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4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1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16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8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3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en-US" altLang="zh-TW" dirty="0" smtClean="0"/>
              <a:t>00557028</a:t>
            </a:r>
            <a:r>
              <a:rPr lang="zh-TW" altLang="en-US" dirty="0" smtClean="0"/>
              <a:t> 林昌德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00557030</a:t>
            </a:r>
            <a:r>
              <a:rPr lang="zh-TW" altLang="en-US" dirty="0" smtClean="0"/>
              <a:t> 周羿均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3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b="1" dirty="0" smtClean="0"/>
              <a:t>作品特色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使用大量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動畫來為網頁潤色</a:t>
            </a:r>
            <a:endParaRPr lang="en-US" altLang="zh-TW" dirty="0" smtClean="0"/>
          </a:p>
          <a:p>
            <a:r>
              <a:rPr lang="zh-TW" altLang="en-US" dirty="0" smtClean="0"/>
              <a:t>細心統整羽球相關訊息</a:t>
            </a:r>
            <a:endParaRPr lang="en-US" altLang="zh-TW" dirty="0" smtClean="0"/>
          </a:p>
          <a:p>
            <a:r>
              <a:rPr lang="zh-TW" altLang="en-US" dirty="0" smtClean="0"/>
              <a:t>精美</a:t>
            </a:r>
            <a:r>
              <a:rPr lang="zh-TW" altLang="en-US" dirty="0"/>
              <a:t>插圖</a:t>
            </a:r>
          </a:p>
        </p:txBody>
      </p:sp>
    </p:spTree>
    <p:extLst>
      <p:ext uri="{BB962C8B-B14F-4D97-AF65-F5344CB8AC3E}">
        <p14:creationId xmlns:p14="http://schemas.microsoft.com/office/powerpoint/2010/main" val="386905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5000" b="1" dirty="0" smtClean="0"/>
              <a:t>分工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林昌德</a:t>
            </a:r>
            <a:endParaRPr lang="en-US" altLang="zh-TW" dirty="0" smtClean="0"/>
          </a:p>
          <a:p>
            <a:r>
              <a:rPr lang="zh-TW" altLang="en-US" dirty="0" smtClean="0"/>
              <a:t>視覺</a:t>
            </a:r>
            <a:r>
              <a:rPr lang="en-US" altLang="zh-TW" dirty="0" smtClean="0"/>
              <a:t>:</a:t>
            </a:r>
            <a:r>
              <a:rPr lang="zh-TW" altLang="en-US" dirty="0" smtClean="0"/>
              <a:t>周</a:t>
            </a:r>
            <a:r>
              <a:rPr lang="zh-TW" altLang="en-US" dirty="0"/>
              <a:t>羿均</a:t>
            </a:r>
          </a:p>
        </p:txBody>
      </p:sp>
    </p:spTree>
    <p:extLst>
      <p:ext uri="{BB962C8B-B14F-4D97-AF65-F5344CB8AC3E}">
        <p14:creationId xmlns:p14="http://schemas.microsoft.com/office/powerpoint/2010/main" val="279286473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35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Trebuchet MS</vt:lpstr>
      <vt:lpstr>Wingdings 3</vt:lpstr>
      <vt:lpstr>多面向</vt:lpstr>
      <vt:lpstr>網頁程式設計</vt:lpstr>
      <vt:lpstr>作品特色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Windows 使用者</dc:creator>
  <cp:lastModifiedBy>Windows 使用者</cp:lastModifiedBy>
  <cp:revision>3</cp:revision>
  <dcterms:created xsi:type="dcterms:W3CDTF">2018-06-19T14:13:20Z</dcterms:created>
  <dcterms:modified xsi:type="dcterms:W3CDTF">2018-06-19T18:28:44Z</dcterms:modified>
</cp:coreProperties>
</file>