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9" d="100"/>
          <a:sy n="89" d="100"/>
        </p:scale>
        <p:origin x="5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D13D-3572-4608-BC52-9A9BF1D6917D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E729-8E60-4888-8AB4-C20BBC1D7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7571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D13D-3572-4608-BC52-9A9BF1D6917D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E729-8E60-4888-8AB4-C20BBC1D7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6490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D13D-3572-4608-BC52-9A9BF1D6917D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E729-8E60-4888-8AB4-C20BBC1D737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9647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D13D-3572-4608-BC52-9A9BF1D6917D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E729-8E60-4888-8AB4-C20BBC1D7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1070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D13D-3572-4608-BC52-9A9BF1D6917D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E729-8E60-4888-8AB4-C20BBC1D737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6912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D13D-3572-4608-BC52-9A9BF1D6917D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E729-8E60-4888-8AB4-C20BBC1D7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1165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D13D-3572-4608-BC52-9A9BF1D6917D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E729-8E60-4888-8AB4-C20BBC1D7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7777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D13D-3572-4608-BC52-9A9BF1D6917D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E729-8E60-4888-8AB4-C20BBC1D7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5185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D13D-3572-4608-BC52-9A9BF1D6917D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E729-8E60-4888-8AB4-C20BBC1D7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882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D13D-3572-4608-BC52-9A9BF1D6917D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E729-8E60-4888-8AB4-C20BBC1D7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7514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D13D-3572-4608-BC52-9A9BF1D6917D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E729-8E60-4888-8AB4-C20BBC1D7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7855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D13D-3572-4608-BC52-9A9BF1D6917D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E729-8E60-4888-8AB4-C20BBC1D7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4852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D13D-3572-4608-BC52-9A9BF1D6917D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E729-8E60-4888-8AB4-C20BBC1D7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822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D13D-3572-4608-BC52-9A9BF1D6917D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E729-8E60-4888-8AB4-C20BBC1D7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611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D13D-3572-4608-BC52-9A9BF1D6917D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E729-8E60-4888-8AB4-C20BBC1D7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4508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D13D-3572-4608-BC52-9A9BF1D6917D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E729-8E60-4888-8AB4-C20BBC1D7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284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9D13D-3572-4608-BC52-9A9BF1D6917D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119E729-8E60-4888-8AB4-C20BBC1D7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0327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網頁程式設計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教授</a:t>
            </a:r>
            <a:r>
              <a:rPr lang="en-US" altLang="zh-TW" dirty="0" smtClean="0"/>
              <a:t>:</a:t>
            </a:r>
            <a:r>
              <a:rPr lang="zh-TW" altLang="en-US" dirty="0" smtClean="0"/>
              <a:t>馬尚彬</a:t>
            </a:r>
            <a:endParaRPr lang="en-US" altLang="zh-TW" dirty="0" smtClean="0"/>
          </a:p>
          <a:p>
            <a:r>
              <a:rPr lang="en-US" altLang="zh-TW" dirty="0" smtClean="0"/>
              <a:t>00557028</a:t>
            </a:r>
            <a:r>
              <a:rPr lang="zh-TW" altLang="en-US" dirty="0" smtClean="0"/>
              <a:t> 林昌德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00557030</a:t>
            </a:r>
            <a:r>
              <a:rPr lang="zh-TW" altLang="en-US" dirty="0" smtClean="0"/>
              <a:t> 周羿均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0396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5000" b="1" dirty="0" smtClean="0"/>
              <a:t>作品特色</a:t>
            </a:r>
            <a:endParaRPr lang="zh-TW" altLang="en-US" sz="5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 smtClean="0"/>
              <a:t>精美插圖</a:t>
            </a:r>
            <a:endParaRPr lang="en-US" altLang="zh-TW" dirty="0" smtClean="0"/>
          </a:p>
          <a:p>
            <a:r>
              <a:rPr lang="zh-TW" altLang="en-US" dirty="0"/>
              <a:t>細心統整羽球相關訊息</a:t>
            </a:r>
            <a:endParaRPr lang="en-US" altLang="zh-TW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9055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endParaRPr lang="zh-TW" altLang="en-US" sz="5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727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5000" b="1" dirty="0" smtClean="0"/>
              <a:t>分工</a:t>
            </a:r>
            <a:endParaRPr lang="zh-TW" altLang="en-US" sz="5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程式架構</a:t>
            </a:r>
            <a:r>
              <a:rPr lang="en-US" altLang="zh-TW" dirty="0" smtClean="0"/>
              <a:t>:</a:t>
            </a:r>
            <a:r>
              <a:rPr lang="zh-TW" altLang="en-US" dirty="0" smtClean="0"/>
              <a:t>林昌德</a:t>
            </a:r>
            <a:endParaRPr lang="en-US" altLang="zh-TW" dirty="0" smtClean="0"/>
          </a:p>
          <a:p>
            <a:r>
              <a:rPr lang="zh-TW" altLang="en-US" dirty="0" smtClean="0"/>
              <a:t>視覺</a:t>
            </a:r>
            <a:r>
              <a:rPr lang="en-US" altLang="zh-TW" dirty="0" smtClean="0"/>
              <a:t>:</a:t>
            </a:r>
            <a:r>
              <a:rPr lang="zh-TW" altLang="en-US" dirty="0" smtClean="0"/>
              <a:t>周</a:t>
            </a:r>
            <a:r>
              <a:rPr lang="zh-TW" altLang="en-US" dirty="0"/>
              <a:t>羿均</a:t>
            </a:r>
          </a:p>
        </p:txBody>
      </p:sp>
    </p:spTree>
    <p:extLst>
      <p:ext uri="{BB962C8B-B14F-4D97-AF65-F5344CB8AC3E}">
        <p14:creationId xmlns:p14="http://schemas.microsoft.com/office/powerpoint/2010/main" val="2792864738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266</TotalTime>
  <Words>27</Words>
  <Application>Microsoft Office PowerPoint</Application>
  <PresentationFormat>寬螢幕</PresentationFormat>
  <Paragraphs>10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Arial</vt:lpstr>
      <vt:lpstr>Trebuchet MS</vt:lpstr>
      <vt:lpstr>Wingdings 3</vt:lpstr>
      <vt:lpstr>多面向</vt:lpstr>
      <vt:lpstr>網頁程式設計</vt:lpstr>
      <vt:lpstr>作品特色</vt:lpstr>
      <vt:lpstr>PowerPoint 簡報</vt:lpstr>
      <vt:lpstr>分工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網頁程式設計</dc:title>
  <dc:creator>Windows 使用者</dc:creator>
  <cp:lastModifiedBy>Windows 使用者</cp:lastModifiedBy>
  <cp:revision>5</cp:revision>
  <dcterms:created xsi:type="dcterms:W3CDTF">2018-06-19T14:13:20Z</dcterms:created>
  <dcterms:modified xsi:type="dcterms:W3CDTF">2018-06-20T05:30:10Z</dcterms:modified>
</cp:coreProperties>
</file>