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单击鼠标移动幻灯片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单击编辑备注格式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&lt;页眉&gt;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45ECE67-AE68-4F6E-86F5-24003A9CCEBA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1106640" y="812520"/>
            <a:ext cx="5346000" cy="401040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第一页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aaaaaa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aaaaaa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单击鼠标编辑标题文字格式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单击鼠标编辑大纲文字格式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第二个大纲级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第三大纲级别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第四大纲级别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第五大纲级别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第六大纲级别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第七大纲级别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93C287DD-3738-4CFD-9098-5DC7DC7A2BF1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&lt;编号&gt;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5F7A508-0621-466B-84EB-3A1D12B0C5AA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88000" y="28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2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网络编程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504000" y="3168000"/>
            <a:ext cx="442692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5152680" y="3168000"/>
            <a:ext cx="442692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2376000" y="316800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This work is licensed under a Creative Commons Attribution-ShareAlike 3.0 Unported License.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It makes use of the works of Mateus Machado Luna.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880" cy="4474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76000" y="2347920"/>
            <a:ext cx="9071640" cy="40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谈一谈个人在学习网络编程方面的一些个人经验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,                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“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网络编程术”语范围很广，本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PPT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只讲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Sockets API     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开发基于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TCP/IP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的网络应用程序。                                               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受限与本人的经历和经验，本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PPT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的适应范围如下：                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1. Linux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服务端网络编程，直接或间接使用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Sockets API.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2.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公司内网，环境可控。                                                                        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76000" y="720000"/>
            <a:ext cx="8468280" cy="775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我对网络编程的一些看法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网络编程是什么？是熟练使用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Sockets API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吗？说实话，在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实际的项目中，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Sockets API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用的次数不多，大多数时候是使用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封装好的网络库（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libevent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，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libuv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Java Netty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ACE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等等）。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                                         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学习网络编程有用吗？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在实际工作中，常见的情况时通过各种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client library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来与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服务端打交道，或者在现成的框架中填空来实现服务端，或者编写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Servlet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来响应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HTTP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请求，或者使用某种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RPC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与其他进程通信，等等。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我认为还是有必要学一学，至少在网络故障排除的时候有用。无论如何，那些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client library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或者框架都会调用底层的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Sockets API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来实现网络功能。另外，熟悉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TCP/IP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协议，会用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tcpdump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也非常有助于分析解决线上网络服务问题。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                                                         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72160" y="1512000"/>
            <a:ext cx="10167840" cy="595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在什么平台上学习网络编程？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对于服务端网络编程，建议在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Linux(Ubuntu/Centos)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上学习。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现在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Linux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已经成为全球市场份额最大的服务器操作系统，在这种大众系统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上学习，遇到什么问题会比较容易解决。因为用的人多，你遇到的问题别人多半也遇到过。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4.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可移植性重要么？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写网络程序要不要考虑移植性？要不要跨平台？这取决于项目需要，如果公司做的程序要卖给其他公司，而对方可能使用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Windows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、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Linux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、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FreeBSD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、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Solaris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等等操作系统，这时候要考虑移植性。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如果编写公司内部的服务器上用的网络程序，那么大可只关注一个平台，比如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Linux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。因为编写和维护可移植的网络程序的代价相当高。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288000" y="1944000"/>
            <a:ext cx="10239120" cy="460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5.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网络编程的各种任务角色？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开发网络设备，编写防火墙、路由器固件。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开发网卡驱动。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移植和维护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TCP/IP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协议栈。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4.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开发或维护标准的网络协议程序，比如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HTTP,FTP,DNS,SMTP,NFS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5.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开发标准网络服务的客户端，比如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ZooKeeper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客户端、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memcached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客户端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6.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开发与公司业务直接相关的网络服务程序。比如即时聊天软件的后台服务端、网游服务器、金融交易系统。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7.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客户端程序中涉及网络的部分，比如网游的客户端程序中与服务器通信的部分。等等。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32000" y="1734480"/>
            <a:ext cx="10247040" cy="460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6.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网络编程的核心是协议设计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对于专用的业务系统，协议设计时核心任务。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设计消息协议，消息格式可以选中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XML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、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JSON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、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Protobuf;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难的是消息内容。一个消息应该包含哪些内容？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7.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网络编程三本必看的书籍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第一本：《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TCP/IP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详解》，       是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TCP/IP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领域的圣经。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第二本：《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Unix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网络编程，卷一：网络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API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》，是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Sockets API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的权威指南。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第三本：《高效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TCP/IP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编程》，属于专家经验总结类的书籍。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2064960"/>
            <a:ext cx="9979560" cy="586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8.  linux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下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编程可以概括为以下几个函数的运用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                  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 socket()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           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bind()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3. listen()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4. connect()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5. accept()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6. read()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7. write()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8. close()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944000" y="2052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944000" y="2844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bind()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944000" y="3636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listen()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1944000" y="4356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accept()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1512000" y="5184000"/>
            <a:ext cx="2304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read()/recv()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write()/send()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1944000" y="6012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close()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1872000" y="1440000"/>
            <a:ext cx="2160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服务端开发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8"/>
          <p:cNvSpPr/>
          <p:nvPr/>
        </p:nvSpPr>
        <p:spPr>
          <a:xfrm>
            <a:off x="6264000" y="3672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9"/>
          <p:cNvSpPr/>
          <p:nvPr/>
        </p:nvSpPr>
        <p:spPr>
          <a:xfrm>
            <a:off x="6264000" y="4392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connect()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10"/>
          <p:cNvSpPr/>
          <p:nvPr/>
        </p:nvSpPr>
        <p:spPr>
          <a:xfrm>
            <a:off x="6264000" y="5976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close()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11"/>
          <p:cNvSpPr/>
          <p:nvPr/>
        </p:nvSpPr>
        <p:spPr>
          <a:xfrm>
            <a:off x="5544000" y="1368000"/>
            <a:ext cx="2160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客户端开发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12"/>
          <p:cNvSpPr/>
          <p:nvPr/>
        </p:nvSpPr>
        <p:spPr>
          <a:xfrm>
            <a:off x="5832000" y="5184000"/>
            <a:ext cx="2304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write()/send()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read()/recv()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Line 13"/>
          <p:cNvSpPr/>
          <p:nvPr/>
        </p:nvSpPr>
        <p:spPr>
          <a:xfrm>
            <a:off x="2520000" y="2376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14"/>
          <p:cNvSpPr/>
          <p:nvPr/>
        </p:nvSpPr>
        <p:spPr>
          <a:xfrm>
            <a:off x="2520000" y="3204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15"/>
          <p:cNvSpPr/>
          <p:nvPr/>
        </p:nvSpPr>
        <p:spPr>
          <a:xfrm>
            <a:off x="2520000" y="399600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16"/>
          <p:cNvSpPr/>
          <p:nvPr/>
        </p:nvSpPr>
        <p:spPr>
          <a:xfrm>
            <a:off x="2520000" y="4716000"/>
            <a:ext cx="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17"/>
          <p:cNvSpPr/>
          <p:nvPr/>
        </p:nvSpPr>
        <p:spPr>
          <a:xfrm>
            <a:off x="2520000" y="5544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18"/>
          <p:cNvSpPr/>
          <p:nvPr/>
        </p:nvSpPr>
        <p:spPr>
          <a:xfrm>
            <a:off x="6768000" y="403200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19"/>
          <p:cNvSpPr/>
          <p:nvPr/>
        </p:nvSpPr>
        <p:spPr>
          <a:xfrm flipH="1">
            <a:off x="3024000" y="4536000"/>
            <a:ext cx="324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20"/>
          <p:cNvSpPr/>
          <p:nvPr/>
        </p:nvSpPr>
        <p:spPr>
          <a:xfrm>
            <a:off x="3816000" y="5328000"/>
            <a:ext cx="2016000" cy="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21"/>
          <p:cNvSpPr/>
          <p:nvPr/>
        </p:nvSpPr>
        <p:spPr>
          <a:xfrm>
            <a:off x="6840000" y="5544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22"/>
          <p:cNvSpPr/>
          <p:nvPr/>
        </p:nvSpPr>
        <p:spPr>
          <a:xfrm>
            <a:off x="6768000" y="4680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3"/>
          <p:cNvSpPr/>
          <p:nvPr/>
        </p:nvSpPr>
        <p:spPr>
          <a:xfrm>
            <a:off x="1944000" y="432000"/>
            <a:ext cx="5400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基于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协议实现的程序流程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24"/>
          <p:cNvSpPr/>
          <p:nvPr/>
        </p:nvSpPr>
        <p:spPr>
          <a:xfrm>
            <a:off x="4176000" y="4320000"/>
            <a:ext cx="1440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建立连接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25"/>
          <p:cNvSpPr/>
          <p:nvPr/>
        </p:nvSpPr>
        <p:spPr>
          <a:xfrm>
            <a:off x="4176000" y="5112000"/>
            <a:ext cx="129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收发数据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944000" y="2052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944000" y="2844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bind()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440000" y="3672000"/>
            <a:ext cx="2304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recvfrom()/sendto()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1944000" y="4500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close()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1872000" y="1440000"/>
            <a:ext cx="2160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服务端开发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6336000" y="2016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6264000" y="4464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close()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5544000" y="1368000"/>
            <a:ext cx="2160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客户端开发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Line 9"/>
          <p:cNvSpPr/>
          <p:nvPr/>
        </p:nvSpPr>
        <p:spPr>
          <a:xfrm>
            <a:off x="2520000" y="2376000"/>
            <a:ext cx="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10"/>
          <p:cNvSpPr/>
          <p:nvPr/>
        </p:nvSpPr>
        <p:spPr>
          <a:xfrm>
            <a:off x="2520000" y="3204000"/>
            <a:ext cx="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11"/>
          <p:cNvSpPr/>
          <p:nvPr/>
        </p:nvSpPr>
        <p:spPr>
          <a:xfrm>
            <a:off x="2520000" y="3996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12"/>
          <p:cNvSpPr/>
          <p:nvPr/>
        </p:nvSpPr>
        <p:spPr>
          <a:xfrm>
            <a:off x="3744000" y="3816000"/>
            <a:ext cx="2232000" cy="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13"/>
          <p:cNvSpPr/>
          <p:nvPr/>
        </p:nvSpPr>
        <p:spPr>
          <a:xfrm>
            <a:off x="6840000" y="3960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4"/>
          <p:cNvSpPr/>
          <p:nvPr/>
        </p:nvSpPr>
        <p:spPr>
          <a:xfrm>
            <a:off x="1944000" y="432000"/>
            <a:ext cx="5400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基于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UDP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协议实现的程序流程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15"/>
          <p:cNvSpPr/>
          <p:nvPr/>
        </p:nvSpPr>
        <p:spPr>
          <a:xfrm>
            <a:off x="4212000" y="3600000"/>
            <a:ext cx="129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收发数据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16"/>
          <p:cNvSpPr/>
          <p:nvPr/>
        </p:nvSpPr>
        <p:spPr>
          <a:xfrm>
            <a:off x="5976000" y="3600000"/>
            <a:ext cx="2304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sendto()/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recvfrom()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Line 17"/>
          <p:cNvSpPr/>
          <p:nvPr/>
        </p:nvSpPr>
        <p:spPr>
          <a:xfrm>
            <a:off x="6840000" y="2376000"/>
            <a:ext cx="0" cy="13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2018-08-10T21:26:02Z</dcterms:created>
  <dc:creator/>
  <dc:description/>
  <dc:language>zh-CN</dc:language>
  <cp:lastModifiedBy/>
  <dcterms:modified xsi:type="dcterms:W3CDTF">2018-08-26T22:08:20Z</dcterms:modified>
  <cp:revision>78</cp:revision>
  <dc:subject/>
  <dc:title>Blueprint Plans</dc:title>
</cp:coreProperties>
</file>