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/>
    <p:restoredTop sz="94711"/>
  </p:normalViewPr>
  <p:slideViewPr>
    <p:cSldViewPr snapToGrid="0" snapToObjects="1">
      <p:cViewPr varScale="1">
        <p:scale>
          <a:sx n="135" d="100"/>
          <a:sy n="135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B33D-13CD-5142-8A79-E36B04863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439F6-D9CB-904E-9560-D3A6E91B0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C145-EE65-1240-B513-DDFCE8F2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FB73-7B50-8344-842B-9DEF622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9287-D1EA-4349-86B0-7BBCF325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96D4-C68D-B14A-B129-DA207CEC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C266-2B8A-7F4C-8E46-4A50AD6F6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6F3B-82C0-DD45-A04E-22BD46A3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1878-ADA2-FD4F-885B-566B74C7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16BF-9842-CA48-B8C1-E091EC61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0370E-8AEA-D04A-B003-FB6ACEA5F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FFDC8-E4B4-474D-A851-8706A908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EADE-B3F9-6440-8E3F-12F21FA3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ED63-3103-3E40-98DB-2E3F7DDC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C3C9-904C-7B45-BB69-DC76F405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9C8A-486B-054D-BDB7-84E20EE0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32CA-EA67-5B40-9202-0732E839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578D-B3A4-AF4C-BC52-243E3C93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3D77A-00A9-F64F-A721-1399FD78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C79E-47BE-AD4C-9EFC-DF7FB3FC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053-DA2A-9045-964A-93014A19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9356-58F9-B34F-BECD-4FED4946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C81EA-3A7C-8449-B51E-64BD87E8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05D3-300D-F043-A8C0-99E22623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227F-7742-1942-A21D-5BC67216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A3CE-9E14-4547-A54D-D61A6F4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0963-29D7-EC47-AAD0-D63DE456F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E3F6E-A3AD-0641-A662-124AF44B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4EDB-86BE-5540-A577-AD63FFA7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10D7-FA7A-364B-9DAF-DA0C8039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46AA-2D23-1E45-928A-246373B7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A20D-5739-7049-83F6-1D235D29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8C019-9AC4-EB45-BE00-D9303B4E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ABF9-9F61-474F-9BAC-F1EDC425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0E2E1-4917-5E40-8C03-A1E4DE2C5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F43039-E2ED-D84C-9AB4-A965AADE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A5F8F-CB46-E34F-81BF-79B08726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6E2F6-55DB-9340-B7CC-EB208871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4A51A-E75E-E64A-9ECF-9616B6E2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BBF4-DA33-1B4B-B021-948C86A8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93783-7991-3F48-8916-207DB6B2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1C3CF-3888-6B45-B161-1ACDDC75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9C4C7-1800-7A44-991E-C2CBAAE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270AC-28C2-8D41-A614-369163CB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5D918-2CD5-504D-998C-916D31D9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989F-D1A3-664E-80CE-259D3DB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F6B2-BC90-3C4E-A75D-E35BB101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0E42-DEB0-794C-8B77-0AC88EDC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4199-A298-E543-A3EB-97A39E15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13E7-D81A-F94E-B60D-A3F2AD21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E800-4401-D147-AD3B-D7363FD6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F6476-3D75-D147-A642-A630D47B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F8AB-EF76-1F48-9CBF-566A0AAB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D7139-AC9F-9641-A2D4-634683EF6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D1537-CB5A-0C4E-A1C0-9087DC0D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74DAE-8241-B64F-9E72-51CFBDED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D7F6-B84C-524A-AACA-B1C37E92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E2D2-5C8D-B049-8F98-03258E19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80300-862D-A84F-8107-142B7CFE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8508-A0A6-834B-9E54-A968F420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0A27-1325-6249-96F7-9B0F8FC1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1C8F-E861-A34C-B739-95BFB2E56DC0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2978-2A82-8A4E-93B9-01E922491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BC79-530B-4644-8FF4-5BB301BDB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4ABBF-4D7A-4346-BE79-B2C6DF9DC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8C3-CAA2-9044-B397-2D5D0AC04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Brain Storming and Suggestions http://covid19-analysis.org/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AE8A3-FC94-C545-B660-FAFE40D40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 Lab </a:t>
            </a:r>
          </a:p>
        </p:txBody>
      </p:sp>
    </p:spTree>
    <p:extLst>
      <p:ext uri="{BB962C8B-B14F-4D97-AF65-F5344CB8AC3E}">
        <p14:creationId xmlns:p14="http://schemas.microsoft.com/office/powerpoint/2010/main" val="377353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6B6-E027-FD42-B2F8-B1659156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Subsections and subdomains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4483-D4F9-5B40-8CDE-E4343D81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Mapping COVID-19</a:t>
            </a:r>
            <a:r>
              <a:rPr lang="en-US" dirty="0"/>
              <a:t>: Visualization of Rt, Transmission rate, death rate [mapping.covid19-analysis.org]</a:t>
            </a:r>
          </a:p>
          <a:p>
            <a:r>
              <a:rPr lang="en-US" b="1" dirty="0"/>
              <a:t>Characterization of COVID-19 Spread</a:t>
            </a:r>
            <a:r>
              <a:rPr lang="en-US" dirty="0"/>
              <a:t>: Risk Factor Analysis of Transmission, Infection and Death Rate using Regression Analysis at the county and state level.. [regression.covid19-analysis.org]</a:t>
            </a:r>
          </a:p>
          <a:p>
            <a:r>
              <a:rPr lang="en-US" b="1" dirty="0"/>
              <a:t>How We Feel</a:t>
            </a:r>
            <a:r>
              <a:rPr lang="en-US" dirty="0"/>
              <a:t>: [howwefeel.covid19-analysis.org]</a:t>
            </a:r>
          </a:p>
        </p:txBody>
      </p:sp>
    </p:spTree>
    <p:extLst>
      <p:ext uri="{BB962C8B-B14F-4D97-AF65-F5344CB8AC3E}">
        <p14:creationId xmlns:p14="http://schemas.microsoft.com/office/powerpoint/2010/main" val="200038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7C55-5696-B54F-BFC7-0E4D0400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24D7-70AF-8547-BA05-B1217BCF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text</a:t>
            </a:r>
          </a:p>
          <a:p>
            <a:r>
              <a:rPr lang="en-US" dirty="0"/>
              <a:t>Figures donation</a:t>
            </a:r>
          </a:p>
          <a:p>
            <a:r>
              <a:rPr lang="en-US" dirty="0"/>
              <a:t>Make the website look nicer</a:t>
            </a:r>
          </a:p>
          <a:p>
            <a:r>
              <a:rPr lang="en-US" dirty="0"/>
              <a:t>Merge Rt and Death Rate into one </a:t>
            </a:r>
            <a:r>
              <a:rPr lang="en-US" dirty="0" err="1"/>
              <a:t>shinyapp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7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CB4C-6A02-CC49-ABFE-EA8AE84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text for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CD1F-E094-F343-B898-DC35108A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is the most potent protective weapon we have to combat a pandemic. Information can inform policy decisions and offer critical insights into the epidemic of COVID-19 disease. Fully leveraging the power of information requires large amounts of data and access to it. To achieve this, we are making COVID-19 Analysis, that will serve as a hub for integrating information from multiple data sources that can be utilized to understand, monitor, predict, and combat global pandemics. </a:t>
            </a:r>
          </a:p>
        </p:txBody>
      </p:sp>
    </p:spTree>
    <p:extLst>
      <p:ext uri="{BB962C8B-B14F-4D97-AF65-F5344CB8AC3E}">
        <p14:creationId xmlns:p14="http://schemas.microsoft.com/office/powerpoint/2010/main" val="388902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Brain Storming and Suggestions http://covid19-analysis.org/</vt:lpstr>
      <vt:lpstr>Subsections and subdomains</vt:lpstr>
      <vt:lpstr>To-do</vt:lpstr>
      <vt:lpstr>Main text for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Hufeng Zhou</dc:creator>
  <cp:lastModifiedBy>Hufeng Zhou</cp:lastModifiedBy>
  <cp:revision>6</cp:revision>
  <dcterms:created xsi:type="dcterms:W3CDTF">2020-05-08T22:31:30Z</dcterms:created>
  <dcterms:modified xsi:type="dcterms:W3CDTF">2020-05-09T00:04:31Z</dcterms:modified>
</cp:coreProperties>
</file>