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554-6BDB-4416-A2D2-C0BB50AC864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7E97-34A5-42FD-9256-C9ECC494A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7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554-6BDB-4416-A2D2-C0BB50AC864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7E97-34A5-42FD-9256-C9ECC494A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9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554-6BDB-4416-A2D2-C0BB50AC864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7E97-34A5-42FD-9256-C9ECC494A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74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554-6BDB-4416-A2D2-C0BB50AC864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7E97-34A5-42FD-9256-C9ECC494A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67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554-6BDB-4416-A2D2-C0BB50AC864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7E97-34A5-42FD-9256-C9ECC494A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23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554-6BDB-4416-A2D2-C0BB50AC864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7E97-34A5-42FD-9256-C9ECC494A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8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554-6BDB-4416-A2D2-C0BB50AC864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7E97-34A5-42FD-9256-C9ECC494A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65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554-6BDB-4416-A2D2-C0BB50AC864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7E97-34A5-42FD-9256-C9ECC494A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7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554-6BDB-4416-A2D2-C0BB50AC864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7E97-34A5-42FD-9256-C9ECC494A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2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554-6BDB-4416-A2D2-C0BB50AC864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7E97-34A5-42FD-9256-C9ECC494A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21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554-6BDB-4416-A2D2-C0BB50AC864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7E97-34A5-42FD-9256-C9ECC494A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05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09554-6BDB-4416-A2D2-C0BB50AC864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37E97-34A5-42FD-9256-C9ECC494A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2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09615" y="683284"/>
            <a:ext cx="5080000" cy="3162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38092" y="4442604"/>
            <a:ext cx="23086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Hi3559</a:t>
            </a:r>
            <a:r>
              <a:rPr lang="zh-CN" altLang="en-US" sz="800" dirty="0" smtClean="0"/>
              <a:t>深度学习转换工具国产平台适配服务</a:t>
            </a:r>
            <a:r>
              <a:rPr lang="en-US" altLang="zh-CN" sz="800" dirty="0" smtClean="0"/>
              <a:t>.deb</a:t>
            </a:r>
            <a:endParaRPr lang="zh-CN" altLang="en-US" sz="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748" y="521336"/>
            <a:ext cx="2400635" cy="1619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606" y="2625061"/>
            <a:ext cx="5639587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6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</dc:creator>
  <cp:lastModifiedBy>zh</cp:lastModifiedBy>
  <cp:revision>3</cp:revision>
  <dcterms:created xsi:type="dcterms:W3CDTF">2024-09-23T06:03:56Z</dcterms:created>
  <dcterms:modified xsi:type="dcterms:W3CDTF">2024-09-23T06:35:55Z</dcterms:modified>
</cp:coreProperties>
</file>