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73" r:id="rId6"/>
    <p:sldId id="261" r:id="rId7"/>
    <p:sldId id="265" r:id="rId8"/>
    <p:sldId id="267" r:id="rId9"/>
    <p:sldId id="262" r:id="rId10"/>
    <p:sldId id="278" r:id="rId11"/>
    <p:sldId id="272" r:id="rId12"/>
    <p:sldId id="305" r:id="rId13"/>
    <p:sldId id="306" r:id="rId14"/>
    <p:sldId id="275" r:id="rId15"/>
    <p:sldId id="307" r:id="rId16"/>
    <p:sldId id="304" r:id="rId17"/>
    <p:sldId id="263" r:id="rId18"/>
    <p:sldId id="27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AACE"/>
    <a:srgbClr val="87B2D3"/>
    <a:srgbClr val="96B3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660" y="60"/>
      </p:cViewPr>
      <p:guideLst>
        <p:guide pos="393"/>
        <p:guide pos="7256"/>
        <p:guide orient="horz" pos="1218"/>
        <p:guide orient="horz" pos="1261"/>
        <p:guide orient="horz" pos="3932"/>
        <p:guide orient="horz" pos="3836"/>
      </p:guideLst>
    </p:cSldViewPr>
  </p:slideViewPr>
  <p:notesTextViewPr>
    <p:cViewPr>
      <p:scale>
        <a:sx n="1" d="1"/>
        <a:sy n="1" d="1"/>
      </p:scale>
      <p:origin x="0" y="0"/>
    </p:cViewPr>
  </p:notesTextViewPr>
  <p:sorterViewPr>
    <p:cViewPr>
      <p:scale>
        <a:sx n="90" d="100"/>
        <a:sy n="90" d="100"/>
      </p:scale>
      <p:origin x="0" y="-458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5_标题幻灯片">
    <p:spTree>
      <p:nvGrpSpPr>
        <p:cNvPr id="1" name=""/>
        <p:cNvGrpSpPr/>
        <p:nvPr/>
      </p:nvGrpSpPr>
      <p:grpSpPr>
        <a:xfrm>
          <a:off x="0" y="0"/>
          <a:ext cx="0" cy="0"/>
          <a:chOff x="0" y="0"/>
          <a:chExt cx="0" cy="0"/>
        </a:xfrm>
      </p:grpSpPr>
      <p:pic>
        <p:nvPicPr>
          <p:cNvPr id="36" name="图片 6"/>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34" name="矩形 33"/>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userDrawn="1"/>
        </p:nvGrpSpPr>
        <p:grpSpPr>
          <a:xfrm>
            <a:off x="203200" y="225108"/>
            <a:ext cx="11785600" cy="6407785"/>
            <a:chOff x="320" y="355"/>
            <a:chExt cx="18560" cy="10091"/>
          </a:xfrm>
        </p:grpSpPr>
        <p:sp>
          <p:nvSpPr>
            <p:cNvPr id="38" name="Shape 11"/>
            <p:cNvSpPr/>
            <p:nvPr userDrawn="1"/>
          </p:nvSpPr>
          <p:spPr>
            <a:xfrm>
              <a:off x="360" y="395"/>
              <a:ext cx="18480" cy="10011"/>
            </a:xfrm>
            <a:prstGeom prst="rect">
              <a:avLst/>
            </a:prstGeom>
            <a:ln w="9525">
              <a:solidFill>
                <a:schemeClr val="accent1">
                  <a:lumMod val="40000"/>
                  <a:lumOff val="60000"/>
                </a:schemeClr>
              </a:solidFill>
              <a:miter lim="400000"/>
            </a:ln>
          </p:spPr>
          <p:txBody>
            <a:bodyPr lIns="50800" tIns="50800" rIns="50800" bIns="50800" anchor="ctr"/>
            <a:lstStyle/>
            <a:p>
              <a:pPr>
                <a:defRPr sz="3200">
                  <a:solidFill>
                    <a:srgbClr val="FFFFFF"/>
                  </a:solidFill>
                </a:defRPr>
              </a:pPr>
            </a:p>
          </p:txBody>
        </p:sp>
        <p:sp>
          <p:nvSpPr>
            <p:cNvPr id="39" name="半闭框 38"/>
            <p:cNvSpPr/>
            <p:nvPr userDrawn="1"/>
          </p:nvSpPr>
          <p:spPr>
            <a:xfrm>
              <a:off x="320" y="355"/>
              <a:ext cx="1280" cy="1190"/>
            </a:xfrm>
            <a:prstGeom prst="halfFrame">
              <a:avLst>
                <a:gd name="adj1" fmla="val 5659"/>
                <a:gd name="adj2" fmla="val 56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半闭框 39"/>
            <p:cNvSpPr/>
            <p:nvPr userDrawn="1"/>
          </p:nvSpPr>
          <p:spPr>
            <a:xfrm rot="16200000" flipV="1">
              <a:off x="17645" y="9211"/>
              <a:ext cx="1280" cy="1190"/>
            </a:xfrm>
            <a:prstGeom prst="halfFrame">
              <a:avLst>
                <a:gd name="adj1" fmla="val 5659"/>
                <a:gd name="adj2" fmla="val 56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8_标题幻灯片">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3" name="矩形 2"/>
          <p:cNvSpPr/>
          <p:nvPr userDrawn="1"/>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03200" y="225108"/>
            <a:ext cx="11785600" cy="6407785"/>
            <a:chOff x="320" y="355"/>
            <a:chExt cx="18560" cy="10091"/>
          </a:xfrm>
        </p:grpSpPr>
        <p:sp>
          <p:nvSpPr>
            <p:cNvPr id="5" name="Shape 11"/>
            <p:cNvSpPr/>
            <p:nvPr userDrawn="1"/>
          </p:nvSpPr>
          <p:spPr>
            <a:xfrm>
              <a:off x="360" y="395"/>
              <a:ext cx="18480" cy="10011"/>
            </a:xfrm>
            <a:prstGeom prst="rect">
              <a:avLst/>
            </a:prstGeom>
            <a:ln w="9525">
              <a:solidFill>
                <a:schemeClr val="accent1">
                  <a:lumMod val="40000"/>
                  <a:lumOff val="60000"/>
                </a:schemeClr>
              </a:solidFill>
              <a:miter lim="400000"/>
            </a:ln>
          </p:spPr>
          <p:txBody>
            <a:bodyPr lIns="50800" tIns="50800" rIns="50800" bIns="50800" anchor="ctr"/>
            <a:lstStyle/>
            <a:p>
              <a:pPr>
                <a:defRPr sz="3200">
                  <a:solidFill>
                    <a:srgbClr val="FFFFFF"/>
                  </a:solidFill>
                </a:defRPr>
              </a:pPr>
            </a:p>
          </p:txBody>
        </p:sp>
        <p:sp>
          <p:nvSpPr>
            <p:cNvPr id="6" name="半闭框 5"/>
            <p:cNvSpPr/>
            <p:nvPr userDrawn="1"/>
          </p:nvSpPr>
          <p:spPr>
            <a:xfrm>
              <a:off x="320" y="355"/>
              <a:ext cx="1280" cy="1190"/>
            </a:xfrm>
            <a:prstGeom prst="halfFrame">
              <a:avLst>
                <a:gd name="adj1" fmla="val 5659"/>
                <a:gd name="adj2" fmla="val 56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半闭框 6"/>
            <p:cNvSpPr/>
            <p:nvPr userDrawn="1"/>
          </p:nvSpPr>
          <p:spPr>
            <a:xfrm rot="16200000" flipV="1">
              <a:off x="17645" y="9211"/>
              <a:ext cx="1280" cy="1190"/>
            </a:xfrm>
            <a:prstGeom prst="halfFrame">
              <a:avLst>
                <a:gd name="adj1" fmla="val 5659"/>
                <a:gd name="adj2" fmla="val 56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日期占位符 3"/>
          <p:cNvSpPr>
            <a:spLocks noGrp="1"/>
          </p:cNvSpPr>
          <p:nvPr>
            <p:ph type="dt" sz="half" idx="10"/>
          </p:nvPr>
        </p:nvSpPr>
        <p:spPr>
          <a:xfrm>
            <a:off x="838200" y="6242050"/>
            <a:ext cx="2743200" cy="365125"/>
          </a:xfrm>
        </p:spPr>
        <p:txBody>
          <a:bodyPr/>
          <a:lstStyle/>
          <a:p>
            <a:fld id="{42B21E1C-E8DA-4848-8D08-6072117482AC}" type="datetime1">
              <a:rPr lang="zh-CN" altLang="en-US" smtClean="0"/>
            </a:fld>
            <a:endParaRPr lang="zh-CN" altLang="en-US"/>
          </a:p>
        </p:txBody>
      </p:sp>
      <p:sp>
        <p:nvSpPr>
          <p:cNvPr id="9" name="页脚占位符 4"/>
          <p:cNvSpPr>
            <a:spLocks noGrp="1"/>
          </p:cNvSpPr>
          <p:nvPr>
            <p:ph type="ftr" sz="quarter" idx="11"/>
          </p:nvPr>
        </p:nvSpPr>
        <p:spPr>
          <a:xfrm>
            <a:off x="4038600" y="6242050"/>
            <a:ext cx="4114800" cy="365125"/>
          </a:xfrm>
        </p:spPr>
        <p:txBody>
          <a:bodyPr/>
          <a:lstStyle/>
          <a:p>
            <a:r>
              <a:rPr lang="zh-CN" altLang="en-US"/>
              <a:t>毕業大學校名 ▪ 所在班级的全称 ▪ 所在专业的全称</a:t>
            </a:r>
            <a:endParaRPr lang="zh-CN" altLang="en-US"/>
          </a:p>
        </p:txBody>
      </p:sp>
      <p:sp>
        <p:nvSpPr>
          <p:cNvPr id="10" name="灯片编号占位符 5"/>
          <p:cNvSpPr>
            <a:spLocks noGrp="1"/>
          </p:cNvSpPr>
          <p:nvPr>
            <p:ph type="sldNum" sz="quarter" idx="12"/>
          </p:nvPr>
        </p:nvSpPr>
        <p:spPr>
          <a:xfrm>
            <a:off x="8610600" y="6242050"/>
            <a:ext cx="27432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2420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02D20-A9B0-4487-A7DC-4FEA76276E35}" type="datetime1">
              <a:rPr lang="zh-CN" altLang="en-US" smtClean="0"/>
            </a:fld>
            <a:endParaRPr lang="zh-CN" altLang="en-US"/>
          </a:p>
        </p:txBody>
      </p:sp>
      <p:sp>
        <p:nvSpPr>
          <p:cNvPr id="5" name="页脚占位符 4"/>
          <p:cNvSpPr>
            <a:spLocks noGrp="1"/>
          </p:cNvSpPr>
          <p:nvPr>
            <p:ph type="ftr" sz="quarter" idx="3"/>
          </p:nvPr>
        </p:nvSpPr>
        <p:spPr>
          <a:xfrm>
            <a:off x="4038600" y="62420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毕業大學校名 ▪ 所在班级的全称 ▪ 所在专业的全称</a:t>
            </a:r>
            <a:endParaRPr lang="zh-CN" altLang="en-US"/>
          </a:p>
        </p:txBody>
      </p:sp>
      <p:sp>
        <p:nvSpPr>
          <p:cNvPr id="6" name="灯片编号占位符 5"/>
          <p:cNvSpPr>
            <a:spLocks noGrp="1"/>
          </p:cNvSpPr>
          <p:nvPr>
            <p:ph type="sldNum" sz="quarter" idx="4"/>
          </p:nvPr>
        </p:nvSpPr>
        <p:spPr>
          <a:xfrm>
            <a:off x="8610600" y="62420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 Target="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slide" Target="slide8.xml"/><Relationship Id="rId1" Type="http://schemas.openxmlformats.org/officeDocument/2006/relationships/slide" Target="slide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87475" y="1616075"/>
            <a:ext cx="9877425" cy="2025015"/>
            <a:chOff x="2234866" y="1600199"/>
            <a:chExt cx="7690184" cy="2040611"/>
          </a:xfrm>
        </p:grpSpPr>
        <p:sp>
          <p:nvSpPr>
            <p:cNvPr id="26" name="矩形 25"/>
            <p:cNvSpPr/>
            <p:nvPr userDrawn="1"/>
          </p:nvSpPr>
          <p:spPr>
            <a:xfrm>
              <a:off x="2266950" y="2176145"/>
              <a:ext cx="7658100" cy="1464665"/>
            </a:xfrm>
            <a:prstGeom prst="rect">
              <a:avLst/>
            </a:prstGeom>
            <a:blipFill dpi="0" rotWithShape="1">
              <a:blip r:embed="rId1"/>
              <a:srcRect/>
              <a:stretch>
                <a:fillRect/>
              </a:stretch>
            </a:blipFill>
            <a:ln>
              <a:noFill/>
            </a:ln>
            <a:effectLst>
              <a:innerShdw blurRad="114300">
                <a:schemeClr val="accent1">
                  <a:lumMod val="5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Freeform 25"/>
            <p:cNvSpPr>
              <a:spLocks noEditPoints="1"/>
            </p:cNvSpPr>
            <p:nvPr userDrawn="1"/>
          </p:nvSpPr>
          <p:spPr bwMode="auto">
            <a:xfrm>
              <a:off x="2234866" y="1600199"/>
              <a:ext cx="1172335" cy="922877"/>
            </a:xfrm>
            <a:custGeom>
              <a:avLst/>
              <a:gdLst>
                <a:gd name="T0" fmla="*/ 571 w 1073"/>
                <a:gd name="T1" fmla="*/ 667 h 884"/>
                <a:gd name="T2" fmla="*/ 41 w 1073"/>
                <a:gd name="T3" fmla="*/ 596 h 884"/>
                <a:gd name="T4" fmla="*/ 912 w 1073"/>
                <a:gd name="T5" fmla="*/ 619 h 884"/>
                <a:gd name="T6" fmla="*/ 899 w 1073"/>
                <a:gd name="T7" fmla="*/ 602 h 884"/>
                <a:gd name="T8" fmla="*/ 566 w 1073"/>
                <a:gd name="T9" fmla="*/ 634 h 884"/>
                <a:gd name="T10" fmla="*/ 45 w 1073"/>
                <a:gd name="T11" fmla="*/ 382 h 884"/>
                <a:gd name="T12" fmla="*/ 577 w 1073"/>
                <a:gd name="T13" fmla="*/ 651 h 884"/>
                <a:gd name="T14" fmla="*/ 911 w 1073"/>
                <a:gd name="T15" fmla="*/ 489 h 884"/>
                <a:gd name="T16" fmla="*/ 566 w 1073"/>
                <a:gd name="T17" fmla="*/ 634 h 884"/>
                <a:gd name="T18" fmla="*/ 788 w 1073"/>
                <a:gd name="T19" fmla="*/ 456 h 884"/>
                <a:gd name="T20" fmla="*/ 779 w 1073"/>
                <a:gd name="T21" fmla="*/ 348 h 884"/>
                <a:gd name="T22" fmla="*/ 224 w 1073"/>
                <a:gd name="T23" fmla="*/ 340 h 884"/>
                <a:gd name="T24" fmla="*/ 56 w 1073"/>
                <a:gd name="T25" fmla="*/ 377 h 884"/>
                <a:gd name="T26" fmla="*/ 566 w 1073"/>
                <a:gd name="T27" fmla="*/ 867 h 884"/>
                <a:gd name="T28" fmla="*/ 45 w 1073"/>
                <a:gd name="T29" fmla="*/ 614 h 884"/>
                <a:gd name="T30" fmla="*/ 577 w 1073"/>
                <a:gd name="T31" fmla="*/ 884 h 884"/>
                <a:gd name="T32" fmla="*/ 911 w 1073"/>
                <a:gd name="T33" fmla="*/ 722 h 884"/>
                <a:gd name="T34" fmla="*/ 566 w 1073"/>
                <a:gd name="T35" fmla="*/ 867 h 884"/>
                <a:gd name="T36" fmla="*/ 839 w 1073"/>
                <a:gd name="T37" fmla="*/ 271 h 884"/>
                <a:gd name="T38" fmla="*/ 831 w 1073"/>
                <a:gd name="T39" fmla="*/ 290 h 884"/>
                <a:gd name="T40" fmla="*/ 836 w 1073"/>
                <a:gd name="T41" fmla="*/ 318 h 884"/>
                <a:gd name="T42" fmla="*/ 814 w 1073"/>
                <a:gd name="T43" fmla="*/ 443 h 884"/>
                <a:gd name="T44" fmla="*/ 877 w 1073"/>
                <a:gd name="T45" fmla="*/ 333 h 884"/>
                <a:gd name="T46" fmla="*/ 870 w 1073"/>
                <a:gd name="T47" fmla="*/ 306 h 884"/>
                <a:gd name="T48" fmla="*/ 876 w 1073"/>
                <a:gd name="T49" fmla="*/ 277 h 884"/>
                <a:gd name="T50" fmla="*/ 869 w 1073"/>
                <a:gd name="T51" fmla="*/ 179 h 884"/>
                <a:gd name="T52" fmla="*/ 1067 w 1073"/>
                <a:gd name="T53" fmla="*/ 137 h 884"/>
                <a:gd name="T54" fmla="*/ 608 w 1073"/>
                <a:gd name="T55" fmla="*/ 4 h 884"/>
                <a:gd name="T56" fmla="*/ 325 w 1073"/>
                <a:gd name="T57" fmla="*/ 23 h 884"/>
                <a:gd name="T58" fmla="*/ 9 w 1073"/>
                <a:gd name="T59" fmla="*/ 61 h 884"/>
                <a:gd name="T60" fmla="*/ 377 w 1073"/>
                <a:gd name="T61" fmla="*/ 255 h 884"/>
                <a:gd name="T62" fmla="*/ 817 w 1073"/>
                <a:gd name="T63" fmla="*/ 188 h 884"/>
                <a:gd name="T64" fmla="*/ 494 w 1073"/>
                <a:gd name="T65" fmla="*/ 127 h 884"/>
                <a:gd name="T66" fmla="*/ 829 w 1073"/>
                <a:gd name="T67" fmla="*/ 161 h 884"/>
                <a:gd name="T68" fmla="*/ 756 w 1073"/>
                <a:gd name="T69" fmla="*/ 222 h 884"/>
                <a:gd name="T70" fmla="*/ 248 w 1073"/>
                <a:gd name="T71" fmla="*/ 340 h 884"/>
                <a:gd name="T72" fmla="*/ 367 w 1073"/>
                <a:gd name="T73" fmla="*/ 276 h 884"/>
                <a:gd name="T74" fmla="*/ 756 w 1073"/>
                <a:gd name="T75" fmla="*/ 222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73" h="884">
                  <a:moveTo>
                    <a:pt x="564" y="750"/>
                  </a:moveTo>
                  <a:cubicBezTo>
                    <a:pt x="557" y="722"/>
                    <a:pt x="556" y="694"/>
                    <a:pt x="571" y="667"/>
                  </a:cubicBezTo>
                  <a:lnTo>
                    <a:pt x="42" y="497"/>
                  </a:lnTo>
                  <a:cubicBezTo>
                    <a:pt x="22" y="524"/>
                    <a:pt x="17" y="559"/>
                    <a:pt x="41" y="596"/>
                  </a:cubicBezTo>
                  <a:lnTo>
                    <a:pt x="575" y="767"/>
                  </a:lnTo>
                  <a:lnTo>
                    <a:pt x="912" y="619"/>
                  </a:lnTo>
                  <a:cubicBezTo>
                    <a:pt x="921" y="615"/>
                    <a:pt x="919" y="608"/>
                    <a:pt x="908" y="605"/>
                  </a:cubicBezTo>
                  <a:lnTo>
                    <a:pt x="899" y="602"/>
                  </a:lnTo>
                  <a:lnTo>
                    <a:pt x="564" y="750"/>
                  </a:lnTo>
                  <a:close/>
                  <a:moveTo>
                    <a:pt x="566" y="634"/>
                  </a:moveTo>
                  <a:cubicBezTo>
                    <a:pt x="559" y="606"/>
                    <a:pt x="558" y="578"/>
                    <a:pt x="573" y="551"/>
                  </a:cubicBezTo>
                  <a:lnTo>
                    <a:pt x="45" y="382"/>
                  </a:lnTo>
                  <a:cubicBezTo>
                    <a:pt x="24" y="408"/>
                    <a:pt x="19" y="443"/>
                    <a:pt x="43" y="480"/>
                  </a:cubicBezTo>
                  <a:lnTo>
                    <a:pt x="577" y="651"/>
                  </a:lnTo>
                  <a:lnTo>
                    <a:pt x="914" y="503"/>
                  </a:lnTo>
                  <a:cubicBezTo>
                    <a:pt x="923" y="499"/>
                    <a:pt x="922" y="493"/>
                    <a:pt x="911" y="489"/>
                  </a:cubicBezTo>
                  <a:lnTo>
                    <a:pt x="902" y="486"/>
                  </a:lnTo>
                  <a:lnTo>
                    <a:pt x="566" y="634"/>
                  </a:lnTo>
                  <a:close/>
                  <a:moveTo>
                    <a:pt x="584" y="546"/>
                  </a:moveTo>
                  <a:lnTo>
                    <a:pt x="788" y="456"/>
                  </a:lnTo>
                  <a:lnTo>
                    <a:pt x="803" y="355"/>
                  </a:lnTo>
                  <a:lnTo>
                    <a:pt x="779" y="348"/>
                  </a:lnTo>
                  <a:cubicBezTo>
                    <a:pt x="768" y="432"/>
                    <a:pt x="560" y="438"/>
                    <a:pt x="502" y="438"/>
                  </a:cubicBezTo>
                  <a:cubicBezTo>
                    <a:pt x="442" y="438"/>
                    <a:pt x="224" y="431"/>
                    <a:pt x="224" y="340"/>
                  </a:cubicBezTo>
                  <a:lnTo>
                    <a:pt x="224" y="303"/>
                  </a:lnTo>
                  <a:lnTo>
                    <a:pt x="56" y="377"/>
                  </a:lnTo>
                  <a:lnTo>
                    <a:pt x="584" y="546"/>
                  </a:lnTo>
                  <a:close/>
                  <a:moveTo>
                    <a:pt x="566" y="867"/>
                  </a:moveTo>
                  <a:cubicBezTo>
                    <a:pt x="559" y="839"/>
                    <a:pt x="558" y="810"/>
                    <a:pt x="573" y="783"/>
                  </a:cubicBezTo>
                  <a:lnTo>
                    <a:pt x="45" y="614"/>
                  </a:lnTo>
                  <a:cubicBezTo>
                    <a:pt x="24" y="641"/>
                    <a:pt x="19" y="676"/>
                    <a:pt x="43" y="713"/>
                  </a:cubicBezTo>
                  <a:lnTo>
                    <a:pt x="577" y="884"/>
                  </a:lnTo>
                  <a:lnTo>
                    <a:pt x="914" y="735"/>
                  </a:lnTo>
                  <a:cubicBezTo>
                    <a:pt x="923" y="731"/>
                    <a:pt x="922" y="725"/>
                    <a:pt x="911" y="722"/>
                  </a:cubicBezTo>
                  <a:lnTo>
                    <a:pt x="902" y="719"/>
                  </a:lnTo>
                  <a:lnTo>
                    <a:pt x="566" y="867"/>
                  </a:lnTo>
                  <a:close/>
                  <a:moveTo>
                    <a:pt x="839" y="173"/>
                  </a:moveTo>
                  <a:lnTo>
                    <a:pt x="839" y="271"/>
                  </a:lnTo>
                  <a:cubicBezTo>
                    <a:pt x="836" y="272"/>
                    <a:pt x="832" y="274"/>
                    <a:pt x="832" y="277"/>
                  </a:cubicBezTo>
                  <a:lnTo>
                    <a:pt x="831" y="290"/>
                  </a:lnTo>
                  <a:cubicBezTo>
                    <a:pt x="831" y="298"/>
                    <a:pt x="838" y="301"/>
                    <a:pt x="837" y="307"/>
                  </a:cubicBezTo>
                  <a:lnTo>
                    <a:pt x="836" y="318"/>
                  </a:lnTo>
                  <a:cubicBezTo>
                    <a:pt x="836" y="323"/>
                    <a:pt x="831" y="327"/>
                    <a:pt x="831" y="333"/>
                  </a:cubicBezTo>
                  <a:lnTo>
                    <a:pt x="814" y="443"/>
                  </a:lnTo>
                  <a:cubicBezTo>
                    <a:pt x="821" y="456"/>
                    <a:pt x="886" y="456"/>
                    <a:pt x="894" y="443"/>
                  </a:cubicBezTo>
                  <a:lnTo>
                    <a:pt x="877" y="333"/>
                  </a:lnTo>
                  <a:cubicBezTo>
                    <a:pt x="877" y="327"/>
                    <a:pt x="872" y="323"/>
                    <a:pt x="871" y="318"/>
                  </a:cubicBezTo>
                  <a:lnTo>
                    <a:pt x="870" y="306"/>
                  </a:lnTo>
                  <a:cubicBezTo>
                    <a:pt x="870" y="300"/>
                    <a:pt x="877" y="299"/>
                    <a:pt x="877" y="291"/>
                  </a:cubicBezTo>
                  <a:lnTo>
                    <a:pt x="876" y="277"/>
                  </a:lnTo>
                  <a:cubicBezTo>
                    <a:pt x="876" y="274"/>
                    <a:pt x="872" y="272"/>
                    <a:pt x="869" y="271"/>
                  </a:cubicBezTo>
                  <a:cubicBezTo>
                    <a:pt x="869" y="172"/>
                    <a:pt x="869" y="285"/>
                    <a:pt x="869" y="179"/>
                  </a:cubicBezTo>
                  <a:lnTo>
                    <a:pt x="1066" y="144"/>
                  </a:lnTo>
                  <a:cubicBezTo>
                    <a:pt x="1072" y="143"/>
                    <a:pt x="1073" y="140"/>
                    <a:pt x="1067" y="137"/>
                  </a:cubicBezTo>
                  <a:cubicBezTo>
                    <a:pt x="972" y="110"/>
                    <a:pt x="885" y="84"/>
                    <a:pt x="806" y="61"/>
                  </a:cubicBezTo>
                  <a:cubicBezTo>
                    <a:pt x="735" y="41"/>
                    <a:pt x="669" y="21"/>
                    <a:pt x="608" y="4"/>
                  </a:cubicBezTo>
                  <a:cubicBezTo>
                    <a:pt x="597" y="0"/>
                    <a:pt x="590" y="0"/>
                    <a:pt x="579" y="1"/>
                  </a:cubicBezTo>
                  <a:cubicBezTo>
                    <a:pt x="499" y="8"/>
                    <a:pt x="415" y="15"/>
                    <a:pt x="325" y="23"/>
                  </a:cubicBezTo>
                  <a:cubicBezTo>
                    <a:pt x="227" y="31"/>
                    <a:pt x="122" y="40"/>
                    <a:pt x="10" y="49"/>
                  </a:cubicBezTo>
                  <a:cubicBezTo>
                    <a:pt x="0" y="51"/>
                    <a:pt x="2" y="58"/>
                    <a:pt x="9" y="61"/>
                  </a:cubicBezTo>
                  <a:cubicBezTo>
                    <a:pt x="53" y="84"/>
                    <a:pt x="102" y="110"/>
                    <a:pt x="156" y="138"/>
                  </a:cubicBezTo>
                  <a:cubicBezTo>
                    <a:pt x="222" y="173"/>
                    <a:pt x="295" y="211"/>
                    <a:pt x="377" y="255"/>
                  </a:cubicBezTo>
                  <a:cubicBezTo>
                    <a:pt x="385" y="259"/>
                    <a:pt x="400" y="260"/>
                    <a:pt x="412" y="258"/>
                  </a:cubicBezTo>
                  <a:cubicBezTo>
                    <a:pt x="547" y="235"/>
                    <a:pt x="682" y="211"/>
                    <a:pt x="817" y="188"/>
                  </a:cubicBezTo>
                  <a:cubicBezTo>
                    <a:pt x="817" y="183"/>
                    <a:pt x="815" y="180"/>
                    <a:pt x="809" y="179"/>
                  </a:cubicBezTo>
                  <a:lnTo>
                    <a:pt x="494" y="127"/>
                  </a:lnTo>
                  <a:cubicBezTo>
                    <a:pt x="466" y="123"/>
                    <a:pt x="471" y="103"/>
                    <a:pt x="487" y="106"/>
                  </a:cubicBezTo>
                  <a:lnTo>
                    <a:pt x="829" y="161"/>
                  </a:lnTo>
                  <a:cubicBezTo>
                    <a:pt x="835" y="162"/>
                    <a:pt x="839" y="167"/>
                    <a:pt x="839" y="173"/>
                  </a:cubicBezTo>
                  <a:close/>
                  <a:moveTo>
                    <a:pt x="756" y="222"/>
                  </a:moveTo>
                  <a:lnTo>
                    <a:pt x="756" y="340"/>
                  </a:lnTo>
                  <a:cubicBezTo>
                    <a:pt x="756" y="439"/>
                    <a:pt x="248" y="439"/>
                    <a:pt x="248" y="340"/>
                  </a:cubicBezTo>
                  <a:lnTo>
                    <a:pt x="248" y="213"/>
                  </a:lnTo>
                  <a:cubicBezTo>
                    <a:pt x="287" y="234"/>
                    <a:pt x="327" y="255"/>
                    <a:pt x="367" y="276"/>
                  </a:cubicBezTo>
                  <a:cubicBezTo>
                    <a:pt x="380" y="283"/>
                    <a:pt x="401" y="284"/>
                    <a:pt x="416" y="281"/>
                  </a:cubicBezTo>
                  <a:cubicBezTo>
                    <a:pt x="529" y="261"/>
                    <a:pt x="642" y="242"/>
                    <a:pt x="756" y="222"/>
                  </a:cubicBezTo>
                  <a:close/>
                </a:path>
              </a:pathLst>
            </a:custGeom>
            <a:gradFill flip="none" rotWithShape="1">
              <a:gsLst>
                <a:gs pos="0">
                  <a:schemeClr val="accent1"/>
                </a:gs>
                <a:gs pos="62000">
                  <a:srgbClr val="7AAACE"/>
                </a:gs>
                <a:gs pos="62000">
                  <a:schemeClr val="bg1"/>
                </a:gs>
              </a:gsLst>
              <a:lin ang="5400000" scaled="1"/>
              <a:tileRect/>
            </a:gradFill>
            <a:ln>
              <a:noFill/>
            </a:ln>
          </p:spPr>
          <p:txBody>
            <a:bodyPr vert="horz" wrap="square" lIns="91440" tIns="45720" rIns="91440" bIns="45720" numCol="1" anchor="t" anchorCtr="0" compatLnSpc="1"/>
            <a:lstStyle/>
            <a:p>
              <a:endParaRPr lang="zh-CN" altLang="en-US"/>
            </a:p>
          </p:txBody>
        </p:sp>
        <p:pic>
          <p:nvPicPr>
            <p:cNvPr id="29" name="图片 28"/>
            <p:cNvPicPr>
              <a:picLocks noChangeAspect="1"/>
            </p:cNvPicPr>
            <p:nvPr userDrawn="1"/>
          </p:nvPicPr>
          <p:blipFill rotWithShape="1">
            <a:blip r:embed="rId2"/>
            <a:srcRect r="50000"/>
            <a:stretch>
              <a:fillRect/>
            </a:stretch>
          </p:blipFill>
          <p:spPr>
            <a:xfrm>
              <a:off x="9373314" y="2311273"/>
              <a:ext cx="551736" cy="1310754"/>
            </a:xfrm>
            <a:prstGeom prst="rect">
              <a:avLst/>
            </a:prstGeom>
          </p:spPr>
        </p:pic>
      </p:grpSp>
      <p:grpSp>
        <p:nvGrpSpPr>
          <p:cNvPr id="5" name="组合 4"/>
          <p:cNvGrpSpPr/>
          <p:nvPr/>
        </p:nvGrpSpPr>
        <p:grpSpPr>
          <a:xfrm>
            <a:off x="2712085" y="4039870"/>
            <a:ext cx="6767830" cy="1086485"/>
            <a:chOff x="4002" y="5930"/>
            <a:chExt cx="10658" cy="1711"/>
          </a:xfrm>
        </p:grpSpPr>
        <p:grpSp>
          <p:nvGrpSpPr>
            <p:cNvPr id="7" name="组合 6"/>
            <p:cNvGrpSpPr/>
            <p:nvPr userDrawn="1"/>
          </p:nvGrpSpPr>
          <p:grpSpPr>
            <a:xfrm>
              <a:off x="4002" y="5930"/>
              <a:ext cx="10658" cy="700"/>
              <a:chOff x="2441" y="5410"/>
              <a:chExt cx="10658" cy="700"/>
            </a:xfrm>
          </p:grpSpPr>
          <p:grpSp>
            <p:nvGrpSpPr>
              <p:cNvPr id="17" name="组合 16"/>
              <p:cNvGrpSpPr/>
              <p:nvPr userDrawn="1"/>
            </p:nvGrpSpPr>
            <p:grpSpPr>
              <a:xfrm>
                <a:off x="2441" y="5410"/>
                <a:ext cx="10658" cy="700"/>
                <a:chOff x="2109" y="7350"/>
                <a:chExt cx="10658" cy="700"/>
              </a:xfrm>
            </p:grpSpPr>
            <p:grpSp>
              <p:nvGrpSpPr>
                <p:cNvPr id="19" name="组合 18"/>
                <p:cNvGrpSpPr/>
                <p:nvPr userDrawn="1"/>
              </p:nvGrpSpPr>
              <p:grpSpPr>
                <a:xfrm>
                  <a:off x="2109" y="7350"/>
                  <a:ext cx="5280" cy="700"/>
                  <a:chOff x="3289" y="6060"/>
                  <a:chExt cx="4161" cy="700"/>
                </a:xfrm>
              </p:grpSpPr>
              <p:sp>
                <p:nvSpPr>
                  <p:cNvPr id="23" name="矩形 22"/>
                  <p:cNvSpPr/>
                  <p:nvPr userDrawn="1"/>
                </p:nvSpPr>
                <p:spPr>
                  <a:xfrm>
                    <a:off x="3290" y="6060"/>
                    <a:ext cx="4160" cy="700"/>
                  </a:xfrm>
                  <a:prstGeom prst="rect">
                    <a:avLst/>
                  </a:prstGeom>
                  <a:noFill/>
                  <a:ln w="6350">
                    <a:gradFill>
                      <a:gsLst>
                        <a:gs pos="0">
                          <a:schemeClr val="accent1">
                            <a:lumMod val="5000"/>
                            <a:lumOff val="95000"/>
                          </a:schemeClr>
                        </a:gs>
                        <a:gs pos="47000">
                          <a:schemeClr val="bg1">
                            <a:lumMod val="85000"/>
                          </a:schemeClr>
                        </a:gs>
                        <a:gs pos="66000">
                          <a:schemeClr val="bg1">
                            <a:lumMod val="85000"/>
                          </a:schemeClr>
                        </a:gs>
                        <a:gs pos="100000">
                          <a:schemeClr val="bg1"/>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24" name="文本框 23"/>
                  <p:cNvSpPr txBox="1"/>
                  <p:nvPr userDrawn="1"/>
                </p:nvSpPr>
                <p:spPr>
                  <a:xfrm>
                    <a:off x="3289" y="6120"/>
                    <a:ext cx="4160" cy="580"/>
                  </a:xfrm>
                  <a:prstGeom prst="rect">
                    <a:avLst/>
                  </a:prstGeom>
                  <a:noFill/>
                </p:spPr>
                <p:txBody>
                  <a:bodyPr wrap="square" rtlCol="0">
                    <a:spAutoFit/>
                  </a:bodyPr>
                  <a:lstStyle/>
                  <a:p>
                    <a:pPr algn="ctr"/>
                    <a:r>
                      <a:rPr lang="zh-CN" altLang="zh-CN" dirty="0">
                        <a:solidFill>
                          <a:schemeClr val="accent1">
                            <a:lumMod val="50000"/>
                          </a:schemeClr>
                        </a:solidFill>
                      </a:rPr>
                      <a:t>答辩学生：周会艳</a:t>
                    </a:r>
                    <a:endParaRPr lang="zh-CN" altLang="zh-CN" dirty="0">
                      <a:solidFill>
                        <a:schemeClr val="accent1">
                          <a:lumMod val="50000"/>
                        </a:schemeClr>
                      </a:solidFill>
                    </a:endParaRPr>
                  </a:p>
                </p:txBody>
              </p:sp>
            </p:grpSp>
            <p:grpSp>
              <p:nvGrpSpPr>
                <p:cNvPr id="20" name="组合 19"/>
                <p:cNvGrpSpPr/>
                <p:nvPr userDrawn="1"/>
              </p:nvGrpSpPr>
              <p:grpSpPr>
                <a:xfrm>
                  <a:off x="7487" y="7350"/>
                  <a:ext cx="5280" cy="700"/>
                  <a:chOff x="3290" y="6060"/>
                  <a:chExt cx="4161" cy="700"/>
                </a:xfrm>
              </p:grpSpPr>
              <p:sp>
                <p:nvSpPr>
                  <p:cNvPr id="21" name="矩形 20"/>
                  <p:cNvSpPr/>
                  <p:nvPr userDrawn="1"/>
                </p:nvSpPr>
                <p:spPr>
                  <a:xfrm>
                    <a:off x="3290" y="6060"/>
                    <a:ext cx="4160" cy="700"/>
                  </a:xfrm>
                  <a:prstGeom prst="rect">
                    <a:avLst/>
                  </a:prstGeom>
                  <a:noFill/>
                  <a:ln w="6350">
                    <a:gradFill>
                      <a:gsLst>
                        <a:gs pos="0">
                          <a:schemeClr val="accent1">
                            <a:lumMod val="5000"/>
                            <a:lumOff val="95000"/>
                          </a:schemeClr>
                        </a:gs>
                        <a:gs pos="47000">
                          <a:schemeClr val="bg1">
                            <a:lumMod val="85000"/>
                          </a:schemeClr>
                        </a:gs>
                        <a:gs pos="66000">
                          <a:schemeClr val="bg1">
                            <a:lumMod val="85000"/>
                          </a:schemeClr>
                        </a:gs>
                        <a:gs pos="100000">
                          <a:schemeClr val="bg1"/>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22" name="文本框 21"/>
                  <p:cNvSpPr txBox="1"/>
                  <p:nvPr userDrawn="1"/>
                </p:nvSpPr>
                <p:spPr>
                  <a:xfrm>
                    <a:off x="3291" y="6120"/>
                    <a:ext cx="4160" cy="580"/>
                  </a:xfrm>
                  <a:prstGeom prst="rect">
                    <a:avLst/>
                  </a:prstGeom>
                  <a:noFill/>
                </p:spPr>
                <p:txBody>
                  <a:bodyPr wrap="square" rtlCol="0">
                    <a:spAutoFit/>
                  </a:bodyPr>
                  <a:lstStyle/>
                  <a:p>
                    <a:pPr algn="ctr"/>
                    <a:r>
                      <a:rPr lang="zh-CN" altLang="zh-CN">
                        <a:solidFill>
                          <a:schemeClr val="accent1">
                            <a:lumMod val="50000"/>
                          </a:schemeClr>
                        </a:solidFill>
                      </a:rPr>
                      <a:t>指导老师：郑颖</a:t>
                    </a:r>
                    <a:endParaRPr lang="zh-CN" altLang="zh-CN">
                      <a:solidFill>
                        <a:schemeClr val="accent1">
                          <a:lumMod val="50000"/>
                        </a:schemeClr>
                      </a:solidFill>
                    </a:endParaRPr>
                  </a:p>
                </p:txBody>
              </p:sp>
            </p:grpSp>
          </p:grpSp>
          <p:sp>
            <p:nvSpPr>
              <p:cNvPr id="18" name="椭圆 17"/>
              <p:cNvSpPr/>
              <p:nvPr userDrawn="1"/>
            </p:nvSpPr>
            <p:spPr>
              <a:xfrm>
                <a:off x="7710" y="5700"/>
                <a:ext cx="120" cy="120"/>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grpSp>
        <p:grpSp>
          <p:nvGrpSpPr>
            <p:cNvPr id="8" name="组合 7"/>
            <p:cNvGrpSpPr/>
            <p:nvPr userDrawn="1"/>
          </p:nvGrpSpPr>
          <p:grpSpPr>
            <a:xfrm>
              <a:off x="4002" y="6941"/>
              <a:ext cx="10658" cy="700"/>
              <a:chOff x="2441" y="5410"/>
              <a:chExt cx="10658" cy="700"/>
            </a:xfrm>
          </p:grpSpPr>
          <p:grpSp>
            <p:nvGrpSpPr>
              <p:cNvPr id="9" name="组合 8"/>
              <p:cNvGrpSpPr/>
              <p:nvPr userDrawn="1"/>
            </p:nvGrpSpPr>
            <p:grpSpPr>
              <a:xfrm>
                <a:off x="2441" y="5410"/>
                <a:ext cx="10658" cy="700"/>
                <a:chOff x="2109" y="7350"/>
                <a:chExt cx="10658" cy="700"/>
              </a:xfrm>
            </p:grpSpPr>
            <p:grpSp>
              <p:nvGrpSpPr>
                <p:cNvPr id="11" name="组合 10"/>
                <p:cNvGrpSpPr/>
                <p:nvPr userDrawn="1"/>
              </p:nvGrpSpPr>
              <p:grpSpPr>
                <a:xfrm>
                  <a:off x="2109" y="7350"/>
                  <a:ext cx="5280" cy="700"/>
                  <a:chOff x="3289" y="6060"/>
                  <a:chExt cx="4161" cy="700"/>
                </a:xfrm>
              </p:grpSpPr>
              <p:sp>
                <p:nvSpPr>
                  <p:cNvPr id="15" name="矩形 14"/>
                  <p:cNvSpPr/>
                  <p:nvPr userDrawn="1"/>
                </p:nvSpPr>
                <p:spPr>
                  <a:xfrm>
                    <a:off x="3290" y="6060"/>
                    <a:ext cx="4160" cy="700"/>
                  </a:xfrm>
                  <a:prstGeom prst="rect">
                    <a:avLst/>
                  </a:prstGeom>
                  <a:noFill/>
                  <a:ln w="6350">
                    <a:gradFill>
                      <a:gsLst>
                        <a:gs pos="0">
                          <a:schemeClr val="accent1">
                            <a:lumMod val="5000"/>
                            <a:lumOff val="95000"/>
                          </a:schemeClr>
                        </a:gs>
                        <a:gs pos="47000">
                          <a:schemeClr val="bg1">
                            <a:lumMod val="85000"/>
                          </a:schemeClr>
                        </a:gs>
                        <a:gs pos="66000">
                          <a:schemeClr val="bg1">
                            <a:lumMod val="85000"/>
                          </a:schemeClr>
                        </a:gs>
                        <a:gs pos="100000">
                          <a:schemeClr val="bg1"/>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16" name="文本框 15"/>
                  <p:cNvSpPr txBox="1"/>
                  <p:nvPr userDrawn="1"/>
                </p:nvSpPr>
                <p:spPr>
                  <a:xfrm>
                    <a:off x="3289" y="6120"/>
                    <a:ext cx="4160" cy="580"/>
                  </a:xfrm>
                  <a:prstGeom prst="rect">
                    <a:avLst/>
                  </a:prstGeom>
                  <a:noFill/>
                </p:spPr>
                <p:txBody>
                  <a:bodyPr wrap="square" rtlCol="0">
                    <a:spAutoFit/>
                  </a:bodyPr>
                  <a:lstStyle/>
                  <a:p>
                    <a:pPr algn="ctr"/>
                    <a:r>
                      <a:rPr lang="zh-CN" altLang="zh-CN">
                        <a:solidFill>
                          <a:schemeClr val="accent1">
                            <a:lumMod val="50000"/>
                          </a:schemeClr>
                        </a:solidFill>
                      </a:rPr>
                      <a:t>班级：计科</a:t>
                    </a:r>
                    <a:r>
                      <a:rPr lang="en-US" altLang="zh-CN">
                        <a:solidFill>
                          <a:schemeClr val="accent1">
                            <a:lumMod val="50000"/>
                          </a:schemeClr>
                        </a:solidFill>
                      </a:rPr>
                      <a:t>153</a:t>
                    </a:r>
                    <a:endParaRPr lang="en-US" altLang="zh-CN">
                      <a:solidFill>
                        <a:schemeClr val="accent1">
                          <a:lumMod val="50000"/>
                        </a:schemeClr>
                      </a:solidFill>
                    </a:endParaRPr>
                  </a:p>
                </p:txBody>
              </p:sp>
            </p:grpSp>
            <p:grpSp>
              <p:nvGrpSpPr>
                <p:cNvPr id="12" name="组合 11"/>
                <p:cNvGrpSpPr/>
                <p:nvPr userDrawn="1"/>
              </p:nvGrpSpPr>
              <p:grpSpPr>
                <a:xfrm>
                  <a:off x="7487" y="7350"/>
                  <a:ext cx="5280" cy="700"/>
                  <a:chOff x="3290" y="6060"/>
                  <a:chExt cx="4161" cy="700"/>
                </a:xfrm>
              </p:grpSpPr>
              <p:sp>
                <p:nvSpPr>
                  <p:cNvPr id="13" name="矩形 12"/>
                  <p:cNvSpPr/>
                  <p:nvPr userDrawn="1"/>
                </p:nvSpPr>
                <p:spPr>
                  <a:xfrm>
                    <a:off x="3290" y="6060"/>
                    <a:ext cx="4160" cy="700"/>
                  </a:xfrm>
                  <a:prstGeom prst="rect">
                    <a:avLst/>
                  </a:prstGeom>
                  <a:noFill/>
                  <a:ln w="6350">
                    <a:gradFill>
                      <a:gsLst>
                        <a:gs pos="0">
                          <a:schemeClr val="accent1">
                            <a:lumMod val="5000"/>
                            <a:lumOff val="95000"/>
                          </a:schemeClr>
                        </a:gs>
                        <a:gs pos="47000">
                          <a:schemeClr val="bg1">
                            <a:lumMod val="85000"/>
                          </a:schemeClr>
                        </a:gs>
                        <a:gs pos="66000">
                          <a:schemeClr val="bg1">
                            <a:lumMod val="85000"/>
                          </a:schemeClr>
                        </a:gs>
                        <a:gs pos="100000">
                          <a:schemeClr val="bg1"/>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14" name="文本框 13"/>
                  <p:cNvSpPr txBox="1"/>
                  <p:nvPr userDrawn="1"/>
                </p:nvSpPr>
                <p:spPr>
                  <a:xfrm>
                    <a:off x="3291" y="6120"/>
                    <a:ext cx="4160" cy="580"/>
                  </a:xfrm>
                  <a:prstGeom prst="rect">
                    <a:avLst/>
                  </a:prstGeom>
                  <a:noFill/>
                </p:spPr>
                <p:txBody>
                  <a:bodyPr wrap="square" rtlCol="0">
                    <a:spAutoFit/>
                  </a:bodyPr>
                  <a:lstStyle/>
                  <a:p>
                    <a:pPr algn="ctr"/>
                    <a:r>
                      <a:rPr lang="zh-CN" altLang="zh-CN">
                        <a:solidFill>
                          <a:schemeClr val="accent1">
                            <a:lumMod val="50000"/>
                          </a:schemeClr>
                        </a:solidFill>
                      </a:rPr>
                      <a:t>专业：计算机科学与技术</a:t>
                    </a:r>
                    <a:endParaRPr lang="zh-CN" altLang="zh-CN">
                      <a:solidFill>
                        <a:schemeClr val="accent1">
                          <a:lumMod val="50000"/>
                        </a:schemeClr>
                      </a:solidFill>
                    </a:endParaRPr>
                  </a:p>
                </p:txBody>
              </p:sp>
            </p:grpSp>
          </p:grpSp>
          <p:sp>
            <p:nvSpPr>
              <p:cNvPr id="10" name="椭圆 9"/>
              <p:cNvSpPr/>
              <p:nvPr userDrawn="1"/>
            </p:nvSpPr>
            <p:spPr>
              <a:xfrm>
                <a:off x="7710" y="5700"/>
                <a:ext cx="120" cy="120"/>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grpSp>
      </p:grpSp>
      <p:sp>
        <p:nvSpPr>
          <p:cNvPr id="27" name="文本框 26"/>
          <p:cNvSpPr txBox="1"/>
          <p:nvPr userDrawn="1"/>
        </p:nvSpPr>
        <p:spPr>
          <a:xfrm>
            <a:off x="1898015" y="2470785"/>
            <a:ext cx="9017635" cy="768350"/>
          </a:xfrm>
          <a:prstGeom prst="rect">
            <a:avLst/>
          </a:prstGeom>
          <a:noFill/>
        </p:spPr>
        <p:txBody>
          <a:bodyPr wrap="square" rtlCol="0">
            <a:spAutoFit/>
          </a:bodyPr>
          <a:lstStyle/>
          <a:p>
            <a:pPr algn="dist"/>
            <a:r>
              <a:rPr lang="zh-CN" altLang="en-US" sz="4400" b="1" dirty="0">
                <a:solidFill>
                  <a:schemeClr val="bg1"/>
                </a:solidFill>
                <a:effectLst>
                  <a:outerShdw blurRad="38100" dist="38100" dir="2700000" algn="tl">
                    <a:schemeClr val="accent1">
                      <a:lumMod val="50000"/>
                      <a:alpha val="80000"/>
                    </a:schemeClr>
                  </a:outerShdw>
                </a:effectLst>
              </a:rPr>
              <a:t>基于</a:t>
            </a:r>
            <a:r>
              <a:rPr lang="en-US" altLang="zh-CN" sz="4400" b="1" dirty="0">
                <a:solidFill>
                  <a:schemeClr val="bg1"/>
                </a:solidFill>
                <a:effectLst>
                  <a:outerShdw blurRad="38100" dist="38100" dir="2700000" algn="tl">
                    <a:schemeClr val="accent1">
                      <a:lumMod val="50000"/>
                      <a:alpha val="80000"/>
                    </a:schemeClr>
                  </a:outerShdw>
                </a:effectLst>
              </a:rPr>
              <a:t>VUE</a:t>
            </a:r>
            <a:r>
              <a:rPr lang="zh-CN" altLang="en-US" sz="4400" b="1" dirty="0">
                <a:solidFill>
                  <a:schemeClr val="bg1"/>
                </a:solidFill>
                <a:effectLst>
                  <a:outerShdw blurRad="38100" dist="38100" dir="2700000" algn="tl">
                    <a:schemeClr val="accent1">
                      <a:lumMod val="50000"/>
                      <a:alpha val="80000"/>
                    </a:schemeClr>
                  </a:outerShdw>
                </a:effectLst>
              </a:rPr>
              <a:t>的个人博客的设计与实现</a:t>
            </a:r>
            <a:endParaRPr lang="zh-CN" altLang="en-US" sz="4400" b="1" dirty="0">
              <a:solidFill>
                <a:schemeClr val="bg1"/>
              </a:solidFill>
              <a:effectLst>
                <a:outerShdw blurRad="38100" dist="38100" dir="2700000" algn="tl">
                  <a:schemeClr val="accent1">
                    <a:lumMod val="50000"/>
                    <a:alpha val="8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0"/>
                                  </p:iterate>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7"/>
                                        </p:tgtEl>
                                        <p:attrNameLst>
                                          <p:attrName>ppt_y</p:attrName>
                                        </p:attrNameLst>
                                      </p:cBhvr>
                                      <p:tavLst>
                                        <p:tav tm="0">
                                          <p:val>
                                            <p:strVal val="#ppt_y"/>
                                          </p:val>
                                        </p:tav>
                                        <p:tav tm="100000">
                                          <p:val>
                                            <p:strVal val="#ppt_y"/>
                                          </p:val>
                                        </p:tav>
                                      </p:tavLst>
                                    </p:anim>
                                    <p:anim calcmode="lin" valueType="num">
                                      <p:cBhvr>
                                        <p:cTn id="15"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7"/>
                                        </p:tgtEl>
                                      </p:cBhvr>
                                    </p:animEffect>
                                  </p:childTnLst>
                                </p:cTn>
                              </p:par>
                            </p:childTnLst>
                          </p:cTn>
                        </p:par>
                        <p:par>
                          <p:cTn id="18" fill="hold">
                            <p:stCondLst>
                              <p:cond delay="1000"/>
                            </p:stCondLst>
                            <p:childTnLst>
                              <p:par>
                                <p:cTn id="19" presetID="4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日期占位符 58"/>
          <p:cNvSpPr>
            <a:spLocks noGrp="1"/>
          </p:cNvSpPr>
          <p:nvPr>
            <p:ph type="dt" sz="half" idx="10"/>
          </p:nvPr>
        </p:nvSpPr>
        <p:spPr/>
        <p:txBody>
          <a:bodyPr/>
          <a:lstStyle/>
          <a:p>
            <a:r>
              <a:rPr lang="en-US" altLang="zh-CN" smtClean="0">
                <a:solidFill>
                  <a:schemeClr val="bg1">
                    <a:lumMod val="65000"/>
                  </a:schemeClr>
                </a:solidFill>
              </a:rPr>
              <a:t>2019-5</a:t>
            </a:r>
            <a:endParaRPr lang="en-US" altLang="zh-CN" smtClean="0">
              <a:solidFill>
                <a:schemeClr val="bg1">
                  <a:lumMod val="65000"/>
                </a:schemeClr>
              </a:solidFill>
            </a:endParaRPr>
          </a:p>
        </p:txBody>
      </p:sp>
      <p:sp>
        <p:nvSpPr>
          <p:cNvPr id="60" name="页脚占位符 59"/>
          <p:cNvSpPr>
            <a:spLocks noGrp="1"/>
          </p:cNvSpPr>
          <p:nvPr>
            <p:ph type="ftr" sz="quarter" idx="11"/>
          </p:nvPr>
        </p:nvSpPr>
        <p:spPr/>
        <p:txBody>
          <a:bodyPr/>
          <a:lstStyle/>
          <a:p>
            <a:r>
              <a:rPr lang="zh-CN" altLang="en-US">
                <a:solidFill>
                  <a:schemeClr val="bg1">
                    <a:lumMod val="65000"/>
                  </a:schemeClr>
                </a:solidFill>
                <a:sym typeface="+mn-ea"/>
              </a:rPr>
              <a:t>河南科技学院 ▪ 计算机科学与技术 ▪ 计科</a:t>
            </a:r>
            <a:r>
              <a:rPr lang="en-US" altLang="zh-CN">
                <a:solidFill>
                  <a:schemeClr val="bg1">
                    <a:lumMod val="65000"/>
                  </a:schemeClr>
                </a:solidFill>
                <a:sym typeface="+mn-ea"/>
              </a:rPr>
              <a:t>153</a:t>
            </a:r>
            <a:r>
              <a:rPr lang="zh-CN" altLang="en-US">
                <a:solidFill>
                  <a:schemeClr val="bg1">
                    <a:lumMod val="65000"/>
                  </a:schemeClr>
                </a:solidFill>
                <a:sym typeface="+mn-ea"/>
              </a:rPr>
              <a:t>班</a:t>
            </a:r>
            <a:endParaRPr lang="zh-CN" altLang="en-US">
              <a:solidFill>
                <a:schemeClr val="bg1">
                  <a:lumMod val="65000"/>
                </a:schemeClr>
              </a:solidFill>
            </a:endParaRPr>
          </a:p>
        </p:txBody>
      </p:sp>
      <p:sp>
        <p:nvSpPr>
          <p:cNvPr id="61" name="灯片编号占位符 60"/>
          <p:cNvSpPr>
            <a:spLocks noGrp="1"/>
          </p:cNvSpPr>
          <p:nvPr>
            <p:ph type="sldNum" sz="quarter" idx="12"/>
          </p:nvPr>
        </p:nvSpPr>
        <p:spPr/>
        <p:txBody>
          <a:bodyPr/>
          <a:lstStyle/>
          <a:p>
            <a:fld id="{565CE74E-AB26-4998-AD42-012C4C1AD076}" type="slidenum">
              <a:rPr lang="zh-CN" altLang="en-US" smtClean="0">
                <a:solidFill>
                  <a:schemeClr val="bg1">
                    <a:lumMod val="65000"/>
                  </a:schemeClr>
                </a:solidFill>
              </a:rPr>
            </a:fld>
            <a:endParaRPr lang="zh-CN" altLang="en-US">
              <a:solidFill>
                <a:schemeClr val="bg1">
                  <a:lumMod val="65000"/>
                </a:schemeClr>
              </a:solidFill>
            </a:endParaRPr>
          </a:p>
        </p:txBody>
      </p:sp>
      <p:sp>
        <p:nvSpPr>
          <p:cNvPr id="3" name="文本框 2"/>
          <p:cNvSpPr txBox="1"/>
          <p:nvPr/>
        </p:nvSpPr>
        <p:spPr>
          <a:xfrm>
            <a:off x="490855" y="461010"/>
            <a:ext cx="1865630" cy="368300"/>
          </a:xfrm>
          <a:prstGeom prst="rect">
            <a:avLst/>
          </a:prstGeom>
          <a:noFill/>
        </p:spPr>
        <p:txBody>
          <a:bodyPr wrap="square" rtlCol="0">
            <a:spAutoFit/>
          </a:bodyPr>
          <a:p>
            <a:r>
              <a:rPr lang="zh-CN" altLang="en-US"/>
              <a:t>文章修改</a:t>
            </a:r>
            <a:endParaRPr lang="zh-CN" altLang="en-US"/>
          </a:p>
        </p:txBody>
      </p:sp>
      <p:pic>
        <p:nvPicPr>
          <p:cNvPr id="2" name="图片 1"/>
          <p:cNvPicPr>
            <a:picLocks noChangeAspect="1"/>
          </p:cNvPicPr>
          <p:nvPr/>
        </p:nvPicPr>
        <p:blipFill>
          <a:blip r:embed="rId1"/>
          <a:stretch>
            <a:fillRect/>
          </a:stretch>
        </p:blipFill>
        <p:spPr>
          <a:xfrm>
            <a:off x="1363345" y="1038860"/>
            <a:ext cx="9061450" cy="49942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日期占位符 58"/>
          <p:cNvSpPr>
            <a:spLocks noGrp="1"/>
          </p:cNvSpPr>
          <p:nvPr>
            <p:ph type="dt" sz="half" idx="10"/>
          </p:nvPr>
        </p:nvSpPr>
        <p:spPr/>
        <p:txBody>
          <a:bodyPr/>
          <a:lstStyle/>
          <a:p>
            <a:r>
              <a:rPr lang="en-US" altLang="zh-CN" smtClean="0">
                <a:solidFill>
                  <a:schemeClr val="bg1">
                    <a:lumMod val="65000"/>
                  </a:schemeClr>
                </a:solidFill>
              </a:rPr>
              <a:t>2019-5</a:t>
            </a:r>
            <a:endParaRPr lang="en-US" altLang="zh-CN" smtClean="0">
              <a:solidFill>
                <a:schemeClr val="bg1">
                  <a:lumMod val="65000"/>
                </a:schemeClr>
              </a:solidFill>
            </a:endParaRPr>
          </a:p>
        </p:txBody>
      </p:sp>
      <p:sp>
        <p:nvSpPr>
          <p:cNvPr id="60" name="页脚占位符 59"/>
          <p:cNvSpPr>
            <a:spLocks noGrp="1"/>
          </p:cNvSpPr>
          <p:nvPr>
            <p:ph type="ftr" sz="quarter" idx="11"/>
          </p:nvPr>
        </p:nvSpPr>
        <p:spPr/>
        <p:txBody>
          <a:bodyPr/>
          <a:lstStyle/>
          <a:p>
            <a:r>
              <a:rPr lang="zh-CN" altLang="en-US">
                <a:solidFill>
                  <a:schemeClr val="bg1">
                    <a:lumMod val="65000"/>
                  </a:schemeClr>
                </a:solidFill>
                <a:sym typeface="+mn-ea"/>
              </a:rPr>
              <a:t>河南科技学院 ▪ 计算机科学与技术 ▪ 计科</a:t>
            </a:r>
            <a:r>
              <a:rPr lang="en-US" altLang="zh-CN">
                <a:solidFill>
                  <a:schemeClr val="bg1">
                    <a:lumMod val="65000"/>
                  </a:schemeClr>
                </a:solidFill>
                <a:sym typeface="+mn-ea"/>
              </a:rPr>
              <a:t>153</a:t>
            </a:r>
            <a:r>
              <a:rPr lang="zh-CN" altLang="en-US">
                <a:solidFill>
                  <a:schemeClr val="bg1">
                    <a:lumMod val="65000"/>
                  </a:schemeClr>
                </a:solidFill>
                <a:sym typeface="+mn-ea"/>
              </a:rPr>
              <a:t>班</a:t>
            </a:r>
            <a:endParaRPr lang="zh-CN" altLang="en-US">
              <a:solidFill>
                <a:schemeClr val="bg1">
                  <a:lumMod val="65000"/>
                </a:schemeClr>
              </a:solidFill>
            </a:endParaRPr>
          </a:p>
        </p:txBody>
      </p:sp>
      <p:sp>
        <p:nvSpPr>
          <p:cNvPr id="61" name="灯片编号占位符 60"/>
          <p:cNvSpPr>
            <a:spLocks noGrp="1"/>
          </p:cNvSpPr>
          <p:nvPr>
            <p:ph type="sldNum" sz="quarter" idx="12"/>
          </p:nvPr>
        </p:nvSpPr>
        <p:spPr/>
        <p:txBody>
          <a:bodyPr/>
          <a:lstStyle/>
          <a:p>
            <a:fld id="{565CE74E-AB26-4998-AD42-012C4C1AD076}" type="slidenum">
              <a:rPr lang="zh-CN" altLang="en-US" smtClean="0">
                <a:solidFill>
                  <a:schemeClr val="bg1">
                    <a:lumMod val="65000"/>
                  </a:schemeClr>
                </a:solidFill>
              </a:rPr>
            </a:fld>
            <a:endParaRPr lang="zh-CN" altLang="en-US">
              <a:solidFill>
                <a:schemeClr val="bg1">
                  <a:lumMod val="65000"/>
                </a:schemeClr>
              </a:solidFill>
            </a:endParaRPr>
          </a:p>
        </p:txBody>
      </p:sp>
      <p:sp>
        <p:nvSpPr>
          <p:cNvPr id="3" name="文本框 2"/>
          <p:cNvSpPr txBox="1"/>
          <p:nvPr/>
        </p:nvSpPr>
        <p:spPr>
          <a:xfrm>
            <a:off x="490855" y="461010"/>
            <a:ext cx="1865630" cy="368300"/>
          </a:xfrm>
          <a:prstGeom prst="rect">
            <a:avLst/>
          </a:prstGeom>
          <a:noFill/>
        </p:spPr>
        <p:txBody>
          <a:bodyPr wrap="square" rtlCol="0">
            <a:spAutoFit/>
          </a:bodyPr>
          <a:p>
            <a:r>
              <a:rPr lang="zh-CN" altLang="en-US"/>
              <a:t>文章删除</a:t>
            </a:r>
            <a:endParaRPr lang="zh-CN" altLang="en-US"/>
          </a:p>
        </p:txBody>
      </p:sp>
      <p:pic>
        <p:nvPicPr>
          <p:cNvPr id="2" name="图片 1"/>
          <p:cNvPicPr>
            <a:picLocks noChangeAspect="1"/>
          </p:cNvPicPr>
          <p:nvPr/>
        </p:nvPicPr>
        <p:blipFill>
          <a:blip r:embed="rId1"/>
          <a:stretch>
            <a:fillRect/>
          </a:stretch>
        </p:blipFill>
        <p:spPr>
          <a:xfrm>
            <a:off x="1089660" y="929640"/>
            <a:ext cx="9638665" cy="53124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日期占位符 58"/>
          <p:cNvSpPr>
            <a:spLocks noGrp="1"/>
          </p:cNvSpPr>
          <p:nvPr>
            <p:ph type="dt" sz="half" idx="10"/>
          </p:nvPr>
        </p:nvSpPr>
        <p:spPr/>
        <p:txBody>
          <a:bodyPr/>
          <a:lstStyle/>
          <a:p>
            <a:r>
              <a:rPr lang="en-US" altLang="zh-CN">
                <a:solidFill>
                  <a:schemeClr val="bg1">
                    <a:lumMod val="65000"/>
                  </a:schemeClr>
                </a:solidFill>
              </a:rPr>
              <a:t>2019-5</a:t>
            </a:r>
            <a:endParaRPr lang="zh-CN" altLang="en-US">
              <a:solidFill>
                <a:schemeClr val="bg1">
                  <a:lumMod val="65000"/>
                </a:schemeClr>
              </a:solidFill>
            </a:endParaRPr>
          </a:p>
        </p:txBody>
      </p:sp>
      <p:sp>
        <p:nvSpPr>
          <p:cNvPr id="60" name="页脚占位符 59"/>
          <p:cNvSpPr>
            <a:spLocks noGrp="1"/>
          </p:cNvSpPr>
          <p:nvPr>
            <p:ph type="ftr" sz="quarter" idx="11"/>
          </p:nvPr>
        </p:nvSpPr>
        <p:spPr/>
        <p:txBody>
          <a:bodyPr/>
          <a:lstStyle/>
          <a:p>
            <a:r>
              <a:rPr lang="zh-CN" altLang="en-US">
                <a:solidFill>
                  <a:schemeClr val="bg1">
                    <a:lumMod val="65000"/>
                  </a:schemeClr>
                </a:solidFill>
                <a:sym typeface="+mn-ea"/>
              </a:rPr>
              <a:t>河南科技学院 ▪ 计算机科学与技术 ▪ 计科</a:t>
            </a:r>
            <a:r>
              <a:rPr lang="en-US" altLang="zh-CN">
                <a:solidFill>
                  <a:schemeClr val="bg1">
                    <a:lumMod val="65000"/>
                  </a:schemeClr>
                </a:solidFill>
                <a:sym typeface="+mn-ea"/>
              </a:rPr>
              <a:t>153</a:t>
            </a:r>
            <a:r>
              <a:rPr lang="zh-CN" altLang="en-US">
                <a:solidFill>
                  <a:schemeClr val="bg1">
                    <a:lumMod val="65000"/>
                  </a:schemeClr>
                </a:solidFill>
                <a:sym typeface="+mn-ea"/>
              </a:rPr>
              <a:t>班</a:t>
            </a:r>
            <a:endParaRPr lang="zh-CN" altLang="en-US">
              <a:solidFill>
                <a:schemeClr val="bg1">
                  <a:lumMod val="65000"/>
                </a:schemeClr>
              </a:solidFill>
            </a:endParaRPr>
          </a:p>
        </p:txBody>
      </p:sp>
      <p:sp>
        <p:nvSpPr>
          <p:cNvPr id="61" name="灯片编号占位符 60"/>
          <p:cNvSpPr>
            <a:spLocks noGrp="1"/>
          </p:cNvSpPr>
          <p:nvPr>
            <p:ph type="sldNum" sz="quarter" idx="12"/>
          </p:nvPr>
        </p:nvSpPr>
        <p:spPr/>
        <p:txBody>
          <a:bodyPr/>
          <a:lstStyle/>
          <a:p>
            <a:fld id="{565CE74E-AB26-4998-AD42-012C4C1AD076}" type="slidenum">
              <a:rPr lang="zh-CN" altLang="en-US" smtClean="0">
                <a:solidFill>
                  <a:schemeClr val="bg1">
                    <a:lumMod val="65000"/>
                  </a:schemeClr>
                </a:solidFill>
              </a:rPr>
            </a:fld>
            <a:endParaRPr lang="zh-CN" altLang="en-US">
              <a:solidFill>
                <a:schemeClr val="bg1">
                  <a:lumMod val="65000"/>
                </a:schemeClr>
              </a:solidFill>
            </a:endParaRPr>
          </a:p>
        </p:txBody>
      </p:sp>
      <p:sp>
        <p:nvSpPr>
          <p:cNvPr id="66" name="文本框 65"/>
          <p:cNvSpPr txBox="1"/>
          <p:nvPr/>
        </p:nvSpPr>
        <p:spPr>
          <a:xfrm>
            <a:off x="1885950" y="706905"/>
            <a:ext cx="8420100" cy="645160"/>
          </a:xfrm>
          <a:prstGeom prst="rect">
            <a:avLst/>
          </a:prstGeom>
          <a:noFill/>
        </p:spPr>
        <p:txBody>
          <a:bodyPr wrap="square" rtlCol="0">
            <a:spAutoFit/>
          </a:bodyPr>
          <a:lstStyle/>
          <a:p>
            <a:pPr algn="ctr"/>
            <a:r>
              <a:rPr lang="zh-CN" altLang="en-US" sz="3600" b="1" dirty="0">
                <a:solidFill>
                  <a:schemeClr val="accent1">
                    <a:lumMod val="75000"/>
                  </a:schemeClr>
                </a:solidFill>
                <a:effectLst>
                  <a:outerShdw blurRad="38100" dist="38100" dir="2700000" algn="tl">
                    <a:srgbClr val="000000">
                      <a:alpha val="15000"/>
                    </a:srgbClr>
                  </a:outerShdw>
                </a:effectLst>
              </a:rPr>
              <a:t>前台注册</a:t>
            </a:r>
            <a:endParaRPr lang="zh-CN" altLang="en-US" sz="3600" b="1" dirty="0">
              <a:solidFill>
                <a:schemeClr val="accent1">
                  <a:lumMod val="75000"/>
                </a:schemeClr>
              </a:solidFill>
              <a:effectLst>
                <a:outerShdw blurRad="38100" dist="38100" dir="2700000" algn="tl">
                  <a:srgbClr val="000000">
                    <a:alpha val="15000"/>
                  </a:srgbClr>
                </a:outerShdw>
              </a:effectLst>
            </a:endParaRPr>
          </a:p>
        </p:txBody>
      </p:sp>
      <p:grpSp>
        <p:nvGrpSpPr>
          <p:cNvPr id="73" name="组合 72"/>
          <p:cNvGrpSpPr/>
          <p:nvPr/>
        </p:nvGrpSpPr>
        <p:grpSpPr>
          <a:xfrm>
            <a:off x="2421731" y="1560799"/>
            <a:ext cx="7348539" cy="172752"/>
            <a:chOff x="2421731" y="1484599"/>
            <a:chExt cx="7348539" cy="172752"/>
          </a:xfrm>
        </p:grpSpPr>
        <p:grpSp>
          <p:nvGrpSpPr>
            <p:cNvPr id="56" name="Group 59"/>
            <p:cNvGrpSpPr/>
            <p:nvPr/>
          </p:nvGrpSpPr>
          <p:grpSpPr>
            <a:xfrm>
              <a:off x="5772541" y="1484599"/>
              <a:ext cx="646919" cy="172752"/>
              <a:chOff x="5588836" y="841643"/>
              <a:chExt cx="870059" cy="232339"/>
            </a:xfrm>
          </p:grpSpPr>
          <p:sp>
            <p:nvSpPr>
              <p:cNvPr id="57" name="Arrow: Chevron 60"/>
              <p:cNvSpPr/>
              <p:nvPr/>
            </p:nvSpPr>
            <p:spPr>
              <a:xfrm rot="5400000">
                <a:off x="5907696" y="522784"/>
                <a:ext cx="232339" cy="870058"/>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latin typeface="Segoe UI" panose="020B0502040204020203" pitchFamily="34" charset="0"/>
                  <a:cs typeface="Segoe UI" panose="020B0502040204020203" pitchFamily="34" charset="0"/>
                </a:endParaRPr>
              </a:p>
            </p:txBody>
          </p:sp>
          <p:sp>
            <p:nvSpPr>
              <p:cNvPr id="58" name="Freeform: Shape 61"/>
              <p:cNvSpPr/>
              <p:nvPr/>
            </p:nvSpPr>
            <p:spPr>
              <a:xfrm>
                <a:off x="5588836" y="841644"/>
                <a:ext cx="435028" cy="232338"/>
              </a:xfrm>
              <a:custGeom>
                <a:avLst/>
                <a:gdLst>
                  <a:gd name="connsiteX0" fmla="*/ 0 w 435028"/>
                  <a:gd name="connsiteY0" fmla="*/ 0 h 232338"/>
                  <a:gd name="connsiteX1" fmla="*/ 435028 w 435028"/>
                  <a:gd name="connsiteY1" fmla="*/ 116169 h 232338"/>
                  <a:gd name="connsiteX2" fmla="*/ 435028 w 435028"/>
                  <a:gd name="connsiteY2" fmla="*/ 232338 h 232338"/>
                  <a:gd name="connsiteX3" fmla="*/ 0 w 435028"/>
                  <a:gd name="connsiteY3" fmla="*/ 116170 h 232338"/>
                </a:gdLst>
                <a:ahLst/>
                <a:cxnLst>
                  <a:cxn ang="0">
                    <a:pos x="connsiteX0" y="connsiteY0"/>
                  </a:cxn>
                  <a:cxn ang="0">
                    <a:pos x="connsiteX1" y="connsiteY1"/>
                  </a:cxn>
                  <a:cxn ang="0">
                    <a:pos x="connsiteX2" y="connsiteY2"/>
                  </a:cxn>
                  <a:cxn ang="0">
                    <a:pos x="connsiteX3" y="connsiteY3"/>
                  </a:cxn>
                </a:cxnLst>
                <a:rect l="l" t="t" r="r" b="b"/>
                <a:pathLst>
                  <a:path w="435028" h="232338">
                    <a:moveTo>
                      <a:pt x="0" y="0"/>
                    </a:moveTo>
                    <a:lnTo>
                      <a:pt x="435028" y="116169"/>
                    </a:lnTo>
                    <a:lnTo>
                      <a:pt x="435028" y="232338"/>
                    </a:lnTo>
                    <a:lnTo>
                      <a:pt x="0" y="1161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2" name="组合 71"/>
            <p:cNvGrpSpPr/>
            <p:nvPr/>
          </p:nvGrpSpPr>
          <p:grpSpPr>
            <a:xfrm>
              <a:off x="2421731" y="1570975"/>
              <a:ext cx="7348539" cy="0"/>
              <a:chOff x="2421731" y="1531576"/>
              <a:chExt cx="7348539" cy="0"/>
            </a:xfrm>
          </p:grpSpPr>
          <p:cxnSp>
            <p:nvCxnSpPr>
              <p:cNvPr id="68" name="直接连接符 67"/>
              <p:cNvCxnSpPr/>
              <p:nvPr/>
            </p:nvCxnSpPr>
            <p:spPr>
              <a:xfrm>
                <a:off x="2421731" y="1531576"/>
                <a:ext cx="2981326" cy="0"/>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788944" y="1531576"/>
                <a:ext cx="2981326" cy="0"/>
              </a:xfrm>
              <a:prstGeom prst="line">
                <a:avLst/>
              </a:prstGeom>
              <a:ln>
                <a:solidFill>
                  <a:schemeClr val="bg1">
                    <a:lumMod val="85000"/>
                  </a:schemeClr>
                </a:solidFill>
                <a:headEnd type="oval"/>
              </a:ln>
            </p:spPr>
            <p:style>
              <a:lnRef idx="1">
                <a:schemeClr val="accent1"/>
              </a:lnRef>
              <a:fillRef idx="0">
                <a:schemeClr val="accent1"/>
              </a:fillRef>
              <a:effectRef idx="0">
                <a:schemeClr val="accent1"/>
              </a:effectRef>
              <a:fontRef idx="minor">
                <a:schemeClr val="tx1"/>
              </a:fontRef>
            </p:style>
          </p:cxnSp>
        </p:grpSp>
      </p:grpSp>
      <p:pic>
        <p:nvPicPr>
          <p:cNvPr id="4" name="图片 3"/>
          <p:cNvPicPr>
            <a:picLocks noChangeAspect="1"/>
          </p:cNvPicPr>
          <p:nvPr/>
        </p:nvPicPr>
        <p:blipFill>
          <a:blip r:embed="rId1"/>
          <a:stretch>
            <a:fillRect/>
          </a:stretch>
        </p:blipFill>
        <p:spPr>
          <a:xfrm>
            <a:off x="3258820" y="1733550"/>
            <a:ext cx="6155055" cy="43783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日期占位符 58"/>
          <p:cNvSpPr>
            <a:spLocks noGrp="1"/>
          </p:cNvSpPr>
          <p:nvPr>
            <p:ph type="dt" sz="half" idx="10"/>
          </p:nvPr>
        </p:nvSpPr>
        <p:spPr/>
        <p:txBody>
          <a:bodyPr/>
          <a:lstStyle/>
          <a:p>
            <a:r>
              <a:rPr lang="en-US" altLang="zh-CN">
                <a:solidFill>
                  <a:schemeClr val="bg1">
                    <a:lumMod val="65000"/>
                  </a:schemeClr>
                </a:solidFill>
              </a:rPr>
              <a:t>2019-5</a:t>
            </a:r>
            <a:endParaRPr lang="zh-CN" altLang="en-US">
              <a:solidFill>
                <a:schemeClr val="bg1">
                  <a:lumMod val="65000"/>
                </a:schemeClr>
              </a:solidFill>
            </a:endParaRPr>
          </a:p>
        </p:txBody>
      </p:sp>
      <p:sp>
        <p:nvSpPr>
          <p:cNvPr id="60" name="页脚占位符 59"/>
          <p:cNvSpPr>
            <a:spLocks noGrp="1"/>
          </p:cNvSpPr>
          <p:nvPr>
            <p:ph type="ftr" sz="quarter" idx="11"/>
          </p:nvPr>
        </p:nvSpPr>
        <p:spPr/>
        <p:txBody>
          <a:bodyPr/>
          <a:lstStyle/>
          <a:p>
            <a:r>
              <a:rPr lang="zh-CN" altLang="en-US">
                <a:solidFill>
                  <a:schemeClr val="bg1">
                    <a:lumMod val="65000"/>
                  </a:schemeClr>
                </a:solidFill>
                <a:sym typeface="+mn-ea"/>
              </a:rPr>
              <a:t>河南科技学院 ▪ 计算机科学与技术 ▪ 计科</a:t>
            </a:r>
            <a:r>
              <a:rPr lang="en-US" altLang="zh-CN">
                <a:solidFill>
                  <a:schemeClr val="bg1">
                    <a:lumMod val="65000"/>
                  </a:schemeClr>
                </a:solidFill>
                <a:sym typeface="+mn-ea"/>
              </a:rPr>
              <a:t>153</a:t>
            </a:r>
            <a:r>
              <a:rPr lang="zh-CN" altLang="en-US">
                <a:solidFill>
                  <a:schemeClr val="bg1">
                    <a:lumMod val="65000"/>
                  </a:schemeClr>
                </a:solidFill>
                <a:sym typeface="+mn-ea"/>
              </a:rPr>
              <a:t>班</a:t>
            </a:r>
            <a:endParaRPr lang="zh-CN" altLang="en-US">
              <a:solidFill>
                <a:schemeClr val="bg1">
                  <a:lumMod val="65000"/>
                </a:schemeClr>
              </a:solidFill>
            </a:endParaRPr>
          </a:p>
        </p:txBody>
      </p:sp>
      <p:sp>
        <p:nvSpPr>
          <p:cNvPr id="61" name="灯片编号占位符 60"/>
          <p:cNvSpPr>
            <a:spLocks noGrp="1"/>
          </p:cNvSpPr>
          <p:nvPr>
            <p:ph type="sldNum" sz="quarter" idx="12"/>
          </p:nvPr>
        </p:nvSpPr>
        <p:spPr/>
        <p:txBody>
          <a:bodyPr/>
          <a:lstStyle/>
          <a:p>
            <a:fld id="{565CE74E-AB26-4998-AD42-012C4C1AD076}" type="slidenum">
              <a:rPr lang="zh-CN" altLang="en-US" smtClean="0">
                <a:solidFill>
                  <a:schemeClr val="bg1">
                    <a:lumMod val="65000"/>
                  </a:schemeClr>
                </a:solidFill>
              </a:rPr>
            </a:fld>
            <a:endParaRPr lang="zh-CN" altLang="en-US">
              <a:solidFill>
                <a:schemeClr val="bg1">
                  <a:lumMod val="65000"/>
                </a:schemeClr>
              </a:solidFill>
            </a:endParaRPr>
          </a:p>
        </p:txBody>
      </p:sp>
      <p:sp>
        <p:nvSpPr>
          <p:cNvPr id="66" name="文本框 65"/>
          <p:cNvSpPr txBox="1"/>
          <p:nvPr/>
        </p:nvSpPr>
        <p:spPr>
          <a:xfrm>
            <a:off x="1885950" y="706905"/>
            <a:ext cx="8420100" cy="645160"/>
          </a:xfrm>
          <a:prstGeom prst="rect">
            <a:avLst/>
          </a:prstGeom>
          <a:noFill/>
        </p:spPr>
        <p:txBody>
          <a:bodyPr wrap="square" rtlCol="0">
            <a:spAutoFit/>
          </a:bodyPr>
          <a:lstStyle/>
          <a:p>
            <a:pPr algn="ctr"/>
            <a:r>
              <a:rPr lang="zh-CN" altLang="en-US" sz="3600" b="1" dirty="0">
                <a:solidFill>
                  <a:schemeClr val="accent1">
                    <a:lumMod val="75000"/>
                  </a:schemeClr>
                </a:solidFill>
                <a:effectLst>
                  <a:outerShdw blurRad="38100" dist="38100" dir="2700000" algn="tl">
                    <a:srgbClr val="000000">
                      <a:alpha val="15000"/>
                    </a:srgbClr>
                  </a:outerShdw>
                </a:effectLst>
              </a:rPr>
              <a:t>前台文章列表</a:t>
            </a:r>
            <a:endParaRPr lang="zh-CN" altLang="en-US" sz="3600" b="1" dirty="0">
              <a:solidFill>
                <a:schemeClr val="accent1">
                  <a:lumMod val="75000"/>
                </a:schemeClr>
              </a:solidFill>
              <a:effectLst>
                <a:outerShdw blurRad="38100" dist="38100" dir="2700000" algn="tl">
                  <a:srgbClr val="000000">
                    <a:alpha val="15000"/>
                  </a:srgbClr>
                </a:outerShdw>
              </a:effectLst>
            </a:endParaRPr>
          </a:p>
        </p:txBody>
      </p:sp>
      <p:grpSp>
        <p:nvGrpSpPr>
          <p:cNvPr id="73" name="组合 72"/>
          <p:cNvGrpSpPr/>
          <p:nvPr/>
        </p:nvGrpSpPr>
        <p:grpSpPr>
          <a:xfrm>
            <a:off x="2421731" y="1560799"/>
            <a:ext cx="7348539" cy="172752"/>
            <a:chOff x="2421731" y="1484599"/>
            <a:chExt cx="7348539" cy="172752"/>
          </a:xfrm>
        </p:grpSpPr>
        <p:grpSp>
          <p:nvGrpSpPr>
            <p:cNvPr id="56" name="Group 59"/>
            <p:cNvGrpSpPr/>
            <p:nvPr/>
          </p:nvGrpSpPr>
          <p:grpSpPr>
            <a:xfrm>
              <a:off x="5772541" y="1484599"/>
              <a:ext cx="646919" cy="172752"/>
              <a:chOff x="5588836" y="841643"/>
              <a:chExt cx="870059" cy="232339"/>
            </a:xfrm>
          </p:grpSpPr>
          <p:sp>
            <p:nvSpPr>
              <p:cNvPr id="57" name="Arrow: Chevron 60"/>
              <p:cNvSpPr/>
              <p:nvPr/>
            </p:nvSpPr>
            <p:spPr>
              <a:xfrm rot="5400000">
                <a:off x="5907696" y="522784"/>
                <a:ext cx="232339" cy="870058"/>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latin typeface="Segoe UI" panose="020B0502040204020203" pitchFamily="34" charset="0"/>
                  <a:cs typeface="Segoe UI" panose="020B0502040204020203" pitchFamily="34" charset="0"/>
                </a:endParaRPr>
              </a:p>
            </p:txBody>
          </p:sp>
          <p:sp>
            <p:nvSpPr>
              <p:cNvPr id="58" name="Freeform: Shape 61"/>
              <p:cNvSpPr/>
              <p:nvPr/>
            </p:nvSpPr>
            <p:spPr>
              <a:xfrm>
                <a:off x="5588836" y="841644"/>
                <a:ext cx="435028" cy="232338"/>
              </a:xfrm>
              <a:custGeom>
                <a:avLst/>
                <a:gdLst>
                  <a:gd name="connsiteX0" fmla="*/ 0 w 435028"/>
                  <a:gd name="connsiteY0" fmla="*/ 0 h 232338"/>
                  <a:gd name="connsiteX1" fmla="*/ 435028 w 435028"/>
                  <a:gd name="connsiteY1" fmla="*/ 116169 h 232338"/>
                  <a:gd name="connsiteX2" fmla="*/ 435028 w 435028"/>
                  <a:gd name="connsiteY2" fmla="*/ 232338 h 232338"/>
                  <a:gd name="connsiteX3" fmla="*/ 0 w 435028"/>
                  <a:gd name="connsiteY3" fmla="*/ 116170 h 232338"/>
                </a:gdLst>
                <a:ahLst/>
                <a:cxnLst>
                  <a:cxn ang="0">
                    <a:pos x="connsiteX0" y="connsiteY0"/>
                  </a:cxn>
                  <a:cxn ang="0">
                    <a:pos x="connsiteX1" y="connsiteY1"/>
                  </a:cxn>
                  <a:cxn ang="0">
                    <a:pos x="connsiteX2" y="connsiteY2"/>
                  </a:cxn>
                  <a:cxn ang="0">
                    <a:pos x="connsiteX3" y="connsiteY3"/>
                  </a:cxn>
                </a:cxnLst>
                <a:rect l="l" t="t" r="r" b="b"/>
                <a:pathLst>
                  <a:path w="435028" h="232338">
                    <a:moveTo>
                      <a:pt x="0" y="0"/>
                    </a:moveTo>
                    <a:lnTo>
                      <a:pt x="435028" y="116169"/>
                    </a:lnTo>
                    <a:lnTo>
                      <a:pt x="435028" y="232338"/>
                    </a:lnTo>
                    <a:lnTo>
                      <a:pt x="0" y="1161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2" name="组合 71"/>
            <p:cNvGrpSpPr/>
            <p:nvPr/>
          </p:nvGrpSpPr>
          <p:grpSpPr>
            <a:xfrm>
              <a:off x="2421731" y="1570975"/>
              <a:ext cx="7348539" cy="0"/>
              <a:chOff x="2421731" y="1531576"/>
              <a:chExt cx="7348539" cy="0"/>
            </a:xfrm>
          </p:grpSpPr>
          <p:cxnSp>
            <p:nvCxnSpPr>
              <p:cNvPr id="68" name="直接连接符 67"/>
              <p:cNvCxnSpPr/>
              <p:nvPr/>
            </p:nvCxnSpPr>
            <p:spPr>
              <a:xfrm>
                <a:off x="2421731" y="1531576"/>
                <a:ext cx="2981326" cy="0"/>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788944" y="1531576"/>
                <a:ext cx="2981326" cy="0"/>
              </a:xfrm>
              <a:prstGeom prst="line">
                <a:avLst/>
              </a:prstGeom>
              <a:ln>
                <a:solidFill>
                  <a:schemeClr val="bg1">
                    <a:lumMod val="85000"/>
                  </a:schemeClr>
                </a:solidFill>
                <a:headEnd type="oval"/>
              </a:ln>
            </p:spPr>
            <p:style>
              <a:lnRef idx="1">
                <a:schemeClr val="accent1"/>
              </a:lnRef>
              <a:fillRef idx="0">
                <a:schemeClr val="accent1"/>
              </a:fillRef>
              <a:effectRef idx="0">
                <a:schemeClr val="accent1"/>
              </a:effectRef>
              <a:fontRef idx="minor">
                <a:schemeClr val="tx1"/>
              </a:fontRef>
            </p:style>
          </p:cxnSp>
        </p:grpSp>
      </p:grpSp>
      <p:pic>
        <p:nvPicPr>
          <p:cNvPr id="3" name="图片 2"/>
          <p:cNvPicPr>
            <a:picLocks noChangeAspect="1"/>
          </p:cNvPicPr>
          <p:nvPr/>
        </p:nvPicPr>
        <p:blipFill>
          <a:blip r:embed="rId1"/>
          <a:stretch>
            <a:fillRect/>
          </a:stretch>
        </p:blipFill>
        <p:spPr>
          <a:xfrm>
            <a:off x="2042795" y="1926590"/>
            <a:ext cx="7727315" cy="42519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日期占位符 58"/>
          <p:cNvSpPr>
            <a:spLocks noGrp="1"/>
          </p:cNvSpPr>
          <p:nvPr>
            <p:ph type="dt" sz="half" idx="10"/>
          </p:nvPr>
        </p:nvSpPr>
        <p:spPr/>
        <p:txBody>
          <a:bodyPr/>
          <a:lstStyle/>
          <a:p>
            <a:r>
              <a:rPr lang="en-US" altLang="zh-CN" smtClean="0">
                <a:solidFill>
                  <a:schemeClr val="bg1">
                    <a:lumMod val="65000"/>
                  </a:schemeClr>
                </a:solidFill>
              </a:rPr>
              <a:t>2019-5</a:t>
            </a:r>
            <a:endParaRPr lang="en-US" altLang="zh-CN" smtClean="0">
              <a:solidFill>
                <a:schemeClr val="bg1">
                  <a:lumMod val="65000"/>
                </a:schemeClr>
              </a:solidFill>
            </a:endParaRPr>
          </a:p>
        </p:txBody>
      </p:sp>
      <p:sp>
        <p:nvSpPr>
          <p:cNvPr id="60" name="页脚占位符 59"/>
          <p:cNvSpPr>
            <a:spLocks noGrp="1"/>
          </p:cNvSpPr>
          <p:nvPr>
            <p:ph type="ftr" sz="quarter" idx="11"/>
          </p:nvPr>
        </p:nvSpPr>
        <p:spPr/>
        <p:txBody>
          <a:bodyPr/>
          <a:lstStyle/>
          <a:p>
            <a:r>
              <a:rPr lang="zh-CN" altLang="en-US">
                <a:solidFill>
                  <a:schemeClr val="bg1">
                    <a:lumMod val="65000"/>
                  </a:schemeClr>
                </a:solidFill>
                <a:sym typeface="+mn-ea"/>
              </a:rPr>
              <a:t>河南科技学院 ▪ 计算机科学与技术 ▪ 计科</a:t>
            </a:r>
            <a:r>
              <a:rPr lang="en-US" altLang="zh-CN">
                <a:solidFill>
                  <a:schemeClr val="bg1">
                    <a:lumMod val="65000"/>
                  </a:schemeClr>
                </a:solidFill>
                <a:sym typeface="+mn-ea"/>
              </a:rPr>
              <a:t>153</a:t>
            </a:r>
            <a:r>
              <a:rPr lang="zh-CN" altLang="en-US">
                <a:solidFill>
                  <a:schemeClr val="bg1">
                    <a:lumMod val="65000"/>
                  </a:schemeClr>
                </a:solidFill>
                <a:sym typeface="+mn-ea"/>
              </a:rPr>
              <a:t>班</a:t>
            </a:r>
            <a:endParaRPr lang="zh-CN" altLang="en-US">
              <a:solidFill>
                <a:schemeClr val="bg1">
                  <a:lumMod val="65000"/>
                </a:schemeClr>
              </a:solidFill>
            </a:endParaRPr>
          </a:p>
        </p:txBody>
      </p:sp>
      <p:sp>
        <p:nvSpPr>
          <p:cNvPr id="61" name="灯片编号占位符 60"/>
          <p:cNvSpPr>
            <a:spLocks noGrp="1"/>
          </p:cNvSpPr>
          <p:nvPr>
            <p:ph type="sldNum" sz="quarter" idx="12"/>
          </p:nvPr>
        </p:nvSpPr>
        <p:spPr/>
        <p:txBody>
          <a:bodyPr/>
          <a:lstStyle/>
          <a:p>
            <a:fld id="{565CE74E-AB26-4998-AD42-012C4C1AD076}" type="slidenum">
              <a:rPr lang="zh-CN" altLang="en-US" smtClean="0">
                <a:solidFill>
                  <a:schemeClr val="bg1">
                    <a:lumMod val="65000"/>
                  </a:schemeClr>
                </a:solidFill>
              </a:rPr>
            </a:fld>
            <a:endParaRPr lang="zh-CN" altLang="en-US">
              <a:solidFill>
                <a:schemeClr val="bg1">
                  <a:lumMod val="65000"/>
                </a:schemeClr>
              </a:solidFill>
            </a:endParaRPr>
          </a:p>
        </p:txBody>
      </p:sp>
      <p:sp>
        <p:nvSpPr>
          <p:cNvPr id="66" name="文本框 65"/>
          <p:cNvSpPr txBox="1"/>
          <p:nvPr/>
        </p:nvSpPr>
        <p:spPr>
          <a:xfrm>
            <a:off x="1885950" y="706905"/>
            <a:ext cx="8420100" cy="645160"/>
          </a:xfrm>
          <a:prstGeom prst="rect">
            <a:avLst/>
          </a:prstGeom>
          <a:noFill/>
        </p:spPr>
        <p:txBody>
          <a:bodyPr wrap="square" rtlCol="0">
            <a:spAutoFit/>
          </a:bodyPr>
          <a:lstStyle/>
          <a:p>
            <a:pPr algn="ctr"/>
            <a:r>
              <a:rPr lang="zh-CN" altLang="en-US" sz="3600" b="1" dirty="0">
                <a:solidFill>
                  <a:schemeClr val="accent1">
                    <a:lumMod val="75000"/>
                  </a:schemeClr>
                </a:solidFill>
                <a:effectLst>
                  <a:outerShdw blurRad="38100" dist="38100" dir="2700000" algn="tl">
                    <a:srgbClr val="000000">
                      <a:alpha val="15000"/>
                    </a:srgbClr>
                  </a:outerShdw>
                </a:effectLst>
              </a:rPr>
              <a:t>前台评论</a:t>
            </a:r>
            <a:endParaRPr lang="zh-CN" altLang="en-US" sz="3600" b="1" dirty="0">
              <a:solidFill>
                <a:schemeClr val="accent1">
                  <a:lumMod val="75000"/>
                </a:schemeClr>
              </a:solidFill>
              <a:effectLst>
                <a:outerShdw blurRad="38100" dist="38100" dir="2700000" algn="tl">
                  <a:srgbClr val="000000">
                    <a:alpha val="15000"/>
                  </a:srgbClr>
                </a:outerShdw>
              </a:effectLst>
            </a:endParaRPr>
          </a:p>
        </p:txBody>
      </p:sp>
      <p:grpSp>
        <p:nvGrpSpPr>
          <p:cNvPr id="73" name="组合 72"/>
          <p:cNvGrpSpPr/>
          <p:nvPr/>
        </p:nvGrpSpPr>
        <p:grpSpPr>
          <a:xfrm>
            <a:off x="2421731" y="1560799"/>
            <a:ext cx="7348539" cy="172752"/>
            <a:chOff x="2421731" y="1484599"/>
            <a:chExt cx="7348539" cy="172752"/>
          </a:xfrm>
        </p:grpSpPr>
        <p:grpSp>
          <p:nvGrpSpPr>
            <p:cNvPr id="56" name="Group 59"/>
            <p:cNvGrpSpPr/>
            <p:nvPr/>
          </p:nvGrpSpPr>
          <p:grpSpPr>
            <a:xfrm>
              <a:off x="5772541" y="1484599"/>
              <a:ext cx="646919" cy="172752"/>
              <a:chOff x="5588836" y="841643"/>
              <a:chExt cx="870059" cy="232339"/>
            </a:xfrm>
          </p:grpSpPr>
          <p:sp>
            <p:nvSpPr>
              <p:cNvPr id="57" name="Arrow: Chevron 60"/>
              <p:cNvSpPr/>
              <p:nvPr/>
            </p:nvSpPr>
            <p:spPr>
              <a:xfrm rot="5400000">
                <a:off x="5907696" y="522784"/>
                <a:ext cx="232339" cy="870058"/>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latin typeface="Segoe UI" panose="020B0502040204020203" pitchFamily="34" charset="0"/>
                  <a:cs typeface="Segoe UI" panose="020B0502040204020203" pitchFamily="34" charset="0"/>
                </a:endParaRPr>
              </a:p>
            </p:txBody>
          </p:sp>
          <p:sp>
            <p:nvSpPr>
              <p:cNvPr id="58" name="Freeform: Shape 61"/>
              <p:cNvSpPr/>
              <p:nvPr/>
            </p:nvSpPr>
            <p:spPr>
              <a:xfrm>
                <a:off x="5588836" y="841644"/>
                <a:ext cx="435028" cy="232338"/>
              </a:xfrm>
              <a:custGeom>
                <a:avLst/>
                <a:gdLst>
                  <a:gd name="connsiteX0" fmla="*/ 0 w 435028"/>
                  <a:gd name="connsiteY0" fmla="*/ 0 h 232338"/>
                  <a:gd name="connsiteX1" fmla="*/ 435028 w 435028"/>
                  <a:gd name="connsiteY1" fmla="*/ 116169 h 232338"/>
                  <a:gd name="connsiteX2" fmla="*/ 435028 w 435028"/>
                  <a:gd name="connsiteY2" fmla="*/ 232338 h 232338"/>
                  <a:gd name="connsiteX3" fmla="*/ 0 w 435028"/>
                  <a:gd name="connsiteY3" fmla="*/ 116170 h 232338"/>
                </a:gdLst>
                <a:ahLst/>
                <a:cxnLst>
                  <a:cxn ang="0">
                    <a:pos x="connsiteX0" y="connsiteY0"/>
                  </a:cxn>
                  <a:cxn ang="0">
                    <a:pos x="connsiteX1" y="connsiteY1"/>
                  </a:cxn>
                  <a:cxn ang="0">
                    <a:pos x="connsiteX2" y="connsiteY2"/>
                  </a:cxn>
                  <a:cxn ang="0">
                    <a:pos x="connsiteX3" y="connsiteY3"/>
                  </a:cxn>
                </a:cxnLst>
                <a:rect l="l" t="t" r="r" b="b"/>
                <a:pathLst>
                  <a:path w="435028" h="232338">
                    <a:moveTo>
                      <a:pt x="0" y="0"/>
                    </a:moveTo>
                    <a:lnTo>
                      <a:pt x="435028" y="116169"/>
                    </a:lnTo>
                    <a:lnTo>
                      <a:pt x="435028" y="232338"/>
                    </a:lnTo>
                    <a:lnTo>
                      <a:pt x="0" y="1161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2" name="组合 71"/>
            <p:cNvGrpSpPr/>
            <p:nvPr/>
          </p:nvGrpSpPr>
          <p:grpSpPr>
            <a:xfrm>
              <a:off x="2421731" y="1570975"/>
              <a:ext cx="7348539" cy="0"/>
              <a:chOff x="2421731" y="1531576"/>
              <a:chExt cx="7348539" cy="0"/>
            </a:xfrm>
          </p:grpSpPr>
          <p:cxnSp>
            <p:nvCxnSpPr>
              <p:cNvPr id="68" name="直接连接符 67"/>
              <p:cNvCxnSpPr/>
              <p:nvPr/>
            </p:nvCxnSpPr>
            <p:spPr>
              <a:xfrm>
                <a:off x="2421731" y="1531576"/>
                <a:ext cx="2981326" cy="0"/>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788944" y="1531576"/>
                <a:ext cx="2981326" cy="0"/>
              </a:xfrm>
              <a:prstGeom prst="line">
                <a:avLst/>
              </a:prstGeom>
              <a:ln>
                <a:solidFill>
                  <a:schemeClr val="bg1">
                    <a:lumMod val="85000"/>
                  </a:schemeClr>
                </a:solidFill>
                <a:headEnd type="oval"/>
              </a:ln>
            </p:spPr>
            <p:style>
              <a:lnRef idx="1">
                <a:schemeClr val="accent1"/>
              </a:lnRef>
              <a:fillRef idx="0">
                <a:schemeClr val="accent1"/>
              </a:fillRef>
              <a:effectRef idx="0">
                <a:schemeClr val="accent1"/>
              </a:effectRef>
              <a:fontRef idx="minor">
                <a:schemeClr val="tx1"/>
              </a:fontRef>
            </p:style>
          </p:cxnSp>
        </p:grpSp>
      </p:grpSp>
      <p:pic>
        <p:nvPicPr>
          <p:cNvPr id="3" name="图片 2"/>
          <p:cNvPicPr>
            <a:picLocks noChangeAspect="1"/>
          </p:cNvPicPr>
          <p:nvPr/>
        </p:nvPicPr>
        <p:blipFill>
          <a:blip r:embed="rId1"/>
          <a:stretch>
            <a:fillRect/>
          </a:stretch>
        </p:blipFill>
        <p:spPr>
          <a:xfrm>
            <a:off x="1175385" y="2689225"/>
            <a:ext cx="10706100" cy="22148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48000" y="2926675"/>
            <a:ext cx="6096000" cy="883325"/>
            <a:chOff x="3048000" y="2926675"/>
            <a:chExt cx="6096000" cy="883325"/>
          </a:xfrm>
        </p:grpSpPr>
        <p:sp>
          <p:nvSpPr>
            <p:cNvPr id="6" name="矩形 5"/>
            <p:cNvSpPr/>
            <p:nvPr/>
          </p:nvSpPr>
          <p:spPr>
            <a:xfrm>
              <a:off x="3323803" y="2926675"/>
              <a:ext cx="5544394" cy="706755"/>
            </a:xfrm>
            <a:prstGeom prst="rect">
              <a:avLst/>
            </a:prstGeom>
          </p:spPr>
          <p:txBody>
            <a:bodyPr wrap="square">
              <a:spAutoFit/>
            </a:bodyPr>
            <a:lstStyle/>
            <a:p>
              <a:pPr algn="ctr">
                <a:defRPr/>
              </a:pPr>
              <a:r>
                <a:rPr lang="zh-CN" altLang="en-US" sz="4000" b="1" dirty="0">
                  <a:solidFill>
                    <a:schemeClr val="tx1">
                      <a:lumMod val="75000"/>
                      <a:lumOff val="25000"/>
                    </a:schemeClr>
                  </a:solidFill>
                  <a:latin typeface="微软雅黑" panose="020B0503020204020204" charset="-122"/>
                  <a:ea typeface="微软雅黑" panose="020B0503020204020204" charset="-122"/>
                </a:rPr>
                <a:t>四</a:t>
              </a:r>
              <a:r>
                <a:rPr lang="en-US" altLang="zh-CN" sz="4000" b="1" dirty="0">
                  <a:solidFill>
                    <a:schemeClr val="tx1">
                      <a:lumMod val="75000"/>
                      <a:lumOff val="25000"/>
                    </a:schemeClr>
                  </a:solidFill>
                  <a:latin typeface="微软雅黑" panose="020B0503020204020204" charset="-122"/>
                  <a:ea typeface="微软雅黑" panose="020B0503020204020204" charset="-122"/>
                </a:rPr>
                <a:t>.  </a:t>
              </a:r>
              <a:r>
                <a:rPr lang="zh-CN" altLang="en-US" sz="4000" b="1" dirty="0">
                  <a:solidFill>
                    <a:schemeClr val="tx1">
                      <a:lumMod val="75000"/>
                      <a:lumOff val="25000"/>
                    </a:schemeClr>
                  </a:solidFill>
                  <a:latin typeface="微软雅黑" panose="020B0503020204020204" charset="-122"/>
                  <a:ea typeface="微软雅黑" panose="020B0503020204020204" charset="-122"/>
                </a:rPr>
                <a:t>总结</a:t>
              </a:r>
              <a:endParaRPr lang="zh-CN" altLang="en-US" sz="4000" b="1" dirty="0">
                <a:solidFill>
                  <a:schemeClr val="tx1">
                    <a:lumMod val="75000"/>
                    <a:lumOff val="25000"/>
                  </a:schemeClr>
                </a:solidFill>
                <a:latin typeface="微软雅黑" panose="020B0503020204020204" charset="-122"/>
                <a:ea typeface="微软雅黑" panose="020B0503020204020204" charset="-122"/>
              </a:endParaRPr>
            </a:p>
          </p:txBody>
        </p:sp>
        <p:cxnSp>
          <p:nvCxnSpPr>
            <p:cNvPr id="12" name="直接连接符 11"/>
            <p:cNvCxnSpPr/>
            <p:nvPr/>
          </p:nvCxnSpPr>
          <p:spPr>
            <a:xfrm>
              <a:off x="3048000" y="3810000"/>
              <a:ext cx="609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a:off x="3005455" y="3977640"/>
            <a:ext cx="6024880" cy="1014730"/>
          </a:xfrm>
          <a:prstGeom prst="rect">
            <a:avLst/>
          </a:prstGeom>
          <a:noFill/>
        </p:spPr>
        <p:txBody>
          <a:bodyPr wrap="none" rtlCol="0">
            <a:spAutoFit/>
          </a:bodyPr>
          <a:lstStyle/>
          <a:p>
            <a:pPr indent="0">
              <a:lnSpc>
                <a:spcPct val="150000"/>
              </a:lnSpc>
              <a:buFont typeface="Wingdings" panose="05000000000000000000" pitchFamily="2" charset="2"/>
              <a:buNone/>
            </a:pPr>
            <a:r>
              <a:rPr lang="zh-CN" altLang="en-US" sz="2000" dirty="0">
                <a:solidFill>
                  <a:schemeClr val="tx1">
                    <a:lumMod val="65000"/>
                    <a:lumOff val="35000"/>
                  </a:schemeClr>
                </a:solidFill>
              </a:rPr>
              <a:t>总体上实现了预计的功能。前台功能有些单薄，</a:t>
            </a:r>
            <a:endParaRPr lang="zh-CN" altLang="en-US" sz="2000" dirty="0">
              <a:solidFill>
                <a:schemeClr val="tx1">
                  <a:lumMod val="65000"/>
                  <a:lumOff val="35000"/>
                </a:schemeClr>
              </a:solidFill>
            </a:endParaRPr>
          </a:p>
          <a:p>
            <a:pPr indent="0">
              <a:lnSpc>
                <a:spcPct val="150000"/>
              </a:lnSpc>
              <a:buFont typeface="Wingdings" panose="05000000000000000000" pitchFamily="2" charset="2"/>
              <a:buNone/>
            </a:pPr>
            <a:r>
              <a:rPr lang="zh-CN" altLang="en-US" sz="2000" dirty="0">
                <a:solidFill>
                  <a:schemeClr val="tx1">
                    <a:lumMod val="65000"/>
                    <a:lumOff val="35000"/>
                  </a:schemeClr>
                </a:solidFill>
              </a:rPr>
              <a:t>没有考虑到注册用户的账号申诉与文章发表的需求。</a:t>
            </a:r>
            <a:endParaRPr lang="zh-CN" altLang="en-US" sz="2000" dirty="0">
              <a:solidFill>
                <a:schemeClr val="tx1">
                  <a:lumMod val="65000"/>
                  <a:lumOff val="35000"/>
                </a:schemeClr>
              </a:solidFill>
            </a:endParaRPr>
          </a:p>
        </p:txBody>
      </p:sp>
      <p:grpSp>
        <p:nvGrpSpPr>
          <p:cNvPr id="17" name="组合 16"/>
          <p:cNvGrpSpPr/>
          <p:nvPr/>
        </p:nvGrpSpPr>
        <p:grpSpPr>
          <a:xfrm>
            <a:off x="5289300" y="1352572"/>
            <a:ext cx="1613401" cy="1299368"/>
            <a:chOff x="4467663" y="3298081"/>
            <a:chExt cx="736113" cy="634526"/>
          </a:xfrm>
        </p:grpSpPr>
        <p:sp>
          <p:nvSpPr>
            <p:cNvPr id="18" name="Hexagon 11"/>
            <p:cNvSpPr/>
            <p:nvPr/>
          </p:nvSpPr>
          <p:spPr>
            <a:xfrm>
              <a:off x="4467663" y="3298081"/>
              <a:ext cx="736113" cy="634526"/>
            </a:xfrm>
            <a:prstGeom prst="hexagon">
              <a:avLst/>
            </a:prstGeom>
            <a:solidFill>
              <a:schemeClr val="accent1"/>
            </a:solidFill>
            <a:ln>
              <a:noFill/>
            </a:ln>
            <a:effectLst>
              <a:innerShdw blurRad="1143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lumMod val="75000"/>
                    <a:lumOff val="25000"/>
                  </a:schemeClr>
                </a:solidFill>
              </a:endParaRPr>
            </a:p>
          </p:txBody>
        </p:sp>
        <p:grpSp>
          <p:nvGrpSpPr>
            <p:cNvPr id="19" name="Group 42"/>
            <p:cNvGrpSpPr/>
            <p:nvPr/>
          </p:nvGrpSpPr>
          <p:grpSpPr>
            <a:xfrm>
              <a:off x="4713446" y="3493225"/>
              <a:ext cx="244239" cy="244239"/>
              <a:chOff x="2608263" y="1925638"/>
              <a:chExt cx="287338" cy="287338"/>
            </a:xfrm>
            <a:solidFill>
              <a:schemeClr val="bg1"/>
            </a:solidFill>
          </p:grpSpPr>
          <p:sp>
            <p:nvSpPr>
              <p:cNvPr id="20" name="Freeform 39"/>
              <p:cNvSpPr>
                <a:spLocks noEditPoints="1"/>
              </p:cNvSpPr>
              <p:nvPr/>
            </p:nvSpPr>
            <p:spPr bwMode="auto">
              <a:xfrm>
                <a:off x="2608263" y="1925638"/>
                <a:ext cx="287338" cy="287338"/>
              </a:xfrm>
              <a:custGeom>
                <a:avLst/>
                <a:gdLst>
                  <a:gd name="T0" fmla="*/ 144 w 905"/>
                  <a:gd name="T1" fmla="*/ 166 h 905"/>
                  <a:gd name="T2" fmla="*/ 107 w 905"/>
                  <a:gd name="T3" fmla="*/ 206 h 905"/>
                  <a:gd name="T4" fmla="*/ 106 w 905"/>
                  <a:gd name="T5" fmla="*/ 214 h 905"/>
                  <a:gd name="T6" fmla="*/ 110 w 905"/>
                  <a:gd name="T7" fmla="*/ 222 h 905"/>
                  <a:gd name="T8" fmla="*/ 117 w 905"/>
                  <a:gd name="T9" fmla="*/ 226 h 905"/>
                  <a:gd name="T10" fmla="*/ 126 w 905"/>
                  <a:gd name="T11" fmla="*/ 225 h 905"/>
                  <a:gd name="T12" fmla="*/ 166 w 905"/>
                  <a:gd name="T13" fmla="*/ 187 h 905"/>
                  <a:gd name="T14" fmla="*/ 198 w 905"/>
                  <a:gd name="T15" fmla="*/ 308 h 905"/>
                  <a:gd name="T16" fmla="*/ 196 w 905"/>
                  <a:gd name="T17" fmla="*/ 316 h 905"/>
                  <a:gd name="T18" fmla="*/ 198 w 905"/>
                  <a:gd name="T19" fmla="*/ 325 h 905"/>
                  <a:gd name="T20" fmla="*/ 206 w 905"/>
                  <a:gd name="T21" fmla="*/ 330 h 905"/>
                  <a:gd name="T22" fmla="*/ 214 w 905"/>
                  <a:gd name="T23" fmla="*/ 331 h 905"/>
                  <a:gd name="T24" fmla="*/ 222 w 905"/>
                  <a:gd name="T25" fmla="*/ 327 h 905"/>
                  <a:gd name="T26" fmla="*/ 291 w 905"/>
                  <a:gd name="T27" fmla="*/ 396 h 905"/>
                  <a:gd name="T28" fmla="*/ 286 w 905"/>
                  <a:gd name="T29" fmla="*/ 405 h 905"/>
                  <a:gd name="T30" fmla="*/ 287 w 905"/>
                  <a:gd name="T31" fmla="*/ 413 h 905"/>
                  <a:gd name="T32" fmla="*/ 293 w 905"/>
                  <a:gd name="T33" fmla="*/ 420 h 905"/>
                  <a:gd name="T34" fmla="*/ 301 w 905"/>
                  <a:gd name="T35" fmla="*/ 422 h 905"/>
                  <a:gd name="T36" fmla="*/ 310 w 905"/>
                  <a:gd name="T37" fmla="*/ 420 h 905"/>
                  <a:gd name="T38" fmla="*/ 432 w 905"/>
                  <a:gd name="T39" fmla="*/ 452 h 905"/>
                  <a:gd name="T40" fmla="*/ 393 w 905"/>
                  <a:gd name="T41" fmla="*/ 492 h 905"/>
                  <a:gd name="T42" fmla="*/ 393 w 905"/>
                  <a:gd name="T43" fmla="*/ 500 h 905"/>
                  <a:gd name="T44" fmla="*/ 396 w 905"/>
                  <a:gd name="T45" fmla="*/ 508 h 905"/>
                  <a:gd name="T46" fmla="*/ 405 w 905"/>
                  <a:gd name="T47" fmla="*/ 512 h 905"/>
                  <a:gd name="T48" fmla="*/ 413 w 905"/>
                  <a:gd name="T49" fmla="*/ 511 h 905"/>
                  <a:gd name="T50" fmla="*/ 452 w 905"/>
                  <a:gd name="T51" fmla="*/ 473 h 905"/>
                  <a:gd name="T52" fmla="*/ 485 w 905"/>
                  <a:gd name="T53" fmla="*/ 595 h 905"/>
                  <a:gd name="T54" fmla="*/ 482 w 905"/>
                  <a:gd name="T55" fmla="*/ 604 h 905"/>
                  <a:gd name="T56" fmla="*/ 485 w 905"/>
                  <a:gd name="T57" fmla="*/ 611 h 905"/>
                  <a:gd name="T58" fmla="*/ 492 w 905"/>
                  <a:gd name="T59" fmla="*/ 617 h 905"/>
                  <a:gd name="T60" fmla="*/ 500 w 905"/>
                  <a:gd name="T61" fmla="*/ 617 h 905"/>
                  <a:gd name="T62" fmla="*/ 508 w 905"/>
                  <a:gd name="T63" fmla="*/ 614 h 905"/>
                  <a:gd name="T64" fmla="*/ 578 w 905"/>
                  <a:gd name="T65" fmla="*/ 683 h 905"/>
                  <a:gd name="T66" fmla="*/ 574 w 905"/>
                  <a:gd name="T67" fmla="*/ 691 h 905"/>
                  <a:gd name="T68" fmla="*/ 575 w 905"/>
                  <a:gd name="T69" fmla="*/ 699 h 905"/>
                  <a:gd name="T70" fmla="*/ 580 w 905"/>
                  <a:gd name="T71" fmla="*/ 707 h 905"/>
                  <a:gd name="T72" fmla="*/ 589 w 905"/>
                  <a:gd name="T73" fmla="*/ 709 h 905"/>
                  <a:gd name="T74" fmla="*/ 596 w 905"/>
                  <a:gd name="T75" fmla="*/ 707 h 905"/>
                  <a:gd name="T76" fmla="*/ 718 w 905"/>
                  <a:gd name="T77" fmla="*/ 739 h 905"/>
                  <a:gd name="T78" fmla="*/ 680 w 905"/>
                  <a:gd name="T79" fmla="*/ 779 h 905"/>
                  <a:gd name="T80" fmla="*/ 679 w 905"/>
                  <a:gd name="T81" fmla="*/ 787 h 905"/>
                  <a:gd name="T82" fmla="*/ 683 w 905"/>
                  <a:gd name="T83" fmla="*/ 795 h 905"/>
                  <a:gd name="T84" fmla="*/ 691 w 905"/>
                  <a:gd name="T85" fmla="*/ 799 h 905"/>
                  <a:gd name="T86" fmla="*/ 699 w 905"/>
                  <a:gd name="T87" fmla="*/ 798 h 905"/>
                  <a:gd name="T88" fmla="*/ 739 w 905"/>
                  <a:gd name="T89" fmla="*/ 761 h 905"/>
                  <a:gd name="T90" fmla="*/ 898 w 905"/>
                  <a:gd name="T91" fmla="*/ 878 h 905"/>
                  <a:gd name="T92" fmla="*/ 19 w 905"/>
                  <a:gd name="T93" fmla="*/ 0 h 905"/>
                  <a:gd name="T94" fmla="*/ 6 w 905"/>
                  <a:gd name="T95" fmla="*/ 3 h 905"/>
                  <a:gd name="T96" fmla="*/ 0 w 905"/>
                  <a:gd name="T97" fmla="*/ 15 h 905"/>
                  <a:gd name="T98" fmla="*/ 1 w 905"/>
                  <a:gd name="T99" fmla="*/ 895 h 905"/>
                  <a:gd name="T100" fmla="*/ 7 w 905"/>
                  <a:gd name="T101" fmla="*/ 902 h 905"/>
                  <a:gd name="T102" fmla="*/ 15 w 905"/>
                  <a:gd name="T103" fmla="*/ 905 h 905"/>
                  <a:gd name="T104" fmla="*/ 890 w 905"/>
                  <a:gd name="T105" fmla="*/ 905 h 905"/>
                  <a:gd name="T106" fmla="*/ 898 w 905"/>
                  <a:gd name="T107" fmla="*/ 902 h 905"/>
                  <a:gd name="T108" fmla="*/ 904 w 905"/>
                  <a:gd name="T109" fmla="*/ 895 h 905"/>
                  <a:gd name="T110" fmla="*/ 905 w 905"/>
                  <a:gd name="T111" fmla="*/ 886 h 905"/>
                  <a:gd name="T112" fmla="*/ 898 w 905"/>
                  <a:gd name="T113" fmla="*/ 878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5" h="905">
                    <a:moveTo>
                      <a:pt x="30" y="874"/>
                    </a:moveTo>
                    <a:lnTo>
                      <a:pt x="30" y="52"/>
                    </a:lnTo>
                    <a:lnTo>
                      <a:pt x="144" y="166"/>
                    </a:lnTo>
                    <a:lnTo>
                      <a:pt x="110" y="200"/>
                    </a:lnTo>
                    <a:lnTo>
                      <a:pt x="108" y="202"/>
                    </a:lnTo>
                    <a:lnTo>
                      <a:pt x="107" y="206"/>
                    </a:lnTo>
                    <a:lnTo>
                      <a:pt x="106" y="208"/>
                    </a:lnTo>
                    <a:lnTo>
                      <a:pt x="106" y="211"/>
                    </a:lnTo>
                    <a:lnTo>
                      <a:pt x="106" y="214"/>
                    </a:lnTo>
                    <a:lnTo>
                      <a:pt x="107" y="216"/>
                    </a:lnTo>
                    <a:lnTo>
                      <a:pt x="108" y="220"/>
                    </a:lnTo>
                    <a:lnTo>
                      <a:pt x="110" y="222"/>
                    </a:lnTo>
                    <a:lnTo>
                      <a:pt x="112" y="224"/>
                    </a:lnTo>
                    <a:lnTo>
                      <a:pt x="115" y="225"/>
                    </a:lnTo>
                    <a:lnTo>
                      <a:pt x="117" y="226"/>
                    </a:lnTo>
                    <a:lnTo>
                      <a:pt x="121" y="226"/>
                    </a:lnTo>
                    <a:lnTo>
                      <a:pt x="124" y="226"/>
                    </a:lnTo>
                    <a:lnTo>
                      <a:pt x="126" y="225"/>
                    </a:lnTo>
                    <a:lnTo>
                      <a:pt x="129" y="224"/>
                    </a:lnTo>
                    <a:lnTo>
                      <a:pt x="131" y="222"/>
                    </a:lnTo>
                    <a:lnTo>
                      <a:pt x="166" y="187"/>
                    </a:lnTo>
                    <a:lnTo>
                      <a:pt x="242" y="264"/>
                    </a:lnTo>
                    <a:lnTo>
                      <a:pt x="200" y="306"/>
                    </a:lnTo>
                    <a:lnTo>
                      <a:pt x="198" y="308"/>
                    </a:lnTo>
                    <a:lnTo>
                      <a:pt x="197" y="311"/>
                    </a:lnTo>
                    <a:lnTo>
                      <a:pt x="196" y="314"/>
                    </a:lnTo>
                    <a:lnTo>
                      <a:pt x="196" y="316"/>
                    </a:lnTo>
                    <a:lnTo>
                      <a:pt x="196" y="320"/>
                    </a:lnTo>
                    <a:lnTo>
                      <a:pt x="197" y="323"/>
                    </a:lnTo>
                    <a:lnTo>
                      <a:pt x="198" y="325"/>
                    </a:lnTo>
                    <a:lnTo>
                      <a:pt x="200" y="327"/>
                    </a:lnTo>
                    <a:lnTo>
                      <a:pt x="202" y="329"/>
                    </a:lnTo>
                    <a:lnTo>
                      <a:pt x="206" y="330"/>
                    </a:lnTo>
                    <a:lnTo>
                      <a:pt x="208" y="331"/>
                    </a:lnTo>
                    <a:lnTo>
                      <a:pt x="211" y="331"/>
                    </a:lnTo>
                    <a:lnTo>
                      <a:pt x="214" y="331"/>
                    </a:lnTo>
                    <a:lnTo>
                      <a:pt x="216" y="330"/>
                    </a:lnTo>
                    <a:lnTo>
                      <a:pt x="220" y="329"/>
                    </a:lnTo>
                    <a:lnTo>
                      <a:pt x="222" y="327"/>
                    </a:lnTo>
                    <a:lnTo>
                      <a:pt x="264" y="285"/>
                    </a:lnTo>
                    <a:lnTo>
                      <a:pt x="333" y="354"/>
                    </a:lnTo>
                    <a:lnTo>
                      <a:pt x="291" y="396"/>
                    </a:lnTo>
                    <a:lnTo>
                      <a:pt x="289" y="399"/>
                    </a:lnTo>
                    <a:lnTo>
                      <a:pt x="287" y="401"/>
                    </a:lnTo>
                    <a:lnTo>
                      <a:pt x="286" y="405"/>
                    </a:lnTo>
                    <a:lnTo>
                      <a:pt x="286" y="407"/>
                    </a:lnTo>
                    <a:lnTo>
                      <a:pt x="286" y="410"/>
                    </a:lnTo>
                    <a:lnTo>
                      <a:pt x="287" y="413"/>
                    </a:lnTo>
                    <a:lnTo>
                      <a:pt x="289" y="415"/>
                    </a:lnTo>
                    <a:lnTo>
                      <a:pt x="291" y="417"/>
                    </a:lnTo>
                    <a:lnTo>
                      <a:pt x="293" y="420"/>
                    </a:lnTo>
                    <a:lnTo>
                      <a:pt x="296" y="421"/>
                    </a:lnTo>
                    <a:lnTo>
                      <a:pt x="298" y="422"/>
                    </a:lnTo>
                    <a:lnTo>
                      <a:pt x="301" y="422"/>
                    </a:lnTo>
                    <a:lnTo>
                      <a:pt x="305" y="422"/>
                    </a:lnTo>
                    <a:lnTo>
                      <a:pt x="307" y="421"/>
                    </a:lnTo>
                    <a:lnTo>
                      <a:pt x="310" y="420"/>
                    </a:lnTo>
                    <a:lnTo>
                      <a:pt x="312" y="417"/>
                    </a:lnTo>
                    <a:lnTo>
                      <a:pt x="354" y="376"/>
                    </a:lnTo>
                    <a:lnTo>
                      <a:pt x="432" y="452"/>
                    </a:lnTo>
                    <a:lnTo>
                      <a:pt x="396" y="486"/>
                    </a:lnTo>
                    <a:lnTo>
                      <a:pt x="395" y="490"/>
                    </a:lnTo>
                    <a:lnTo>
                      <a:pt x="393" y="492"/>
                    </a:lnTo>
                    <a:lnTo>
                      <a:pt x="393" y="495"/>
                    </a:lnTo>
                    <a:lnTo>
                      <a:pt x="392" y="497"/>
                    </a:lnTo>
                    <a:lnTo>
                      <a:pt x="393" y="500"/>
                    </a:lnTo>
                    <a:lnTo>
                      <a:pt x="393" y="504"/>
                    </a:lnTo>
                    <a:lnTo>
                      <a:pt x="395" y="506"/>
                    </a:lnTo>
                    <a:lnTo>
                      <a:pt x="396" y="508"/>
                    </a:lnTo>
                    <a:lnTo>
                      <a:pt x="399" y="510"/>
                    </a:lnTo>
                    <a:lnTo>
                      <a:pt x="401" y="511"/>
                    </a:lnTo>
                    <a:lnTo>
                      <a:pt x="405" y="512"/>
                    </a:lnTo>
                    <a:lnTo>
                      <a:pt x="407" y="513"/>
                    </a:lnTo>
                    <a:lnTo>
                      <a:pt x="410" y="512"/>
                    </a:lnTo>
                    <a:lnTo>
                      <a:pt x="413" y="511"/>
                    </a:lnTo>
                    <a:lnTo>
                      <a:pt x="415" y="510"/>
                    </a:lnTo>
                    <a:lnTo>
                      <a:pt x="418" y="508"/>
                    </a:lnTo>
                    <a:lnTo>
                      <a:pt x="452" y="473"/>
                    </a:lnTo>
                    <a:lnTo>
                      <a:pt x="529" y="551"/>
                    </a:lnTo>
                    <a:lnTo>
                      <a:pt x="486" y="593"/>
                    </a:lnTo>
                    <a:lnTo>
                      <a:pt x="485" y="595"/>
                    </a:lnTo>
                    <a:lnTo>
                      <a:pt x="483" y="597"/>
                    </a:lnTo>
                    <a:lnTo>
                      <a:pt x="483" y="600"/>
                    </a:lnTo>
                    <a:lnTo>
                      <a:pt x="482" y="604"/>
                    </a:lnTo>
                    <a:lnTo>
                      <a:pt x="483" y="606"/>
                    </a:lnTo>
                    <a:lnTo>
                      <a:pt x="483" y="609"/>
                    </a:lnTo>
                    <a:lnTo>
                      <a:pt x="485" y="611"/>
                    </a:lnTo>
                    <a:lnTo>
                      <a:pt x="486" y="614"/>
                    </a:lnTo>
                    <a:lnTo>
                      <a:pt x="490" y="615"/>
                    </a:lnTo>
                    <a:lnTo>
                      <a:pt x="492" y="617"/>
                    </a:lnTo>
                    <a:lnTo>
                      <a:pt x="495" y="617"/>
                    </a:lnTo>
                    <a:lnTo>
                      <a:pt x="497" y="619"/>
                    </a:lnTo>
                    <a:lnTo>
                      <a:pt x="500" y="617"/>
                    </a:lnTo>
                    <a:lnTo>
                      <a:pt x="504" y="617"/>
                    </a:lnTo>
                    <a:lnTo>
                      <a:pt x="506" y="615"/>
                    </a:lnTo>
                    <a:lnTo>
                      <a:pt x="508" y="614"/>
                    </a:lnTo>
                    <a:lnTo>
                      <a:pt x="550" y="571"/>
                    </a:lnTo>
                    <a:lnTo>
                      <a:pt x="620" y="641"/>
                    </a:lnTo>
                    <a:lnTo>
                      <a:pt x="578" y="683"/>
                    </a:lnTo>
                    <a:lnTo>
                      <a:pt x="576" y="685"/>
                    </a:lnTo>
                    <a:lnTo>
                      <a:pt x="575" y="687"/>
                    </a:lnTo>
                    <a:lnTo>
                      <a:pt x="574" y="691"/>
                    </a:lnTo>
                    <a:lnTo>
                      <a:pt x="574" y="694"/>
                    </a:lnTo>
                    <a:lnTo>
                      <a:pt x="574" y="696"/>
                    </a:lnTo>
                    <a:lnTo>
                      <a:pt x="575" y="699"/>
                    </a:lnTo>
                    <a:lnTo>
                      <a:pt x="576" y="702"/>
                    </a:lnTo>
                    <a:lnTo>
                      <a:pt x="578" y="705"/>
                    </a:lnTo>
                    <a:lnTo>
                      <a:pt x="580" y="707"/>
                    </a:lnTo>
                    <a:lnTo>
                      <a:pt x="582" y="708"/>
                    </a:lnTo>
                    <a:lnTo>
                      <a:pt x="585" y="709"/>
                    </a:lnTo>
                    <a:lnTo>
                      <a:pt x="589" y="709"/>
                    </a:lnTo>
                    <a:lnTo>
                      <a:pt x="591" y="709"/>
                    </a:lnTo>
                    <a:lnTo>
                      <a:pt x="594" y="708"/>
                    </a:lnTo>
                    <a:lnTo>
                      <a:pt x="596" y="707"/>
                    </a:lnTo>
                    <a:lnTo>
                      <a:pt x="598" y="705"/>
                    </a:lnTo>
                    <a:lnTo>
                      <a:pt x="641" y="662"/>
                    </a:lnTo>
                    <a:lnTo>
                      <a:pt x="718" y="739"/>
                    </a:lnTo>
                    <a:lnTo>
                      <a:pt x="683" y="773"/>
                    </a:lnTo>
                    <a:lnTo>
                      <a:pt x="681" y="776"/>
                    </a:lnTo>
                    <a:lnTo>
                      <a:pt x="680" y="779"/>
                    </a:lnTo>
                    <a:lnTo>
                      <a:pt x="679" y="781"/>
                    </a:lnTo>
                    <a:lnTo>
                      <a:pt x="679" y="784"/>
                    </a:lnTo>
                    <a:lnTo>
                      <a:pt x="679" y="787"/>
                    </a:lnTo>
                    <a:lnTo>
                      <a:pt x="680" y="790"/>
                    </a:lnTo>
                    <a:lnTo>
                      <a:pt x="681" y="793"/>
                    </a:lnTo>
                    <a:lnTo>
                      <a:pt x="683" y="795"/>
                    </a:lnTo>
                    <a:lnTo>
                      <a:pt x="685" y="797"/>
                    </a:lnTo>
                    <a:lnTo>
                      <a:pt x="688" y="798"/>
                    </a:lnTo>
                    <a:lnTo>
                      <a:pt x="691" y="799"/>
                    </a:lnTo>
                    <a:lnTo>
                      <a:pt x="694" y="799"/>
                    </a:lnTo>
                    <a:lnTo>
                      <a:pt x="696" y="799"/>
                    </a:lnTo>
                    <a:lnTo>
                      <a:pt x="699" y="798"/>
                    </a:lnTo>
                    <a:lnTo>
                      <a:pt x="702" y="797"/>
                    </a:lnTo>
                    <a:lnTo>
                      <a:pt x="705" y="795"/>
                    </a:lnTo>
                    <a:lnTo>
                      <a:pt x="739" y="761"/>
                    </a:lnTo>
                    <a:lnTo>
                      <a:pt x="853" y="874"/>
                    </a:lnTo>
                    <a:lnTo>
                      <a:pt x="30" y="874"/>
                    </a:lnTo>
                    <a:close/>
                    <a:moveTo>
                      <a:pt x="898" y="878"/>
                    </a:moveTo>
                    <a:lnTo>
                      <a:pt x="26" y="5"/>
                    </a:lnTo>
                    <a:lnTo>
                      <a:pt x="22" y="1"/>
                    </a:lnTo>
                    <a:lnTo>
                      <a:pt x="19" y="0"/>
                    </a:lnTo>
                    <a:lnTo>
                      <a:pt x="13" y="0"/>
                    </a:lnTo>
                    <a:lnTo>
                      <a:pt x="9" y="1"/>
                    </a:lnTo>
                    <a:lnTo>
                      <a:pt x="6" y="3"/>
                    </a:lnTo>
                    <a:lnTo>
                      <a:pt x="2" y="7"/>
                    </a:lnTo>
                    <a:lnTo>
                      <a:pt x="0" y="11"/>
                    </a:lnTo>
                    <a:lnTo>
                      <a:pt x="0" y="15"/>
                    </a:lnTo>
                    <a:lnTo>
                      <a:pt x="0" y="890"/>
                    </a:lnTo>
                    <a:lnTo>
                      <a:pt x="0" y="893"/>
                    </a:lnTo>
                    <a:lnTo>
                      <a:pt x="1" y="895"/>
                    </a:lnTo>
                    <a:lnTo>
                      <a:pt x="2" y="898"/>
                    </a:lnTo>
                    <a:lnTo>
                      <a:pt x="5" y="900"/>
                    </a:lnTo>
                    <a:lnTo>
                      <a:pt x="7" y="902"/>
                    </a:lnTo>
                    <a:lnTo>
                      <a:pt x="9" y="904"/>
                    </a:lnTo>
                    <a:lnTo>
                      <a:pt x="12" y="905"/>
                    </a:lnTo>
                    <a:lnTo>
                      <a:pt x="15" y="905"/>
                    </a:lnTo>
                    <a:lnTo>
                      <a:pt x="890" y="905"/>
                    </a:lnTo>
                    <a:lnTo>
                      <a:pt x="890" y="905"/>
                    </a:lnTo>
                    <a:lnTo>
                      <a:pt x="890" y="905"/>
                    </a:lnTo>
                    <a:lnTo>
                      <a:pt x="893" y="905"/>
                    </a:lnTo>
                    <a:lnTo>
                      <a:pt x="896" y="904"/>
                    </a:lnTo>
                    <a:lnTo>
                      <a:pt x="898" y="902"/>
                    </a:lnTo>
                    <a:lnTo>
                      <a:pt x="901" y="900"/>
                    </a:lnTo>
                    <a:lnTo>
                      <a:pt x="903" y="898"/>
                    </a:lnTo>
                    <a:lnTo>
                      <a:pt x="904" y="895"/>
                    </a:lnTo>
                    <a:lnTo>
                      <a:pt x="905" y="893"/>
                    </a:lnTo>
                    <a:lnTo>
                      <a:pt x="905" y="890"/>
                    </a:lnTo>
                    <a:lnTo>
                      <a:pt x="905" y="886"/>
                    </a:lnTo>
                    <a:lnTo>
                      <a:pt x="904" y="882"/>
                    </a:lnTo>
                    <a:lnTo>
                      <a:pt x="902" y="880"/>
                    </a:lnTo>
                    <a:lnTo>
                      <a:pt x="898" y="8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a:solidFill>
                    <a:schemeClr val="tx1">
                      <a:lumMod val="75000"/>
                      <a:lumOff val="25000"/>
                    </a:schemeClr>
                  </a:solidFill>
                </a:endParaRPr>
              </a:p>
            </p:txBody>
          </p:sp>
          <p:sp>
            <p:nvSpPr>
              <p:cNvPr id="21" name="Freeform 40"/>
              <p:cNvSpPr>
                <a:spLocks noEditPoints="1"/>
              </p:cNvSpPr>
              <p:nvPr/>
            </p:nvSpPr>
            <p:spPr bwMode="auto">
              <a:xfrm>
                <a:off x="2647950" y="2041525"/>
                <a:ext cx="133350" cy="133350"/>
              </a:xfrm>
              <a:custGeom>
                <a:avLst/>
                <a:gdLst>
                  <a:gd name="T0" fmla="*/ 30 w 421"/>
                  <a:gd name="T1" fmla="*/ 392 h 422"/>
                  <a:gd name="T2" fmla="*/ 30 w 421"/>
                  <a:gd name="T3" fmla="*/ 51 h 422"/>
                  <a:gd name="T4" fmla="*/ 371 w 421"/>
                  <a:gd name="T5" fmla="*/ 392 h 422"/>
                  <a:gd name="T6" fmla="*/ 30 w 421"/>
                  <a:gd name="T7" fmla="*/ 392 h 422"/>
                  <a:gd name="T8" fmla="*/ 26 w 421"/>
                  <a:gd name="T9" fmla="*/ 4 h 422"/>
                  <a:gd name="T10" fmla="*/ 22 w 421"/>
                  <a:gd name="T11" fmla="*/ 2 h 422"/>
                  <a:gd name="T12" fmla="*/ 18 w 421"/>
                  <a:gd name="T13" fmla="*/ 1 h 422"/>
                  <a:gd name="T14" fmla="*/ 14 w 421"/>
                  <a:gd name="T15" fmla="*/ 0 h 422"/>
                  <a:gd name="T16" fmla="*/ 9 w 421"/>
                  <a:gd name="T17" fmla="*/ 1 h 422"/>
                  <a:gd name="T18" fmla="*/ 5 w 421"/>
                  <a:gd name="T19" fmla="*/ 4 h 422"/>
                  <a:gd name="T20" fmla="*/ 2 w 421"/>
                  <a:gd name="T21" fmla="*/ 7 h 422"/>
                  <a:gd name="T22" fmla="*/ 1 w 421"/>
                  <a:gd name="T23" fmla="*/ 10 h 422"/>
                  <a:gd name="T24" fmla="*/ 0 w 421"/>
                  <a:gd name="T25" fmla="*/ 15 h 422"/>
                  <a:gd name="T26" fmla="*/ 0 w 421"/>
                  <a:gd name="T27" fmla="*/ 407 h 422"/>
                  <a:gd name="T28" fmla="*/ 0 w 421"/>
                  <a:gd name="T29" fmla="*/ 410 h 422"/>
                  <a:gd name="T30" fmla="*/ 1 w 421"/>
                  <a:gd name="T31" fmla="*/ 412 h 422"/>
                  <a:gd name="T32" fmla="*/ 2 w 421"/>
                  <a:gd name="T33" fmla="*/ 416 h 422"/>
                  <a:gd name="T34" fmla="*/ 4 w 421"/>
                  <a:gd name="T35" fmla="*/ 418 h 422"/>
                  <a:gd name="T36" fmla="*/ 6 w 421"/>
                  <a:gd name="T37" fmla="*/ 419 h 422"/>
                  <a:gd name="T38" fmla="*/ 8 w 421"/>
                  <a:gd name="T39" fmla="*/ 421 h 422"/>
                  <a:gd name="T40" fmla="*/ 12 w 421"/>
                  <a:gd name="T41" fmla="*/ 422 h 422"/>
                  <a:gd name="T42" fmla="*/ 15 w 421"/>
                  <a:gd name="T43" fmla="*/ 422 h 422"/>
                  <a:gd name="T44" fmla="*/ 406 w 421"/>
                  <a:gd name="T45" fmla="*/ 422 h 422"/>
                  <a:gd name="T46" fmla="*/ 412 w 421"/>
                  <a:gd name="T47" fmla="*/ 421 h 422"/>
                  <a:gd name="T48" fmla="*/ 415 w 421"/>
                  <a:gd name="T49" fmla="*/ 419 h 422"/>
                  <a:gd name="T50" fmla="*/ 418 w 421"/>
                  <a:gd name="T51" fmla="*/ 417 h 422"/>
                  <a:gd name="T52" fmla="*/ 420 w 421"/>
                  <a:gd name="T53" fmla="*/ 412 h 422"/>
                  <a:gd name="T54" fmla="*/ 421 w 421"/>
                  <a:gd name="T55" fmla="*/ 408 h 422"/>
                  <a:gd name="T56" fmla="*/ 421 w 421"/>
                  <a:gd name="T57" fmla="*/ 404 h 422"/>
                  <a:gd name="T58" fmla="*/ 420 w 421"/>
                  <a:gd name="T59" fmla="*/ 400 h 422"/>
                  <a:gd name="T60" fmla="*/ 417 w 421"/>
                  <a:gd name="T61" fmla="*/ 396 h 422"/>
                  <a:gd name="T62" fmla="*/ 26 w 421"/>
                  <a:gd name="T63" fmla="*/ 4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1" h="422">
                    <a:moveTo>
                      <a:pt x="30" y="392"/>
                    </a:moveTo>
                    <a:lnTo>
                      <a:pt x="30" y="51"/>
                    </a:lnTo>
                    <a:lnTo>
                      <a:pt x="371" y="392"/>
                    </a:lnTo>
                    <a:lnTo>
                      <a:pt x="30" y="392"/>
                    </a:lnTo>
                    <a:close/>
                    <a:moveTo>
                      <a:pt x="26" y="4"/>
                    </a:moveTo>
                    <a:lnTo>
                      <a:pt x="22" y="2"/>
                    </a:lnTo>
                    <a:lnTo>
                      <a:pt x="18" y="1"/>
                    </a:lnTo>
                    <a:lnTo>
                      <a:pt x="14" y="0"/>
                    </a:lnTo>
                    <a:lnTo>
                      <a:pt x="9" y="1"/>
                    </a:lnTo>
                    <a:lnTo>
                      <a:pt x="5" y="4"/>
                    </a:lnTo>
                    <a:lnTo>
                      <a:pt x="2" y="7"/>
                    </a:lnTo>
                    <a:lnTo>
                      <a:pt x="1" y="10"/>
                    </a:lnTo>
                    <a:lnTo>
                      <a:pt x="0" y="15"/>
                    </a:lnTo>
                    <a:lnTo>
                      <a:pt x="0" y="407"/>
                    </a:lnTo>
                    <a:lnTo>
                      <a:pt x="0" y="410"/>
                    </a:lnTo>
                    <a:lnTo>
                      <a:pt x="1" y="412"/>
                    </a:lnTo>
                    <a:lnTo>
                      <a:pt x="2" y="416"/>
                    </a:lnTo>
                    <a:lnTo>
                      <a:pt x="4" y="418"/>
                    </a:lnTo>
                    <a:lnTo>
                      <a:pt x="6" y="419"/>
                    </a:lnTo>
                    <a:lnTo>
                      <a:pt x="8" y="421"/>
                    </a:lnTo>
                    <a:lnTo>
                      <a:pt x="12" y="422"/>
                    </a:lnTo>
                    <a:lnTo>
                      <a:pt x="15" y="422"/>
                    </a:lnTo>
                    <a:lnTo>
                      <a:pt x="406" y="422"/>
                    </a:lnTo>
                    <a:lnTo>
                      <a:pt x="412" y="421"/>
                    </a:lnTo>
                    <a:lnTo>
                      <a:pt x="415" y="419"/>
                    </a:lnTo>
                    <a:lnTo>
                      <a:pt x="418" y="417"/>
                    </a:lnTo>
                    <a:lnTo>
                      <a:pt x="420" y="412"/>
                    </a:lnTo>
                    <a:lnTo>
                      <a:pt x="421" y="408"/>
                    </a:lnTo>
                    <a:lnTo>
                      <a:pt x="421" y="404"/>
                    </a:lnTo>
                    <a:lnTo>
                      <a:pt x="420" y="400"/>
                    </a:lnTo>
                    <a:lnTo>
                      <a:pt x="417" y="396"/>
                    </a:lnTo>
                    <a:lnTo>
                      <a:pt x="2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a:solidFill>
                    <a:schemeClr val="tx1">
                      <a:lumMod val="75000"/>
                      <a:lumOff val="25000"/>
                    </a:schemeClr>
                  </a:solidFill>
                </a:endParaRPr>
              </a:p>
            </p:txBody>
          </p:sp>
        </p:grpSp>
      </p:grpSp>
    </p:spTree>
  </p:cSld>
  <p:clrMapOvr>
    <a:masterClrMapping/>
  </p:clrMapOvr>
  <mc:AlternateContent xmlns:mc="http://schemas.openxmlformats.org/markup-compatibility/2006">
    <mc:Choice xmlns:p14="http://schemas.microsoft.com/office/powerpoint/2010/main" Requires="p14">
      <p:transition p14:dur="500">
        <p14:switch dir="r"/>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50908" y="2008645"/>
            <a:ext cx="7690184" cy="2040611"/>
            <a:chOff x="2234866" y="1600199"/>
            <a:chExt cx="7690184" cy="2040611"/>
          </a:xfrm>
        </p:grpSpPr>
        <p:sp>
          <p:nvSpPr>
            <p:cNvPr id="26" name="矩形 25"/>
            <p:cNvSpPr/>
            <p:nvPr userDrawn="1"/>
          </p:nvSpPr>
          <p:spPr>
            <a:xfrm>
              <a:off x="2266950" y="2176145"/>
              <a:ext cx="7658100" cy="1464665"/>
            </a:xfrm>
            <a:prstGeom prst="rect">
              <a:avLst/>
            </a:prstGeom>
            <a:blipFill dpi="0" rotWithShape="1">
              <a:blip r:embed="rId1"/>
              <a:srcRect/>
              <a:stretch>
                <a:fillRect/>
              </a:stretch>
            </a:blipFill>
            <a:ln>
              <a:noFill/>
            </a:ln>
            <a:effectLst>
              <a:innerShdw blurRad="114300">
                <a:schemeClr val="accent1">
                  <a:lumMod val="5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Freeform 25"/>
            <p:cNvSpPr>
              <a:spLocks noEditPoints="1"/>
            </p:cNvSpPr>
            <p:nvPr userDrawn="1"/>
          </p:nvSpPr>
          <p:spPr bwMode="auto">
            <a:xfrm>
              <a:off x="2234866" y="1600199"/>
              <a:ext cx="1172335" cy="922877"/>
            </a:xfrm>
            <a:custGeom>
              <a:avLst/>
              <a:gdLst>
                <a:gd name="T0" fmla="*/ 571 w 1073"/>
                <a:gd name="T1" fmla="*/ 667 h 884"/>
                <a:gd name="T2" fmla="*/ 41 w 1073"/>
                <a:gd name="T3" fmla="*/ 596 h 884"/>
                <a:gd name="T4" fmla="*/ 912 w 1073"/>
                <a:gd name="T5" fmla="*/ 619 h 884"/>
                <a:gd name="T6" fmla="*/ 899 w 1073"/>
                <a:gd name="T7" fmla="*/ 602 h 884"/>
                <a:gd name="T8" fmla="*/ 566 w 1073"/>
                <a:gd name="T9" fmla="*/ 634 h 884"/>
                <a:gd name="T10" fmla="*/ 45 w 1073"/>
                <a:gd name="T11" fmla="*/ 382 h 884"/>
                <a:gd name="T12" fmla="*/ 577 w 1073"/>
                <a:gd name="T13" fmla="*/ 651 h 884"/>
                <a:gd name="T14" fmla="*/ 911 w 1073"/>
                <a:gd name="T15" fmla="*/ 489 h 884"/>
                <a:gd name="T16" fmla="*/ 566 w 1073"/>
                <a:gd name="T17" fmla="*/ 634 h 884"/>
                <a:gd name="T18" fmla="*/ 788 w 1073"/>
                <a:gd name="T19" fmla="*/ 456 h 884"/>
                <a:gd name="T20" fmla="*/ 779 w 1073"/>
                <a:gd name="T21" fmla="*/ 348 h 884"/>
                <a:gd name="T22" fmla="*/ 224 w 1073"/>
                <a:gd name="T23" fmla="*/ 340 h 884"/>
                <a:gd name="T24" fmla="*/ 56 w 1073"/>
                <a:gd name="T25" fmla="*/ 377 h 884"/>
                <a:gd name="T26" fmla="*/ 566 w 1073"/>
                <a:gd name="T27" fmla="*/ 867 h 884"/>
                <a:gd name="T28" fmla="*/ 45 w 1073"/>
                <a:gd name="T29" fmla="*/ 614 h 884"/>
                <a:gd name="T30" fmla="*/ 577 w 1073"/>
                <a:gd name="T31" fmla="*/ 884 h 884"/>
                <a:gd name="T32" fmla="*/ 911 w 1073"/>
                <a:gd name="T33" fmla="*/ 722 h 884"/>
                <a:gd name="T34" fmla="*/ 566 w 1073"/>
                <a:gd name="T35" fmla="*/ 867 h 884"/>
                <a:gd name="T36" fmla="*/ 839 w 1073"/>
                <a:gd name="T37" fmla="*/ 271 h 884"/>
                <a:gd name="T38" fmla="*/ 831 w 1073"/>
                <a:gd name="T39" fmla="*/ 290 h 884"/>
                <a:gd name="T40" fmla="*/ 836 w 1073"/>
                <a:gd name="T41" fmla="*/ 318 h 884"/>
                <a:gd name="T42" fmla="*/ 814 w 1073"/>
                <a:gd name="T43" fmla="*/ 443 h 884"/>
                <a:gd name="T44" fmla="*/ 877 w 1073"/>
                <a:gd name="T45" fmla="*/ 333 h 884"/>
                <a:gd name="T46" fmla="*/ 870 w 1073"/>
                <a:gd name="T47" fmla="*/ 306 h 884"/>
                <a:gd name="T48" fmla="*/ 876 w 1073"/>
                <a:gd name="T49" fmla="*/ 277 h 884"/>
                <a:gd name="T50" fmla="*/ 869 w 1073"/>
                <a:gd name="T51" fmla="*/ 179 h 884"/>
                <a:gd name="T52" fmla="*/ 1067 w 1073"/>
                <a:gd name="T53" fmla="*/ 137 h 884"/>
                <a:gd name="T54" fmla="*/ 608 w 1073"/>
                <a:gd name="T55" fmla="*/ 4 h 884"/>
                <a:gd name="T56" fmla="*/ 325 w 1073"/>
                <a:gd name="T57" fmla="*/ 23 h 884"/>
                <a:gd name="T58" fmla="*/ 9 w 1073"/>
                <a:gd name="T59" fmla="*/ 61 h 884"/>
                <a:gd name="T60" fmla="*/ 377 w 1073"/>
                <a:gd name="T61" fmla="*/ 255 h 884"/>
                <a:gd name="T62" fmla="*/ 817 w 1073"/>
                <a:gd name="T63" fmla="*/ 188 h 884"/>
                <a:gd name="T64" fmla="*/ 494 w 1073"/>
                <a:gd name="T65" fmla="*/ 127 h 884"/>
                <a:gd name="T66" fmla="*/ 829 w 1073"/>
                <a:gd name="T67" fmla="*/ 161 h 884"/>
                <a:gd name="T68" fmla="*/ 756 w 1073"/>
                <a:gd name="T69" fmla="*/ 222 h 884"/>
                <a:gd name="T70" fmla="*/ 248 w 1073"/>
                <a:gd name="T71" fmla="*/ 340 h 884"/>
                <a:gd name="T72" fmla="*/ 367 w 1073"/>
                <a:gd name="T73" fmla="*/ 276 h 884"/>
                <a:gd name="T74" fmla="*/ 756 w 1073"/>
                <a:gd name="T75" fmla="*/ 222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73" h="884">
                  <a:moveTo>
                    <a:pt x="564" y="750"/>
                  </a:moveTo>
                  <a:cubicBezTo>
                    <a:pt x="557" y="722"/>
                    <a:pt x="556" y="694"/>
                    <a:pt x="571" y="667"/>
                  </a:cubicBezTo>
                  <a:lnTo>
                    <a:pt x="42" y="497"/>
                  </a:lnTo>
                  <a:cubicBezTo>
                    <a:pt x="22" y="524"/>
                    <a:pt x="17" y="559"/>
                    <a:pt x="41" y="596"/>
                  </a:cubicBezTo>
                  <a:lnTo>
                    <a:pt x="575" y="767"/>
                  </a:lnTo>
                  <a:lnTo>
                    <a:pt x="912" y="619"/>
                  </a:lnTo>
                  <a:cubicBezTo>
                    <a:pt x="921" y="615"/>
                    <a:pt x="919" y="608"/>
                    <a:pt x="908" y="605"/>
                  </a:cubicBezTo>
                  <a:lnTo>
                    <a:pt x="899" y="602"/>
                  </a:lnTo>
                  <a:lnTo>
                    <a:pt x="564" y="750"/>
                  </a:lnTo>
                  <a:close/>
                  <a:moveTo>
                    <a:pt x="566" y="634"/>
                  </a:moveTo>
                  <a:cubicBezTo>
                    <a:pt x="559" y="606"/>
                    <a:pt x="558" y="578"/>
                    <a:pt x="573" y="551"/>
                  </a:cubicBezTo>
                  <a:lnTo>
                    <a:pt x="45" y="382"/>
                  </a:lnTo>
                  <a:cubicBezTo>
                    <a:pt x="24" y="408"/>
                    <a:pt x="19" y="443"/>
                    <a:pt x="43" y="480"/>
                  </a:cubicBezTo>
                  <a:lnTo>
                    <a:pt x="577" y="651"/>
                  </a:lnTo>
                  <a:lnTo>
                    <a:pt x="914" y="503"/>
                  </a:lnTo>
                  <a:cubicBezTo>
                    <a:pt x="923" y="499"/>
                    <a:pt x="922" y="493"/>
                    <a:pt x="911" y="489"/>
                  </a:cubicBezTo>
                  <a:lnTo>
                    <a:pt x="902" y="486"/>
                  </a:lnTo>
                  <a:lnTo>
                    <a:pt x="566" y="634"/>
                  </a:lnTo>
                  <a:close/>
                  <a:moveTo>
                    <a:pt x="584" y="546"/>
                  </a:moveTo>
                  <a:lnTo>
                    <a:pt x="788" y="456"/>
                  </a:lnTo>
                  <a:lnTo>
                    <a:pt x="803" y="355"/>
                  </a:lnTo>
                  <a:lnTo>
                    <a:pt x="779" y="348"/>
                  </a:lnTo>
                  <a:cubicBezTo>
                    <a:pt x="768" y="432"/>
                    <a:pt x="560" y="438"/>
                    <a:pt x="502" y="438"/>
                  </a:cubicBezTo>
                  <a:cubicBezTo>
                    <a:pt x="442" y="438"/>
                    <a:pt x="224" y="431"/>
                    <a:pt x="224" y="340"/>
                  </a:cubicBezTo>
                  <a:lnTo>
                    <a:pt x="224" y="303"/>
                  </a:lnTo>
                  <a:lnTo>
                    <a:pt x="56" y="377"/>
                  </a:lnTo>
                  <a:lnTo>
                    <a:pt x="584" y="546"/>
                  </a:lnTo>
                  <a:close/>
                  <a:moveTo>
                    <a:pt x="566" y="867"/>
                  </a:moveTo>
                  <a:cubicBezTo>
                    <a:pt x="559" y="839"/>
                    <a:pt x="558" y="810"/>
                    <a:pt x="573" y="783"/>
                  </a:cubicBezTo>
                  <a:lnTo>
                    <a:pt x="45" y="614"/>
                  </a:lnTo>
                  <a:cubicBezTo>
                    <a:pt x="24" y="641"/>
                    <a:pt x="19" y="676"/>
                    <a:pt x="43" y="713"/>
                  </a:cubicBezTo>
                  <a:lnTo>
                    <a:pt x="577" y="884"/>
                  </a:lnTo>
                  <a:lnTo>
                    <a:pt x="914" y="735"/>
                  </a:lnTo>
                  <a:cubicBezTo>
                    <a:pt x="923" y="731"/>
                    <a:pt x="922" y="725"/>
                    <a:pt x="911" y="722"/>
                  </a:cubicBezTo>
                  <a:lnTo>
                    <a:pt x="902" y="719"/>
                  </a:lnTo>
                  <a:lnTo>
                    <a:pt x="566" y="867"/>
                  </a:lnTo>
                  <a:close/>
                  <a:moveTo>
                    <a:pt x="839" y="173"/>
                  </a:moveTo>
                  <a:lnTo>
                    <a:pt x="839" y="271"/>
                  </a:lnTo>
                  <a:cubicBezTo>
                    <a:pt x="836" y="272"/>
                    <a:pt x="832" y="274"/>
                    <a:pt x="832" y="277"/>
                  </a:cubicBezTo>
                  <a:lnTo>
                    <a:pt x="831" y="290"/>
                  </a:lnTo>
                  <a:cubicBezTo>
                    <a:pt x="831" y="298"/>
                    <a:pt x="838" y="301"/>
                    <a:pt x="837" y="307"/>
                  </a:cubicBezTo>
                  <a:lnTo>
                    <a:pt x="836" y="318"/>
                  </a:lnTo>
                  <a:cubicBezTo>
                    <a:pt x="836" y="323"/>
                    <a:pt x="831" y="327"/>
                    <a:pt x="831" y="333"/>
                  </a:cubicBezTo>
                  <a:lnTo>
                    <a:pt x="814" y="443"/>
                  </a:lnTo>
                  <a:cubicBezTo>
                    <a:pt x="821" y="456"/>
                    <a:pt x="886" y="456"/>
                    <a:pt x="894" y="443"/>
                  </a:cubicBezTo>
                  <a:lnTo>
                    <a:pt x="877" y="333"/>
                  </a:lnTo>
                  <a:cubicBezTo>
                    <a:pt x="877" y="327"/>
                    <a:pt x="872" y="323"/>
                    <a:pt x="871" y="318"/>
                  </a:cubicBezTo>
                  <a:lnTo>
                    <a:pt x="870" y="306"/>
                  </a:lnTo>
                  <a:cubicBezTo>
                    <a:pt x="870" y="300"/>
                    <a:pt x="877" y="299"/>
                    <a:pt x="877" y="291"/>
                  </a:cubicBezTo>
                  <a:lnTo>
                    <a:pt x="876" y="277"/>
                  </a:lnTo>
                  <a:cubicBezTo>
                    <a:pt x="876" y="274"/>
                    <a:pt x="872" y="272"/>
                    <a:pt x="869" y="271"/>
                  </a:cubicBezTo>
                  <a:cubicBezTo>
                    <a:pt x="869" y="172"/>
                    <a:pt x="869" y="285"/>
                    <a:pt x="869" y="179"/>
                  </a:cubicBezTo>
                  <a:lnTo>
                    <a:pt x="1066" y="144"/>
                  </a:lnTo>
                  <a:cubicBezTo>
                    <a:pt x="1072" y="143"/>
                    <a:pt x="1073" y="140"/>
                    <a:pt x="1067" y="137"/>
                  </a:cubicBezTo>
                  <a:cubicBezTo>
                    <a:pt x="972" y="110"/>
                    <a:pt x="885" y="84"/>
                    <a:pt x="806" y="61"/>
                  </a:cubicBezTo>
                  <a:cubicBezTo>
                    <a:pt x="735" y="41"/>
                    <a:pt x="669" y="21"/>
                    <a:pt x="608" y="4"/>
                  </a:cubicBezTo>
                  <a:cubicBezTo>
                    <a:pt x="597" y="0"/>
                    <a:pt x="590" y="0"/>
                    <a:pt x="579" y="1"/>
                  </a:cubicBezTo>
                  <a:cubicBezTo>
                    <a:pt x="499" y="8"/>
                    <a:pt x="415" y="15"/>
                    <a:pt x="325" y="23"/>
                  </a:cubicBezTo>
                  <a:cubicBezTo>
                    <a:pt x="227" y="31"/>
                    <a:pt x="122" y="40"/>
                    <a:pt x="10" y="49"/>
                  </a:cubicBezTo>
                  <a:cubicBezTo>
                    <a:pt x="0" y="51"/>
                    <a:pt x="2" y="58"/>
                    <a:pt x="9" y="61"/>
                  </a:cubicBezTo>
                  <a:cubicBezTo>
                    <a:pt x="53" y="84"/>
                    <a:pt x="102" y="110"/>
                    <a:pt x="156" y="138"/>
                  </a:cubicBezTo>
                  <a:cubicBezTo>
                    <a:pt x="222" y="173"/>
                    <a:pt x="295" y="211"/>
                    <a:pt x="377" y="255"/>
                  </a:cubicBezTo>
                  <a:cubicBezTo>
                    <a:pt x="385" y="259"/>
                    <a:pt x="400" y="260"/>
                    <a:pt x="412" y="258"/>
                  </a:cubicBezTo>
                  <a:cubicBezTo>
                    <a:pt x="547" y="235"/>
                    <a:pt x="682" y="211"/>
                    <a:pt x="817" y="188"/>
                  </a:cubicBezTo>
                  <a:cubicBezTo>
                    <a:pt x="817" y="183"/>
                    <a:pt x="815" y="180"/>
                    <a:pt x="809" y="179"/>
                  </a:cubicBezTo>
                  <a:lnTo>
                    <a:pt x="494" y="127"/>
                  </a:lnTo>
                  <a:cubicBezTo>
                    <a:pt x="466" y="123"/>
                    <a:pt x="471" y="103"/>
                    <a:pt x="487" y="106"/>
                  </a:cubicBezTo>
                  <a:lnTo>
                    <a:pt x="829" y="161"/>
                  </a:lnTo>
                  <a:cubicBezTo>
                    <a:pt x="835" y="162"/>
                    <a:pt x="839" y="167"/>
                    <a:pt x="839" y="173"/>
                  </a:cubicBezTo>
                  <a:close/>
                  <a:moveTo>
                    <a:pt x="756" y="222"/>
                  </a:moveTo>
                  <a:lnTo>
                    <a:pt x="756" y="340"/>
                  </a:lnTo>
                  <a:cubicBezTo>
                    <a:pt x="756" y="439"/>
                    <a:pt x="248" y="439"/>
                    <a:pt x="248" y="340"/>
                  </a:cubicBezTo>
                  <a:lnTo>
                    <a:pt x="248" y="213"/>
                  </a:lnTo>
                  <a:cubicBezTo>
                    <a:pt x="287" y="234"/>
                    <a:pt x="327" y="255"/>
                    <a:pt x="367" y="276"/>
                  </a:cubicBezTo>
                  <a:cubicBezTo>
                    <a:pt x="380" y="283"/>
                    <a:pt x="401" y="284"/>
                    <a:pt x="416" y="281"/>
                  </a:cubicBezTo>
                  <a:cubicBezTo>
                    <a:pt x="529" y="261"/>
                    <a:pt x="642" y="242"/>
                    <a:pt x="756" y="222"/>
                  </a:cubicBezTo>
                  <a:close/>
                </a:path>
              </a:pathLst>
            </a:custGeom>
            <a:gradFill flip="none" rotWithShape="1">
              <a:gsLst>
                <a:gs pos="0">
                  <a:schemeClr val="accent1"/>
                </a:gs>
                <a:gs pos="62000">
                  <a:srgbClr val="7AAACE"/>
                </a:gs>
                <a:gs pos="62000">
                  <a:schemeClr val="bg1"/>
                </a:gs>
              </a:gsLst>
              <a:lin ang="5400000" scaled="1"/>
              <a:tileRect/>
            </a:gradFill>
            <a:ln>
              <a:noFill/>
            </a:ln>
          </p:spPr>
          <p:txBody>
            <a:bodyPr vert="horz" wrap="square" lIns="91440" tIns="45720" rIns="91440" bIns="45720" numCol="1" anchor="t" anchorCtr="0" compatLnSpc="1"/>
            <a:lstStyle/>
            <a:p>
              <a:endParaRPr lang="zh-CN" altLang="en-US"/>
            </a:p>
          </p:txBody>
        </p:sp>
        <p:pic>
          <p:nvPicPr>
            <p:cNvPr id="29" name="图片 28"/>
            <p:cNvPicPr>
              <a:picLocks noChangeAspect="1"/>
            </p:cNvPicPr>
            <p:nvPr userDrawn="1"/>
          </p:nvPicPr>
          <p:blipFill rotWithShape="1">
            <a:blip r:embed="rId2"/>
            <a:srcRect r="50000"/>
            <a:stretch>
              <a:fillRect/>
            </a:stretch>
          </p:blipFill>
          <p:spPr>
            <a:xfrm>
              <a:off x="9373314" y="2311273"/>
              <a:ext cx="551736" cy="1310754"/>
            </a:xfrm>
            <a:prstGeom prst="rect">
              <a:avLst/>
            </a:prstGeom>
          </p:spPr>
        </p:pic>
      </p:grpSp>
      <p:sp>
        <p:nvSpPr>
          <p:cNvPr id="27" name="文本框 26"/>
          <p:cNvSpPr txBox="1"/>
          <p:nvPr userDrawn="1"/>
        </p:nvSpPr>
        <p:spPr>
          <a:xfrm>
            <a:off x="2891798" y="2855913"/>
            <a:ext cx="6440488" cy="922020"/>
          </a:xfrm>
          <a:prstGeom prst="rect">
            <a:avLst/>
          </a:prstGeom>
          <a:noFill/>
        </p:spPr>
        <p:txBody>
          <a:bodyPr wrap="square" rtlCol="0">
            <a:spAutoFit/>
          </a:bodyPr>
          <a:lstStyle/>
          <a:p>
            <a:pPr algn="dist"/>
            <a:r>
              <a:rPr lang="zh-CN" altLang="en-US" sz="5400" b="1" dirty="0">
                <a:solidFill>
                  <a:schemeClr val="bg1"/>
                </a:solidFill>
                <a:effectLst>
                  <a:outerShdw blurRad="38100" dist="38100" dir="2700000" algn="tl">
                    <a:schemeClr val="accent1">
                      <a:lumMod val="50000"/>
                      <a:alpha val="80000"/>
                    </a:schemeClr>
                  </a:outerShdw>
                </a:effectLst>
              </a:rPr>
              <a:t>到此结束，谢谢倾听</a:t>
            </a:r>
            <a:endParaRPr lang="zh-CN" altLang="en-US" sz="5400" b="1" dirty="0">
              <a:solidFill>
                <a:schemeClr val="bg1"/>
              </a:solidFill>
              <a:effectLst>
                <a:outerShdw blurRad="38100" dist="38100" dir="2700000" algn="tl">
                  <a:schemeClr val="accent1">
                    <a:lumMod val="50000"/>
                    <a:alpha val="8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250">
        <p:comb/>
      </p:transition>
    </mc:Choice>
    <mc:Fallback>
      <p:transition>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5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 name="组合 161"/>
          <p:cNvGrpSpPr/>
          <p:nvPr/>
        </p:nvGrpSpPr>
        <p:grpSpPr>
          <a:xfrm>
            <a:off x="3641873" y="1724670"/>
            <a:ext cx="6312254" cy="1704330"/>
            <a:chOff x="3641873" y="1262390"/>
            <a:chExt cx="6312254" cy="1704330"/>
          </a:xfrm>
        </p:grpSpPr>
        <p:cxnSp>
          <p:nvCxnSpPr>
            <p:cNvPr id="127" name="直接连接符 126"/>
            <p:cNvCxnSpPr>
              <a:stCxn id="125" idx="3"/>
              <a:endCxn id="68" idx="3"/>
            </p:cNvCxnSpPr>
            <p:nvPr/>
          </p:nvCxnSpPr>
          <p:spPr>
            <a:xfrm flipV="1">
              <a:off x="3641873" y="1524000"/>
              <a:ext cx="2069465" cy="144272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7" name="组合 116"/>
            <p:cNvGrpSpPr/>
            <p:nvPr/>
          </p:nvGrpSpPr>
          <p:grpSpPr>
            <a:xfrm>
              <a:off x="5711076" y="1262390"/>
              <a:ext cx="4243051" cy="523220"/>
              <a:chOff x="4499896" y="1267962"/>
              <a:chExt cx="4243051" cy="523220"/>
            </a:xfrm>
          </p:grpSpPr>
          <p:grpSp>
            <p:nvGrpSpPr>
              <p:cNvPr id="94" name="组合 93"/>
              <p:cNvGrpSpPr/>
              <p:nvPr/>
            </p:nvGrpSpPr>
            <p:grpSpPr>
              <a:xfrm>
                <a:off x="4499896" y="1293352"/>
                <a:ext cx="586620" cy="472440"/>
                <a:chOff x="4460870" y="1698024"/>
                <a:chExt cx="736113" cy="634526"/>
              </a:xfrm>
            </p:grpSpPr>
            <p:sp>
              <p:nvSpPr>
                <p:cNvPr id="68" name="Hexagon 7"/>
                <p:cNvSpPr/>
                <p:nvPr/>
              </p:nvSpPr>
              <p:spPr>
                <a:xfrm>
                  <a:off x="4460870" y="1698024"/>
                  <a:ext cx="736113" cy="634526"/>
                </a:xfrm>
                <a:prstGeom prst="hexagon">
                  <a:avLst/>
                </a:prstGeom>
                <a:solidFill>
                  <a:schemeClr val="accent1"/>
                </a:solidFill>
                <a:ln>
                  <a:noFill/>
                </a:ln>
                <a:effectLst>
                  <a:innerShdw blurRad="1143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lumMod val="75000"/>
                        <a:lumOff val="25000"/>
                      </a:schemeClr>
                    </a:solidFill>
                  </a:endParaRPr>
                </a:p>
              </p:txBody>
            </p:sp>
            <p:sp>
              <p:nvSpPr>
                <p:cNvPr id="77" name="Freeform 82"/>
                <p:cNvSpPr>
                  <a:spLocks noEditPoints="1"/>
                </p:cNvSpPr>
                <p:nvPr/>
              </p:nvSpPr>
              <p:spPr bwMode="auto">
                <a:xfrm>
                  <a:off x="4710667" y="1893168"/>
                  <a:ext cx="236210" cy="244239"/>
                </a:xfrm>
                <a:custGeom>
                  <a:avLst/>
                  <a:gdLst>
                    <a:gd name="T0" fmla="*/ 38 w 875"/>
                    <a:gd name="T1" fmla="*/ 633 h 905"/>
                    <a:gd name="T2" fmla="*/ 31 w 875"/>
                    <a:gd name="T3" fmla="*/ 625 h 905"/>
                    <a:gd name="T4" fmla="*/ 31 w 875"/>
                    <a:gd name="T5" fmla="*/ 610 h 905"/>
                    <a:gd name="T6" fmla="*/ 38 w 875"/>
                    <a:gd name="T7" fmla="*/ 604 h 905"/>
                    <a:gd name="T8" fmla="*/ 815 w 875"/>
                    <a:gd name="T9" fmla="*/ 603 h 905"/>
                    <a:gd name="T10" fmla="*/ 841 w 875"/>
                    <a:gd name="T11" fmla="*/ 605 h 905"/>
                    <a:gd name="T12" fmla="*/ 845 w 875"/>
                    <a:gd name="T13" fmla="*/ 614 h 905"/>
                    <a:gd name="T14" fmla="*/ 844 w 875"/>
                    <a:gd name="T15" fmla="*/ 629 h 905"/>
                    <a:gd name="T16" fmla="*/ 834 w 875"/>
                    <a:gd name="T17" fmla="*/ 633 h 905"/>
                    <a:gd name="T18" fmla="*/ 317 w 875"/>
                    <a:gd name="T19" fmla="*/ 166 h 905"/>
                    <a:gd name="T20" fmla="*/ 321 w 875"/>
                    <a:gd name="T21" fmla="*/ 176 h 905"/>
                    <a:gd name="T22" fmla="*/ 332 w 875"/>
                    <a:gd name="T23" fmla="*/ 181 h 905"/>
                    <a:gd name="T24" fmla="*/ 521 w 875"/>
                    <a:gd name="T25" fmla="*/ 178 h 905"/>
                    <a:gd name="T26" fmla="*/ 528 w 875"/>
                    <a:gd name="T27" fmla="*/ 168 h 905"/>
                    <a:gd name="T28" fmla="*/ 800 w 875"/>
                    <a:gd name="T29" fmla="*/ 573 h 905"/>
                    <a:gd name="T30" fmla="*/ 497 w 875"/>
                    <a:gd name="T31" fmla="*/ 121 h 905"/>
                    <a:gd name="T32" fmla="*/ 830 w 875"/>
                    <a:gd name="T33" fmla="*/ 573 h 905"/>
                    <a:gd name="T34" fmla="*/ 828 w 875"/>
                    <a:gd name="T35" fmla="*/ 127 h 905"/>
                    <a:gd name="T36" fmla="*/ 818 w 875"/>
                    <a:gd name="T37" fmla="*/ 121 h 905"/>
                    <a:gd name="T38" fmla="*/ 528 w 875"/>
                    <a:gd name="T39" fmla="*/ 103 h 905"/>
                    <a:gd name="T40" fmla="*/ 521 w 875"/>
                    <a:gd name="T41" fmla="*/ 93 h 905"/>
                    <a:gd name="T42" fmla="*/ 437 w 875"/>
                    <a:gd name="T43" fmla="*/ 90 h 905"/>
                    <a:gd name="T44" fmla="*/ 435 w 875"/>
                    <a:gd name="T45" fmla="*/ 7 h 905"/>
                    <a:gd name="T46" fmla="*/ 425 w 875"/>
                    <a:gd name="T47" fmla="*/ 1 h 905"/>
                    <a:gd name="T48" fmla="*/ 415 w 875"/>
                    <a:gd name="T49" fmla="*/ 3 h 905"/>
                    <a:gd name="T50" fmla="*/ 408 w 875"/>
                    <a:gd name="T51" fmla="*/ 12 h 905"/>
                    <a:gd name="T52" fmla="*/ 329 w 875"/>
                    <a:gd name="T53" fmla="*/ 91 h 905"/>
                    <a:gd name="T54" fmla="*/ 320 w 875"/>
                    <a:gd name="T55" fmla="*/ 97 h 905"/>
                    <a:gd name="T56" fmla="*/ 317 w 875"/>
                    <a:gd name="T57" fmla="*/ 121 h 905"/>
                    <a:gd name="T58" fmla="*/ 52 w 875"/>
                    <a:gd name="T59" fmla="*/ 123 h 905"/>
                    <a:gd name="T60" fmla="*/ 46 w 875"/>
                    <a:gd name="T61" fmla="*/ 133 h 905"/>
                    <a:gd name="T62" fmla="*/ 26 w 875"/>
                    <a:gd name="T63" fmla="*/ 576 h 905"/>
                    <a:gd name="T64" fmla="*/ 4 w 875"/>
                    <a:gd name="T65" fmla="*/ 598 h 905"/>
                    <a:gd name="T66" fmla="*/ 4 w 875"/>
                    <a:gd name="T67" fmla="*/ 637 h 905"/>
                    <a:gd name="T68" fmla="*/ 26 w 875"/>
                    <a:gd name="T69" fmla="*/ 661 h 905"/>
                    <a:gd name="T70" fmla="*/ 105 w 875"/>
                    <a:gd name="T71" fmla="*/ 882 h 905"/>
                    <a:gd name="T72" fmla="*/ 104 w 875"/>
                    <a:gd name="T73" fmla="*/ 894 h 905"/>
                    <a:gd name="T74" fmla="*/ 111 w 875"/>
                    <a:gd name="T75" fmla="*/ 903 h 905"/>
                    <a:gd name="T76" fmla="*/ 126 w 875"/>
                    <a:gd name="T77" fmla="*/ 903 h 905"/>
                    <a:gd name="T78" fmla="*/ 407 w 875"/>
                    <a:gd name="T79" fmla="*/ 663 h 905"/>
                    <a:gd name="T80" fmla="*/ 410 w 875"/>
                    <a:gd name="T81" fmla="*/ 897 h 905"/>
                    <a:gd name="T82" fmla="*/ 420 w 875"/>
                    <a:gd name="T83" fmla="*/ 904 h 905"/>
                    <a:gd name="T84" fmla="*/ 431 w 875"/>
                    <a:gd name="T85" fmla="*/ 902 h 905"/>
                    <a:gd name="T86" fmla="*/ 437 w 875"/>
                    <a:gd name="T87" fmla="*/ 892 h 905"/>
                    <a:gd name="T88" fmla="*/ 714 w 875"/>
                    <a:gd name="T89" fmla="*/ 896 h 905"/>
                    <a:gd name="T90" fmla="*/ 727 w 875"/>
                    <a:gd name="T91" fmla="*/ 905 h 905"/>
                    <a:gd name="T92" fmla="*/ 738 w 875"/>
                    <a:gd name="T93" fmla="*/ 900 h 905"/>
                    <a:gd name="T94" fmla="*/ 742 w 875"/>
                    <a:gd name="T95" fmla="*/ 889 h 905"/>
                    <a:gd name="T96" fmla="*/ 830 w 875"/>
                    <a:gd name="T97" fmla="*/ 663 h 905"/>
                    <a:gd name="T98" fmla="*/ 863 w 875"/>
                    <a:gd name="T99" fmla="*/ 651 h 905"/>
                    <a:gd name="T100" fmla="*/ 875 w 875"/>
                    <a:gd name="T101" fmla="*/ 618 h 905"/>
                    <a:gd name="T102" fmla="*/ 863 w 875"/>
                    <a:gd name="T103" fmla="*/ 584 h 905"/>
                    <a:gd name="T104" fmla="*/ 830 w 875"/>
                    <a:gd name="T105" fmla="*/ 573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5" h="905">
                      <a:moveTo>
                        <a:pt x="830" y="633"/>
                      </a:moveTo>
                      <a:lnTo>
                        <a:pt x="46" y="633"/>
                      </a:lnTo>
                      <a:lnTo>
                        <a:pt x="41" y="633"/>
                      </a:lnTo>
                      <a:lnTo>
                        <a:pt x="38" y="633"/>
                      </a:lnTo>
                      <a:lnTo>
                        <a:pt x="35" y="632"/>
                      </a:lnTo>
                      <a:lnTo>
                        <a:pt x="33" y="631"/>
                      </a:lnTo>
                      <a:lnTo>
                        <a:pt x="32" y="629"/>
                      </a:lnTo>
                      <a:lnTo>
                        <a:pt x="31" y="625"/>
                      </a:lnTo>
                      <a:lnTo>
                        <a:pt x="31" y="622"/>
                      </a:lnTo>
                      <a:lnTo>
                        <a:pt x="31" y="618"/>
                      </a:lnTo>
                      <a:lnTo>
                        <a:pt x="31" y="614"/>
                      </a:lnTo>
                      <a:lnTo>
                        <a:pt x="31" y="610"/>
                      </a:lnTo>
                      <a:lnTo>
                        <a:pt x="32" y="608"/>
                      </a:lnTo>
                      <a:lnTo>
                        <a:pt x="33" y="606"/>
                      </a:lnTo>
                      <a:lnTo>
                        <a:pt x="35" y="605"/>
                      </a:lnTo>
                      <a:lnTo>
                        <a:pt x="38" y="604"/>
                      </a:lnTo>
                      <a:lnTo>
                        <a:pt x="41" y="603"/>
                      </a:lnTo>
                      <a:lnTo>
                        <a:pt x="46" y="603"/>
                      </a:lnTo>
                      <a:lnTo>
                        <a:pt x="61" y="603"/>
                      </a:lnTo>
                      <a:lnTo>
                        <a:pt x="815" y="603"/>
                      </a:lnTo>
                      <a:lnTo>
                        <a:pt x="830" y="603"/>
                      </a:lnTo>
                      <a:lnTo>
                        <a:pt x="834" y="603"/>
                      </a:lnTo>
                      <a:lnTo>
                        <a:pt x="837" y="604"/>
                      </a:lnTo>
                      <a:lnTo>
                        <a:pt x="841" y="605"/>
                      </a:lnTo>
                      <a:lnTo>
                        <a:pt x="842" y="606"/>
                      </a:lnTo>
                      <a:lnTo>
                        <a:pt x="844" y="608"/>
                      </a:lnTo>
                      <a:lnTo>
                        <a:pt x="844" y="610"/>
                      </a:lnTo>
                      <a:lnTo>
                        <a:pt x="845" y="614"/>
                      </a:lnTo>
                      <a:lnTo>
                        <a:pt x="845" y="618"/>
                      </a:lnTo>
                      <a:lnTo>
                        <a:pt x="845" y="622"/>
                      </a:lnTo>
                      <a:lnTo>
                        <a:pt x="844" y="625"/>
                      </a:lnTo>
                      <a:lnTo>
                        <a:pt x="844" y="629"/>
                      </a:lnTo>
                      <a:lnTo>
                        <a:pt x="842" y="631"/>
                      </a:lnTo>
                      <a:lnTo>
                        <a:pt x="841" y="632"/>
                      </a:lnTo>
                      <a:lnTo>
                        <a:pt x="837" y="633"/>
                      </a:lnTo>
                      <a:lnTo>
                        <a:pt x="834" y="633"/>
                      </a:lnTo>
                      <a:lnTo>
                        <a:pt x="830" y="633"/>
                      </a:lnTo>
                      <a:close/>
                      <a:moveTo>
                        <a:pt x="76" y="151"/>
                      </a:moveTo>
                      <a:lnTo>
                        <a:pt x="317" y="151"/>
                      </a:lnTo>
                      <a:lnTo>
                        <a:pt x="317" y="166"/>
                      </a:lnTo>
                      <a:lnTo>
                        <a:pt x="318" y="168"/>
                      </a:lnTo>
                      <a:lnTo>
                        <a:pt x="318" y="172"/>
                      </a:lnTo>
                      <a:lnTo>
                        <a:pt x="320" y="174"/>
                      </a:lnTo>
                      <a:lnTo>
                        <a:pt x="321" y="176"/>
                      </a:lnTo>
                      <a:lnTo>
                        <a:pt x="323" y="178"/>
                      </a:lnTo>
                      <a:lnTo>
                        <a:pt x="326" y="180"/>
                      </a:lnTo>
                      <a:lnTo>
                        <a:pt x="329" y="180"/>
                      </a:lnTo>
                      <a:lnTo>
                        <a:pt x="332" y="181"/>
                      </a:lnTo>
                      <a:lnTo>
                        <a:pt x="514" y="181"/>
                      </a:lnTo>
                      <a:lnTo>
                        <a:pt x="516" y="180"/>
                      </a:lnTo>
                      <a:lnTo>
                        <a:pt x="519" y="179"/>
                      </a:lnTo>
                      <a:lnTo>
                        <a:pt x="521" y="178"/>
                      </a:lnTo>
                      <a:lnTo>
                        <a:pt x="523" y="176"/>
                      </a:lnTo>
                      <a:lnTo>
                        <a:pt x="525" y="174"/>
                      </a:lnTo>
                      <a:lnTo>
                        <a:pt x="526" y="172"/>
                      </a:lnTo>
                      <a:lnTo>
                        <a:pt x="528" y="168"/>
                      </a:lnTo>
                      <a:lnTo>
                        <a:pt x="529" y="166"/>
                      </a:lnTo>
                      <a:lnTo>
                        <a:pt x="529" y="151"/>
                      </a:lnTo>
                      <a:lnTo>
                        <a:pt x="800" y="151"/>
                      </a:lnTo>
                      <a:lnTo>
                        <a:pt x="800" y="573"/>
                      </a:lnTo>
                      <a:lnTo>
                        <a:pt x="76" y="573"/>
                      </a:lnTo>
                      <a:lnTo>
                        <a:pt x="76" y="151"/>
                      </a:lnTo>
                      <a:close/>
                      <a:moveTo>
                        <a:pt x="347" y="121"/>
                      </a:moveTo>
                      <a:lnTo>
                        <a:pt x="497" y="121"/>
                      </a:lnTo>
                      <a:lnTo>
                        <a:pt x="497" y="151"/>
                      </a:lnTo>
                      <a:lnTo>
                        <a:pt x="347" y="151"/>
                      </a:lnTo>
                      <a:lnTo>
                        <a:pt x="347" y="121"/>
                      </a:lnTo>
                      <a:close/>
                      <a:moveTo>
                        <a:pt x="830" y="573"/>
                      </a:moveTo>
                      <a:lnTo>
                        <a:pt x="830" y="136"/>
                      </a:lnTo>
                      <a:lnTo>
                        <a:pt x="830" y="133"/>
                      </a:lnTo>
                      <a:lnTo>
                        <a:pt x="829" y="130"/>
                      </a:lnTo>
                      <a:lnTo>
                        <a:pt x="828" y="127"/>
                      </a:lnTo>
                      <a:lnTo>
                        <a:pt x="825" y="125"/>
                      </a:lnTo>
                      <a:lnTo>
                        <a:pt x="823" y="123"/>
                      </a:lnTo>
                      <a:lnTo>
                        <a:pt x="820" y="122"/>
                      </a:lnTo>
                      <a:lnTo>
                        <a:pt x="818" y="121"/>
                      </a:lnTo>
                      <a:lnTo>
                        <a:pt x="815" y="121"/>
                      </a:lnTo>
                      <a:lnTo>
                        <a:pt x="529" y="121"/>
                      </a:lnTo>
                      <a:lnTo>
                        <a:pt x="529" y="106"/>
                      </a:lnTo>
                      <a:lnTo>
                        <a:pt x="528" y="103"/>
                      </a:lnTo>
                      <a:lnTo>
                        <a:pt x="526" y="100"/>
                      </a:lnTo>
                      <a:lnTo>
                        <a:pt x="525" y="97"/>
                      </a:lnTo>
                      <a:lnTo>
                        <a:pt x="523" y="95"/>
                      </a:lnTo>
                      <a:lnTo>
                        <a:pt x="521" y="93"/>
                      </a:lnTo>
                      <a:lnTo>
                        <a:pt x="519" y="92"/>
                      </a:lnTo>
                      <a:lnTo>
                        <a:pt x="516" y="91"/>
                      </a:lnTo>
                      <a:lnTo>
                        <a:pt x="512" y="91"/>
                      </a:lnTo>
                      <a:lnTo>
                        <a:pt x="437" y="90"/>
                      </a:lnTo>
                      <a:lnTo>
                        <a:pt x="437" y="15"/>
                      </a:lnTo>
                      <a:lnTo>
                        <a:pt x="437" y="12"/>
                      </a:lnTo>
                      <a:lnTo>
                        <a:pt x="436" y="9"/>
                      </a:lnTo>
                      <a:lnTo>
                        <a:pt x="435" y="7"/>
                      </a:lnTo>
                      <a:lnTo>
                        <a:pt x="433" y="4"/>
                      </a:lnTo>
                      <a:lnTo>
                        <a:pt x="431" y="3"/>
                      </a:lnTo>
                      <a:lnTo>
                        <a:pt x="429" y="1"/>
                      </a:lnTo>
                      <a:lnTo>
                        <a:pt x="425" y="1"/>
                      </a:lnTo>
                      <a:lnTo>
                        <a:pt x="422" y="0"/>
                      </a:lnTo>
                      <a:lnTo>
                        <a:pt x="420" y="1"/>
                      </a:lnTo>
                      <a:lnTo>
                        <a:pt x="417" y="1"/>
                      </a:lnTo>
                      <a:lnTo>
                        <a:pt x="415" y="3"/>
                      </a:lnTo>
                      <a:lnTo>
                        <a:pt x="411" y="4"/>
                      </a:lnTo>
                      <a:lnTo>
                        <a:pt x="410" y="7"/>
                      </a:lnTo>
                      <a:lnTo>
                        <a:pt x="408" y="9"/>
                      </a:lnTo>
                      <a:lnTo>
                        <a:pt x="408" y="12"/>
                      </a:lnTo>
                      <a:lnTo>
                        <a:pt x="407" y="15"/>
                      </a:lnTo>
                      <a:lnTo>
                        <a:pt x="407" y="90"/>
                      </a:lnTo>
                      <a:lnTo>
                        <a:pt x="332" y="90"/>
                      </a:lnTo>
                      <a:lnTo>
                        <a:pt x="329" y="91"/>
                      </a:lnTo>
                      <a:lnTo>
                        <a:pt x="326" y="92"/>
                      </a:lnTo>
                      <a:lnTo>
                        <a:pt x="323" y="93"/>
                      </a:lnTo>
                      <a:lnTo>
                        <a:pt x="321" y="95"/>
                      </a:lnTo>
                      <a:lnTo>
                        <a:pt x="320" y="97"/>
                      </a:lnTo>
                      <a:lnTo>
                        <a:pt x="318" y="100"/>
                      </a:lnTo>
                      <a:lnTo>
                        <a:pt x="318" y="103"/>
                      </a:lnTo>
                      <a:lnTo>
                        <a:pt x="317" y="106"/>
                      </a:lnTo>
                      <a:lnTo>
                        <a:pt x="317" y="121"/>
                      </a:lnTo>
                      <a:lnTo>
                        <a:pt x="61" y="121"/>
                      </a:lnTo>
                      <a:lnTo>
                        <a:pt x="57" y="121"/>
                      </a:lnTo>
                      <a:lnTo>
                        <a:pt x="54" y="122"/>
                      </a:lnTo>
                      <a:lnTo>
                        <a:pt x="52" y="123"/>
                      </a:lnTo>
                      <a:lnTo>
                        <a:pt x="50" y="125"/>
                      </a:lnTo>
                      <a:lnTo>
                        <a:pt x="48" y="127"/>
                      </a:lnTo>
                      <a:lnTo>
                        <a:pt x="47" y="130"/>
                      </a:lnTo>
                      <a:lnTo>
                        <a:pt x="46" y="133"/>
                      </a:lnTo>
                      <a:lnTo>
                        <a:pt x="46" y="136"/>
                      </a:lnTo>
                      <a:lnTo>
                        <a:pt x="46" y="573"/>
                      </a:lnTo>
                      <a:lnTo>
                        <a:pt x="35" y="574"/>
                      </a:lnTo>
                      <a:lnTo>
                        <a:pt x="26" y="576"/>
                      </a:lnTo>
                      <a:lnTo>
                        <a:pt x="19" y="579"/>
                      </a:lnTo>
                      <a:lnTo>
                        <a:pt x="12" y="584"/>
                      </a:lnTo>
                      <a:lnTo>
                        <a:pt x="7" y="591"/>
                      </a:lnTo>
                      <a:lnTo>
                        <a:pt x="4" y="598"/>
                      </a:lnTo>
                      <a:lnTo>
                        <a:pt x="2" y="608"/>
                      </a:lnTo>
                      <a:lnTo>
                        <a:pt x="0" y="618"/>
                      </a:lnTo>
                      <a:lnTo>
                        <a:pt x="2" y="629"/>
                      </a:lnTo>
                      <a:lnTo>
                        <a:pt x="4" y="637"/>
                      </a:lnTo>
                      <a:lnTo>
                        <a:pt x="7" y="645"/>
                      </a:lnTo>
                      <a:lnTo>
                        <a:pt x="12" y="651"/>
                      </a:lnTo>
                      <a:lnTo>
                        <a:pt x="19" y="657"/>
                      </a:lnTo>
                      <a:lnTo>
                        <a:pt x="26" y="661"/>
                      </a:lnTo>
                      <a:lnTo>
                        <a:pt x="35" y="663"/>
                      </a:lnTo>
                      <a:lnTo>
                        <a:pt x="46" y="663"/>
                      </a:lnTo>
                      <a:lnTo>
                        <a:pt x="217" y="663"/>
                      </a:lnTo>
                      <a:lnTo>
                        <a:pt x="105" y="882"/>
                      </a:lnTo>
                      <a:lnTo>
                        <a:pt x="104" y="886"/>
                      </a:lnTo>
                      <a:lnTo>
                        <a:pt x="103" y="889"/>
                      </a:lnTo>
                      <a:lnTo>
                        <a:pt x="104" y="891"/>
                      </a:lnTo>
                      <a:lnTo>
                        <a:pt x="104" y="894"/>
                      </a:lnTo>
                      <a:lnTo>
                        <a:pt x="105" y="896"/>
                      </a:lnTo>
                      <a:lnTo>
                        <a:pt x="107" y="900"/>
                      </a:lnTo>
                      <a:lnTo>
                        <a:pt x="109" y="902"/>
                      </a:lnTo>
                      <a:lnTo>
                        <a:pt x="111" y="903"/>
                      </a:lnTo>
                      <a:lnTo>
                        <a:pt x="114" y="904"/>
                      </a:lnTo>
                      <a:lnTo>
                        <a:pt x="118" y="905"/>
                      </a:lnTo>
                      <a:lnTo>
                        <a:pt x="122" y="904"/>
                      </a:lnTo>
                      <a:lnTo>
                        <a:pt x="126" y="903"/>
                      </a:lnTo>
                      <a:lnTo>
                        <a:pt x="130" y="900"/>
                      </a:lnTo>
                      <a:lnTo>
                        <a:pt x="132" y="896"/>
                      </a:lnTo>
                      <a:lnTo>
                        <a:pt x="251" y="663"/>
                      </a:lnTo>
                      <a:lnTo>
                        <a:pt x="407" y="663"/>
                      </a:lnTo>
                      <a:lnTo>
                        <a:pt x="407" y="890"/>
                      </a:lnTo>
                      <a:lnTo>
                        <a:pt x="408" y="892"/>
                      </a:lnTo>
                      <a:lnTo>
                        <a:pt x="408" y="895"/>
                      </a:lnTo>
                      <a:lnTo>
                        <a:pt x="410" y="897"/>
                      </a:lnTo>
                      <a:lnTo>
                        <a:pt x="411" y="900"/>
                      </a:lnTo>
                      <a:lnTo>
                        <a:pt x="415" y="902"/>
                      </a:lnTo>
                      <a:lnTo>
                        <a:pt x="417" y="904"/>
                      </a:lnTo>
                      <a:lnTo>
                        <a:pt x="420" y="904"/>
                      </a:lnTo>
                      <a:lnTo>
                        <a:pt x="422" y="905"/>
                      </a:lnTo>
                      <a:lnTo>
                        <a:pt x="425" y="904"/>
                      </a:lnTo>
                      <a:lnTo>
                        <a:pt x="429" y="904"/>
                      </a:lnTo>
                      <a:lnTo>
                        <a:pt x="431" y="902"/>
                      </a:lnTo>
                      <a:lnTo>
                        <a:pt x="433" y="900"/>
                      </a:lnTo>
                      <a:lnTo>
                        <a:pt x="435" y="897"/>
                      </a:lnTo>
                      <a:lnTo>
                        <a:pt x="436" y="895"/>
                      </a:lnTo>
                      <a:lnTo>
                        <a:pt x="437" y="892"/>
                      </a:lnTo>
                      <a:lnTo>
                        <a:pt x="437" y="890"/>
                      </a:lnTo>
                      <a:lnTo>
                        <a:pt x="437" y="663"/>
                      </a:lnTo>
                      <a:lnTo>
                        <a:pt x="594" y="663"/>
                      </a:lnTo>
                      <a:lnTo>
                        <a:pt x="714" y="896"/>
                      </a:lnTo>
                      <a:lnTo>
                        <a:pt x="716" y="900"/>
                      </a:lnTo>
                      <a:lnTo>
                        <a:pt x="719" y="903"/>
                      </a:lnTo>
                      <a:lnTo>
                        <a:pt x="722" y="904"/>
                      </a:lnTo>
                      <a:lnTo>
                        <a:pt x="727" y="905"/>
                      </a:lnTo>
                      <a:lnTo>
                        <a:pt x="730" y="904"/>
                      </a:lnTo>
                      <a:lnTo>
                        <a:pt x="734" y="903"/>
                      </a:lnTo>
                      <a:lnTo>
                        <a:pt x="736" y="902"/>
                      </a:lnTo>
                      <a:lnTo>
                        <a:pt x="738" y="900"/>
                      </a:lnTo>
                      <a:lnTo>
                        <a:pt x="739" y="896"/>
                      </a:lnTo>
                      <a:lnTo>
                        <a:pt x="742" y="894"/>
                      </a:lnTo>
                      <a:lnTo>
                        <a:pt x="742" y="891"/>
                      </a:lnTo>
                      <a:lnTo>
                        <a:pt x="742" y="889"/>
                      </a:lnTo>
                      <a:lnTo>
                        <a:pt x="742" y="886"/>
                      </a:lnTo>
                      <a:lnTo>
                        <a:pt x="740" y="882"/>
                      </a:lnTo>
                      <a:lnTo>
                        <a:pt x="628" y="663"/>
                      </a:lnTo>
                      <a:lnTo>
                        <a:pt x="830" y="663"/>
                      </a:lnTo>
                      <a:lnTo>
                        <a:pt x="839" y="663"/>
                      </a:lnTo>
                      <a:lnTo>
                        <a:pt x="849" y="660"/>
                      </a:lnTo>
                      <a:lnTo>
                        <a:pt x="857" y="657"/>
                      </a:lnTo>
                      <a:lnTo>
                        <a:pt x="863" y="651"/>
                      </a:lnTo>
                      <a:lnTo>
                        <a:pt x="868" y="645"/>
                      </a:lnTo>
                      <a:lnTo>
                        <a:pt x="872" y="637"/>
                      </a:lnTo>
                      <a:lnTo>
                        <a:pt x="874" y="629"/>
                      </a:lnTo>
                      <a:lnTo>
                        <a:pt x="875" y="618"/>
                      </a:lnTo>
                      <a:lnTo>
                        <a:pt x="874" y="608"/>
                      </a:lnTo>
                      <a:lnTo>
                        <a:pt x="872" y="598"/>
                      </a:lnTo>
                      <a:lnTo>
                        <a:pt x="868" y="591"/>
                      </a:lnTo>
                      <a:lnTo>
                        <a:pt x="863" y="584"/>
                      </a:lnTo>
                      <a:lnTo>
                        <a:pt x="857" y="579"/>
                      </a:lnTo>
                      <a:lnTo>
                        <a:pt x="849" y="576"/>
                      </a:lnTo>
                      <a:lnTo>
                        <a:pt x="839" y="574"/>
                      </a:lnTo>
                      <a:lnTo>
                        <a:pt x="830" y="573"/>
                      </a:lnTo>
                      <a:lnTo>
                        <a:pt x="830" y="57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a:solidFill>
                      <a:schemeClr val="tx1">
                        <a:lumMod val="75000"/>
                        <a:lumOff val="25000"/>
                      </a:schemeClr>
                    </a:solidFill>
                  </a:endParaRPr>
                </a:p>
              </p:txBody>
            </p:sp>
          </p:grpSp>
          <p:grpSp>
            <p:nvGrpSpPr>
              <p:cNvPr id="103" name="组合 102"/>
              <p:cNvGrpSpPr/>
              <p:nvPr/>
            </p:nvGrpSpPr>
            <p:grpSpPr>
              <a:xfrm>
                <a:off x="5201876" y="1267962"/>
                <a:ext cx="3541071" cy="523220"/>
                <a:chOff x="5105624" y="1267962"/>
                <a:chExt cx="3541071" cy="523220"/>
              </a:xfrm>
            </p:grpSpPr>
            <p:sp>
              <p:nvSpPr>
                <p:cNvPr id="99" name="矩形 98">
                  <a:hlinkClick r:id="rId1" action="ppaction://hlinksldjump"/>
                </p:cNvPr>
                <p:cNvSpPr/>
                <p:nvPr/>
              </p:nvSpPr>
              <p:spPr>
                <a:xfrm>
                  <a:off x="5105624" y="1267962"/>
                  <a:ext cx="3540823" cy="460375"/>
                </a:xfrm>
                <a:prstGeom prst="rect">
                  <a:avLst/>
                </a:prstGeom>
              </p:spPr>
              <p:txBody>
                <a:bodyPr wrap="square">
                  <a:spAutoFit/>
                </a:bodyPr>
                <a:lstStyle/>
                <a:p>
                  <a:pPr>
                    <a:defRPr/>
                  </a:pPr>
                  <a:r>
                    <a:rPr lang="zh-CN" altLang="en-US" sz="2400" b="1" dirty="0">
                      <a:solidFill>
                        <a:schemeClr val="accent1"/>
                      </a:solidFill>
                      <a:latin typeface="微软雅黑" panose="020B0503020204020204" charset="-122"/>
                      <a:ea typeface="微软雅黑" panose="020B0503020204020204" charset="-122"/>
                    </a:rPr>
                    <a:t>一</a:t>
                  </a:r>
                  <a:r>
                    <a:rPr lang="en-US" altLang="zh-CN" sz="2400" b="1" dirty="0">
                      <a:solidFill>
                        <a:schemeClr val="accent1"/>
                      </a:solidFill>
                      <a:latin typeface="微软雅黑" panose="020B0503020204020204" charset="-122"/>
                      <a:ea typeface="微软雅黑" panose="020B0503020204020204" charset="-122"/>
                    </a:rPr>
                    <a:t>.</a:t>
                  </a:r>
                  <a:r>
                    <a:rPr lang="en-US" altLang="zh-CN" sz="2400" b="1" dirty="0">
                      <a:solidFill>
                        <a:schemeClr val="tx1">
                          <a:lumMod val="75000"/>
                          <a:lumOff val="25000"/>
                        </a:schemeClr>
                      </a:solidFill>
                      <a:latin typeface="微软雅黑" panose="020B0503020204020204" charset="-122"/>
                      <a:ea typeface="微软雅黑" panose="020B0503020204020204" charset="-122"/>
                    </a:rPr>
                    <a:t>  </a:t>
                  </a:r>
                  <a:r>
                    <a:rPr lang="zh-CN" altLang="en-US" sz="2400" b="1" dirty="0">
                      <a:solidFill>
                        <a:schemeClr val="tx1">
                          <a:lumMod val="75000"/>
                          <a:lumOff val="25000"/>
                        </a:schemeClr>
                      </a:solidFill>
                      <a:latin typeface="微软雅黑" panose="020B0503020204020204" charset="-122"/>
                      <a:ea typeface="微软雅黑" panose="020B0503020204020204" charset="-122"/>
                    </a:rPr>
                    <a:t>背景及意义</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p:txBody>
            </p:sp>
            <p:cxnSp>
              <p:nvCxnSpPr>
                <p:cNvPr id="102" name="直接连接符 101"/>
                <p:cNvCxnSpPr/>
                <p:nvPr/>
              </p:nvCxnSpPr>
              <p:spPr>
                <a:xfrm>
                  <a:off x="5105872" y="1791182"/>
                  <a:ext cx="354082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163" name="组合 162"/>
          <p:cNvGrpSpPr/>
          <p:nvPr/>
        </p:nvGrpSpPr>
        <p:grpSpPr>
          <a:xfrm>
            <a:off x="3641873" y="2627640"/>
            <a:ext cx="6312254" cy="801360"/>
            <a:chOff x="3641873" y="2214890"/>
            <a:chExt cx="6312254" cy="801360"/>
          </a:xfrm>
        </p:grpSpPr>
        <p:cxnSp>
          <p:nvCxnSpPr>
            <p:cNvPr id="128" name="直接连接符 127"/>
            <p:cNvCxnSpPr>
              <a:stCxn id="125" idx="3"/>
              <a:endCxn id="70" idx="3"/>
            </p:cNvCxnSpPr>
            <p:nvPr/>
          </p:nvCxnSpPr>
          <p:spPr>
            <a:xfrm flipV="1">
              <a:off x="3641873" y="2476500"/>
              <a:ext cx="2069465" cy="53975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a:off x="5711076" y="2214890"/>
              <a:ext cx="4243051" cy="523220"/>
              <a:chOff x="4499896" y="2238542"/>
              <a:chExt cx="4243051" cy="523220"/>
            </a:xfrm>
          </p:grpSpPr>
          <p:grpSp>
            <p:nvGrpSpPr>
              <p:cNvPr id="93" name="组合 92"/>
              <p:cNvGrpSpPr/>
              <p:nvPr/>
            </p:nvGrpSpPr>
            <p:grpSpPr>
              <a:xfrm>
                <a:off x="4499896" y="2263932"/>
                <a:ext cx="586620" cy="472440"/>
                <a:chOff x="4862582" y="2498361"/>
                <a:chExt cx="736113" cy="634526"/>
              </a:xfrm>
            </p:grpSpPr>
            <p:sp>
              <p:nvSpPr>
                <p:cNvPr id="70" name="Hexagon 9"/>
                <p:cNvSpPr/>
                <p:nvPr/>
              </p:nvSpPr>
              <p:spPr>
                <a:xfrm>
                  <a:off x="4862582" y="2498361"/>
                  <a:ext cx="736113" cy="634526"/>
                </a:xfrm>
                <a:prstGeom prst="hexagon">
                  <a:avLst/>
                </a:prstGeom>
                <a:solidFill>
                  <a:schemeClr val="accent1"/>
                </a:solidFill>
                <a:ln>
                  <a:noFill/>
                </a:ln>
                <a:effectLst>
                  <a:innerShdw blurRad="1143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75000"/>
                        <a:lumOff val="25000"/>
                      </a:schemeClr>
                    </a:solidFill>
                  </a:endParaRPr>
                </a:p>
              </p:txBody>
            </p:sp>
            <p:grpSp>
              <p:nvGrpSpPr>
                <p:cNvPr id="78" name="Group 46"/>
                <p:cNvGrpSpPr/>
                <p:nvPr/>
              </p:nvGrpSpPr>
              <p:grpSpPr>
                <a:xfrm>
                  <a:off x="5157769" y="2693505"/>
                  <a:ext cx="145741" cy="244239"/>
                  <a:chOff x="1508125" y="1925638"/>
                  <a:chExt cx="171450" cy="287338"/>
                </a:xfrm>
                <a:solidFill>
                  <a:schemeClr val="bg1"/>
                </a:solidFill>
              </p:grpSpPr>
              <p:sp>
                <p:nvSpPr>
                  <p:cNvPr id="79" name="Freeform 85"/>
                  <p:cNvSpPr>
                    <a:spLocks noEditPoints="1"/>
                  </p:cNvSpPr>
                  <p:nvPr/>
                </p:nvSpPr>
                <p:spPr bwMode="auto">
                  <a:xfrm>
                    <a:off x="1508125" y="1965325"/>
                    <a:ext cx="66675" cy="247650"/>
                  </a:xfrm>
                  <a:custGeom>
                    <a:avLst/>
                    <a:gdLst>
                      <a:gd name="T0" fmla="*/ 104 w 211"/>
                      <a:gd name="T1" fmla="*/ 752 h 783"/>
                      <a:gd name="T2" fmla="*/ 90 w 211"/>
                      <a:gd name="T3" fmla="*/ 749 h 783"/>
                      <a:gd name="T4" fmla="*/ 69 w 211"/>
                      <a:gd name="T5" fmla="*/ 742 h 783"/>
                      <a:gd name="T6" fmla="*/ 52 w 211"/>
                      <a:gd name="T7" fmla="*/ 730 h 783"/>
                      <a:gd name="T8" fmla="*/ 42 w 211"/>
                      <a:gd name="T9" fmla="*/ 720 h 783"/>
                      <a:gd name="T10" fmla="*/ 35 w 211"/>
                      <a:gd name="T11" fmla="*/ 709 h 783"/>
                      <a:gd name="T12" fmla="*/ 32 w 211"/>
                      <a:gd name="T13" fmla="*/ 698 h 783"/>
                      <a:gd name="T14" fmla="*/ 30 w 211"/>
                      <a:gd name="T15" fmla="*/ 662 h 783"/>
                      <a:gd name="T16" fmla="*/ 181 w 211"/>
                      <a:gd name="T17" fmla="*/ 692 h 783"/>
                      <a:gd name="T18" fmla="*/ 180 w 211"/>
                      <a:gd name="T19" fmla="*/ 704 h 783"/>
                      <a:gd name="T20" fmla="*/ 175 w 211"/>
                      <a:gd name="T21" fmla="*/ 716 h 783"/>
                      <a:gd name="T22" fmla="*/ 167 w 211"/>
                      <a:gd name="T23" fmla="*/ 726 h 783"/>
                      <a:gd name="T24" fmla="*/ 158 w 211"/>
                      <a:gd name="T25" fmla="*/ 735 h 783"/>
                      <a:gd name="T26" fmla="*/ 135 w 211"/>
                      <a:gd name="T27" fmla="*/ 748 h 783"/>
                      <a:gd name="T28" fmla="*/ 123 w 211"/>
                      <a:gd name="T29" fmla="*/ 751 h 783"/>
                      <a:gd name="T30" fmla="*/ 110 w 211"/>
                      <a:gd name="T31" fmla="*/ 752 h 783"/>
                      <a:gd name="T32" fmla="*/ 172 w 211"/>
                      <a:gd name="T33" fmla="*/ 179 h 783"/>
                      <a:gd name="T34" fmla="*/ 106 w 211"/>
                      <a:gd name="T35" fmla="*/ 47 h 783"/>
                      <a:gd name="T36" fmla="*/ 181 w 211"/>
                      <a:gd name="T37" fmla="*/ 602 h 783"/>
                      <a:gd name="T38" fmla="*/ 30 w 211"/>
                      <a:gd name="T39" fmla="*/ 632 h 783"/>
                      <a:gd name="T40" fmla="*/ 181 w 211"/>
                      <a:gd name="T41" fmla="*/ 209 h 783"/>
                      <a:gd name="T42" fmla="*/ 121 w 211"/>
                      <a:gd name="T43" fmla="*/ 572 h 783"/>
                      <a:gd name="T44" fmla="*/ 181 w 211"/>
                      <a:gd name="T45" fmla="*/ 209 h 783"/>
                      <a:gd name="T46" fmla="*/ 91 w 211"/>
                      <a:gd name="T47" fmla="*/ 572 h 783"/>
                      <a:gd name="T48" fmla="*/ 30 w 211"/>
                      <a:gd name="T49" fmla="*/ 209 h 783"/>
                      <a:gd name="T50" fmla="*/ 210 w 211"/>
                      <a:gd name="T51" fmla="*/ 188 h 783"/>
                      <a:gd name="T52" fmla="*/ 118 w 211"/>
                      <a:gd name="T53" fmla="*/ 4 h 783"/>
                      <a:gd name="T54" fmla="*/ 110 w 211"/>
                      <a:gd name="T55" fmla="*/ 0 h 783"/>
                      <a:gd name="T56" fmla="*/ 103 w 211"/>
                      <a:gd name="T57" fmla="*/ 0 h 783"/>
                      <a:gd name="T58" fmla="*/ 95 w 211"/>
                      <a:gd name="T59" fmla="*/ 4 h 783"/>
                      <a:gd name="T60" fmla="*/ 3 w 211"/>
                      <a:gd name="T61" fmla="*/ 188 h 783"/>
                      <a:gd name="T62" fmla="*/ 3 w 211"/>
                      <a:gd name="T63" fmla="*/ 188 h 783"/>
                      <a:gd name="T64" fmla="*/ 0 w 211"/>
                      <a:gd name="T65" fmla="*/ 194 h 783"/>
                      <a:gd name="T66" fmla="*/ 1 w 211"/>
                      <a:gd name="T67" fmla="*/ 702 h 783"/>
                      <a:gd name="T68" fmla="*/ 7 w 211"/>
                      <a:gd name="T69" fmla="*/ 719 h 783"/>
                      <a:gd name="T70" fmla="*/ 15 w 211"/>
                      <a:gd name="T71" fmla="*/ 735 h 783"/>
                      <a:gd name="T72" fmla="*/ 28 w 211"/>
                      <a:gd name="T73" fmla="*/ 750 h 783"/>
                      <a:gd name="T74" fmla="*/ 44 w 211"/>
                      <a:gd name="T75" fmla="*/ 762 h 783"/>
                      <a:gd name="T76" fmla="*/ 62 w 211"/>
                      <a:gd name="T77" fmla="*/ 772 h 783"/>
                      <a:gd name="T78" fmla="*/ 81 w 211"/>
                      <a:gd name="T79" fmla="*/ 778 h 783"/>
                      <a:gd name="T80" fmla="*/ 100 w 211"/>
                      <a:gd name="T81" fmla="*/ 783 h 783"/>
                      <a:gd name="T82" fmla="*/ 119 w 211"/>
                      <a:gd name="T83" fmla="*/ 783 h 783"/>
                      <a:gd name="T84" fmla="*/ 137 w 211"/>
                      <a:gd name="T85" fmla="*/ 778 h 783"/>
                      <a:gd name="T86" fmla="*/ 155 w 211"/>
                      <a:gd name="T87" fmla="*/ 772 h 783"/>
                      <a:gd name="T88" fmla="*/ 171 w 211"/>
                      <a:gd name="T89" fmla="*/ 762 h 783"/>
                      <a:gd name="T90" fmla="*/ 185 w 211"/>
                      <a:gd name="T91" fmla="*/ 750 h 783"/>
                      <a:gd name="T92" fmla="*/ 197 w 211"/>
                      <a:gd name="T93" fmla="*/ 736 h 783"/>
                      <a:gd name="T94" fmla="*/ 207 w 211"/>
                      <a:gd name="T95" fmla="*/ 720 h 783"/>
                      <a:gd name="T96" fmla="*/ 211 w 211"/>
                      <a:gd name="T97" fmla="*/ 702 h 783"/>
                      <a:gd name="T98" fmla="*/ 211 w 211"/>
                      <a:gd name="T99" fmla="*/ 194 h 783"/>
                      <a:gd name="T100" fmla="*/ 210 w 211"/>
                      <a:gd name="T101" fmla="*/ 188 h 783"/>
                      <a:gd name="T102" fmla="*/ 210 w 211"/>
                      <a:gd name="T103" fmla="*/ 188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 h="783">
                        <a:moveTo>
                          <a:pt x="110" y="752"/>
                        </a:moveTo>
                        <a:lnTo>
                          <a:pt x="104" y="752"/>
                        </a:lnTo>
                        <a:lnTo>
                          <a:pt x="96" y="751"/>
                        </a:lnTo>
                        <a:lnTo>
                          <a:pt x="90" y="749"/>
                        </a:lnTo>
                        <a:lnTo>
                          <a:pt x="83" y="747"/>
                        </a:lnTo>
                        <a:lnTo>
                          <a:pt x="69" y="742"/>
                        </a:lnTo>
                        <a:lnTo>
                          <a:pt x="57" y="734"/>
                        </a:lnTo>
                        <a:lnTo>
                          <a:pt x="52" y="730"/>
                        </a:lnTo>
                        <a:lnTo>
                          <a:pt x="47" y="726"/>
                        </a:lnTo>
                        <a:lnTo>
                          <a:pt x="42" y="720"/>
                        </a:lnTo>
                        <a:lnTo>
                          <a:pt x="38" y="715"/>
                        </a:lnTo>
                        <a:lnTo>
                          <a:pt x="35" y="709"/>
                        </a:lnTo>
                        <a:lnTo>
                          <a:pt x="33" y="704"/>
                        </a:lnTo>
                        <a:lnTo>
                          <a:pt x="32" y="698"/>
                        </a:lnTo>
                        <a:lnTo>
                          <a:pt x="30" y="692"/>
                        </a:lnTo>
                        <a:lnTo>
                          <a:pt x="30" y="662"/>
                        </a:lnTo>
                        <a:lnTo>
                          <a:pt x="181" y="662"/>
                        </a:lnTo>
                        <a:lnTo>
                          <a:pt x="181" y="692"/>
                        </a:lnTo>
                        <a:lnTo>
                          <a:pt x="181" y="699"/>
                        </a:lnTo>
                        <a:lnTo>
                          <a:pt x="180" y="704"/>
                        </a:lnTo>
                        <a:lnTo>
                          <a:pt x="178" y="711"/>
                        </a:lnTo>
                        <a:lnTo>
                          <a:pt x="175" y="716"/>
                        </a:lnTo>
                        <a:lnTo>
                          <a:pt x="171" y="721"/>
                        </a:lnTo>
                        <a:lnTo>
                          <a:pt x="167" y="726"/>
                        </a:lnTo>
                        <a:lnTo>
                          <a:pt x="163" y="731"/>
                        </a:lnTo>
                        <a:lnTo>
                          <a:pt x="158" y="735"/>
                        </a:lnTo>
                        <a:lnTo>
                          <a:pt x="147" y="743"/>
                        </a:lnTo>
                        <a:lnTo>
                          <a:pt x="135" y="748"/>
                        </a:lnTo>
                        <a:lnTo>
                          <a:pt x="128" y="750"/>
                        </a:lnTo>
                        <a:lnTo>
                          <a:pt x="123" y="751"/>
                        </a:lnTo>
                        <a:lnTo>
                          <a:pt x="117" y="752"/>
                        </a:lnTo>
                        <a:lnTo>
                          <a:pt x="110" y="752"/>
                        </a:lnTo>
                        <a:close/>
                        <a:moveTo>
                          <a:pt x="106" y="47"/>
                        </a:moveTo>
                        <a:lnTo>
                          <a:pt x="172" y="179"/>
                        </a:lnTo>
                        <a:lnTo>
                          <a:pt x="40" y="179"/>
                        </a:lnTo>
                        <a:lnTo>
                          <a:pt x="106" y="47"/>
                        </a:lnTo>
                        <a:close/>
                        <a:moveTo>
                          <a:pt x="30" y="602"/>
                        </a:moveTo>
                        <a:lnTo>
                          <a:pt x="181" y="602"/>
                        </a:lnTo>
                        <a:lnTo>
                          <a:pt x="181" y="632"/>
                        </a:lnTo>
                        <a:lnTo>
                          <a:pt x="30" y="632"/>
                        </a:lnTo>
                        <a:lnTo>
                          <a:pt x="30" y="602"/>
                        </a:lnTo>
                        <a:close/>
                        <a:moveTo>
                          <a:pt x="181" y="209"/>
                        </a:moveTo>
                        <a:lnTo>
                          <a:pt x="181" y="572"/>
                        </a:lnTo>
                        <a:lnTo>
                          <a:pt x="121" y="572"/>
                        </a:lnTo>
                        <a:lnTo>
                          <a:pt x="121" y="209"/>
                        </a:lnTo>
                        <a:lnTo>
                          <a:pt x="181" y="209"/>
                        </a:lnTo>
                        <a:close/>
                        <a:moveTo>
                          <a:pt x="91" y="209"/>
                        </a:moveTo>
                        <a:lnTo>
                          <a:pt x="91" y="572"/>
                        </a:lnTo>
                        <a:lnTo>
                          <a:pt x="30" y="572"/>
                        </a:lnTo>
                        <a:lnTo>
                          <a:pt x="30" y="209"/>
                        </a:lnTo>
                        <a:lnTo>
                          <a:pt x="91" y="209"/>
                        </a:lnTo>
                        <a:close/>
                        <a:moveTo>
                          <a:pt x="210" y="188"/>
                        </a:moveTo>
                        <a:lnTo>
                          <a:pt x="120" y="7"/>
                        </a:lnTo>
                        <a:lnTo>
                          <a:pt x="118" y="4"/>
                        </a:lnTo>
                        <a:lnTo>
                          <a:pt x="114" y="1"/>
                        </a:lnTo>
                        <a:lnTo>
                          <a:pt x="110" y="0"/>
                        </a:lnTo>
                        <a:lnTo>
                          <a:pt x="106" y="0"/>
                        </a:lnTo>
                        <a:lnTo>
                          <a:pt x="103" y="0"/>
                        </a:lnTo>
                        <a:lnTo>
                          <a:pt x="98" y="1"/>
                        </a:lnTo>
                        <a:lnTo>
                          <a:pt x="95" y="4"/>
                        </a:lnTo>
                        <a:lnTo>
                          <a:pt x="93" y="7"/>
                        </a:lnTo>
                        <a:lnTo>
                          <a:pt x="3" y="188"/>
                        </a:lnTo>
                        <a:lnTo>
                          <a:pt x="3" y="188"/>
                        </a:lnTo>
                        <a:lnTo>
                          <a:pt x="3" y="188"/>
                        </a:lnTo>
                        <a:lnTo>
                          <a:pt x="1" y="191"/>
                        </a:lnTo>
                        <a:lnTo>
                          <a:pt x="0" y="194"/>
                        </a:lnTo>
                        <a:lnTo>
                          <a:pt x="0" y="692"/>
                        </a:lnTo>
                        <a:lnTo>
                          <a:pt x="1" y="702"/>
                        </a:lnTo>
                        <a:lnTo>
                          <a:pt x="4" y="711"/>
                        </a:lnTo>
                        <a:lnTo>
                          <a:pt x="7" y="719"/>
                        </a:lnTo>
                        <a:lnTo>
                          <a:pt x="10" y="728"/>
                        </a:lnTo>
                        <a:lnTo>
                          <a:pt x="15" y="735"/>
                        </a:lnTo>
                        <a:lnTo>
                          <a:pt x="22" y="743"/>
                        </a:lnTo>
                        <a:lnTo>
                          <a:pt x="28" y="750"/>
                        </a:lnTo>
                        <a:lnTo>
                          <a:pt x="36" y="757"/>
                        </a:lnTo>
                        <a:lnTo>
                          <a:pt x="44" y="762"/>
                        </a:lnTo>
                        <a:lnTo>
                          <a:pt x="53" y="768"/>
                        </a:lnTo>
                        <a:lnTo>
                          <a:pt x="62" y="772"/>
                        </a:lnTo>
                        <a:lnTo>
                          <a:pt x="71" y="776"/>
                        </a:lnTo>
                        <a:lnTo>
                          <a:pt x="81" y="778"/>
                        </a:lnTo>
                        <a:lnTo>
                          <a:pt x="91" y="780"/>
                        </a:lnTo>
                        <a:lnTo>
                          <a:pt x="100" y="783"/>
                        </a:lnTo>
                        <a:lnTo>
                          <a:pt x="110" y="783"/>
                        </a:lnTo>
                        <a:lnTo>
                          <a:pt x="119" y="783"/>
                        </a:lnTo>
                        <a:lnTo>
                          <a:pt x="128" y="780"/>
                        </a:lnTo>
                        <a:lnTo>
                          <a:pt x="137" y="778"/>
                        </a:lnTo>
                        <a:lnTo>
                          <a:pt x="147" y="776"/>
                        </a:lnTo>
                        <a:lnTo>
                          <a:pt x="155" y="772"/>
                        </a:lnTo>
                        <a:lnTo>
                          <a:pt x="163" y="768"/>
                        </a:lnTo>
                        <a:lnTo>
                          <a:pt x="171" y="762"/>
                        </a:lnTo>
                        <a:lnTo>
                          <a:pt x="179" y="757"/>
                        </a:lnTo>
                        <a:lnTo>
                          <a:pt x="185" y="750"/>
                        </a:lnTo>
                        <a:lnTo>
                          <a:pt x="192" y="744"/>
                        </a:lnTo>
                        <a:lnTo>
                          <a:pt x="197" y="736"/>
                        </a:lnTo>
                        <a:lnTo>
                          <a:pt x="203" y="728"/>
                        </a:lnTo>
                        <a:lnTo>
                          <a:pt x="207" y="720"/>
                        </a:lnTo>
                        <a:lnTo>
                          <a:pt x="209" y="711"/>
                        </a:lnTo>
                        <a:lnTo>
                          <a:pt x="211" y="702"/>
                        </a:lnTo>
                        <a:lnTo>
                          <a:pt x="211" y="692"/>
                        </a:lnTo>
                        <a:lnTo>
                          <a:pt x="211" y="194"/>
                        </a:lnTo>
                        <a:lnTo>
                          <a:pt x="211" y="191"/>
                        </a:lnTo>
                        <a:lnTo>
                          <a:pt x="210" y="188"/>
                        </a:lnTo>
                        <a:lnTo>
                          <a:pt x="210" y="188"/>
                        </a:lnTo>
                        <a:lnTo>
                          <a:pt x="210" y="1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a:solidFill>
                        <a:schemeClr val="tx1">
                          <a:lumMod val="75000"/>
                          <a:lumOff val="25000"/>
                        </a:schemeClr>
                      </a:solidFill>
                    </a:endParaRPr>
                  </a:p>
                </p:txBody>
              </p:sp>
              <p:sp>
                <p:nvSpPr>
                  <p:cNvPr id="80" name="Freeform 86"/>
                  <p:cNvSpPr>
                    <a:spLocks noEditPoints="1"/>
                  </p:cNvSpPr>
                  <p:nvPr/>
                </p:nvSpPr>
                <p:spPr bwMode="auto">
                  <a:xfrm>
                    <a:off x="1593850" y="1925638"/>
                    <a:ext cx="85725" cy="287338"/>
                  </a:xfrm>
                  <a:custGeom>
                    <a:avLst/>
                    <a:gdLst>
                      <a:gd name="T0" fmla="*/ 32 w 273"/>
                      <a:gd name="T1" fmla="*/ 754 h 905"/>
                      <a:gd name="T2" fmla="*/ 112 w 273"/>
                      <a:gd name="T3" fmla="*/ 753 h 905"/>
                      <a:gd name="T4" fmla="*/ 119 w 273"/>
                      <a:gd name="T5" fmla="*/ 748 h 905"/>
                      <a:gd name="T6" fmla="*/ 122 w 273"/>
                      <a:gd name="T7" fmla="*/ 739 h 905"/>
                      <a:gd name="T8" fmla="*/ 119 w 273"/>
                      <a:gd name="T9" fmla="*/ 730 h 905"/>
                      <a:gd name="T10" fmla="*/ 112 w 273"/>
                      <a:gd name="T11" fmla="*/ 725 h 905"/>
                      <a:gd name="T12" fmla="*/ 32 w 273"/>
                      <a:gd name="T13" fmla="*/ 724 h 905"/>
                      <a:gd name="T14" fmla="*/ 109 w 273"/>
                      <a:gd name="T15" fmla="*/ 602 h 905"/>
                      <a:gd name="T16" fmla="*/ 118 w 273"/>
                      <a:gd name="T17" fmla="*/ 599 h 905"/>
                      <a:gd name="T18" fmla="*/ 121 w 273"/>
                      <a:gd name="T19" fmla="*/ 591 h 905"/>
                      <a:gd name="T20" fmla="*/ 121 w 273"/>
                      <a:gd name="T21" fmla="*/ 582 h 905"/>
                      <a:gd name="T22" fmla="*/ 114 w 273"/>
                      <a:gd name="T23" fmla="*/ 576 h 905"/>
                      <a:gd name="T24" fmla="*/ 107 w 273"/>
                      <a:gd name="T25" fmla="*/ 573 h 905"/>
                      <a:gd name="T26" fmla="*/ 107 w 273"/>
                      <a:gd name="T27" fmla="*/ 452 h 905"/>
                      <a:gd name="T28" fmla="*/ 114 w 273"/>
                      <a:gd name="T29" fmla="*/ 450 h 905"/>
                      <a:gd name="T30" fmla="*/ 121 w 273"/>
                      <a:gd name="T31" fmla="*/ 443 h 905"/>
                      <a:gd name="T32" fmla="*/ 121 w 273"/>
                      <a:gd name="T33" fmla="*/ 435 h 905"/>
                      <a:gd name="T34" fmla="*/ 118 w 273"/>
                      <a:gd name="T35" fmla="*/ 427 h 905"/>
                      <a:gd name="T36" fmla="*/ 109 w 273"/>
                      <a:gd name="T37" fmla="*/ 423 h 905"/>
                      <a:gd name="T38" fmla="*/ 32 w 273"/>
                      <a:gd name="T39" fmla="*/ 301 h 905"/>
                      <a:gd name="T40" fmla="*/ 112 w 273"/>
                      <a:gd name="T41" fmla="*/ 300 h 905"/>
                      <a:gd name="T42" fmla="*/ 119 w 273"/>
                      <a:gd name="T43" fmla="*/ 295 h 905"/>
                      <a:gd name="T44" fmla="*/ 122 w 273"/>
                      <a:gd name="T45" fmla="*/ 286 h 905"/>
                      <a:gd name="T46" fmla="*/ 119 w 273"/>
                      <a:gd name="T47" fmla="*/ 278 h 905"/>
                      <a:gd name="T48" fmla="*/ 112 w 273"/>
                      <a:gd name="T49" fmla="*/ 272 h 905"/>
                      <a:gd name="T50" fmla="*/ 32 w 273"/>
                      <a:gd name="T51" fmla="*/ 271 h 905"/>
                      <a:gd name="T52" fmla="*/ 109 w 273"/>
                      <a:gd name="T53" fmla="*/ 151 h 905"/>
                      <a:gd name="T54" fmla="*/ 118 w 273"/>
                      <a:gd name="T55" fmla="*/ 147 h 905"/>
                      <a:gd name="T56" fmla="*/ 121 w 273"/>
                      <a:gd name="T57" fmla="*/ 139 h 905"/>
                      <a:gd name="T58" fmla="*/ 121 w 273"/>
                      <a:gd name="T59" fmla="*/ 130 h 905"/>
                      <a:gd name="T60" fmla="*/ 114 w 273"/>
                      <a:gd name="T61" fmla="*/ 123 h 905"/>
                      <a:gd name="T62" fmla="*/ 107 w 273"/>
                      <a:gd name="T63" fmla="*/ 121 h 905"/>
                      <a:gd name="T64" fmla="*/ 242 w 273"/>
                      <a:gd name="T65" fmla="*/ 30 h 905"/>
                      <a:gd name="T66" fmla="*/ 17 w 273"/>
                      <a:gd name="T67" fmla="*/ 0 h 905"/>
                      <a:gd name="T68" fmla="*/ 8 w 273"/>
                      <a:gd name="T69" fmla="*/ 2 h 905"/>
                      <a:gd name="T70" fmla="*/ 3 w 273"/>
                      <a:gd name="T71" fmla="*/ 9 h 905"/>
                      <a:gd name="T72" fmla="*/ 1 w 273"/>
                      <a:gd name="T73" fmla="*/ 890 h 905"/>
                      <a:gd name="T74" fmla="*/ 4 w 273"/>
                      <a:gd name="T75" fmla="*/ 898 h 905"/>
                      <a:gd name="T76" fmla="*/ 10 w 273"/>
                      <a:gd name="T77" fmla="*/ 904 h 905"/>
                      <a:gd name="T78" fmla="*/ 257 w 273"/>
                      <a:gd name="T79" fmla="*/ 905 h 905"/>
                      <a:gd name="T80" fmla="*/ 266 w 273"/>
                      <a:gd name="T81" fmla="*/ 902 h 905"/>
                      <a:gd name="T82" fmla="*/ 271 w 273"/>
                      <a:gd name="T83" fmla="*/ 895 h 905"/>
                      <a:gd name="T84" fmla="*/ 273 w 273"/>
                      <a:gd name="T85" fmla="*/ 15 h 905"/>
                      <a:gd name="T86" fmla="*/ 269 w 273"/>
                      <a:gd name="T87" fmla="*/ 7 h 905"/>
                      <a:gd name="T88" fmla="*/ 263 w 273"/>
                      <a:gd name="T89" fmla="*/ 1 h 905"/>
                      <a:gd name="T90" fmla="*/ 257 w 273"/>
                      <a:gd name="T9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3" h="905">
                        <a:moveTo>
                          <a:pt x="242" y="874"/>
                        </a:moveTo>
                        <a:lnTo>
                          <a:pt x="32" y="874"/>
                        </a:lnTo>
                        <a:lnTo>
                          <a:pt x="32" y="754"/>
                        </a:lnTo>
                        <a:lnTo>
                          <a:pt x="107" y="754"/>
                        </a:lnTo>
                        <a:lnTo>
                          <a:pt x="109" y="754"/>
                        </a:lnTo>
                        <a:lnTo>
                          <a:pt x="112" y="753"/>
                        </a:lnTo>
                        <a:lnTo>
                          <a:pt x="114" y="751"/>
                        </a:lnTo>
                        <a:lnTo>
                          <a:pt x="118" y="750"/>
                        </a:lnTo>
                        <a:lnTo>
                          <a:pt x="119" y="748"/>
                        </a:lnTo>
                        <a:lnTo>
                          <a:pt x="121" y="744"/>
                        </a:lnTo>
                        <a:lnTo>
                          <a:pt x="121" y="742"/>
                        </a:lnTo>
                        <a:lnTo>
                          <a:pt x="122" y="739"/>
                        </a:lnTo>
                        <a:lnTo>
                          <a:pt x="121" y="736"/>
                        </a:lnTo>
                        <a:lnTo>
                          <a:pt x="121" y="733"/>
                        </a:lnTo>
                        <a:lnTo>
                          <a:pt x="119" y="730"/>
                        </a:lnTo>
                        <a:lnTo>
                          <a:pt x="118" y="728"/>
                        </a:lnTo>
                        <a:lnTo>
                          <a:pt x="114" y="726"/>
                        </a:lnTo>
                        <a:lnTo>
                          <a:pt x="112" y="725"/>
                        </a:lnTo>
                        <a:lnTo>
                          <a:pt x="109" y="724"/>
                        </a:lnTo>
                        <a:lnTo>
                          <a:pt x="107" y="724"/>
                        </a:lnTo>
                        <a:lnTo>
                          <a:pt x="32" y="724"/>
                        </a:lnTo>
                        <a:lnTo>
                          <a:pt x="32" y="604"/>
                        </a:lnTo>
                        <a:lnTo>
                          <a:pt x="107" y="604"/>
                        </a:lnTo>
                        <a:lnTo>
                          <a:pt x="109" y="602"/>
                        </a:lnTo>
                        <a:lnTo>
                          <a:pt x="112" y="602"/>
                        </a:lnTo>
                        <a:lnTo>
                          <a:pt x="114" y="600"/>
                        </a:lnTo>
                        <a:lnTo>
                          <a:pt x="118" y="599"/>
                        </a:lnTo>
                        <a:lnTo>
                          <a:pt x="119" y="596"/>
                        </a:lnTo>
                        <a:lnTo>
                          <a:pt x="121" y="594"/>
                        </a:lnTo>
                        <a:lnTo>
                          <a:pt x="121" y="591"/>
                        </a:lnTo>
                        <a:lnTo>
                          <a:pt x="122" y="588"/>
                        </a:lnTo>
                        <a:lnTo>
                          <a:pt x="121" y="585"/>
                        </a:lnTo>
                        <a:lnTo>
                          <a:pt x="121" y="582"/>
                        </a:lnTo>
                        <a:lnTo>
                          <a:pt x="119" y="580"/>
                        </a:lnTo>
                        <a:lnTo>
                          <a:pt x="118" y="578"/>
                        </a:lnTo>
                        <a:lnTo>
                          <a:pt x="114" y="576"/>
                        </a:lnTo>
                        <a:lnTo>
                          <a:pt x="112" y="574"/>
                        </a:lnTo>
                        <a:lnTo>
                          <a:pt x="109" y="573"/>
                        </a:lnTo>
                        <a:lnTo>
                          <a:pt x="107" y="573"/>
                        </a:lnTo>
                        <a:lnTo>
                          <a:pt x="32" y="573"/>
                        </a:lnTo>
                        <a:lnTo>
                          <a:pt x="32" y="452"/>
                        </a:lnTo>
                        <a:lnTo>
                          <a:pt x="107" y="452"/>
                        </a:lnTo>
                        <a:lnTo>
                          <a:pt x="109" y="452"/>
                        </a:lnTo>
                        <a:lnTo>
                          <a:pt x="112" y="451"/>
                        </a:lnTo>
                        <a:lnTo>
                          <a:pt x="114" y="450"/>
                        </a:lnTo>
                        <a:lnTo>
                          <a:pt x="118" y="448"/>
                        </a:lnTo>
                        <a:lnTo>
                          <a:pt x="119" y="445"/>
                        </a:lnTo>
                        <a:lnTo>
                          <a:pt x="121" y="443"/>
                        </a:lnTo>
                        <a:lnTo>
                          <a:pt x="121" y="440"/>
                        </a:lnTo>
                        <a:lnTo>
                          <a:pt x="122" y="437"/>
                        </a:lnTo>
                        <a:lnTo>
                          <a:pt x="121" y="435"/>
                        </a:lnTo>
                        <a:lnTo>
                          <a:pt x="121" y="431"/>
                        </a:lnTo>
                        <a:lnTo>
                          <a:pt x="119" y="429"/>
                        </a:lnTo>
                        <a:lnTo>
                          <a:pt x="118" y="427"/>
                        </a:lnTo>
                        <a:lnTo>
                          <a:pt x="114" y="425"/>
                        </a:lnTo>
                        <a:lnTo>
                          <a:pt x="112" y="424"/>
                        </a:lnTo>
                        <a:lnTo>
                          <a:pt x="109" y="423"/>
                        </a:lnTo>
                        <a:lnTo>
                          <a:pt x="107" y="422"/>
                        </a:lnTo>
                        <a:lnTo>
                          <a:pt x="32" y="422"/>
                        </a:lnTo>
                        <a:lnTo>
                          <a:pt x="32" y="301"/>
                        </a:lnTo>
                        <a:lnTo>
                          <a:pt x="107" y="301"/>
                        </a:lnTo>
                        <a:lnTo>
                          <a:pt x="109" y="301"/>
                        </a:lnTo>
                        <a:lnTo>
                          <a:pt x="112" y="300"/>
                        </a:lnTo>
                        <a:lnTo>
                          <a:pt x="114" y="299"/>
                        </a:lnTo>
                        <a:lnTo>
                          <a:pt x="118" y="297"/>
                        </a:lnTo>
                        <a:lnTo>
                          <a:pt x="119" y="295"/>
                        </a:lnTo>
                        <a:lnTo>
                          <a:pt x="121" y="293"/>
                        </a:lnTo>
                        <a:lnTo>
                          <a:pt x="121" y="290"/>
                        </a:lnTo>
                        <a:lnTo>
                          <a:pt x="122" y="286"/>
                        </a:lnTo>
                        <a:lnTo>
                          <a:pt x="121" y="283"/>
                        </a:lnTo>
                        <a:lnTo>
                          <a:pt x="121" y="281"/>
                        </a:lnTo>
                        <a:lnTo>
                          <a:pt x="119" y="278"/>
                        </a:lnTo>
                        <a:lnTo>
                          <a:pt x="118" y="276"/>
                        </a:lnTo>
                        <a:lnTo>
                          <a:pt x="114" y="274"/>
                        </a:lnTo>
                        <a:lnTo>
                          <a:pt x="112" y="272"/>
                        </a:lnTo>
                        <a:lnTo>
                          <a:pt x="109" y="272"/>
                        </a:lnTo>
                        <a:lnTo>
                          <a:pt x="107" y="271"/>
                        </a:lnTo>
                        <a:lnTo>
                          <a:pt x="32" y="271"/>
                        </a:lnTo>
                        <a:lnTo>
                          <a:pt x="32" y="151"/>
                        </a:lnTo>
                        <a:lnTo>
                          <a:pt x="107" y="151"/>
                        </a:lnTo>
                        <a:lnTo>
                          <a:pt x="109" y="151"/>
                        </a:lnTo>
                        <a:lnTo>
                          <a:pt x="112" y="150"/>
                        </a:lnTo>
                        <a:lnTo>
                          <a:pt x="114" y="149"/>
                        </a:lnTo>
                        <a:lnTo>
                          <a:pt x="118" y="147"/>
                        </a:lnTo>
                        <a:lnTo>
                          <a:pt x="119" y="144"/>
                        </a:lnTo>
                        <a:lnTo>
                          <a:pt x="121" y="141"/>
                        </a:lnTo>
                        <a:lnTo>
                          <a:pt x="121" y="139"/>
                        </a:lnTo>
                        <a:lnTo>
                          <a:pt x="122" y="136"/>
                        </a:lnTo>
                        <a:lnTo>
                          <a:pt x="121" y="133"/>
                        </a:lnTo>
                        <a:lnTo>
                          <a:pt x="121" y="130"/>
                        </a:lnTo>
                        <a:lnTo>
                          <a:pt x="119" y="127"/>
                        </a:lnTo>
                        <a:lnTo>
                          <a:pt x="118" y="125"/>
                        </a:lnTo>
                        <a:lnTo>
                          <a:pt x="114" y="123"/>
                        </a:lnTo>
                        <a:lnTo>
                          <a:pt x="112" y="122"/>
                        </a:lnTo>
                        <a:lnTo>
                          <a:pt x="109" y="121"/>
                        </a:lnTo>
                        <a:lnTo>
                          <a:pt x="107" y="121"/>
                        </a:lnTo>
                        <a:lnTo>
                          <a:pt x="32" y="121"/>
                        </a:lnTo>
                        <a:lnTo>
                          <a:pt x="32" y="30"/>
                        </a:lnTo>
                        <a:lnTo>
                          <a:pt x="242" y="30"/>
                        </a:lnTo>
                        <a:lnTo>
                          <a:pt x="242" y="874"/>
                        </a:lnTo>
                        <a:close/>
                        <a:moveTo>
                          <a:pt x="257" y="0"/>
                        </a:moveTo>
                        <a:lnTo>
                          <a:pt x="17" y="0"/>
                        </a:lnTo>
                        <a:lnTo>
                          <a:pt x="13" y="0"/>
                        </a:lnTo>
                        <a:lnTo>
                          <a:pt x="10" y="1"/>
                        </a:lnTo>
                        <a:lnTo>
                          <a:pt x="8" y="2"/>
                        </a:lnTo>
                        <a:lnTo>
                          <a:pt x="6" y="5"/>
                        </a:lnTo>
                        <a:lnTo>
                          <a:pt x="4" y="7"/>
                        </a:lnTo>
                        <a:lnTo>
                          <a:pt x="3" y="9"/>
                        </a:lnTo>
                        <a:lnTo>
                          <a:pt x="1" y="12"/>
                        </a:lnTo>
                        <a:lnTo>
                          <a:pt x="0" y="15"/>
                        </a:lnTo>
                        <a:lnTo>
                          <a:pt x="1" y="890"/>
                        </a:lnTo>
                        <a:lnTo>
                          <a:pt x="1" y="893"/>
                        </a:lnTo>
                        <a:lnTo>
                          <a:pt x="3" y="895"/>
                        </a:lnTo>
                        <a:lnTo>
                          <a:pt x="4" y="898"/>
                        </a:lnTo>
                        <a:lnTo>
                          <a:pt x="6" y="900"/>
                        </a:lnTo>
                        <a:lnTo>
                          <a:pt x="8" y="902"/>
                        </a:lnTo>
                        <a:lnTo>
                          <a:pt x="10" y="904"/>
                        </a:lnTo>
                        <a:lnTo>
                          <a:pt x="13" y="905"/>
                        </a:lnTo>
                        <a:lnTo>
                          <a:pt x="17" y="905"/>
                        </a:lnTo>
                        <a:lnTo>
                          <a:pt x="257" y="905"/>
                        </a:lnTo>
                        <a:lnTo>
                          <a:pt x="261" y="905"/>
                        </a:lnTo>
                        <a:lnTo>
                          <a:pt x="263" y="904"/>
                        </a:lnTo>
                        <a:lnTo>
                          <a:pt x="266" y="902"/>
                        </a:lnTo>
                        <a:lnTo>
                          <a:pt x="268" y="900"/>
                        </a:lnTo>
                        <a:lnTo>
                          <a:pt x="269" y="898"/>
                        </a:lnTo>
                        <a:lnTo>
                          <a:pt x="271" y="895"/>
                        </a:lnTo>
                        <a:lnTo>
                          <a:pt x="273" y="893"/>
                        </a:lnTo>
                        <a:lnTo>
                          <a:pt x="273" y="890"/>
                        </a:lnTo>
                        <a:lnTo>
                          <a:pt x="273" y="15"/>
                        </a:lnTo>
                        <a:lnTo>
                          <a:pt x="273" y="12"/>
                        </a:lnTo>
                        <a:lnTo>
                          <a:pt x="271" y="9"/>
                        </a:lnTo>
                        <a:lnTo>
                          <a:pt x="269" y="7"/>
                        </a:lnTo>
                        <a:lnTo>
                          <a:pt x="268" y="5"/>
                        </a:lnTo>
                        <a:lnTo>
                          <a:pt x="266" y="2"/>
                        </a:lnTo>
                        <a:lnTo>
                          <a:pt x="263" y="1"/>
                        </a:lnTo>
                        <a:lnTo>
                          <a:pt x="261" y="0"/>
                        </a:lnTo>
                        <a:lnTo>
                          <a:pt x="257" y="0"/>
                        </a:lnTo>
                        <a:lnTo>
                          <a:pt x="25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a:solidFill>
                        <a:schemeClr val="tx1">
                          <a:lumMod val="75000"/>
                          <a:lumOff val="25000"/>
                        </a:schemeClr>
                      </a:solidFill>
                    </a:endParaRPr>
                  </a:p>
                </p:txBody>
              </p:sp>
            </p:grpSp>
          </p:grpSp>
          <p:grpSp>
            <p:nvGrpSpPr>
              <p:cNvPr id="104" name="组合 103"/>
              <p:cNvGrpSpPr/>
              <p:nvPr/>
            </p:nvGrpSpPr>
            <p:grpSpPr>
              <a:xfrm>
                <a:off x="5201876" y="2238542"/>
                <a:ext cx="3541071" cy="523220"/>
                <a:chOff x="5105624" y="1267962"/>
                <a:chExt cx="3541071" cy="523220"/>
              </a:xfrm>
            </p:grpSpPr>
            <p:sp>
              <p:nvSpPr>
                <p:cNvPr id="105" name="矩形 104">
                  <a:hlinkClick r:id="rId2" action="ppaction://hlinksldjump"/>
                </p:cNvPr>
                <p:cNvSpPr/>
                <p:nvPr/>
              </p:nvSpPr>
              <p:spPr>
                <a:xfrm>
                  <a:off x="5105624" y="1267962"/>
                  <a:ext cx="3540823" cy="460375"/>
                </a:xfrm>
                <a:prstGeom prst="rect">
                  <a:avLst/>
                </a:prstGeom>
              </p:spPr>
              <p:txBody>
                <a:bodyPr wrap="square">
                  <a:spAutoFit/>
                </a:bodyPr>
                <a:lstStyle/>
                <a:p>
                  <a:pPr>
                    <a:defRPr/>
                  </a:pPr>
                  <a:r>
                    <a:rPr lang="zh-CN" altLang="en-US" sz="2400" b="1" dirty="0">
                      <a:solidFill>
                        <a:schemeClr val="accent1"/>
                      </a:solidFill>
                      <a:latin typeface="微软雅黑" panose="020B0503020204020204" charset="-122"/>
                      <a:ea typeface="微软雅黑" panose="020B0503020204020204" charset="-122"/>
                    </a:rPr>
                    <a:t>二</a:t>
                  </a:r>
                  <a:r>
                    <a:rPr lang="en-US" altLang="zh-CN" sz="2400" b="1" dirty="0">
                      <a:solidFill>
                        <a:schemeClr val="accent1"/>
                      </a:solidFill>
                      <a:latin typeface="微软雅黑" panose="020B0503020204020204" charset="-122"/>
                      <a:ea typeface="微软雅黑" panose="020B0503020204020204" charset="-122"/>
                    </a:rPr>
                    <a:t>.</a:t>
                  </a:r>
                  <a:r>
                    <a:rPr lang="en-US" altLang="zh-CN" sz="2400" b="1" dirty="0">
                      <a:solidFill>
                        <a:schemeClr val="tx1">
                          <a:lumMod val="75000"/>
                          <a:lumOff val="25000"/>
                        </a:schemeClr>
                      </a:solidFill>
                      <a:latin typeface="微软雅黑" panose="020B0503020204020204" charset="-122"/>
                      <a:ea typeface="微软雅黑" panose="020B0503020204020204" charset="-122"/>
                    </a:rPr>
                    <a:t>  </a:t>
                  </a:r>
                  <a:r>
                    <a:rPr lang="zh-CN" altLang="en-US" sz="2400" b="1" dirty="0">
                      <a:solidFill>
                        <a:schemeClr val="tx1">
                          <a:lumMod val="75000"/>
                          <a:lumOff val="25000"/>
                        </a:schemeClr>
                      </a:solidFill>
                      <a:latin typeface="微软雅黑" panose="020B0503020204020204" charset="-122"/>
                      <a:ea typeface="微软雅黑" panose="020B0503020204020204" charset="-122"/>
                    </a:rPr>
                    <a:t>功能模块</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p:txBody>
            </p:sp>
            <p:cxnSp>
              <p:nvCxnSpPr>
                <p:cNvPr id="106" name="直接连接符 105"/>
                <p:cNvCxnSpPr/>
                <p:nvPr/>
              </p:nvCxnSpPr>
              <p:spPr>
                <a:xfrm>
                  <a:off x="5105872" y="1791182"/>
                  <a:ext cx="354082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164" name="组合 163"/>
          <p:cNvGrpSpPr/>
          <p:nvPr/>
        </p:nvGrpSpPr>
        <p:grpSpPr>
          <a:xfrm>
            <a:off x="3641873" y="3429000"/>
            <a:ext cx="6312254" cy="690870"/>
            <a:chOff x="3641873" y="2999740"/>
            <a:chExt cx="6312254" cy="690870"/>
          </a:xfrm>
        </p:grpSpPr>
        <p:cxnSp>
          <p:nvCxnSpPr>
            <p:cNvPr id="131" name="直接连接符 130"/>
            <p:cNvCxnSpPr>
              <a:stCxn id="125" idx="3"/>
              <a:endCxn id="69" idx="3"/>
            </p:cNvCxnSpPr>
            <p:nvPr/>
          </p:nvCxnSpPr>
          <p:spPr>
            <a:xfrm>
              <a:off x="3641873" y="2999740"/>
              <a:ext cx="2069465" cy="42926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9" name="组合 118"/>
            <p:cNvGrpSpPr/>
            <p:nvPr/>
          </p:nvGrpSpPr>
          <p:grpSpPr>
            <a:xfrm>
              <a:off x="5711076" y="3167390"/>
              <a:ext cx="4243051" cy="523220"/>
              <a:chOff x="4499896" y="3132952"/>
              <a:chExt cx="4243051" cy="523220"/>
            </a:xfrm>
          </p:grpSpPr>
          <p:grpSp>
            <p:nvGrpSpPr>
              <p:cNvPr id="97" name="组合 96"/>
              <p:cNvGrpSpPr/>
              <p:nvPr/>
            </p:nvGrpSpPr>
            <p:grpSpPr>
              <a:xfrm>
                <a:off x="4499896" y="3158342"/>
                <a:ext cx="586620" cy="472440"/>
                <a:chOff x="3128210" y="2498361"/>
                <a:chExt cx="736113" cy="634526"/>
              </a:xfrm>
            </p:grpSpPr>
            <p:sp>
              <p:nvSpPr>
                <p:cNvPr id="69" name="Hexagon 8"/>
                <p:cNvSpPr/>
                <p:nvPr/>
              </p:nvSpPr>
              <p:spPr>
                <a:xfrm>
                  <a:off x="3128210" y="2498361"/>
                  <a:ext cx="736113" cy="634526"/>
                </a:xfrm>
                <a:prstGeom prst="hexagon">
                  <a:avLst/>
                </a:prstGeom>
                <a:solidFill>
                  <a:schemeClr val="accent1"/>
                </a:solidFill>
                <a:ln>
                  <a:noFill/>
                </a:ln>
                <a:effectLst>
                  <a:innerShdw blurRad="1143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lumMod val="75000"/>
                        <a:lumOff val="25000"/>
                      </a:schemeClr>
                    </a:solidFill>
                  </a:endParaRPr>
                </a:p>
              </p:txBody>
            </p:sp>
            <p:sp>
              <p:nvSpPr>
                <p:cNvPr id="76" name="Freeform 75"/>
                <p:cNvSpPr>
                  <a:spLocks noEditPoints="1"/>
                </p:cNvSpPr>
                <p:nvPr/>
              </p:nvSpPr>
              <p:spPr bwMode="auto">
                <a:xfrm>
                  <a:off x="3374301" y="2693505"/>
                  <a:ext cx="244239" cy="244239"/>
                </a:xfrm>
                <a:custGeom>
                  <a:avLst/>
                  <a:gdLst>
                    <a:gd name="T0" fmla="*/ 619 w 905"/>
                    <a:gd name="T1" fmla="*/ 784 h 905"/>
                    <a:gd name="T2" fmla="*/ 91 w 905"/>
                    <a:gd name="T3" fmla="*/ 392 h 905"/>
                    <a:gd name="T4" fmla="*/ 182 w 905"/>
                    <a:gd name="T5" fmla="*/ 681 h 905"/>
                    <a:gd name="T6" fmla="*/ 187 w 905"/>
                    <a:gd name="T7" fmla="*/ 690 h 905"/>
                    <a:gd name="T8" fmla="*/ 194 w 905"/>
                    <a:gd name="T9" fmla="*/ 693 h 905"/>
                    <a:gd name="T10" fmla="*/ 619 w 905"/>
                    <a:gd name="T11" fmla="*/ 694 h 905"/>
                    <a:gd name="T12" fmla="*/ 514 w 905"/>
                    <a:gd name="T13" fmla="*/ 814 h 905"/>
                    <a:gd name="T14" fmla="*/ 514 w 905"/>
                    <a:gd name="T15" fmla="*/ 874 h 905"/>
                    <a:gd name="T16" fmla="*/ 233 w 905"/>
                    <a:gd name="T17" fmla="*/ 664 h 905"/>
                    <a:gd name="T18" fmla="*/ 462 w 905"/>
                    <a:gd name="T19" fmla="*/ 392 h 905"/>
                    <a:gd name="T20" fmla="*/ 31 w 905"/>
                    <a:gd name="T21" fmla="*/ 362 h 905"/>
                    <a:gd name="T22" fmla="*/ 76 w 905"/>
                    <a:gd name="T23" fmla="*/ 271 h 905"/>
                    <a:gd name="T24" fmla="*/ 604 w 905"/>
                    <a:gd name="T25" fmla="*/ 664 h 905"/>
                    <a:gd name="T26" fmla="*/ 514 w 905"/>
                    <a:gd name="T27" fmla="*/ 374 h 905"/>
                    <a:gd name="T28" fmla="*/ 509 w 905"/>
                    <a:gd name="T29" fmla="*/ 366 h 905"/>
                    <a:gd name="T30" fmla="*/ 502 w 905"/>
                    <a:gd name="T31" fmla="*/ 363 h 905"/>
                    <a:gd name="T32" fmla="*/ 76 w 905"/>
                    <a:gd name="T33" fmla="*/ 362 h 905"/>
                    <a:gd name="T34" fmla="*/ 181 w 905"/>
                    <a:gd name="T35" fmla="*/ 241 h 905"/>
                    <a:gd name="T36" fmla="*/ 181 w 905"/>
                    <a:gd name="T37" fmla="*/ 181 h 905"/>
                    <a:gd name="T38" fmla="*/ 904 w 905"/>
                    <a:gd name="T39" fmla="*/ 22 h 905"/>
                    <a:gd name="T40" fmla="*/ 905 w 905"/>
                    <a:gd name="T41" fmla="*/ 13 h 905"/>
                    <a:gd name="T42" fmla="*/ 902 w 905"/>
                    <a:gd name="T43" fmla="*/ 5 h 905"/>
                    <a:gd name="T44" fmla="*/ 894 w 905"/>
                    <a:gd name="T45" fmla="*/ 0 h 905"/>
                    <a:gd name="T46" fmla="*/ 886 w 905"/>
                    <a:gd name="T47" fmla="*/ 1 h 905"/>
                    <a:gd name="T48" fmla="*/ 614 w 905"/>
                    <a:gd name="T49" fmla="*/ 241 h 905"/>
                    <a:gd name="T50" fmla="*/ 211 w 905"/>
                    <a:gd name="T51" fmla="*/ 163 h 905"/>
                    <a:gd name="T52" fmla="*/ 207 w 905"/>
                    <a:gd name="T53" fmla="*/ 155 h 905"/>
                    <a:gd name="T54" fmla="*/ 199 w 905"/>
                    <a:gd name="T55" fmla="*/ 151 h 905"/>
                    <a:gd name="T56" fmla="*/ 73 w 905"/>
                    <a:gd name="T57" fmla="*/ 151 h 905"/>
                    <a:gd name="T58" fmla="*/ 65 w 905"/>
                    <a:gd name="T59" fmla="*/ 155 h 905"/>
                    <a:gd name="T60" fmla="*/ 62 w 905"/>
                    <a:gd name="T61" fmla="*/ 163 h 905"/>
                    <a:gd name="T62" fmla="*/ 16 w 905"/>
                    <a:gd name="T63" fmla="*/ 241 h 905"/>
                    <a:gd name="T64" fmla="*/ 7 w 905"/>
                    <a:gd name="T65" fmla="*/ 244 h 905"/>
                    <a:gd name="T66" fmla="*/ 2 w 905"/>
                    <a:gd name="T67" fmla="*/ 251 h 905"/>
                    <a:gd name="T68" fmla="*/ 0 w 905"/>
                    <a:gd name="T69" fmla="*/ 377 h 905"/>
                    <a:gd name="T70" fmla="*/ 4 w 905"/>
                    <a:gd name="T71" fmla="*/ 385 h 905"/>
                    <a:gd name="T72" fmla="*/ 10 w 905"/>
                    <a:gd name="T73" fmla="*/ 391 h 905"/>
                    <a:gd name="T74" fmla="*/ 61 w 905"/>
                    <a:gd name="T75" fmla="*/ 392 h 905"/>
                    <a:gd name="T76" fmla="*/ 62 w 905"/>
                    <a:gd name="T77" fmla="*/ 805 h 905"/>
                    <a:gd name="T78" fmla="*/ 67 w 905"/>
                    <a:gd name="T79" fmla="*/ 812 h 905"/>
                    <a:gd name="T80" fmla="*/ 76 w 905"/>
                    <a:gd name="T81" fmla="*/ 814 h 905"/>
                    <a:gd name="T82" fmla="*/ 483 w 905"/>
                    <a:gd name="T83" fmla="*/ 893 h 905"/>
                    <a:gd name="T84" fmla="*/ 488 w 905"/>
                    <a:gd name="T85" fmla="*/ 900 h 905"/>
                    <a:gd name="T86" fmla="*/ 495 w 905"/>
                    <a:gd name="T87" fmla="*/ 905 h 905"/>
                    <a:gd name="T88" fmla="*/ 622 w 905"/>
                    <a:gd name="T89" fmla="*/ 905 h 905"/>
                    <a:gd name="T90" fmla="*/ 630 w 905"/>
                    <a:gd name="T91" fmla="*/ 900 h 905"/>
                    <a:gd name="T92" fmla="*/ 634 w 905"/>
                    <a:gd name="T93" fmla="*/ 893 h 905"/>
                    <a:gd name="T94" fmla="*/ 709 w 905"/>
                    <a:gd name="T95" fmla="*/ 814 h 905"/>
                    <a:gd name="T96" fmla="*/ 718 w 905"/>
                    <a:gd name="T97" fmla="*/ 811 h 905"/>
                    <a:gd name="T98" fmla="*/ 723 w 905"/>
                    <a:gd name="T99" fmla="*/ 805 h 905"/>
                    <a:gd name="T100" fmla="*/ 724 w 905"/>
                    <a:gd name="T101" fmla="*/ 679 h 905"/>
                    <a:gd name="T102" fmla="*/ 722 w 905"/>
                    <a:gd name="T103" fmla="*/ 670 h 905"/>
                    <a:gd name="T104" fmla="*/ 716 w 905"/>
                    <a:gd name="T105" fmla="*/ 665 h 905"/>
                    <a:gd name="T106" fmla="*/ 634 w 905"/>
                    <a:gd name="T107" fmla="*/ 664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905">
                      <a:moveTo>
                        <a:pt x="694" y="694"/>
                      </a:moveTo>
                      <a:lnTo>
                        <a:pt x="694" y="784"/>
                      </a:lnTo>
                      <a:lnTo>
                        <a:pt x="619" y="784"/>
                      </a:lnTo>
                      <a:lnTo>
                        <a:pt x="498" y="784"/>
                      </a:lnTo>
                      <a:lnTo>
                        <a:pt x="91" y="784"/>
                      </a:lnTo>
                      <a:lnTo>
                        <a:pt x="91" y="392"/>
                      </a:lnTo>
                      <a:lnTo>
                        <a:pt x="181" y="392"/>
                      </a:lnTo>
                      <a:lnTo>
                        <a:pt x="181" y="679"/>
                      </a:lnTo>
                      <a:lnTo>
                        <a:pt x="182" y="681"/>
                      </a:lnTo>
                      <a:lnTo>
                        <a:pt x="182" y="684"/>
                      </a:lnTo>
                      <a:lnTo>
                        <a:pt x="184" y="687"/>
                      </a:lnTo>
                      <a:lnTo>
                        <a:pt x="187" y="690"/>
                      </a:lnTo>
                      <a:lnTo>
                        <a:pt x="189" y="691"/>
                      </a:lnTo>
                      <a:lnTo>
                        <a:pt x="191" y="693"/>
                      </a:lnTo>
                      <a:lnTo>
                        <a:pt x="194" y="693"/>
                      </a:lnTo>
                      <a:lnTo>
                        <a:pt x="196" y="694"/>
                      </a:lnTo>
                      <a:lnTo>
                        <a:pt x="498" y="694"/>
                      </a:lnTo>
                      <a:lnTo>
                        <a:pt x="619" y="694"/>
                      </a:lnTo>
                      <a:lnTo>
                        <a:pt x="694" y="694"/>
                      </a:lnTo>
                      <a:close/>
                      <a:moveTo>
                        <a:pt x="514" y="874"/>
                      </a:moveTo>
                      <a:lnTo>
                        <a:pt x="514" y="814"/>
                      </a:lnTo>
                      <a:lnTo>
                        <a:pt x="604" y="814"/>
                      </a:lnTo>
                      <a:lnTo>
                        <a:pt x="604" y="874"/>
                      </a:lnTo>
                      <a:lnTo>
                        <a:pt x="514" y="874"/>
                      </a:lnTo>
                      <a:close/>
                      <a:moveTo>
                        <a:pt x="483" y="413"/>
                      </a:moveTo>
                      <a:lnTo>
                        <a:pt x="483" y="664"/>
                      </a:lnTo>
                      <a:lnTo>
                        <a:pt x="233" y="664"/>
                      </a:lnTo>
                      <a:lnTo>
                        <a:pt x="483" y="413"/>
                      </a:lnTo>
                      <a:close/>
                      <a:moveTo>
                        <a:pt x="211" y="392"/>
                      </a:moveTo>
                      <a:lnTo>
                        <a:pt x="462" y="392"/>
                      </a:lnTo>
                      <a:lnTo>
                        <a:pt x="211" y="642"/>
                      </a:lnTo>
                      <a:lnTo>
                        <a:pt x="211" y="392"/>
                      </a:lnTo>
                      <a:close/>
                      <a:moveTo>
                        <a:pt x="31" y="362"/>
                      </a:moveTo>
                      <a:lnTo>
                        <a:pt x="31" y="271"/>
                      </a:lnTo>
                      <a:lnTo>
                        <a:pt x="73" y="271"/>
                      </a:lnTo>
                      <a:lnTo>
                        <a:pt x="76" y="271"/>
                      </a:lnTo>
                      <a:lnTo>
                        <a:pt x="196" y="271"/>
                      </a:lnTo>
                      <a:lnTo>
                        <a:pt x="604" y="271"/>
                      </a:lnTo>
                      <a:lnTo>
                        <a:pt x="604" y="664"/>
                      </a:lnTo>
                      <a:lnTo>
                        <a:pt x="514" y="664"/>
                      </a:lnTo>
                      <a:lnTo>
                        <a:pt x="514" y="377"/>
                      </a:lnTo>
                      <a:lnTo>
                        <a:pt x="514" y="374"/>
                      </a:lnTo>
                      <a:lnTo>
                        <a:pt x="512" y="371"/>
                      </a:lnTo>
                      <a:lnTo>
                        <a:pt x="510" y="369"/>
                      </a:lnTo>
                      <a:lnTo>
                        <a:pt x="509" y="366"/>
                      </a:lnTo>
                      <a:lnTo>
                        <a:pt x="507" y="365"/>
                      </a:lnTo>
                      <a:lnTo>
                        <a:pt x="504" y="363"/>
                      </a:lnTo>
                      <a:lnTo>
                        <a:pt x="502" y="363"/>
                      </a:lnTo>
                      <a:lnTo>
                        <a:pt x="498" y="362"/>
                      </a:lnTo>
                      <a:lnTo>
                        <a:pt x="196" y="362"/>
                      </a:lnTo>
                      <a:lnTo>
                        <a:pt x="76" y="362"/>
                      </a:lnTo>
                      <a:lnTo>
                        <a:pt x="31" y="362"/>
                      </a:lnTo>
                      <a:close/>
                      <a:moveTo>
                        <a:pt x="181" y="181"/>
                      </a:moveTo>
                      <a:lnTo>
                        <a:pt x="181" y="241"/>
                      </a:lnTo>
                      <a:lnTo>
                        <a:pt x="91" y="241"/>
                      </a:lnTo>
                      <a:lnTo>
                        <a:pt x="91" y="181"/>
                      </a:lnTo>
                      <a:lnTo>
                        <a:pt x="181" y="181"/>
                      </a:lnTo>
                      <a:close/>
                      <a:moveTo>
                        <a:pt x="901" y="26"/>
                      </a:moveTo>
                      <a:lnTo>
                        <a:pt x="903" y="24"/>
                      </a:lnTo>
                      <a:lnTo>
                        <a:pt x="904" y="22"/>
                      </a:lnTo>
                      <a:lnTo>
                        <a:pt x="905" y="19"/>
                      </a:lnTo>
                      <a:lnTo>
                        <a:pt x="905" y="16"/>
                      </a:lnTo>
                      <a:lnTo>
                        <a:pt x="905" y="13"/>
                      </a:lnTo>
                      <a:lnTo>
                        <a:pt x="905" y="10"/>
                      </a:lnTo>
                      <a:lnTo>
                        <a:pt x="903" y="8"/>
                      </a:lnTo>
                      <a:lnTo>
                        <a:pt x="902" y="5"/>
                      </a:lnTo>
                      <a:lnTo>
                        <a:pt x="900" y="3"/>
                      </a:lnTo>
                      <a:lnTo>
                        <a:pt x="896" y="1"/>
                      </a:lnTo>
                      <a:lnTo>
                        <a:pt x="894" y="0"/>
                      </a:lnTo>
                      <a:lnTo>
                        <a:pt x="891" y="0"/>
                      </a:lnTo>
                      <a:lnTo>
                        <a:pt x="888" y="0"/>
                      </a:lnTo>
                      <a:lnTo>
                        <a:pt x="886" y="1"/>
                      </a:lnTo>
                      <a:lnTo>
                        <a:pt x="882" y="2"/>
                      </a:lnTo>
                      <a:lnTo>
                        <a:pt x="880" y="3"/>
                      </a:lnTo>
                      <a:lnTo>
                        <a:pt x="614" y="241"/>
                      </a:lnTo>
                      <a:lnTo>
                        <a:pt x="211" y="241"/>
                      </a:lnTo>
                      <a:lnTo>
                        <a:pt x="211" y="166"/>
                      </a:lnTo>
                      <a:lnTo>
                        <a:pt x="211" y="163"/>
                      </a:lnTo>
                      <a:lnTo>
                        <a:pt x="210" y="160"/>
                      </a:lnTo>
                      <a:lnTo>
                        <a:pt x="209" y="157"/>
                      </a:lnTo>
                      <a:lnTo>
                        <a:pt x="207" y="155"/>
                      </a:lnTo>
                      <a:lnTo>
                        <a:pt x="205" y="153"/>
                      </a:lnTo>
                      <a:lnTo>
                        <a:pt x="203" y="152"/>
                      </a:lnTo>
                      <a:lnTo>
                        <a:pt x="199" y="151"/>
                      </a:lnTo>
                      <a:lnTo>
                        <a:pt x="196" y="151"/>
                      </a:lnTo>
                      <a:lnTo>
                        <a:pt x="76" y="151"/>
                      </a:lnTo>
                      <a:lnTo>
                        <a:pt x="73" y="151"/>
                      </a:lnTo>
                      <a:lnTo>
                        <a:pt x="70" y="152"/>
                      </a:lnTo>
                      <a:lnTo>
                        <a:pt x="67" y="153"/>
                      </a:lnTo>
                      <a:lnTo>
                        <a:pt x="65" y="155"/>
                      </a:lnTo>
                      <a:lnTo>
                        <a:pt x="64" y="157"/>
                      </a:lnTo>
                      <a:lnTo>
                        <a:pt x="62" y="160"/>
                      </a:lnTo>
                      <a:lnTo>
                        <a:pt x="62" y="163"/>
                      </a:lnTo>
                      <a:lnTo>
                        <a:pt x="61" y="166"/>
                      </a:lnTo>
                      <a:lnTo>
                        <a:pt x="61" y="241"/>
                      </a:lnTo>
                      <a:lnTo>
                        <a:pt x="16" y="241"/>
                      </a:lnTo>
                      <a:lnTo>
                        <a:pt x="12" y="241"/>
                      </a:lnTo>
                      <a:lnTo>
                        <a:pt x="10" y="242"/>
                      </a:lnTo>
                      <a:lnTo>
                        <a:pt x="7" y="244"/>
                      </a:lnTo>
                      <a:lnTo>
                        <a:pt x="5" y="245"/>
                      </a:lnTo>
                      <a:lnTo>
                        <a:pt x="4" y="248"/>
                      </a:lnTo>
                      <a:lnTo>
                        <a:pt x="2" y="251"/>
                      </a:lnTo>
                      <a:lnTo>
                        <a:pt x="0" y="253"/>
                      </a:lnTo>
                      <a:lnTo>
                        <a:pt x="0" y="256"/>
                      </a:lnTo>
                      <a:lnTo>
                        <a:pt x="0" y="377"/>
                      </a:lnTo>
                      <a:lnTo>
                        <a:pt x="0" y="380"/>
                      </a:lnTo>
                      <a:lnTo>
                        <a:pt x="2" y="383"/>
                      </a:lnTo>
                      <a:lnTo>
                        <a:pt x="4" y="385"/>
                      </a:lnTo>
                      <a:lnTo>
                        <a:pt x="5" y="387"/>
                      </a:lnTo>
                      <a:lnTo>
                        <a:pt x="7" y="390"/>
                      </a:lnTo>
                      <a:lnTo>
                        <a:pt x="10" y="391"/>
                      </a:lnTo>
                      <a:lnTo>
                        <a:pt x="12" y="392"/>
                      </a:lnTo>
                      <a:lnTo>
                        <a:pt x="16" y="392"/>
                      </a:lnTo>
                      <a:lnTo>
                        <a:pt x="61" y="392"/>
                      </a:lnTo>
                      <a:lnTo>
                        <a:pt x="61" y="799"/>
                      </a:lnTo>
                      <a:lnTo>
                        <a:pt x="62" y="802"/>
                      </a:lnTo>
                      <a:lnTo>
                        <a:pt x="62" y="805"/>
                      </a:lnTo>
                      <a:lnTo>
                        <a:pt x="64" y="808"/>
                      </a:lnTo>
                      <a:lnTo>
                        <a:pt x="65" y="810"/>
                      </a:lnTo>
                      <a:lnTo>
                        <a:pt x="67" y="812"/>
                      </a:lnTo>
                      <a:lnTo>
                        <a:pt x="70" y="813"/>
                      </a:lnTo>
                      <a:lnTo>
                        <a:pt x="73" y="814"/>
                      </a:lnTo>
                      <a:lnTo>
                        <a:pt x="76" y="814"/>
                      </a:lnTo>
                      <a:lnTo>
                        <a:pt x="483" y="814"/>
                      </a:lnTo>
                      <a:lnTo>
                        <a:pt x="483" y="890"/>
                      </a:lnTo>
                      <a:lnTo>
                        <a:pt x="483" y="893"/>
                      </a:lnTo>
                      <a:lnTo>
                        <a:pt x="484" y="895"/>
                      </a:lnTo>
                      <a:lnTo>
                        <a:pt x="486" y="898"/>
                      </a:lnTo>
                      <a:lnTo>
                        <a:pt x="488" y="900"/>
                      </a:lnTo>
                      <a:lnTo>
                        <a:pt x="490" y="902"/>
                      </a:lnTo>
                      <a:lnTo>
                        <a:pt x="492" y="904"/>
                      </a:lnTo>
                      <a:lnTo>
                        <a:pt x="495" y="905"/>
                      </a:lnTo>
                      <a:lnTo>
                        <a:pt x="498" y="905"/>
                      </a:lnTo>
                      <a:lnTo>
                        <a:pt x="619" y="905"/>
                      </a:lnTo>
                      <a:lnTo>
                        <a:pt x="622" y="905"/>
                      </a:lnTo>
                      <a:lnTo>
                        <a:pt x="624" y="904"/>
                      </a:lnTo>
                      <a:lnTo>
                        <a:pt x="628" y="902"/>
                      </a:lnTo>
                      <a:lnTo>
                        <a:pt x="630" y="900"/>
                      </a:lnTo>
                      <a:lnTo>
                        <a:pt x="632" y="898"/>
                      </a:lnTo>
                      <a:lnTo>
                        <a:pt x="633" y="895"/>
                      </a:lnTo>
                      <a:lnTo>
                        <a:pt x="634" y="893"/>
                      </a:lnTo>
                      <a:lnTo>
                        <a:pt x="634" y="890"/>
                      </a:lnTo>
                      <a:lnTo>
                        <a:pt x="634" y="814"/>
                      </a:lnTo>
                      <a:lnTo>
                        <a:pt x="709" y="814"/>
                      </a:lnTo>
                      <a:lnTo>
                        <a:pt x="713" y="814"/>
                      </a:lnTo>
                      <a:lnTo>
                        <a:pt x="716" y="813"/>
                      </a:lnTo>
                      <a:lnTo>
                        <a:pt x="718" y="811"/>
                      </a:lnTo>
                      <a:lnTo>
                        <a:pt x="720" y="810"/>
                      </a:lnTo>
                      <a:lnTo>
                        <a:pt x="722" y="808"/>
                      </a:lnTo>
                      <a:lnTo>
                        <a:pt x="723" y="805"/>
                      </a:lnTo>
                      <a:lnTo>
                        <a:pt x="724" y="802"/>
                      </a:lnTo>
                      <a:lnTo>
                        <a:pt x="724" y="799"/>
                      </a:lnTo>
                      <a:lnTo>
                        <a:pt x="724" y="679"/>
                      </a:lnTo>
                      <a:lnTo>
                        <a:pt x="724" y="676"/>
                      </a:lnTo>
                      <a:lnTo>
                        <a:pt x="723" y="672"/>
                      </a:lnTo>
                      <a:lnTo>
                        <a:pt x="722" y="670"/>
                      </a:lnTo>
                      <a:lnTo>
                        <a:pt x="720" y="668"/>
                      </a:lnTo>
                      <a:lnTo>
                        <a:pt x="718" y="666"/>
                      </a:lnTo>
                      <a:lnTo>
                        <a:pt x="716" y="665"/>
                      </a:lnTo>
                      <a:lnTo>
                        <a:pt x="713" y="664"/>
                      </a:lnTo>
                      <a:lnTo>
                        <a:pt x="709" y="664"/>
                      </a:lnTo>
                      <a:lnTo>
                        <a:pt x="634" y="664"/>
                      </a:lnTo>
                      <a:lnTo>
                        <a:pt x="634" y="263"/>
                      </a:lnTo>
                      <a:lnTo>
                        <a:pt x="901" y="26"/>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a:solidFill>
                      <a:schemeClr val="tx1">
                        <a:lumMod val="75000"/>
                        <a:lumOff val="25000"/>
                      </a:schemeClr>
                    </a:solidFill>
                  </a:endParaRPr>
                </a:p>
              </p:txBody>
            </p:sp>
          </p:grpSp>
          <p:grpSp>
            <p:nvGrpSpPr>
              <p:cNvPr id="108" name="组合 107"/>
              <p:cNvGrpSpPr/>
              <p:nvPr/>
            </p:nvGrpSpPr>
            <p:grpSpPr>
              <a:xfrm>
                <a:off x="5201876" y="3132952"/>
                <a:ext cx="3541071" cy="523220"/>
                <a:chOff x="5105624" y="1267962"/>
                <a:chExt cx="3541071" cy="523220"/>
              </a:xfrm>
            </p:grpSpPr>
            <p:sp>
              <p:nvSpPr>
                <p:cNvPr id="109" name="矩形 108">
                  <a:hlinkClick r:id="rId3" action="ppaction://hlinksldjump"/>
                </p:cNvPr>
                <p:cNvSpPr/>
                <p:nvPr/>
              </p:nvSpPr>
              <p:spPr>
                <a:xfrm>
                  <a:off x="5105624" y="1267962"/>
                  <a:ext cx="3540823" cy="460375"/>
                </a:xfrm>
                <a:prstGeom prst="rect">
                  <a:avLst/>
                </a:prstGeom>
              </p:spPr>
              <p:txBody>
                <a:bodyPr wrap="square">
                  <a:spAutoFit/>
                </a:bodyPr>
                <a:lstStyle/>
                <a:p>
                  <a:pPr>
                    <a:defRPr/>
                  </a:pPr>
                  <a:r>
                    <a:rPr lang="zh-CN" altLang="en-US" sz="2400" b="1" dirty="0">
                      <a:solidFill>
                        <a:schemeClr val="accent1"/>
                      </a:solidFill>
                      <a:latin typeface="微软雅黑" panose="020B0503020204020204" charset="-122"/>
                      <a:ea typeface="微软雅黑" panose="020B0503020204020204" charset="-122"/>
                    </a:rPr>
                    <a:t>三</a:t>
                  </a:r>
                  <a:r>
                    <a:rPr lang="en-US" altLang="zh-CN" sz="2400" b="1" dirty="0">
                      <a:solidFill>
                        <a:schemeClr val="accent1"/>
                      </a:solidFill>
                      <a:latin typeface="微软雅黑" panose="020B0503020204020204" charset="-122"/>
                      <a:ea typeface="微软雅黑" panose="020B0503020204020204" charset="-122"/>
                    </a:rPr>
                    <a:t>.</a:t>
                  </a:r>
                  <a:r>
                    <a:rPr lang="en-US" altLang="zh-CN" sz="2400" b="1" dirty="0">
                      <a:solidFill>
                        <a:schemeClr val="tx1">
                          <a:lumMod val="75000"/>
                          <a:lumOff val="25000"/>
                        </a:schemeClr>
                      </a:solidFill>
                      <a:latin typeface="微软雅黑" panose="020B0503020204020204" charset="-122"/>
                      <a:ea typeface="微软雅黑" panose="020B0503020204020204" charset="-122"/>
                    </a:rPr>
                    <a:t>  </a:t>
                  </a:r>
                  <a:r>
                    <a:rPr lang="zh-CN" altLang="en-US" sz="2400" b="1" dirty="0">
                      <a:solidFill>
                        <a:schemeClr val="tx1">
                          <a:lumMod val="75000"/>
                          <a:lumOff val="25000"/>
                        </a:schemeClr>
                      </a:solidFill>
                      <a:latin typeface="微软雅黑" panose="020B0503020204020204" charset="-122"/>
                      <a:ea typeface="微软雅黑" panose="020B0503020204020204" charset="-122"/>
                    </a:rPr>
                    <a:t>系统截图</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p:txBody>
            </p:sp>
            <p:cxnSp>
              <p:nvCxnSpPr>
                <p:cNvPr id="110" name="直接连接符 109"/>
                <p:cNvCxnSpPr/>
                <p:nvPr/>
              </p:nvCxnSpPr>
              <p:spPr>
                <a:xfrm>
                  <a:off x="5105872" y="1791182"/>
                  <a:ext cx="354082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166" name="组合 165"/>
          <p:cNvGrpSpPr/>
          <p:nvPr/>
        </p:nvGrpSpPr>
        <p:grpSpPr>
          <a:xfrm>
            <a:off x="3641725" y="3429000"/>
            <a:ext cx="6312535" cy="1671320"/>
            <a:chOff x="3641873" y="3924298"/>
            <a:chExt cx="6312254" cy="1671312"/>
          </a:xfrm>
        </p:grpSpPr>
        <p:cxnSp>
          <p:nvCxnSpPr>
            <p:cNvPr id="137" name="直接连接符 136"/>
            <p:cNvCxnSpPr>
              <a:stCxn id="125" idx="3"/>
              <a:endCxn id="71" idx="3"/>
            </p:cNvCxnSpPr>
            <p:nvPr/>
          </p:nvCxnSpPr>
          <p:spPr>
            <a:xfrm>
              <a:off x="3641873" y="3924298"/>
              <a:ext cx="2069373" cy="140969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21" name="组合 120"/>
            <p:cNvGrpSpPr/>
            <p:nvPr/>
          </p:nvGrpSpPr>
          <p:grpSpPr>
            <a:xfrm>
              <a:off x="5711076" y="5072390"/>
              <a:ext cx="4243051" cy="523220"/>
              <a:chOff x="4499896" y="4769545"/>
              <a:chExt cx="4243051" cy="523220"/>
            </a:xfrm>
          </p:grpSpPr>
          <p:grpSp>
            <p:nvGrpSpPr>
              <p:cNvPr id="96" name="组合 95"/>
              <p:cNvGrpSpPr/>
              <p:nvPr/>
            </p:nvGrpSpPr>
            <p:grpSpPr>
              <a:xfrm>
                <a:off x="4499896" y="4794935"/>
                <a:ext cx="586620" cy="472440"/>
                <a:chOff x="3540729" y="3289743"/>
                <a:chExt cx="736113" cy="634526"/>
              </a:xfrm>
            </p:grpSpPr>
            <p:sp>
              <p:nvSpPr>
                <p:cNvPr id="71" name="Hexagon 10"/>
                <p:cNvSpPr/>
                <p:nvPr/>
              </p:nvSpPr>
              <p:spPr>
                <a:xfrm>
                  <a:off x="3540729" y="3289743"/>
                  <a:ext cx="736113" cy="634526"/>
                </a:xfrm>
                <a:prstGeom prst="hexagon">
                  <a:avLst/>
                </a:prstGeom>
                <a:solidFill>
                  <a:schemeClr val="accent1"/>
                </a:solidFill>
                <a:ln>
                  <a:noFill/>
                </a:ln>
                <a:effectLst>
                  <a:innerShdw blurRad="1143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lumMod val="75000"/>
                        <a:lumOff val="25000"/>
                      </a:schemeClr>
                    </a:solidFill>
                  </a:endParaRPr>
                </a:p>
              </p:txBody>
            </p:sp>
            <p:grpSp>
              <p:nvGrpSpPr>
                <p:cNvPr id="75" name="Group 43"/>
                <p:cNvGrpSpPr/>
                <p:nvPr/>
              </p:nvGrpSpPr>
              <p:grpSpPr>
                <a:xfrm>
                  <a:off x="3786821" y="3484887"/>
                  <a:ext cx="244239" cy="244239"/>
                  <a:chOff x="885825" y="1925638"/>
                  <a:chExt cx="287338" cy="287338"/>
                </a:xfrm>
                <a:solidFill>
                  <a:schemeClr val="bg1"/>
                </a:solidFill>
              </p:grpSpPr>
              <p:sp>
                <p:nvSpPr>
                  <p:cNvPr id="81" name="Freeform 50"/>
                  <p:cNvSpPr>
                    <a:spLocks noEditPoints="1"/>
                  </p:cNvSpPr>
                  <p:nvPr/>
                </p:nvSpPr>
                <p:spPr bwMode="auto">
                  <a:xfrm>
                    <a:off x="885825" y="1925638"/>
                    <a:ext cx="228600" cy="287338"/>
                  </a:xfrm>
                  <a:custGeom>
                    <a:avLst/>
                    <a:gdLst>
                      <a:gd name="T0" fmla="*/ 230 w 722"/>
                      <a:gd name="T1" fmla="*/ 221 h 905"/>
                      <a:gd name="T2" fmla="*/ 252 w 722"/>
                      <a:gd name="T3" fmla="*/ 167 h 905"/>
                      <a:gd name="T4" fmla="*/ 252 w 722"/>
                      <a:gd name="T5" fmla="*/ 105 h 905"/>
                      <a:gd name="T6" fmla="*/ 227 w 722"/>
                      <a:gd name="T7" fmla="*/ 52 h 905"/>
                      <a:gd name="T8" fmla="*/ 598 w 722"/>
                      <a:gd name="T9" fmla="*/ 30 h 905"/>
                      <a:gd name="T10" fmla="*/ 635 w 722"/>
                      <a:gd name="T11" fmla="*/ 43 h 905"/>
                      <a:gd name="T12" fmla="*/ 668 w 722"/>
                      <a:gd name="T13" fmla="*/ 70 h 905"/>
                      <a:gd name="T14" fmla="*/ 688 w 722"/>
                      <a:gd name="T15" fmla="*/ 106 h 905"/>
                      <a:gd name="T16" fmla="*/ 692 w 722"/>
                      <a:gd name="T17" fmla="*/ 145 h 905"/>
                      <a:gd name="T18" fmla="*/ 679 w 722"/>
                      <a:gd name="T19" fmla="*/ 184 h 905"/>
                      <a:gd name="T20" fmla="*/ 652 w 722"/>
                      <a:gd name="T21" fmla="*/ 216 h 905"/>
                      <a:gd name="T22" fmla="*/ 617 w 722"/>
                      <a:gd name="T23" fmla="*/ 236 h 905"/>
                      <a:gd name="T24" fmla="*/ 587 w 722"/>
                      <a:gd name="T25" fmla="*/ 241 h 905"/>
                      <a:gd name="T26" fmla="*/ 572 w 722"/>
                      <a:gd name="T27" fmla="*/ 271 h 905"/>
                      <a:gd name="T28" fmla="*/ 217 w 722"/>
                      <a:gd name="T29" fmla="*/ 181 h 905"/>
                      <a:gd name="T30" fmla="*/ 191 w 722"/>
                      <a:gd name="T31" fmla="*/ 220 h 905"/>
                      <a:gd name="T32" fmla="*/ 150 w 722"/>
                      <a:gd name="T33" fmla="*/ 240 h 905"/>
                      <a:gd name="T34" fmla="*/ 30 w 722"/>
                      <a:gd name="T35" fmla="*/ 125 h 905"/>
                      <a:gd name="T36" fmla="*/ 42 w 722"/>
                      <a:gd name="T37" fmla="*/ 86 h 905"/>
                      <a:gd name="T38" fmla="*/ 66 w 722"/>
                      <a:gd name="T39" fmla="*/ 55 h 905"/>
                      <a:gd name="T40" fmla="*/ 100 w 722"/>
                      <a:gd name="T41" fmla="*/ 35 h 905"/>
                      <a:gd name="T42" fmla="*/ 138 w 722"/>
                      <a:gd name="T43" fmla="*/ 30 h 905"/>
                      <a:gd name="T44" fmla="*/ 174 w 722"/>
                      <a:gd name="T45" fmla="*/ 43 h 905"/>
                      <a:gd name="T46" fmla="*/ 203 w 722"/>
                      <a:gd name="T47" fmla="*/ 69 h 905"/>
                      <a:gd name="T48" fmla="*/ 221 w 722"/>
                      <a:gd name="T49" fmla="*/ 105 h 905"/>
                      <a:gd name="T50" fmla="*/ 225 w 722"/>
                      <a:gd name="T51" fmla="*/ 143 h 905"/>
                      <a:gd name="T52" fmla="*/ 129 w 722"/>
                      <a:gd name="T53" fmla="*/ 152 h 905"/>
                      <a:gd name="T54" fmla="*/ 121 w 722"/>
                      <a:gd name="T55" fmla="*/ 160 h 905"/>
                      <a:gd name="T56" fmla="*/ 120 w 722"/>
                      <a:gd name="T57" fmla="*/ 604 h 905"/>
                      <a:gd name="T58" fmla="*/ 720 w 722"/>
                      <a:gd name="T59" fmla="*/ 110 h 905"/>
                      <a:gd name="T60" fmla="*/ 699 w 722"/>
                      <a:gd name="T61" fmla="*/ 62 h 905"/>
                      <a:gd name="T62" fmla="*/ 661 w 722"/>
                      <a:gd name="T63" fmla="*/ 24 h 905"/>
                      <a:gd name="T64" fmla="*/ 614 w 722"/>
                      <a:gd name="T65" fmla="*/ 3 h 905"/>
                      <a:gd name="T66" fmla="*/ 134 w 722"/>
                      <a:gd name="T67" fmla="*/ 0 h 905"/>
                      <a:gd name="T68" fmla="*/ 116 w 722"/>
                      <a:gd name="T69" fmla="*/ 1 h 905"/>
                      <a:gd name="T70" fmla="*/ 67 w 722"/>
                      <a:gd name="T71" fmla="*/ 16 h 905"/>
                      <a:gd name="T72" fmla="*/ 29 w 722"/>
                      <a:gd name="T73" fmla="*/ 50 h 905"/>
                      <a:gd name="T74" fmla="*/ 5 w 722"/>
                      <a:gd name="T75" fmla="*/ 96 h 905"/>
                      <a:gd name="T76" fmla="*/ 0 w 722"/>
                      <a:gd name="T77" fmla="*/ 619 h 905"/>
                      <a:gd name="T78" fmla="*/ 4 w 722"/>
                      <a:gd name="T79" fmla="*/ 629 h 905"/>
                      <a:gd name="T80" fmla="*/ 15 w 722"/>
                      <a:gd name="T81" fmla="*/ 634 h 905"/>
                      <a:gd name="T82" fmla="*/ 121 w 722"/>
                      <a:gd name="T83" fmla="*/ 895 h 905"/>
                      <a:gd name="T84" fmla="*/ 129 w 722"/>
                      <a:gd name="T85" fmla="*/ 904 h 905"/>
                      <a:gd name="T86" fmla="*/ 590 w 722"/>
                      <a:gd name="T87" fmla="*/ 905 h 905"/>
                      <a:gd name="T88" fmla="*/ 600 w 722"/>
                      <a:gd name="T89" fmla="*/ 898 h 905"/>
                      <a:gd name="T90" fmla="*/ 602 w 722"/>
                      <a:gd name="T91" fmla="*/ 270 h 905"/>
                      <a:gd name="T92" fmla="*/ 648 w 722"/>
                      <a:gd name="T93" fmla="*/ 255 h 905"/>
                      <a:gd name="T94" fmla="*/ 687 w 722"/>
                      <a:gd name="T95" fmla="*/ 225 h 905"/>
                      <a:gd name="T96" fmla="*/ 713 w 722"/>
                      <a:gd name="T97" fmla="*/ 183 h 905"/>
                      <a:gd name="T98" fmla="*/ 722 w 722"/>
                      <a:gd name="T99" fmla="*/ 136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2" h="905">
                        <a:moveTo>
                          <a:pt x="587" y="241"/>
                        </a:moveTo>
                        <a:lnTo>
                          <a:pt x="211" y="241"/>
                        </a:lnTo>
                        <a:lnTo>
                          <a:pt x="221" y="231"/>
                        </a:lnTo>
                        <a:lnTo>
                          <a:pt x="230" y="221"/>
                        </a:lnTo>
                        <a:lnTo>
                          <a:pt x="237" y="209"/>
                        </a:lnTo>
                        <a:lnTo>
                          <a:pt x="244" y="195"/>
                        </a:lnTo>
                        <a:lnTo>
                          <a:pt x="249" y="182"/>
                        </a:lnTo>
                        <a:lnTo>
                          <a:pt x="252" y="167"/>
                        </a:lnTo>
                        <a:lnTo>
                          <a:pt x="254" y="152"/>
                        </a:lnTo>
                        <a:lnTo>
                          <a:pt x="256" y="136"/>
                        </a:lnTo>
                        <a:lnTo>
                          <a:pt x="254" y="120"/>
                        </a:lnTo>
                        <a:lnTo>
                          <a:pt x="252" y="105"/>
                        </a:lnTo>
                        <a:lnTo>
                          <a:pt x="248" y="91"/>
                        </a:lnTo>
                        <a:lnTo>
                          <a:pt x="243" y="77"/>
                        </a:lnTo>
                        <a:lnTo>
                          <a:pt x="235" y="64"/>
                        </a:lnTo>
                        <a:lnTo>
                          <a:pt x="227" y="52"/>
                        </a:lnTo>
                        <a:lnTo>
                          <a:pt x="218" y="40"/>
                        </a:lnTo>
                        <a:lnTo>
                          <a:pt x="207" y="30"/>
                        </a:lnTo>
                        <a:lnTo>
                          <a:pt x="587" y="30"/>
                        </a:lnTo>
                        <a:lnTo>
                          <a:pt x="598" y="30"/>
                        </a:lnTo>
                        <a:lnTo>
                          <a:pt x="607" y="33"/>
                        </a:lnTo>
                        <a:lnTo>
                          <a:pt x="617" y="36"/>
                        </a:lnTo>
                        <a:lnTo>
                          <a:pt x="627" y="39"/>
                        </a:lnTo>
                        <a:lnTo>
                          <a:pt x="635" y="43"/>
                        </a:lnTo>
                        <a:lnTo>
                          <a:pt x="645" y="50"/>
                        </a:lnTo>
                        <a:lnTo>
                          <a:pt x="652" y="56"/>
                        </a:lnTo>
                        <a:lnTo>
                          <a:pt x="660" y="63"/>
                        </a:lnTo>
                        <a:lnTo>
                          <a:pt x="668" y="70"/>
                        </a:lnTo>
                        <a:lnTo>
                          <a:pt x="674" y="79"/>
                        </a:lnTo>
                        <a:lnTo>
                          <a:pt x="679" y="87"/>
                        </a:lnTo>
                        <a:lnTo>
                          <a:pt x="684" y="96"/>
                        </a:lnTo>
                        <a:lnTo>
                          <a:pt x="688" y="106"/>
                        </a:lnTo>
                        <a:lnTo>
                          <a:pt x="690" y="115"/>
                        </a:lnTo>
                        <a:lnTo>
                          <a:pt x="692" y="126"/>
                        </a:lnTo>
                        <a:lnTo>
                          <a:pt x="692" y="136"/>
                        </a:lnTo>
                        <a:lnTo>
                          <a:pt x="692" y="145"/>
                        </a:lnTo>
                        <a:lnTo>
                          <a:pt x="690" y="156"/>
                        </a:lnTo>
                        <a:lnTo>
                          <a:pt x="688" y="166"/>
                        </a:lnTo>
                        <a:lnTo>
                          <a:pt x="684" y="176"/>
                        </a:lnTo>
                        <a:lnTo>
                          <a:pt x="679" y="184"/>
                        </a:lnTo>
                        <a:lnTo>
                          <a:pt x="674" y="193"/>
                        </a:lnTo>
                        <a:lnTo>
                          <a:pt x="668" y="201"/>
                        </a:lnTo>
                        <a:lnTo>
                          <a:pt x="660" y="209"/>
                        </a:lnTo>
                        <a:lnTo>
                          <a:pt x="652" y="216"/>
                        </a:lnTo>
                        <a:lnTo>
                          <a:pt x="645" y="222"/>
                        </a:lnTo>
                        <a:lnTo>
                          <a:pt x="635" y="228"/>
                        </a:lnTo>
                        <a:lnTo>
                          <a:pt x="627" y="233"/>
                        </a:lnTo>
                        <a:lnTo>
                          <a:pt x="617" y="236"/>
                        </a:lnTo>
                        <a:lnTo>
                          <a:pt x="607" y="239"/>
                        </a:lnTo>
                        <a:lnTo>
                          <a:pt x="598" y="241"/>
                        </a:lnTo>
                        <a:lnTo>
                          <a:pt x="587" y="241"/>
                        </a:lnTo>
                        <a:lnTo>
                          <a:pt x="587" y="241"/>
                        </a:lnTo>
                        <a:close/>
                        <a:moveTo>
                          <a:pt x="572" y="874"/>
                        </a:moveTo>
                        <a:lnTo>
                          <a:pt x="150" y="874"/>
                        </a:lnTo>
                        <a:lnTo>
                          <a:pt x="150" y="271"/>
                        </a:lnTo>
                        <a:lnTo>
                          <a:pt x="572" y="271"/>
                        </a:lnTo>
                        <a:lnTo>
                          <a:pt x="572" y="874"/>
                        </a:lnTo>
                        <a:close/>
                        <a:moveTo>
                          <a:pt x="150" y="240"/>
                        </a:moveTo>
                        <a:lnTo>
                          <a:pt x="150" y="181"/>
                        </a:lnTo>
                        <a:lnTo>
                          <a:pt x="217" y="181"/>
                        </a:lnTo>
                        <a:lnTo>
                          <a:pt x="211" y="192"/>
                        </a:lnTo>
                        <a:lnTo>
                          <a:pt x="206" y="201"/>
                        </a:lnTo>
                        <a:lnTo>
                          <a:pt x="199" y="211"/>
                        </a:lnTo>
                        <a:lnTo>
                          <a:pt x="191" y="220"/>
                        </a:lnTo>
                        <a:lnTo>
                          <a:pt x="182" y="226"/>
                        </a:lnTo>
                        <a:lnTo>
                          <a:pt x="172" y="233"/>
                        </a:lnTo>
                        <a:lnTo>
                          <a:pt x="161" y="237"/>
                        </a:lnTo>
                        <a:lnTo>
                          <a:pt x="150" y="240"/>
                        </a:lnTo>
                        <a:lnTo>
                          <a:pt x="150" y="240"/>
                        </a:lnTo>
                        <a:close/>
                        <a:moveTo>
                          <a:pt x="30" y="604"/>
                        </a:moveTo>
                        <a:lnTo>
                          <a:pt x="30" y="136"/>
                        </a:lnTo>
                        <a:lnTo>
                          <a:pt x="30" y="125"/>
                        </a:lnTo>
                        <a:lnTo>
                          <a:pt x="32" y="115"/>
                        </a:lnTo>
                        <a:lnTo>
                          <a:pt x="34" y="105"/>
                        </a:lnTo>
                        <a:lnTo>
                          <a:pt x="37" y="96"/>
                        </a:lnTo>
                        <a:lnTo>
                          <a:pt x="42" y="86"/>
                        </a:lnTo>
                        <a:lnTo>
                          <a:pt x="47" y="78"/>
                        </a:lnTo>
                        <a:lnTo>
                          <a:pt x="52" y="69"/>
                        </a:lnTo>
                        <a:lnTo>
                          <a:pt x="59" y="62"/>
                        </a:lnTo>
                        <a:lnTo>
                          <a:pt x="66" y="55"/>
                        </a:lnTo>
                        <a:lnTo>
                          <a:pt x="74" y="49"/>
                        </a:lnTo>
                        <a:lnTo>
                          <a:pt x="82" y="43"/>
                        </a:lnTo>
                        <a:lnTo>
                          <a:pt x="91" y="39"/>
                        </a:lnTo>
                        <a:lnTo>
                          <a:pt x="100" y="35"/>
                        </a:lnTo>
                        <a:lnTo>
                          <a:pt x="109" y="33"/>
                        </a:lnTo>
                        <a:lnTo>
                          <a:pt x="119" y="30"/>
                        </a:lnTo>
                        <a:lnTo>
                          <a:pt x="129" y="30"/>
                        </a:lnTo>
                        <a:lnTo>
                          <a:pt x="138" y="30"/>
                        </a:lnTo>
                        <a:lnTo>
                          <a:pt x="148" y="33"/>
                        </a:lnTo>
                        <a:lnTo>
                          <a:pt x="157" y="35"/>
                        </a:lnTo>
                        <a:lnTo>
                          <a:pt x="165" y="39"/>
                        </a:lnTo>
                        <a:lnTo>
                          <a:pt x="174" y="43"/>
                        </a:lnTo>
                        <a:lnTo>
                          <a:pt x="182" y="49"/>
                        </a:lnTo>
                        <a:lnTo>
                          <a:pt x="190" y="55"/>
                        </a:lnTo>
                        <a:lnTo>
                          <a:pt x="196" y="62"/>
                        </a:lnTo>
                        <a:lnTo>
                          <a:pt x="203" y="69"/>
                        </a:lnTo>
                        <a:lnTo>
                          <a:pt x="208" y="78"/>
                        </a:lnTo>
                        <a:lnTo>
                          <a:pt x="214" y="86"/>
                        </a:lnTo>
                        <a:lnTo>
                          <a:pt x="218" y="95"/>
                        </a:lnTo>
                        <a:lnTo>
                          <a:pt x="221" y="105"/>
                        </a:lnTo>
                        <a:lnTo>
                          <a:pt x="223" y="115"/>
                        </a:lnTo>
                        <a:lnTo>
                          <a:pt x="224" y="125"/>
                        </a:lnTo>
                        <a:lnTo>
                          <a:pt x="225" y="136"/>
                        </a:lnTo>
                        <a:lnTo>
                          <a:pt x="225" y="143"/>
                        </a:lnTo>
                        <a:lnTo>
                          <a:pt x="224" y="151"/>
                        </a:lnTo>
                        <a:lnTo>
                          <a:pt x="135" y="151"/>
                        </a:lnTo>
                        <a:lnTo>
                          <a:pt x="132" y="151"/>
                        </a:lnTo>
                        <a:lnTo>
                          <a:pt x="129" y="152"/>
                        </a:lnTo>
                        <a:lnTo>
                          <a:pt x="126" y="153"/>
                        </a:lnTo>
                        <a:lnTo>
                          <a:pt x="124" y="155"/>
                        </a:lnTo>
                        <a:lnTo>
                          <a:pt x="122" y="157"/>
                        </a:lnTo>
                        <a:lnTo>
                          <a:pt x="121" y="160"/>
                        </a:lnTo>
                        <a:lnTo>
                          <a:pt x="120" y="163"/>
                        </a:lnTo>
                        <a:lnTo>
                          <a:pt x="120" y="166"/>
                        </a:lnTo>
                        <a:lnTo>
                          <a:pt x="120" y="256"/>
                        </a:lnTo>
                        <a:lnTo>
                          <a:pt x="120" y="604"/>
                        </a:lnTo>
                        <a:lnTo>
                          <a:pt x="30" y="604"/>
                        </a:lnTo>
                        <a:close/>
                        <a:moveTo>
                          <a:pt x="722" y="136"/>
                        </a:moveTo>
                        <a:lnTo>
                          <a:pt x="722" y="123"/>
                        </a:lnTo>
                        <a:lnTo>
                          <a:pt x="720" y="110"/>
                        </a:lnTo>
                        <a:lnTo>
                          <a:pt x="717" y="97"/>
                        </a:lnTo>
                        <a:lnTo>
                          <a:pt x="712" y="84"/>
                        </a:lnTo>
                        <a:lnTo>
                          <a:pt x="706" y="72"/>
                        </a:lnTo>
                        <a:lnTo>
                          <a:pt x="699" y="62"/>
                        </a:lnTo>
                        <a:lnTo>
                          <a:pt x="691" y="51"/>
                        </a:lnTo>
                        <a:lnTo>
                          <a:pt x="682" y="41"/>
                        </a:lnTo>
                        <a:lnTo>
                          <a:pt x="672" y="33"/>
                        </a:lnTo>
                        <a:lnTo>
                          <a:pt x="661" y="24"/>
                        </a:lnTo>
                        <a:lnTo>
                          <a:pt x="650" y="17"/>
                        </a:lnTo>
                        <a:lnTo>
                          <a:pt x="638" y="11"/>
                        </a:lnTo>
                        <a:lnTo>
                          <a:pt x="626" y="7"/>
                        </a:lnTo>
                        <a:lnTo>
                          <a:pt x="614" y="3"/>
                        </a:lnTo>
                        <a:lnTo>
                          <a:pt x="601" y="1"/>
                        </a:lnTo>
                        <a:lnTo>
                          <a:pt x="587" y="0"/>
                        </a:lnTo>
                        <a:lnTo>
                          <a:pt x="135" y="0"/>
                        </a:lnTo>
                        <a:lnTo>
                          <a:pt x="134" y="0"/>
                        </a:lnTo>
                        <a:lnTo>
                          <a:pt x="133" y="0"/>
                        </a:lnTo>
                        <a:lnTo>
                          <a:pt x="131" y="0"/>
                        </a:lnTo>
                        <a:lnTo>
                          <a:pt x="129" y="0"/>
                        </a:lnTo>
                        <a:lnTo>
                          <a:pt x="116" y="1"/>
                        </a:lnTo>
                        <a:lnTo>
                          <a:pt x="103" y="2"/>
                        </a:lnTo>
                        <a:lnTo>
                          <a:pt x="90" y="7"/>
                        </a:lnTo>
                        <a:lnTo>
                          <a:pt x="78" y="11"/>
                        </a:lnTo>
                        <a:lnTo>
                          <a:pt x="67" y="16"/>
                        </a:lnTo>
                        <a:lnTo>
                          <a:pt x="57" y="24"/>
                        </a:lnTo>
                        <a:lnTo>
                          <a:pt x="47" y="31"/>
                        </a:lnTo>
                        <a:lnTo>
                          <a:pt x="37" y="40"/>
                        </a:lnTo>
                        <a:lnTo>
                          <a:pt x="29" y="50"/>
                        </a:lnTo>
                        <a:lnTo>
                          <a:pt x="21" y="60"/>
                        </a:lnTo>
                        <a:lnTo>
                          <a:pt x="15" y="71"/>
                        </a:lnTo>
                        <a:lnTo>
                          <a:pt x="9" y="83"/>
                        </a:lnTo>
                        <a:lnTo>
                          <a:pt x="5" y="96"/>
                        </a:lnTo>
                        <a:lnTo>
                          <a:pt x="2" y="109"/>
                        </a:lnTo>
                        <a:lnTo>
                          <a:pt x="0" y="122"/>
                        </a:lnTo>
                        <a:lnTo>
                          <a:pt x="0" y="136"/>
                        </a:lnTo>
                        <a:lnTo>
                          <a:pt x="0" y="619"/>
                        </a:lnTo>
                        <a:lnTo>
                          <a:pt x="0" y="621"/>
                        </a:lnTo>
                        <a:lnTo>
                          <a:pt x="1" y="624"/>
                        </a:lnTo>
                        <a:lnTo>
                          <a:pt x="2" y="626"/>
                        </a:lnTo>
                        <a:lnTo>
                          <a:pt x="4" y="629"/>
                        </a:lnTo>
                        <a:lnTo>
                          <a:pt x="6" y="630"/>
                        </a:lnTo>
                        <a:lnTo>
                          <a:pt x="8" y="633"/>
                        </a:lnTo>
                        <a:lnTo>
                          <a:pt x="11" y="633"/>
                        </a:lnTo>
                        <a:lnTo>
                          <a:pt x="15" y="634"/>
                        </a:lnTo>
                        <a:lnTo>
                          <a:pt x="120" y="634"/>
                        </a:lnTo>
                        <a:lnTo>
                          <a:pt x="120" y="890"/>
                        </a:lnTo>
                        <a:lnTo>
                          <a:pt x="120" y="893"/>
                        </a:lnTo>
                        <a:lnTo>
                          <a:pt x="121" y="895"/>
                        </a:lnTo>
                        <a:lnTo>
                          <a:pt x="122" y="898"/>
                        </a:lnTo>
                        <a:lnTo>
                          <a:pt x="124" y="900"/>
                        </a:lnTo>
                        <a:lnTo>
                          <a:pt x="126" y="902"/>
                        </a:lnTo>
                        <a:lnTo>
                          <a:pt x="129" y="904"/>
                        </a:lnTo>
                        <a:lnTo>
                          <a:pt x="132" y="905"/>
                        </a:lnTo>
                        <a:lnTo>
                          <a:pt x="135" y="905"/>
                        </a:lnTo>
                        <a:lnTo>
                          <a:pt x="587" y="905"/>
                        </a:lnTo>
                        <a:lnTo>
                          <a:pt x="590" y="905"/>
                        </a:lnTo>
                        <a:lnTo>
                          <a:pt x="593" y="904"/>
                        </a:lnTo>
                        <a:lnTo>
                          <a:pt x="595" y="902"/>
                        </a:lnTo>
                        <a:lnTo>
                          <a:pt x="598" y="900"/>
                        </a:lnTo>
                        <a:lnTo>
                          <a:pt x="600" y="898"/>
                        </a:lnTo>
                        <a:lnTo>
                          <a:pt x="601" y="895"/>
                        </a:lnTo>
                        <a:lnTo>
                          <a:pt x="602" y="893"/>
                        </a:lnTo>
                        <a:lnTo>
                          <a:pt x="602" y="890"/>
                        </a:lnTo>
                        <a:lnTo>
                          <a:pt x="602" y="270"/>
                        </a:lnTo>
                        <a:lnTo>
                          <a:pt x="615" y="268"/>
                        </a:lnTo>
                        <a:lnTo>
                          <a:pt x="626" y="265"/>
                        </a:lnTo>
                        <a:lnTo>
                          <a:pt x="637" y="260"/>
                        </a:lnTo>
                        <a:lnTo>
                          <a:pt x="648" y="255"/>
                        </a:lnTo>
                        <a:lnTo>
                          <a:pt x="659" y="249"/>
                        </a:lnTo>
                        <a:lnTo>
                          <a:pt x="669" y="241"/>
                        </a:lnTo>
                        <a:lnTo>
                          <a:pt x="678" y="234"/>
                        </a:lnTo>
                        <a:lnTo>
                          <a:pt x="687" y="225"/>
                        </a:lnTo>
                        <a:lnTo>
                          <a:pt x="694" y="215"/>
                        </a:lnTo>
                        <a:lnTo>
                          <a:pt x="702" y="206"/>
                        </a:lnTo>
                        <a:lnTo>
                          <a:pt x="708" y="195"/>
                        </a:lnTo>
                        <a:lnTo>
                          <a:pt x="713" y="183"/>
                        </a:lnTo>
                        <a:lnTo>
                          <a:pt x="717" y="172"/>
                        </a:lnTo>
                        <a:lnTo>
                          <a:pt x="720" y="160"/>
                        </a:lnTo>
                        <a:lnTo>
                          <a:pt x="722" y="148"/>
                        </a:lnTo>
                        <a:lnTo>
                          <a:pt x="722" y="136"/>
                        </a:lnTo>
                        <a:lnTo>
                          <a:pt x="722"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a:solidFill>
                        <a:schemeClr val="tx1">
                          <a:lumMod val="75000"/>
                          <a:lumOff val="25000"/>
                        </a:schemeClr>
                      </a:solidFill>
                    </a:endParaRPr>
                  </a:p>
                </p:txBody>
              </p:sp>
              <p:sp>
                <p:nvSpPr>
                  <p:cNvPr id="82" name="Freeform 51"/>
                  <p:cNvSpPr/>
                  <p:nvPr/>
                </p:nvSpPr>
                <p:spPr bwMode="auto">
                  <a:xfrm>
                    <a:off x="995363" y="2051050"/>
                    <a:ext cx="57150" cy="9525"/>
                  </a:xfrm>
                  <a:custGeom>
                    <a:avLst/>
                    <a:gdLst>
                      <a:gd name="T0" fmla="*/ 15 w 181"/>
                      <a:gd name="T1" fmla="*/ 30 h 30"/>
                      <a:gd name="T2" fmla="*/ 166 w 181"/>
                      <a:gd name="T3" fmla="*/ 30 h 30"/>
                      <a:gd name="T4" fmla="*/ 169 w 181"/>
                      <a:gd name="T5" fmla="*/ 30 h 30"/>
                      <a:gd name="T6" fmla="*/ 172 w 181"/>
                      <a:gd name="T7" fmla="*/ 29 h 30"/>
                      <a:gd name="T8" fmla="*/ 174 w 181"/>
                      <a:gd name="T9" fmla="*/ 28 h 30"/>
                      <a:gd name="T10" fmla="*/ 176 w 181"/>
                      <a:gd name="T11" fmla="*/ 25 h 30"/>
                      <a:gd name="T12" fmla="*/ 178 w 181"/>
                      <a:gd name="T13" fmla="*/ 23 h 30"/>
                      <a:gd name="T14" fmla="*/ 180 w 181"/>
                      <a:gd name="T15" fmla="*/ 21 h 30"/>
                      <a:gd name="T16" fmla="*/ 181 w 181"/>
                      <a:gd name="T17" fmla="*/ 18 h 30"/>
                      <a:gd name="T18" fmla="*/ 181 w 181"/>
                      <a:gd name="T19" fmla="*/ 15 h 30"/>
                      <a:gd name="T20" fmla="*/ 181 w 181"/>
                      <a:gd name="T21" fmla="*/ 13 h 30"/>
                      <a:gd name="T22" fmla="*/ 180 w 181"/>
                      <a:gd name="T23" fmla="*/ 9 h 30"/>
                      <a:gd name="T24" fmla="*/ 178 w 181"/>
                      <a:gd name="T25" fmla="*/ 7 h 30"/>
                      <a:gd name="T26" fmla="*/ 176 w 181"/>
                      <a:gd name="T27" fmla="*/ 4 h 30"/>
                      <a:gd name="T28" fmla="*/ 174 w 181"/>
                      <a:gd name="T29" fmla="*/ 3 h 30"/>
                      <a:gd name="T30" fmla="*/ 172 w 181"/>
                      <a:gd name="T31" fmla="*/ 1 h 30"/>
                      <a:gd name="T32" fmla="*/ 169 w 181"/>
                      <a:gd name="T33" fmla="*/ 1 h 30"/>
                      <a:gd name="T34" fmla="*/ 166 w 181"/>
                      <a:gd name="T35" fmla="*/ 0 h 30"/>
                      <a:gd name="T36" fmla="*/ 15 w 181"/>
                      <a:gd name="T37" fmla="*/ 0 h 30"/>
                      <a:gd name="T38" fmla="*/ 12 w 181"/>
                      <a:gd name="T39" fmla="*/ 1 h 30"/>
                      <a:gd name="T40" fmla="*/ 10 w 181"/>
                      <a:gd name="T41" fmla="*/ 1 h 30"/>
                      <a:gd name="T42" fmla="*/ 6 w 181"/>
                      <a:gd name="T43" fmla="*/ 3 h 30"/>
                      <a:gd name="T44" fmla="*/ 4 w 181"/>
                      <a:gd name="T45" fmla="*/ 4 h 30"/>
                      <a:gd name="T46" fmla="*/ 2 w 181"/>
                      <a:gd name="T47" fmla="*/ 7 h 30"/>
                      <a:gd name="T48" fmla="*/ 1 w 181"/>
                      <a:gd name="T49" fmla="*/ 9 h 30"/>
                      <a:gd name="T50" fmla="*/ 0 w 181"/>
                      <a:gd name="T51" fmla="*/ 13 h 30"/>
                      <a:gd name="T52" fmla="*/ 0 w 181"/>
                      <a:gd name="T53" fmla="*/ 15 h 30"/>
                      <a:gd name="T54" fmla="*/ 0 w 181"/>
                      <a:gd name="T55" fmla="*/ 18 h 30"/>
                      <a:gd name="T56" fmla="*/ 1 w 181"/>
                      <a:gd name="T57" fmla="*/ 21 h 30"/>
                      <a:gd name="T58" fmla="*/ 2 w 181"/>
                      <a:gd name="T59" fmla="*/ 23 h 30"/>
                      <a:gd name="T60" fmla="*/ 4 w 181"/>
                      <a:gd name="T61" fmla="*/ 25 h 30"/>
                      <a:gd name="T62" fmla="*/ 6 w 181"/>
                      <a:gd name="T63" fmla="*/ 28 h 30"/>
                      <a:gd name="T64" fmla="*/ 10 w 181"/>
                      <a:gd name="T65" fmla="*/ 29 h 30"/>
                      <a:gd name="T66" fmla="*/ 12 w 181"/>
                      <a:gd name="T67" fmla="*/ 30 h 30"/>
                      <a:gd name="T68" fmla="*/ 15 w 18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 h="30">
                        <a:moveTo>
                          <a:pt x="15" y="30"/>
                        </a:moveTo>
                        <a:lnTo>
                          <a:pt x="166" y="30"/>
                        </a:lnTo>
                        <a:lnTo>
                          <a:pt x="169" y="30"/>
                        </a:lnTo>
                        <a:lnTo>
                          <a:pt x="172" y="29"/>
                        </a:lnTo>
                        <a:lnTo>
                          <a:pt x="174" y="28"/>
                        </a:lnTo>
                        <a:lnTo>
                          <a:pt x="176" y="25"/>
                        </a:lnTo>
                        <a:lnTo>
                          <a:pt x="178" y="23"/>
                        </a:lnTo>
                        <a:lnTo>
                          <a:pt x="180" y="21"/>
                        </a:lnTo>
                        <a:lnTo>
                          <a:pt x="181" y="18"/>
                        </a:lnTo>
                        <a:lnTo>
                          <a:pt x="181" y="15"/>
                        </a:lnTo>
                        <a:lnTo>
                          <a:pt x="181" y="13"/>
                        </a:lnTo>
                        <a:lnTo>
                          <a:pt x="180" y="9"/>
                        </a:lnTo>
                        <a:lnTo>
                          <a:pt x="178" y="7"/>
                        </a:lnTo>
                        <a:lnTo>
                          <a:pt x="176" y="4"/>
                        </a:lnTo>
                        <a:lnTo>
                          <a:pt x="174" y="3"/>
                        </a:lnTo>
                        <a:lnTo>
                          <a:pt x="172" y="1"/>
                        </a:lnTo>
                        <a:lnTo>
                          <a:pt x="169" y="1"/>
                        </a:lnTo>
                        <a:lnTo>
                          <a:pt x="166" y="0"/>
                        </a:lnTo>
                        <a:lnTo>
                          <a:pt x="15" y="0"/>
                        </a:lnTo>
                        <a:lnTo>
                          <a:pt x="12" y="1"/>
                        </a:lnTo>
                        <a:lnTo>
                          <a:pt x="10" y="1"/>
                        </a:lnTo>
                        <a:lnTo>
                          <a:pt x="6" y="3"/>
                        </a:lnTo>
                        <a:lnTo>
                          <a:pt x="4" y="4"/>
                        </a:lnTo>
                        <a:lnTo>
                          <a:pt x="2" y="7"/>
                        </a:lnTo>
                        <a:lnTo>
                          <a:pt x="1" y="9"/>
                        </a:lnTo>
                        <a:lnTo>
                          <a:pt x="0" y="13"/>
                        </a:lnTo>
                        <a:lnTo>
                          <a:pt x="0" y="15"/>
                        </a:lnTo>
                        <a:lnTo>
                          <a:pt x="0" y="18"/>
                        </a:lnTo>
                        <a:lnTo>
                          <a:pt x="1" y="21"/>
                        </a:lnTo>
                        <a:lnTo>
                          <a:pt x="2" y="23"/>
                        </a:lnTo>
                        <a:lnTo>
                          <a:pt x="4" y="25"/>
                        </a:lnTo>
                        <a:lnTo>
                          <a:pt x="6" y="28"/>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a:solidFill>
                        <a:schemeClr val="tx1">
                          <a:lumMod val="75000"/>
                          <a:lumOff val="25000"/>
                        </a:schemeClr>
                      </a:solidFill>
                    </a:endParaRPr>
                  </a:p>
                </p:txBody>
              </p:sp>
              <p:sp>
                <p:nvSpPr>
                  <p:cNvPr id="83" name="Freeform 52"/>
                  <p:cNvSpPr/>
                  <p:nvPr/>
                </p:nvSpPr>
                <p:spPr bwMode="auto">
                  <a:xfrm>
                    <a:off x="995363" y="2098675"/>
                    <a:ext cx="57150" cy="9525"/>
                  </a:xfrm>
                  <a:custGeom>
                    <a:avLst/>
                    <a:gdLst>
                      <a:gd name="T0" fmla="*/ 15 w 181"/>
                      <a:gd name="T1" fmla="*/ 31 h 31"/>
                      <a:gd name="T2" fmla="*/ 166 w 181"/>
                      <a:gd name="T3" fmla="*/ 31 h 31"/>
                      <a:gd name="T4" fmla="*/ 169 w 181"/>
                      <a:gd name="T5" fmla="*/ 30 h 31"/>
                      <a:gd name="T6" fmla="*/ 172 w 181"/>
                      <a:gd name="T7" fmla="*/ 30 h 31"/>
                      <a:gd name="T8" fmla="*/ 174 w 181"/>
                      <a:gd name="T9" fmla="*/ 28 h 31"/>
                      <a:gd name="T10" fmla="*/ 176 w 181"/>
                      <a:gd name="T11" fmla="*/ 27 h 31"/>
                      <a:gd name="T12" fmla="*/ 178 w 181"/>
                      <a:gd name="T13" fmla="*/ 24 h 31"/>
                      <a:gd name="T14" fmla="*/ 180 w 181"/>
                      <a:gd name="T15" fmla="*/ 22 h 31"/>
                      <a:gd name="T16" fmla="*/ 181 w 181"/>
                      <a:gd name="T17" fmla="*/ 19 h 31"/>
                      <a:gd name="T18" fmla="*/ 181 w 181"/>
                      <a:gd name="T19" fmla="*/ 16 h 31"/>
                      <a:gd name="T20" fmla="*/ 181 w 181"/>
                      <a:gd name="T21" fmla="*/ 13 h 31"/>
                      <a:gd name="T22" fmla="*/ 180 w 181"/>
                      <a:gd name="T23" fmla="*/ 10 h 31"/>
                      <a:gd name="T24" fmla="*/ 178 w 181"/>
                      <a:gd name="T25" fmla="*/ 8 h 31"/>
                      <a:gd name="T26" fmla="*/ 176 w 181"/>
                      <a:gd name="T27" fmla="*/ 6 h 31"/>
                      <a:gd name="T28" fmla="*/ 174 w 181"/>
                      <a:gd name="T29" fmla="*/ 3 h 31"/>
                      <a:gd name="T30" fmla="*/ 172 w 181"/>
                      <a:gd name="T31" fmla="*/ 2 h 31"/>
                      <a:gd name="T32" fmla="*/ 169 w 181"/>
                      <a:gd name="T33" fmla="*/ 1 h 31"/>
                      <a:gd name="T34" fmla="*/ 166 w 181"/>
                      <a:gd name="T35" fmla="*/ 1 h 31"/>
                      <a:gd name="T36" fmla="*/ 15 w 181"/>
                      <a:gd name="T37" fmla="*/ 0 h 31"/>
                      <a:gd name="T38" fmla="*/ 12 w 181"/>
                      <a:gd name="T39" fmla="*/ 1 h 31"/>
                      <a:gd name="T40" fmla="*/ 10 w 181"/>
                      <a:gd name="T41" fmla="*/ 2 h 31"/>
                      <a:gd name="T42" fmla="*/ 6 w 181"/>
                      <a:gd name="T43" fmla="*/ 3 h 31"/>
                      <a:gd name="T44" fmla="*/ 4 w 181"/>
                      <a:gd name="T45" fmla="*/ 6 h 31"/>
                      <a:gd name="T46" fmla="*/ 2 w 181"/>
                      <a:gd name="T47" fmla="*/ 8 h 31"/>
                      <a:gd name="T48" fmla="*/ 1 w 181"/>
                      <a:gd name="T49" fmla="*/ 10 h 31"/>
                      <a:gd name="T50" fmla="*/ 0 w 181"/>
                      <a:gd name="T51" fmla="*/ 13 h 31"/>
                      <a:gd name="T52" fmla="*/ 0 w 181"/>
                      <a:gd name="T53" fmla="*/ 16 h 31"/>
                      <a:gd name="T54" fmla="*/ 0 w 181"/>
                      <a:gd name="T55" fmla="*/ 19 h 31"/>
                      <a:gd name="T56" fmla="*/ 1 w 181"/>
                      <a:gd name="T57" fmla="*/ 22 h 31"/>
                      <a:gd name="T58" fmla="*/ 2 w 181"/>
                      <a:gd name="T59" fmla="*/ 24 h 31"/>
                      <a:gd name="T60" fmla="*/ 4 w 181"/>
                      <a:gd name="T61" fmla="*/ 27 h 31"/>
                      <a:gd name="T62" fmla="*/ 6 w 181"/>
                      <a:gd name="T63" fmla="*/ 28 h 31"/>
                      <a:gd name="T64" fmla="*/ 10 w 181"/>
                      <a:gd name="T65" fmla="*/ 30 h 31"/>
                      <a:gd name="T66" fmla="*/ 12 w 181"/>
                      <a:gd name="T67" fmla="*/ 30 h 31"/>
                      <a:gd name="T68" fmla="*/ 15 w 181"/>
                      <a:gd name="T6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 h="31">
                        <a:moveTo>
                          <a:pt x="15" y="31"/>
                        </a:moveTo>
                        <a:lnTo>
                          <a:pt x="166" y="31"/>
                        </a:lnTo>
                        <a:lnTo>
                          <a:pt x="169" y="30"/>
                        </a:lnTo>
                        <a:lnTo>
                          <a:pt x="172" y="30"/>
                        </a:lnTo>
                        <a:lnTo>
                          <a:pt x="174" y="28"/>
                        </a:lnTo>
                        <a:lnTo>
                          <a:pt x="176" y="27"/>
                        </a:lnTo>
                        <a:lnTo>
                          <a:pt x="178" y="24"/>
                        </a:lnTo>
                        <a:lnTo>
                          <a:pt x="180" y="22"/>
                        </a:lnTo>
                        <a:lnTo>
                          <a:pt x="181" y="19"/>
                        </a:lnTo>
                        <a:lnTo>
                          <a:pt x="181" y="16"/>
                        </a:lnTo>
                        <a:lnTo>
                          <a:pt x="181" y="13"/>
                        </a:lnTo>
                        <a:lnTo>
                          <a:pt x="180" y="10"/>
                        </a:lnTo>
                        <a:lnTo>
                          <a:pt x="178" y="8"/>
                        </a:lnTo>
                        <a:lnTo>
                          <a:pt x="176" y="6"/>
                        </a:lnTo>
                        <a:lnTo>
                          <a:pt x="174" y="3"/>
                        </a:lnTo>
                        <a:lnTo>
                          <a:pt x="172" y="2"/>
                        </a:lnTo>
                        <a:lnTo>
                          <a:pt x="169" y="1"/>
                        </a:lnTo>
                        <a:lnTo>
                          <a:pt x="166" y="1"/>
                        </a:lnTo>
                        <a:lnTo>
                          <a:pt x="15" y="0"/>
                        </a:lnTo>
                        <a:lnTo>
                          <a:pt x="12" y="1"/>
                        </a:lnTo>
                        <a:lnTo>
                          <a:pt x="10" y="2"/>
                        </a:lnTo>
                        <a:lnTo>
                          <a:pt x="6" y="3"/>
                        </a:lnTo>
                        <a:lnTo>
                          <a:pt x="4" y="6"/>
                        </a:lnTo>
                        <a:lnTo>
                          <a:pt x="2" y="8"/>
                        </a:lnTo>
                        <a:lnTo>
                          <a:pt x="1" y="10"/>
                        </a:lnTo>
                        <a:lnTo>
                          <a:pt x="0" y="13"/>
                        </a:lnTo>
                        <a:lnTo>
                          <a:pt x="0" y="16"/>
                        </a:lnTo>
                        <a:lnTo>
                          <a:pt x="0" y="19"/>
                        </a:lnTo>
                        <a:lnTo>
                          <a:pt x="1" y="22"/>
                        </a:lnTo>
                        <a:lnTo>
                          <a:pt x="2" y="24"/>
                        </a:lnTo>
                        <a:lnTo>
                          <a:pt x="4" y="27"/>
                        </a:lnTo>
                        <a:lnTo>
                          <a:pt x="6" y="28"/>
                        </a:lnTo>
                        <a:lnTo>
                          <a:pt x="10" y="30"/>
                        </a:lnTo>
                        <a:lnTo>
                          <a:pt x="12" y="30"/>
                        </a:lnTo>
                        <a:lnTo>
                          <a:pt x="15"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a:solidFill>
                        <a:schemeClr val="tx1">
                          <a:lumMod val="75000"/>
                          <a:lumOff val="25000"/>
                        </a:schemeClr>
                      </a:solidFill>
                    </a:endParaRPr>
                  </a:p>
                </p:txBody>
              </p:sp>
              <p:sp>
                <p:nvSpPr>
                  <p:cNvPr id="84" name="Freeform 53"/>
                  <p:cNvSpPr/>
                  <p:nvPr/>
                </p:nvSpPr>
                <p:spPr bwMode="auto">
                  <a:xfrm>
                    <a:off x="995363" y="2146300"/>
                    <a:ext cx="57150" cy="9525"/>
                  </a:xfrm>
                  <a:custGeom>
                    <a:avLst/>
                    <a:gdLst>
                      <a:gd name="T0" fmla="*/ 15 w 181"/>
                      <a:gd name="T1" fmla="*/ 30 h 30"/>
                      <a:gd name="T2" fmla="*/ 166 w 181"/>
                      <a:gd name="T3" fmla="*/ 30 h 30"/>
                      <a:gd name="T4" fmla="*/ 169 w 181"/>
                      <a:gd name="T5" fmla="*/ 30 h 30"/>
                      <a:gd name="T6" fmla="*/ 172 w 181"/>
                      <a:gd name="T7" fmla="*/ 29 h 30"/>
                      <a:gd name="T8" fmla="*/ 174 w 181"/>
                      <a:gd name="T9" fmla="*/ 27 h 30"/>
                      <a:gd name="T10" fmla="*/ 176 w 181"/>
                      <a:gd name="T11" fmla="*/ 26 h 30"/>
                      <a:gd name="T12" fmla="*/ 178 w 181"/>
                      <a:gd name="T13" fmla="*/ 23 h 30"/>
                      <a:gd name="T14" fmla="*/ 180 w 181"/>
                      <a:gd name="T15" fmla="*/ 20 h 30"/>
                      <a:gd name="T16" fmla="*/ 181 w 181"/>
                      <a:gd name="T17" fmla="*/ 18 h 30"/>
                      <a:gd name="T18" fmla="*/ 181 w 181"/>
                      <a:gd name="T19" fmla="*/ 15 h 30"/>
                      <a:gd name="T20" fmla="*/ 181 w 181"/>
                      <a:gd name="T21" fmla="*/ 12 h 30"/>
                      <a:gd name="T22" fmla="*/ 180 w 181"/>
                      <a:gd name="T23" fmla="*/ 8 h 30"/>
                      <a:gd name="T24" fmla="*/ 178 w 181"/>
                      <a:gd name="T25" fmla="*/ 6 h 30"/>
                      <a:gd name="T26" fmla="*/ 176 w 181"/>
                      <a:gd name="T27" fmla="*/ 4 h 30"/>
                      <a:gd name="T28" fmla="*/ 174 w 181"/>
                      <a:gd name="T29" fmla="*/ 2 h 30"/>
                      <a:gd name="T30" fmla="*/ 172 w 181"/>
                      <a:gd name="T31" fmla="*/ 1 h 30"/>
                      <a:gd name="T32" fmla="*/ 169 w 181"/>
                      <a:gd name="T33" fmla="*/ 0 h 30"/>
                      <a:gd name="T34" fmla="*/ 166 w 181"/>
                      <a:gd name="T35" fmla="*/ 0 h 30"/>
                      <a:gd name="T36" fmla="*/ 15 w 181"/>
                      <a:gd name="T37" fmla="*/ 0 h 30"/>
                      <a:gd name="T38" fmla="*/ 12 w 181"/>
                      <a:gd name="T39" fmla="*/ 0 h 30"/>
                      <a:gd name="T40" fmla="*/ 10 w 181"/>
                      <a:gd name="T41" fmla="*/ 1 h 30"/>
                      <a:gd name="T42" fmla="*/ 6 w 181"/>
                      <a:gd name="T43" fmla="*/ 2 h 30"/>
                      <a:gd name="T44" fmla="*/ 4 w 181"/>
                      <a:gd name="T45" fmla="*/ 4 h 30"/>
                      <a:gd name="T46" fmla="*/ 2 w 181"/>
                      <a:gd name="T47" fmla="*/ 6 h 30"/>
                      <a:gd name="T48" fmla="*/ 1 w 181"/>
                      <a:gd name="T49" fmla="*/ 8 h 30"/>
                      <a:gd name="T50" fmla="*/ 0 w 181"/>
                      <a:gd name="T51" fmla="*/ 12 h 30"/>
                      <a:gd name="T52" fmla="*/ 0 w 181"/>
                      <a:gd name="T53" fmla="*/ 15 h 30"/>
                      <a:gd name="T54" fmla="*/ 0 w 181"/>
                      <a:gd name="T55" fmla="*/ 18 h 30"/>
                      <a:gd name="T56" fmla="*/ 1 w 181"/>
                      <a:gd name="T57" fmla="*/ 20 h 30"/>
                      <a:gd name="T58" fmla="*/ 2 w 181"/>
                      <a:gd name="T59" fmla="*/ 23 h 30"/>
                      <a:gd name="T60" fmla="*/ 4 w 181"/>
                      <a:gd name="T61" fmla="*/ 26 h 30"/>
                      <a:gd name="T62" fmla="*/ 6 w 181"/>
                      <a:gd name="T63" fmla="*/ 27 h 30"/>
                      <a:gd name="T64" fmla="*/ 10 w 181"/>
                      <a:gd name="T65" fmla="*/ 29 h 30"/>
                      <a:gd name="T66" fmla="*/ 12 w 181"/>
                      <a:gd name="T67" fmla="*/ 30 h 30"/>
                      <a:gd name="T68" fmla="*/ 15 w 18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 h="30">
                        <a:moveTo>
                          <a:pt x="15" y="30"/>
                        </a:moveTo>
                        <a:lnTo>
                          <a:pt x="166" y="30"/>
                        </a:lnTo>
                        <a:lnTo>
                          <a:pt x="169" y="30"/>
                        </a:lnTo>
                        <a:lnTo>
                          <a:pt x="172" y="29"/>
                        </a:lnTo>
                        <a:lnTo>
                          <a:pt x="174" y="27"/>
                        </a:lnTo>
                        <a:lnTo>
                          <a:pt x="176" y="26"/>
                        </a:lnTo>
                        <a:lnTo>
                          <a:pt x="178" y="23"/>
                        </a:lnTo>
                        <a:lnTo>
                          <a:pt x="180" y="20"/>
                        </a:lnTo>
                        <a:lnTo>
                          <a:pt x="181" y="18"/>
                        </a:lnTo>
                        <a:lnTo>
                          <a:pt x="181" y="15"/>
                        </a:lnTo>
                        <a:lnTo>
                          <a:pt x="181" y="12"/>
                        </a:lnTo>
                        <a:lnTo>
                          <a:pt x="180" y="8"/>
                        </a:lnTo>
                        <a:lnTo>
                          <a:pt x="178" y="6"/>
                        </a:lnTo>
                        <a:lnTo>
                          <a:pt x="176" y="4"/>
                        </a:lnTo>
                        <a:lnTo>
                          <a:pt x="174" y="2"/>
                        </a:lnTo>
                        <a:lnTo>
                          <a:pt x="172" y="1"/>
                        </a:lnTo>
                        <a:lnTo>
                          <a:pt x="169" y="0"/>
                        </a:lnTo>
                        <a:lnTo>
                          <a:pt x="166" y="0"/>
                        </a:lnTo>
                        <a:lnTo>
                          <a:pt x="15" y="0"/>
                        </a:lnTo>
                        <a:lnTo>
                          <a:pt x="12" y="0"/>
                        </a:lnTo>
                        <a:lnTo>
                          <a:pt x="10" y="1"/>
                        </a:lnTo>
                        <a:lnTo>
                          <a:pt x="6" y="2"/>
                        </a:lnTo>
                        <a:lnTo>
                          <a:pt x="4" y="4"/>
                        </a:lnTo>
                        <a:lnTo>
                          <a:pt x="2" y="6"/>
                        </a:lnTo>
                        <a:lnTo>
                          <a:pt x="1" y="8"/>
                        </a:lnTo>
                        <a:lnTo>
                          <a:pt x="0" y="12"/>
                        </a:lnTo>
                        <a:lnTo>
                          <a:pt x="0" y="15"/>
                        </a:lnTo>
                        <a:lnTo>
                          <a:pt x="0" y="18"/>
                        </a:lnTo>
                        <a:lnTo>
                          <a:pt x="1" y="20"/>
                        </a:lnTo>
                        <a:lnTo>
                          <a:pt x="2" y="23"/>
                        </a:lnTo>
                        <a:lnTo>
                          <a:pt x="4" y="26"/>
                        </a:lnTo>
                        <a:lnTo>
                          <a:pt x="6" y="27"/>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a:solidFill>
                        <a:schemeClr val="tx1">
                          <a:lumMod val="75000"/>
                          <a:lumOff val="25000"/>
                        </a:schemeClr>
                      </a:solidFill>
                    </a:endParaRPr>
                  </a:p>
                </p:txBody>
              </p:sp>
              <p:sp>
                <p:nvSpPr>
                  <p:cNvPr id="85" name="Freeform 54"/>
                  <p:cNvSpPr/>
                  <p:nvPr/>
                </p:nvSpPr>
                <p:spPr bwMode="auto">
                  <a:xfrm>
                    <a:off x="947738" y="2022475"/>
                    <a:ext cx="38100" cy="33338"/>
                  </a:xfrm>
                  <a:custGeom>
                    <a:avLst/>
                    <a:gdLst>
                      <a:gd name="T0" fmla="*/ 20 w 121"/>
                      <a:gd name="T1" fmla="*/ 101 h 106"/>
                      <a:gd name="T2" fmla="*/ 22 w 121"/>
                      <a:gd name="T3" fmla="*/ 104 h 106"/>
                      <a:gd name="T4" fmla="*/ 25 w 121"/>
                      <a:gd name="T5" fmla="*/ 105 h 106"/>
                      <a:gd name="T6" fmla="*/ 27 w 121"/>
                      <a:gd name="T7" fmla="*/ 106 h 106"/>
                      <a:gd name="T8" fmla="*/ 30 w 121"/>
                      <a:gd name="T9" fmla="*/ 106 h 106"/>
                      <a:gd name="T10" fmla="*/ 36 w 121"/>
                      <a:gd name="T11" fmla="*/ 105 h 106"/>
                      <a:gd name="T12" fmla="*/ 41 w 121"/>
                      <a:gd name="T13" fmla="*/ 101 h 106"/>
                      <a:gd name="T14" fmla="*/ 116 w 121"/>
                      <a:gd name="T15" fmla="*/ 26 h 106"/>
                      <a:gd name="T16" fmla="*/ 119 w 121"/>
                      <a:gd name="T17" fmla="*/ 24 h 106"/>
                      <a:gd name="T18" fmla="*/ 120 w 121"/>
                      <a:gd name="T19" fmla="*/ 21 h 106"/>
                      <a:gd name="T20" fmla="*/ 121 w 121"/>
                      <a:gd name="T21" fmla="*/ 19 h 106"/>
                      <a:gd name="T22" fmla="*/ 121 w 121"/>
                      <a:gd name="T23" fmla="*/ 15 h 106"/>
                      <a:gd name="T24" fmla="*/ 121 w 121"/>
                      <a:gd name="T25" fmla="*/ 13 h 106"/>
                      <a:gd name="T26" fmla="*/ 120 w 121"/>
                      <a:gd name="T27" fmla="*/ 10 h 106"/>
                      <a:gd name="T28" fmla="*/ 119 w 121"/>
                      <a:gd name="T29" fmla="*/ 8 h 106"/>
                      <a:gd name="T30" fmla="*/ 116 w 121"/>
                      <a:gd name="T31" fmla="*/ 5 h 106"/>
                      <a:gd name="T32" fmla="*/ 114 w 121"/>
                      <a:gd name="T33" fmla="*/ 4 h 106"/>
                      <a:gd name="T34" fmla="*/ 111 w 121"/>
                      <a:gd name="T35" fmla="*/ 1 h 106"/>
                      <a:gd name="T36" fmla="*/ 109 w 121"/>
                      <a:gd name="T37" fmla="*/ 0 h 106"/>
                      <a:gd name="T38" fmla="*/ 106 w 121"/>
                      <a:gd name="T39" fmla="*/ 0 h 106"/>
                      <a:gd name="T40" fmla="*/ 103 w 121"/>
                      <a:gd name="T41" fmla="*/ 0 h 106"/>
                      <a:gd name="T42" fmla="*/ 100 w 121"/>
                      <a:gd name="T43" fmla="*/ 1 h 106"/>
                      <a:gd name="T44" fmla="*/ 97 w 121"/>
                      <a:gd name="T45" fmla="*/ 4 h 106"/>
                      <a:gd name="T46" fmla="*/ 95 w 121"/>
                      <a:gd name="T47" fmla="*/ 5 h 106"/>
                      <a:gd name="T48" fmla="*/ 30 w 121"/>
                      <a:gd name="T49" fmla="*/ 69 h 106"/>
                      <a:gd name="T50" fmla="*/ 26 w 121"/>
                      <a:gd name="T51" fmla="*/ 65 h 106"/>
                      <a:gd name="T52" fmla="*/ 24 w 121"/>
                      <a:gd name="T53" fmla="*/ 64 h 106"/>
                      <a:gd name="T54" fmla="*/ 21 w 121"/>
                      <a:gd name="T55" fmla="*/ 62 h 106"/>
                      <a:gd name="T56" fmla="*/ 18 w 121"/>
                      <a:gd name="T57" fmla="*/ 62 h 106"/>
                      <a:gd name="T58" fmla="*/ 15 w 121"/>
                      <a:gd name="T59" fmla="*/ 61 h 106"/>
                      <a:gd name="T60" fmla="*/ 12 w 121"/>
                      <a:gd name="T61" fmla="*/ 62 h 106"/>
                      <a:gd name="T62" fmla="*/ 10 w 121"/>
                      <a:gd name="T63" fmla="*/ 62 h 106"/>
                      <a:gd name="T64" fmla="*/ 7 w 121"/>
                      <a:gd name="T65" fmla="*/ 64 h 106"/>
                      <a:gd name="T66" fmla="*/ 5 w 121"/>
                      <a:gd name="T67" fmla="*/ 65 h 106"/>
                      <a:gd name="T68" fmla="*/ 2 w 121"/>
                      <a:gd name="T69" fmla="*/ 68 h 106"/>
                      <a:gd name="T70" fmla="*/ 1 w 121"/>
                      <a:gd name="T71" fmla="*/ 70 h 106"/>
                      <a:gd name="T72" fmla="*/ 0 w 121"/>
                      <a:gd name="T73" fmla="*/ 73 h 106"/>
                      <a:gd name="T74" fmla="*/ 0 w 121"/>
                      <a:gd name="T75" fmla="*/ 76 h 106"/>
                      <a:gd name="T76" fmla="*/ 0 w 121"/>
                      <a:gd name="T77" fmla="*/ 79 h 106"/>
                      <a:gd name="T78" fmla="*/ 1 w 121"/>
                      <a:gd name="T79" fmla="*/ 82 h 106"/>
                      <a:gd name="T80" fmla="*/ 2 w 121"/>
                      <a:gd name="T81" fmla="*/ 84 h 106"/>
                      <a:gd name="T82" fmla="*/ 5 w 121"/>
                      <a:gd name="T83" fmla="*/ 86 h 106"/>
                      <a:gd name="T84" fmla="*/ 20 w 121"/>
                      <a:gd name="T85" fmla="*/ 10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1" h="106">
                        <a:moveTo>
                          <a:pt x="20" y="101"/>
                        </a:moveTo>
                        <a:lnTo>
                          <a:pt x="22" y="104"/>
                        </a:lnTo>
                        <a:lnTo>
                          <a:pt x="25" y="105"/>
                        </a:lnTo>
                        <a:lnTo>
                          <a:pt x="27" y="106"/>
                        </a:lnTo>
                        <a:lnTo>
                          <a:pt x="30" y="106"/>
                        </a:lnTo>
                        <a:lnTo>
                          <a:pt x="36" y="105"/>
                        </a:lnTo>
                        <a:lnTo>
                          <a:pt x="41" y="101"/>
                        </a:lnTo>
                        <a:lnTo>
                          <a:pt x="116" y="26"/>
                        </a:lnTo>
                        <a:lnTo>
                          <a:pt x="119" y="24"/>
                        </a:lnTo>
                        <a:lnTo>
                          <a:pt x="120" y="21"/>
                        </a:lnTo>
                        <a:lnTo>
                          <a:pt x="121" y="19"/>
                        </a:lnTo>
                        <a:lnTo>
                          <a:pt x="121" y="15"/>
                        </a:lnTo>
                        <a:lnTo>
                          <a:pt x="121" y="13"/>
                        </a:lnTo>
                        <a:lnTo>
                          <a:pt x="120" y="10"/>
                        </a:lnTo>
                        <a:lnTo>
                          <a:pt x="119" y="8"/>
                        </a:lnTo>
                        <a:lnTo>
                          <a:pt x="116" y="5"/>
                        </a:lnTo>
                        <a:lnTo>
                          <a:pt x="114" y="4"/>
                        </a:lnTo>
                        <a:lnTo>
                          <a:pt x="111" y="1"/>
                        </a:lnTo>
                        <a:lnTo>
                          <a:pt x="109" y="0"/>
                        </a:lnTo>
                        <a:lnTo>
                          <a:pt x="106" y="0"/>
                        </a:lnTo>
                        <a:lnTo>
                          <a:pt x="103" y="0"/>
                        </a:lnTo>
                        <a:lnTo>
                          <a:pt x="100" y="1"/>
                        </a:lnTo>
                        <a:lnTo>
                          <a:pt x="97" y="4"/>
                        </a:lnTo>
                        <a:lnTo>
                          <a:pt x="95" y="5"/>
                        </a:lnTo>
                        <a:lnTo>
                          <a:pt x="30" y="69"/>
                        </a:lnTo>
                        <a:lnTo>
                          <a:pt x="26" y="65"/>
                        </a:lnTo>
                        <a:lnTo>
                          <a:pt x="24" y="64"/>
                        </a:lnTo>
                        <a:lnTo>
                          <a:pt x="21" y="62"/>
                        </a:lnTo>
                        <a:lnTo>
                          <a:pt x="18" y="62"/>
                        </a:lnTo>
                        <a:lnTo>
                          <a:pt x="15" y="61"/>
                        </a:lnTo>
                        <a:lnTo>
                          <a:pt x="12" y="62"/>
                        </a:lnTo>
                        <a:lnTo>
                          <a:pt x="10" y="62"/>
                        </a:lnTo>
                        <a:lnTo>
                          <a:pt x="7" y="64"/>
                        </a:lnTo>
                        <a:lnTo>
                          <a:pt x="5" y="65"/>
                        </a:lnTo>
                        <a:lnTo>
                          <a:pt x="2" y="68"/>
                        </a:lnTo>
                        <a:lnTo>
                          <a:pt x="1" y="70"/>
                        </a:lnTo>
                        <a:lnTo>
                          <a:pt x="0" y="73"/>
                        </a:lnTo>
                        <a:lnTo>
                          <a:pt x="0" y="76"/>
                        </a:lnTo>
                        <a:lnTo>
                          <a:pt x="0" y="79"/>
                        </a:lnTo>
                        <a:lnTo>
                          <a:pt x="1" y="82"/>
                        </a:lnTo>
                        <a:lnTo>
                          <a:pt x="2" y="84"/>
                        </a:lnTo>
                        <a:lnTo>
                          <a:pt x="5" y="86"/>
                        </a:lnTo>
                        <a:lnTo>
                          <a:pt x="20"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a:solidFill>
                        <a:schemeClr val="tx1">
                          <a:lumMod val="75000"/>
                          <a:lumOff val="25000"/>
                        </a:schemeClr>
                      </a:solidFill>
                    </a:endParaRPr>
                  </a:p>
                </p:txBody>
              </p:sp>
              <p:sp>
                <p:nvSpPr>
                  <p:cNvPr id="86" name="Freeform 55"/>
                  <p:cNvSpPr/>
                  <p:nvPr/>
                </p:nvSpPr>
                <p:spPr bwMode="auto">
                  <a:xfrm>
                    <a:off x="947738" y="2070100"/>
                    <a:ext cx="38100" cy="33338"/>
                  </a:xfrm>
                  <a:custGeom>
                    <a:avLst/>
                    <a:gdLst>
                      <a:gd name="T0" fmla="*/ 20 w 121"/>
                      <a:gd name="T1" fmla="*/ 101 h 106"/>
                      <a:gd name="T2" fmla="*/ 22 w 121"/>
                      <a:gd name="T3" fmla="*/ 103 h 106"/>
                      <a:gd name="T4" fmla="*/ 25 w 121"/>
                      <a:gd name="T5" fmla="*/ 105 h 106"/>
                      <a:gd name="T6" fmla="*/ 27 w 121"/>
                      <a:gd name="T7" fmla="*/ 105 h 106"/>
                      <a:gd name="T8" fmla="*/ 30 w 121"/>
                      <a:gd name="T9" fmla="*/ 106 h 106"/>
                      <a:gd name="T10" fmla="*/ 34 w 121"/>
                      <a:gd name="T11" fmla="*/ 105 h 106"/>
                      <a:gd name="T12" fmla="*/ 36 w 121"/>
                      <a:gd name="T13" fmla="*/ 105 h 106"/>
                      <a:gd name="T14" fmla="*/ 39 w 121"/>
                      <a:gd name="T15" fmla="*/ 103 h 106"/>
                      <a:gd name="T16" fmla="*/ 41 w 121"/>
                      <a:gd name="T17" fmla="*/ 102 h 106"/>
                      <a:gd name="T18" fmla="*/ 116 w 121"/>
                      <a:gd name="T19" fmla="*/ 26 h 106"/>
                      <a:gd name="T20" fmla="*/ 119 w 121"/>
                      <a:gd name="T21" fmla="*/ 24 h 106"/>
                      <a:gd name="T22" fmla="*/ 120 w 121"/>
                      <a:gd name="T23" fmla="*/ 21 h 106"/>
                      <a:gd name="T24" fmla="*/ 121 w 121"/>
                      <a:gd name="T25" fmla="*/ 18 h 106"/>
                      <a:gd name="T26" fmla="*/ 121 w 121"/>
                      <a:gd name="T27" fmla="*/ 15 h 106"/>
                      <a:gd name="T28" fmla="*/ 121 w 121"/>
                      <a:gd name="T29" fmla="*/ 13 h 106"/>
                      <a:gd name="T30" fmla="*/ 120 w 121"/>
                      <a:gd name="T31" fmla="*/ 10 h 106"/>
                      <a:gd name="T32" fmla="*/ 119 w 121"/>
                      <a:gd name="T33" fmla="*/ 7 h 106"/>
                      <a:gd name="T34" fmla="*/ 116 w 121"/>
                      <a:gd name="T35" fmla="*/ 5 h 106"/>
                      <a:gd name="T36" fmla="*/ 114 w 121"/>
                      <a:gd name="T37" fmla="*/ 3 h 106"/>
                      <a:gd name="T38" fmla="*/ 111 w 121"/>
                      <a:gd name="T39" fmla="*/ 1 h 106"/>
                      <a:gd name="T40" fmla="*/ 109 w 121"/>
                      <a:gd name="T41" fmla="*/ 1 h 106"/>
                      <a:gd name="T42" fmla="*/ 106 w 121"/>
                      <a:gd name="T43" fmla="*/ 0 h 106"/>
                      <a:gd name="T44" fmla="*/ 103 w 121"/>
                      <a:gd name="T45" fmla="*/ 1 h 106"/>
                      <a:gd name="T46" fmla="*/ 100 w 121"/>
                      <a:gd name="T47" fmla="*/ 1 h 106"/>
                      <a:gd name="T48" fmla="*/ 97 w 121"/>
                      <a:gd name="T49" fmla="*/ 3 h 106"/>
                      <a:gd name="T50" fmla="*/ 95 w 121"/>
                      <a:gd name="T51" fmla="*/ 5 h 106"/>
                      <a:gd name="T52" fmla="*/ 30 w 121"/>
                      <a:gd name="T53" fmla="*/ 70 h 106"/>
                      <a:gd name="T54" fmla="*/ 26 w 121"/>
                      <a:gd name="T55" fmla="*/ 65 h 106"/>
                      <a:gd name="T56" fmla="*/ 24 w 121"/>
                      <a:gd name="T57" fmla="*/ 63 h 106"/>
                      <a:gd name="T58" fmla="*/ 21 w 121"/>
                      <a:gd name="T59" fmla="*/ 61 h 106"/>
                      <a:gd name="T60" fmla="*/ 18 w 121"/>
                      <a:gd name="T61" fmla="*/ 61 h 106"/>
                      <a:gd name="T62" fmla="*/ 15 w 121"/>
                      <a:gd name="T63" fmla="*/ 60 h 106"/>
                      <a:gd name="T64" fmla="*/ 12 w 121"/>
                      <a:gd name="T65" fmla="*/ 61 h 106"/>
                      <a:gd name="T66" fmla="*/ 10 w 121"/>
                      <a:gd name="T67" fmla="*/ 62 h 106"/>
                      <a:gd name="T68" fmla="*/ 7 w 121"/>
                      <a:gd name="T69" fmla="*/ 63 h 106"/>
                      <a:gd name="T70" fmla="*/ 5 w 121"/>
                      <a:gd name="T71" fmla="*/ 65 h 106"/>
                      <a:gd name="T72" fmla="*/ 2 w 121"/>
                      <a:gd name="T73" fmla="*/ 68 h 106"/>
                      <a:gd name="T74" fmla="*/ 1 w 121"/>
                      <a:gd name="T75" fmla="*/ 70 h 106"/>
                      <a:gd name="T76" fmla="*/ 0 w 121"/>
                      <a:gd name="T77" fmla="*/ 73 h 106"/>
                      <a:gd name="T78" fmla="*/ 0 w 121"/>
                      <a:gd name="T79" fmla="*/ 76 h 106"/>
                      <a:gd name="T80" fmla="*/ 0 w 121"/>
                      <a:gd name="T81" fmla="*/ 78 h 106"/>
                      <a:gd name="T82" fmla="*/ 1 w 121"/>
                      <a:gd name="T83" fmla="*/ 82 h 106"/>
                      <a:gd name="T84" fmla="*/ 2 w 121"/>
                      <a:gd name="T85" fmla="*/ 84 h 106"/>
                      <a:gd name="T86" fmla="*/ 5 w 121"/>
                      <a:gd name="T87" fmla="*/ 87 h 106"/>
                      <a:gd name="T88" fmla="*/ 20 w 121"/>
                      <a:gd name="T89" fmla="*/ 10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 h="106">
                        <a:moveTo>
                          <a:pt x="20" y="101"/>
                        </a:moveTo>
                        <a:lnTo>
                          <a:pt x="22" y="103"/>
                        </a:lnTo>
                        <a:lnTo>
                          <a:pt x="25" y="105"/>
                        </a:lnTo>
                        <a:lnTo>
                          <a:pt x="27" y="105"/>
                        </a:lnTo>
                        <a:lnTo>
                          <a:pt x="30" y="106"/>
                        </a:lnTo>
                        <a:lnTo>
                          <a:pt x="34" y="105"/>
                        </a:lnTo>
                        <a:lnTo>
                          <a:pt x="36" y="105"/>
                        </a:lnTo>
                        <a:lnTo>
                          <a:pt x="39" y="103"/>
                        </a:lnTo>
                        <a:lnTo>
                          <a:pt x="41" y="102"/>
                        </a:lnTo>
                        <a:lnTo>
                          <a:pt x="116" y="26"/>
                        </a:lnTo>
                        <a:lnTo>
                          <a:pt x="119" y="24"/>
                        </a:lnTo>
                        <a:lnTo>
                          <a:pt x="120" y="21"/>
                        </a:lnTo>
                        <a:lnTo>
                          <a:pt x="121" y="18"/>
                        </a:lnTo>
                        <a:lnTo>
                          <a:pt x="121" y="15"/>
                        </a:lnTo>
                        <a:lnTo>
                          <a:pt x="121" y="13"/>
                        </a:lnTo>
                        <a:lnTo>
                          <a:pt x="120" y="10"/>
                        </a:lnTo>
                        <a:lnTo>
                          <a:pt x="119" y="7"/>
                        </a:lnTo>
                        <a:lnTo>
                          <a:pt x="116" y="5"/>
                        </a:lnTo>
                        <a:lnTo>
                          <a:pt x="114" y="3"/>
                        </a:lnTo>
                        <a:lnTo>
                          <a:pt x="111" y="1"/>
                        </a:lnTo>
                        <a:lnTo>
                          <a:pt x="109" y="1"/>
                        </a:lnTo>
                        <a:lnTo>
                          <a:pt x="106" y="0"/>
                        </a:lnTo>
                        <a:lnTo>
                          <a:pt x="103" y="1"/>
                        </a:lnTo>
                        <a:lnTo>
                          <a:pt x="100" y="1"/>
                        </a:lnTo>
                        <a:lnTo>
                          <a:pt x="97" y="3"/>
                        </a:lnTo>
                        <a:lnTo>
                          <a:pt x="95" y="5"/>
                        </a:lnTo>
                        <a:lnTo>
                          <a:pt x="30" y="70"/>
                        </a:lnTo>
                        <a:lnTo>
                          <a:pt x="26" y="65"/>
                        </a:lnTo>
                        <a:lnTo>
                          <a:pt x="24" y="63"/>
                        </a:lnTo>
                        <a:lnTo>
                          <a:pt x="21" y="61"/>
                        </a:lnTo>
                        <a:lnTo>
                          <a:pt x="18" y="61"/>
                        </a:lnTo>
                        <a:lnTo>
                          <a:pt x="15" y="60"/>
                        </a:lnTo>
                        <a:lnTo>
                          <a:pt x="12" y="61"/>
                        </a:lnTo>
                        <a:lnTo>
                          <a:pt x="10" y="62"/>
                        </a:lnTo>
                        <a:lnTo>
                          <a:pt x="7" y="63"/>
                        </a:lnTo>
                        <a:lnTo>
                          <a:pt x="5" y="65"/>
                        </a:lnTo>
                        <a:lnTo>
                          <a:pt x="2" y="68"/>
                        </a:lnTo>
                        <a:lnTo>
                          <a:pt x="1" y="70"/>
                        </a:lnTo>
                        <a:lnTo>
                          <a:pt x="0" y="73"/>
                        </a:lnTo>
                        <a:lnTo>
                          <a:pt x="0" y="76"/>
                        </a:lnTo>
                        <a:lnTo>
                          <a:pt x="0" y="78"/>
                        </a:lnTo>
                        <a:lnTo>
                          <a:pt x="1" y="82"/>
                        </a:lnTo>
                        <a:lnTo>
                          <a:pt x="2" y="84"/>
                        </a:lnTo>
                        <a:lnTo>
                          <a:pt x="5" y="87"/>
                        </a:lnTo>
                        <a:lnTo>
                          <a:pt x="20"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a:solidFill>
                        <a:schemeClr val="tx1">
                          <a:lumMod val="75000"/>
                          <a:lumOff val="25000"/>
                        </a:schemeClr>
                      </a:solidFill>
                    </a:endParaRPr>
                  </a:p>
                </p:txBody>
              </p:sp>
              <p:sp>
                <p:nvSpPr>
                  <p:cNvPr id="87" name="Freeform 56"/>
                  <p:cNvSpPr>
                    <a:spLocks noEditPoints="1"/>
                  </p:cNvSpPr>
                  <p:nvPr/>
                </p:nvSpPr>
                <p:spPr bwMode="auto">
                  <a:xfrm>
                    <a:off x="1104900" y="1993900"/>
                    <a:ext cx="68263" cy="219075"/>
                  </a:xfrm>
                  <a:custGeom>
                    <a:avLst/>
                    <a:gdLst>
                      <a:gd name="T0" fmla="*/ 120 w 212"/>
                      <a:gd name="T1" fmla="*/ 659 h 694"/>
                      <a:gd name="T2" fmla="*/ 99 w 212"/>
                      <a:gd name="T3" fmla="*/ 643 h 694"/>
                      <a:gd name="T4" fmla="*/ 92 w 212"/>
                      <a:gd name="T5" fmla="*/ 618 h 694"/>
                      <a:gd name="T6" fmla="*/ 181 w 212"/>
                      <a:gd name="T7" fmla="*/ 616 h 694"/>
                      <a:gd name="T8" fmla="*/ 167 w 212"/>
                      <a:gd name="T9" fmla="*/ 647 h 694"/>
                      <a:gd name="T10" fmla="*/ 144 w 212"/>
                      <a:gd name="T11" fmla="*/ 662 h 694"/>
                      <a:gd name="T12" fmla="*/ 145 w 212"/>
                      <a:gd name="T13" fmla="*/ 31 h 694"/>
                      <a:gd name="T14" fmla="*/ 168 w 212"/>
                      <a:gd name="T15" fmla="*/ 43 h 694"/>
                      <a:gd name="T16" fmla="*/ 181 w 212"/>
                      <a:gd name="T17" fmla="*/ 57 h 694"/>
                      <a:gd name="T18" fmla="*/ 92 w 212"/>
                      <a:gd name="T19" fmla="*/ 331 h 694"/>
                      <a:gd name="T20" fmla="*/ 95 w 212"/>
                      <a:gd name="T21" fmla="*/ 53 h 694"/>
                      <a:gd name="T22" fmla="*/ 112 w 212"/>
                      <a:gd name="T23" fmla="*/ 38 h 694"/>
                      <a:gd name="T24" fmla="*/ 137 w 212"/>
                      <a:gd name="T25" fmla="*/ 30 h 694"/>
                      <a:gd name="T26" fmla="*/ 182 w 212"/>
                      <a:gd name="T27" fmla="*/ 362 h 694"/>
                      <a:gd name="T28" fmla="*/ 92 w 212"/>
                      <a:gd name="T29" fmla="*/ 362 h 694"/>
                      <a:gd name="T30" fmla="*/ 113 w 212"/>
                      <a:gd name="T31" fmla="*/ 4 h 694"/>
                      <a:gd name="T32" fmla="*/ 84 w 212"/>
                      <a:gd name="T33" fmla="*/ 22 h 694"/>
                      <a:gd name="T34" fmla="*/ 65 w 212"/>
                      <a:gd name="T35" fmla="*/ 46 h 694"/>
                      <a:gd name="T36" fmla="*/ 36 w 212"/>
                      <a:gd name="T37" fmla="*/ 55 h 694"/>
                      <a:gd name="T38" fmla="*/ 21 w 212"/>
                      <a:gd name="T39" fmla="*/ 67 h 694"/>
                      <a:gd name="T40" fmla="*/ 9 w 212"/>
                      <a:gd name="T41" fmla="*/ 82 h 694"/>
                      <a:gd name="T42" fmla="*/ 2 w 212"/>
                      <a:gd name="T43" fmla="*/ 103 h 694"/>
                      <a:gd name="T44" fmla="*/ 0 w 212"/>
                      <a:gd name="T45" fmla="*/ 394 h 694"/>
                      <a:gd name="T46" fmla="*/ 3 w 212"/>
                      <a:gd name="T47" fmla="*/ 402 h 694"/>
                      <a:gd name="T48" fmla="*/ 10 w 212"/>
                      <a:gd name="T49" fmla="*/ 408 h 694"/>
                      <a:gd name="T50" fmla="*/ 19 w 212"/>
                      <a:gd name="T51" fmla="*/ 409 h 694"/>
                      <a:gd name="T52" fmla="*/ 26 w 212"/>
                      <a:gd name="T53" fmla="*/ 404 h 694"/>
                      <a:gd name="T54" fmla="*/ 30 w 212"/>
                      <a:gd name="T55" fmla="*/ 397 h 694"/>
                      <a:gd name="T56" fmla="*/ 31 w 212"/>
                      <a:gd name="T57" fmla="*/ 111 h 694"/>
                      <a:gd name="T58" fmla="*/ 40 w 212"/>
                      <a:gd name="T59" fmla="*/ 89 h 694"/>
                      <a:gd name="T60" fmla="*/ 55 w 212"/>
                      <a:gd name="T61" fmla="*/ 79 h 694"/>
                      <a:gd name="T62" fmla="*/ 62 w 212"/>
                      <a:gd name="T63" fmla="*/ 626 h 694"/>
                      <a:gd name="T64" fmla="*/ 67 w 212"/>
                      <a:gd name="T65" fmla="*/ 647 h 694"/>
                      <a:gd name="T66" fmla="*/ 79 w 212"/>
                      <a:gd name="T67" fmla="*/ 666 h 694"/>
                      <a:gd name="T68" fmla="*/ 95 w 212"/>
                      <a:gd name="T69" fmla="*/ 681 h 694"/>
                      <a:gd name="T70" fmla="*/ 114 w 212"/>
                      <a:gd name="T71" fmla="*/ 690 h 694"/>
                      <a:gd name="T72" fmla="*/ 137 w 212"/>
                      <a:gd name="T73" fmla="*/ 694 h 694"/>
                      <a:gd name="T74" fmla="*/ 157 w 212"/>
                      <a:gd name="T75" fmla="*/ 690 h 694"/>
                      <a:gd name="T76" fmla="*/ 177 w 212"/>
                      <a:gd name="T77" fmla="*/ 680 h 694"/>
                      <a:gd name="T78" fmla="*/ 193 w 212"/>
                      <a:gd name="T79" fmla="*/ 663 h 694"/>
                      <a:gd name="T80" fmla="*/ 206 w 212"/>
                      <a:gd name="T81" fmla="*/ 641 h 694"/>
                      <a:gd name="T82" fmla="*/ 211 w 212"/>
                      <a:gd name="T83" fmla="*/ 613 h 694"/>
                      <a:gd name="T84" fmla="*/ 211 w 212"/>
                      <a:gd name="T85" fmla="*/ 56 h 694"/>
                      <a:gd name="T86" fmla="*/ 206 w 212"/>
                      <a:gd name="T87" fmla="*/ 41 h 694"/>
                      <a:gd name="T88" fmla="*/ 177 w 212"/>
                      <a:gd name="T89" fmla="*/ 13 h 694"/>
                      <a:gd name="T90" fmla="*/ 151 w 212"/>
                      <a:gd name="T91" fmla="*/ 2 h 694"/>
                      <a:gd name="T92" fmla="*/ 137 w 212"/>
                      <a:gd name="T9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694">
                        <a:moveTo>
                          <a:pt x="137" y="663"/>
                        </a:moveTo>
                        <a:lnTo>
                          <a:pt x="128" y="662"/>
                        </a:lnTo>
                        <a:lnTo>
                          <a:pt x="120" y="659"/>
                        </a:lnTo>
                        <a:lnTo>
                          <a:pt x="112" y="655"/>
                        </a:lnTo>
                        <a:lnTo>
                          <a:pt x="105" y="650"/>
                        </a:lnTo>
                        <a:lnTo>
                          <a:pt x="99" y="643"/>
                        </a:lnTo>
                        <a:lnTo>
                          <a:pt x="95" y="636"/>
                        </a:lnTo>
                        <a:lnTo>
                          <a:pt x="92" y="627"/>
                        </a:lnTo>
                        <a:lnTo>
                          <a:pt x="92" y="618"/>
                        </a:lnTo>
                        <a:lnTo>
                          <a:pt x="92" y="603"/>
                        </a:lnTo>
                        <a:lnTo>
                          <a:pt x="182" y="603"/>
                        </a:lnTo>
                        <a:lnTo>
                          <a:pt x="181" y="616"/>
                        </a:lnTo>
                        <a:lnTo>
                          <a:pt x="178" y="628"/>
                        </a:lnTo>
                        <a:lnTo>
                          <a:pt x="173" y="639"/>
                        </a:lnTo>
                        <a:lnTo>
                          <a:pt x="167" y="647"/>
                        </a:lnTo>
                        <a:lnTo>
                          <a:pt x="161" y="654"/>
                        </a:lnTo>
                        <a:lnTo>
                          <a:pt x="153" y="659"/>
                        </a:lnTo>
                        <a:lnTo>
                          <a:pt x="144" y="662"/>
                        </a:lnTo>
                        <a:lnTo>
                          <a:pt x="137" y="663"/>
                        </a:lnTo>
                        <a:close/>
                        <a:moveTo>
                          <a:pt x="137" y="30"/>
                        </a:moveTo>
                        <a:lnTo>
                          <a:pt x="145" y="31"/>
                        </a:lnTo>
                        <a:lnTo>
                          <a:pt x="153" y="34"/>
                        </a:lnTo>
                        <a:lnTo>
                          <a:pt x="161" y="38"/>
                        </a:lnTo>
                        <a:lnTo>
                          <a:pt x="168" y="43"/>
                        </a:lnTo>
                        <a:lnTo>
                          <a:pt x="173" y="47"/>
                        </a:lnTo>
                        <a:lnTo>
                          <a:pt x="178" y="53"/>
                        </a:lnTo>
                        <a:lnTo>
                          <a:pt x="181" y="57"/>
                        </a:lnTo>
                        <a:lnTo>
                          <a:pt x="182" y="60"/>
                        </a:lnTo>
                        <a:lnTo>
                          <a:pt x="182" y="331"/>
                        </a:lnTo>
                        <a:lnTo>
                          <a:pt x="92" y="331"/>
                        </a:lnTo>
                        <a:lnTo>
                          <a:pt x="92" y="60"/>
                        </a:lnTo>
                        <a:lnTo>
                          <a:pt x="93" y="57"/>
                        </a:lnTo>
                        <a:lnTo>
                          <a:pt x="95" y="53"/>
                        </a:lnTo>
                        <a:lnTo>
                          <a:pt x="99" y="48"/>
                        </a:lnTo>
                        <a:lnTo>
                          <a:pt x="106" y="43"/>
                        </a:lnTo>
                        <a:lnTo>
                          <a:pt x="112" y="38"/>
                        </a:lnTo>
                        <a:lnTo>
                          <a:pt x="120" y="34"/>
                        </a:lnTo>
                        <a:lnTo>
                          <a:pt x="127" y="31"/>
                        </a:lnTo>
                        <a:lnTo>
                          <a:pt x="137" y="30"/>
                        </a:lnTo>
                        <a:lnTo>
                          <a:pt x="137" y="30"/>
                        </a:lnTo>
                        <a:close/>
                        <a:moveTo>
                          <a:pt x="92" y="362"/>
                        </a:moveTo>
                        <a:lnTo>
                          <a:pt x="182" y="362"/>
                        </a:lnTo>
                        <a:lnTo>
                          <a:pt x="182" y="573"/>
                        </a:lnTo>
                        <a:lnTo>
                          <a:pt x="92" y="573"/>
                        </a:lnTo>
                        <a:lnTo>
                          <a:pt x="92" y="362"/>
                        </a:lnTo>
                        <a:close/>
                        <a:moveTo>
                          <a:pt x="137" y="0"/>
                        </a:moveTo>
                        <a:lnTo>
                          <a:pt x="125" y="1"/>
                        </a:lnTo>
                        <a:lnTo>
                          <a:pt x="113" y="4"/>
                        </a:lnTo>
                        <a:lnTo>
                          <a:pt x="102" y="9"/>
                        </a:lnTo>
                        <a:lnTo>
                          <a:pt x="93" y="15"/>
                        </a:lnTo>
                        <a:lnTo>
                          <a:pt x="84" y="22"/>
                        </a:lnTo>
                        <a:lnTo>
                          <a:pt x="76" y="29"/>
                        </a:lnTo>
                        <a:lnTo>
                          <a:pt x="69" y="38"/>
                        </a:lnTo>
                        <a:lnTo>
                          <a:pt x="65" y="46"/>
                        </a:lnTo>
                        <a:lnTo>
                          <a:pt x="53" y="48"/>
                        </a:lnTo>
                        <a:lnTo>
                          <a:pt x="41" y="53"/>
                        </a:lnTo>
                        <a:lnTo>
                          <a:pt x="36" y="55"/>
                        </a:lnTo>
                        <a:lnTo>
                          <a:pt x="30" y="58"/>
                        </a:lnTo>
                        <a:lnTo>
                          <a:pt x="25" y="62"/>
                        </a:lnTo>
                        <a:lnTo>
                          <a:pt x="21" y="67"/>
                        </a:lnTo>
                        <a:lnTo>
                          <a:pt x="16" y="71"/>
                        </a:lnTo>
                        <a:lnTo>
                          <a:pt x="12" y="76"/>
                        </a:lnTo>
                        <a:lnTo>
                          <a:pt x="9" y="82"/>
                        </a:lnTo>
                        <a:lnTo>
                          <a:pt x="6" y="88"/>
                        </a:lnTo>
                        <a:lnTo>
                          <a:pt x="3" y="96"/>
                        </a:lnTo>
                        <a:lnTo>
                          <a:pt x="2" y="103"/>
                        </a:lnTo>
                        <a:lnTo>
                          <a:pt x="1" y="112"/>
                        </a:lnTo>
                        <a:lnTo>
                          <a:pt x="0" y="120"/>
                        </a:lnTo>
                        <a:lnTo>
                          <a:pt x="0" y="394"/>
                        </a:lnTo>
                        <a:lnTo>
                          <a:pt x="1" y="397"/>
                        </a:lnTo>
                        <a:lnTo>
                          <a:pt x="2" y="399"/>
                        </a:lnTo>
                        <a:lnTo>
                          <a:pt x="3" y="402"/>
                        </a:lnTo>
                        <a:lnTo>
                          <a:pt x="6" y="404"/>
                        </a:lnTo>
                        <a:lnTo>
                          <a:pt x="8" y="406"/>
                        </a:lnTo>
                        <a:lnTo>
                          <a:pt x="10" y="408"/>
                        </a:lnTo>
                        <a:lnTo>
                          <a:pt x="13" y="409"/>
                        </a:lnTo>
                        <a:lnTo>
                          <a:pt x="15" y="409"/>
                        </a:lnTo>
                        <a:lnTo>
                          <a:pt x="19" y="409"/>
                        </a:lnTo>
                        <a:lnTo>
                          <a:pt x="22" y="408"/>
                        </a:lnTo>
                        <a:lnTo>
                          <a:pt x="24" y="406"/>
                        </a:lnTo>
                        <a:lnTo>
                          <a:pt x="26" y="404"/>
                        </a:lnTo>
                        <a:lnTo>
                          <a:pt x="28" y="402"/>
                        </a:lnTo>
                        <a:lnTo>
                          <a:pt x="29" y="399"/>
                        </a:lnTo>
                        <a:lnTo>
                          <a:pt x="30" y="397"/>
                        </a:lnTo>
                        <a:lnTo>
                          <a:pt x="30" y="394"/>
                        </a:lnTo>
                        <a:lnTo>
                          <a:pt x="30" y="120"/>
                        </a:lnTo>
                        <a:lnTo>
                          <a:pt x="31" y="111"/>
                        </a:lnTo>
                        <a:lnTo>
                          <a:pt x="34" y="102"/>
                        </a:lnTo>
                        <a:lnTo>
                          <a:pt x="36" y="96"/>
                        </a:lnTo>
                        <a:lnTo>
                          <a:pt x="40" y="89"/>
                        </a:lnTo>
                        <a:lnTo>
                          <a:pt x="44" y="85"/>
                        </a:lnTo>
                        <a:lnTo>
                          <a:pt x="50" y="82"/>
                        </a:lnTo>
                        <a:lnTo>
                          <a:pt x="55" y="79"/>
                        </a:lnTo>
                        <a:lnTo>
                          <a:pt x="62" y="77"/>
                        </a:lnTo>
                        <a:lnTo>
                          <a:pt x="62" y="618"/>
                        </a:lnTo>
                        <a:lnTo>
                          <a:pt x="62" y="626"/>
                        </a:lnTo>
                        <a:lnTo>
                          <a:pt x="63" y="633"/>
                        </a:lnTo>
                        <a:lnTo>
                          <a:pt x="65" y="640"/>
                        </a:lnTo>
                        <a:lnTo>
                          <a:pt x="67" y="647"/>
                        </a:lnTo>
                        <a:lnTo>
                          <a:pt x="70" y="654"/>
                        </a:lnTo>
                        <a:lnTo>
                          <a:pt x="74" y="660"/>
                        </a:lnTo>
                        <a:lnTo>
                          <a:pt x="79" y="666"/>
                        </a:lnTo>
                        <a:lnTo>
                          <a:pt x="84" y="671"/>
                        </a:lnTo>
                        <a:lnTo>
                          <a:pt x="90" y="676"/>
                        </a:lnTo>
                        <a:lnTo>
                          <a:pt x="95" y="681"/>
                        </a:lnTo>
                        <a:lnTo>
                          <a:pt x="101" y="684"/>
                        </a:lnTo>
                        <a:lnTo>
                          <a:pt x="108" y="687"/>
                        </a:lnTo>
                        <a:lnTo>
                          <a:pt x="114" y="690"/>
                        </a:lnTo>
                        <a:lnTo>
                          <a:pt x="122" y="693"/>
                        </a:lnTo>
                        <a:lnTo>
                          <a:pt x="129" y="694"/>
                        </a:lnTo>
                        <a:lnTo>
                          <a:pt x="137" y="694"/>
                        </a:lnTo>
                        <a:lnTo>
                          <a:pt x="143" y="694"/>
                        </a:lnTo>
                        <a:lnTo>
                          <a:pt x="150" y="693"/>
                        </a:lnTo>
                        <a:lnTo>
                          <a:pt x="157" y="690"/>
                        </a:lnTo>
                        <a:lnTo>
                          <a:pt x="164" y="687"/>
                        </a:lnTo>
                        <a:lnTo>
                          <a:pt x="170" y="684"/>
                        </a:lnTo>
                        <a:lnTo>
                          <a:pt x="177" y="680"/>
                        </a:lnTo>
                        <a:lnTo>
                          <a:pt x="182" y="675"/>
                        </a:lnTo>
                        <a:lnTo>
                          <a:pt x="187" y="669"/>
                        </a:lnTo>
                        <a:lnTo>
                          <a:pt x="193" y="663"/>
                        </a:lnTo>
                        <a:lnTo>
                          <a:pt x="197" y="656"/>
                        </a:lnTo>
                        <a:lnTo>
                          <a:pt x="201" y="648"/>
                        </a:lnTo>
                        <a:lnTo>
                          <a:pt x="206" y="641"/>
                        </a:lnTo>
                        <a:lnTo>
                          <a:pt x="208" y="632"/>
                        </a:lnTo>
                        <a:lnTo>
                          <a:pt x="210" y="623"/>
                        </a:lnTo>
                        <a:lnTo>
                          <a:pt x="211" y="613"/>
                        </a:lnTo>
                        <a:lnTo>
                          <a:pt x="212" y="603"/>
                        </a:lnTo>
                        <a:lnTo>
                          <a:pt x="212" y="60"/>
                        </a:lnTo>
                        <a:lnTo>
                          <a:pt x="211" y="56"/>
                        </a:lnTo>
                        <a:lnTo>
                          <a:pt x="210" y="51"/>
                        </a:lnTo>
                        <a:lnTo>
                          <a:pt x="208" y="45"/>
                        </a:lnTo>
                        <a:lnTo>
                          <a:pt x="206" y="41"/>
                        </a:lnTo>
                        <a:lnTo>
                          <a:pt x="198" y="30"/>
                        </a:lnTo>
                        <a:lnTo>
                          <a:pt x="188" y="20"/>
                        </a:lnTo>
                        <a:lnTo>
                          <a:pt x="177" y="13"/>
                        </a:lnTo>
                        <a:lnTo>
                          <a:pt x="164" y="6"/>
                        </a:lnTo>
                        <a:lnTo>
                          <a:pt x="157" y="3"/>
                        </a:lnTo>
                        <a:lnTo>
                          <a:pt x="151" y="2"/>
                        </a:lnTo>
                        <a:lnTo>
                          <a:pt x="143" y="1"/>
                        </a:lnTo>
                        <a:lnTo>
                          <a:pt x="137" y="0"/>
                        </a:lnTo>
                        <a:lnTo>
                          <a:pt x="1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a:solidFill>
                        <a:schemeClr val="tx1">
                          <a:lumMod val="75000"/>
                          <a:lumOff val="25000"/>
                        </a:schemeClr>
                      </a:solidFill>
                    </a:endParaRPr>
                  </a:p>
                </p:txBody>
              </p:sp>
            </p:grpSp>
          </p:grpSp>
          <p:grpSp>
            <p:nvGrpSpPr>
              <p:cNvPr id="114" name="组合 113"/>
              <p:cNvGrpSpPr/>
              <p:nvPr/>
            </p:nvGrpSpPr>
            <p:grpSpPr>
              <a:xfrm>
                <a:off x="5201876" y="4769545"/>
                <a:ext cx="3541071" cy="523220"/>
                <a:chOff x="5105624" y="1267962"/>
                <a:chExt cx="3541071" cy="523220"/>
              </a:xfrm>
            </p:grpSpPr>
            <p:sp>
              <p:nvSpPr>
                <p:cNvPr id="115" name="矩形 114"/>
                <p:cNvSpPr/>
                <p:nvPr/>
              </p:nvSpPr>
              <p:spPr>
                <a:xfrm>
                  <a:off x="5105624" y="1267962"/>
                  <a:ext cx="3540823" cy="460373"/>
                </a:xfrm>
                <a:prstGeom prst="rect">
                  <a:avLst/>
                </a:prstGeom>
              </p:spPr>
              <p:txBody>
                <a:bodyPr wrap="square">
                  <a:spAutoFit/>
                </a:bodyPr>
                <a:lstStyle/>
                <a:p>
                  <a:pPr>
                    <a:defRPr/>
                  </a:pPr>
                  <a:r>
                    <a:rPr lang="zh-CN" altLang="en-US" sz="2400" b="1" dirty="0">
                      <a:solidFill>
                        <a:schemeClr val="accent1"/>
                      </a:solidFill>
                      <a:latin typeface="微软雅黑" panose="020B0503020204020204" charset="-122"/>
                      <a:ea typeface="微软雅黑" panose="020B0503020204020204" charset="-122"/>
                    </a:rPr>
                    <a:t>四</a:t>
                  </a:r>
                  <a:r>
                    <a:rPr lang="en-US" altLang="zh-CN" sz="2400" b="1" dirty="0">
                      <a:solidFill>
                        <a:schemeClr val="accent1"/>
                      </a:solidFill>
                      <a:latin typeface="微软雅黑" panose="020B0503020204020204" charset="-122"/>
                      <a:ea typeface="微软雅黑" panose="020B0503020204020204" charset="-122"/>
                    </a:rPr>
                    <a:t>.</a:t>
                  </a:r>
                  <a:r>
                    <a:rPr lang="en-US" altLang="zh-CN" sz="2400" b="1" dirty="0">
                      <a:solidFill>
                        <a:schemeClr val="tx1">
                          <a:lumMod val="75000"/>
                          <a:lumOff val="25000"/>
                        </a:schemeClr>
                      </a:solidFill>
                      <a:latin typeface="微软雅黑" panose="020B0503020204020204" charset="-122"/>
                      <a:ea typeface="微软雅黑" panose="020B0503020204020204" charset="-122"/>
                    </a:rPr>
                    <a:t>  </a:t>
                  </a:r>
                  <a:r>
                    <a:rPr lang="zh-CN" altLang="en-US" sz="2400" b="1" dirty="0">
                      <a:solidFill>
                        <a:schemeClr val="tx1">
                          <a:lumMod val="75000"/>
                          <a:lumOff val="25000"/>
                        </a:schemeClr>
                      </a:solidFill>
                      <a:latin typeface="微软雅黑" panose="020B0503020204020204" charset="-122"/>
                      <a:ea typeface="微软雅黑" panose="020B0503020204020204" charset="-122"/>
                    </a:rPr>
                    <a:t>论文总结</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p:txBody>
            </p:sp>
            <p:cxnSp>
              <p:nvCxnSpPr>
                <p:cNvPr id="116" name="直接连接符 115"/>
                <p:cNvCxnSpPr/>
                <p:nvPr/>
              </p:nvCxnSpPr>
              <p:spPr>
                <a:xfrm>
                  <a:off x="5105872" y="1791182"/>
                  <a:ext cx="354082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160" name="组合 159"/>
          <p:cNvGrpSpPr/>
          <p:nvPr/>
        </p:nvGrpSpPr>
        <p:grpSpPr>
          <a:xfrm>
            <a:off x="2237873" y="1773000"/>
            <a:ext cx="1404000" cy="3312000"/>
            <a:chOff x="2237873" y="1773000"/>
            <a:chExt cx="1404000" cy="3312000"/>
          </a:xfrm>
        </p:grpSpPr>
        <p:sp>
          <p:nvSpPr>
            <p:cNvPr id="125" name="文本框 124"/>
            <p:cNvSpPr txBox="1"/>
            <p:nvPr/>
          </p:nvSpPr>
          <p:spPr>
            <a:xfrm>
              <a:off x="2237873" y="1773000"/>
              <a:ext cx="1404000" cy="3312000"/>
            </a:xfrm>
            <a:prstGeom prst="rect">
              <a:avLst/>
            </a:prstGeom>
            <a:solidFill>
              <a:schemeClr val="accent1"/>
            </a:solidFill>
            <a:effectLst>
              <a:innerShdw blurRad="114300">
                <a:prstClr val="black">
                  <a:alpha val="28000"/>
                </a:prstClr>
              </a:innerShdw>
            </a:effectLst>
          </p:spPr>
          <p:txBody>
            <a:bodyPr wrap="square" lIns="252000" tIns="324000" rIns="252000" bIns="324000" rtlCol="0" anchor="ctr" anchorCtr="0">
              <a:spAutoFit/>
            </a:bodyPr>
            <a:lstStyle>
              <a:defPPr>
                <a:defRPr lang="zh-CN"/>
              </a:defPPr>
              <a:lvl1pPr algn="dist">
                <a:defRPr sz="5400" b="1">
                  <a:solidFill>
                    <a:schemeClr val="bg1"/>
                  </a:solidFill>
                  <a:effectLst>
                    <a:outerShdw blurRad="38100" dist="38100" dir="2700000" algn="tl">
                      <a:schemeClr val="accent1">
                        <a:lumMod val="50000"/>
                        <a:alpha val="80000"/>
                      </a:schemeClr>
                    </a:outerShdw>
                  </a:effectLst>
                </a:defRPr>
              </a:lvl1pPr>
            </a:lstStyle>
            <a:p>
              <a:pPr>
                <a:lnSpc>
                  <a:spcPct val="150000"/>
                </a:lnSpc>
              </a:pPr>
              <a:endParaRPr lang="zh-CN" altLang="en-US" sz="6000" dirty="0">
                <a:effectLst>
                  <a:outerShdw blurRad="38100" dist="38100" dir="2700000" algn="tl">
                    <a:schemeClr val="accent1">
                      <a:lumMod val="50000"/>
                      <a:alpha val="30000"/>
                    </a:schemeClr>
                  </a:outerShdw>
                </a:effectLst>
              </a:endParaRPr>
            </a:p>
          </p:txBody>
        </p:sp>
        <p:sp>
          <p:nvSpPr>
            <p:cNvPr id="159" name="文本框 158"/>
            <p:cNvSpPr txBox="1"/>
            <p:nvPr/>
          </p:nvSpPr>
          <p:spPr>
            <a:xfrm>
              <a:off x="2432042" y="2551837"/>
              <a:ext cx="1015663" cy="1754326"/>
            </a:xfrm>
            <a:prstGeom prst="rect">
              <a:avLst/>
            </a:prstGeom>
            <a:noFill/>
          </p:spPr>
          <p:txBody>
            <a:bodyPr vert="eaVert" wrap="square" rtlCol="0">
              <a:spAutoFit/>
            </a:bodyPr>
            <a:lstStyle/>
            <a:p>
              <a:pPr algn="dist"/>
              <a:r>
                <a:rPr lang="zh-CN" altLang="en-US" sz="5400" b="1" dirty="0">
                  <a:solidFill>
                    <a:schemeClr val="bg1"/>
                  </a:solidFill>
                  <a:effectLst>
                    <a:outerShdw blurRad="38100" dist="38100" dir="2700000" algn="tl">
                      <a:schemeClr val="accent1">
                        <a:lumMod val="50000"/>
                        <a:alpha val="80000"/>
                      </a:schemeClr>
                    </a:outerShdw>
                  </a:effectLst>
                </a:rPr>
                <a:t>目录</a:t>
              </a:r>
              <a:endParaRPr lang="zh-CN" altLang="en-US" sz="5400" b="1" dirty="0">
                <a:solidFill>
                  <a:schemeClr val="bg1"/>
                </a:solidFill>
                <a:effectLst>
                  <a:outerShdw blurRad="38100" dist="38100" dir="2700000" algn="tl">
                    <a:schemeClr val="accent1">
                      <a:lumMod val="50000"/>
                      <a:alpha val="80000"/>
                    </a:schemeClr>
                  </a:outerShdw>
                </a:effectLst>
              </a:endParaRPr>
            </a:p>
          </p:txBody>
        </p:sp>
      </p:gr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cBhvr>
                                        <p:cTn id="7" dur="500" fill="hold"/>
                                        <p:tgtEl>
                                          <p:spTgt spid="160"/>
                                        </p:tgtEl>
                                        <p:attrNameLst>
                                          <p:attrName>ppt_w</p:attrName>
                                        </p:attrNameLst>
                                      </p:cBhvr>
                                      <p:tavLst>
                                        <p:tav tm="0">
                                          <p:val>
                                            <p:fltVal val="0"/>
                                          </p:val>
                                        </p:tav>
                                        <p:tav tm="100000">
                                          <p:val>
                                            <p:strVal val="#ppt_w"/>
                                          </p:val>
                                        </p:tav>
                                      </p:tavLst>
                                    </p:anim>
                                    <p:anim calcmode="lin" valueType="num">
                                      <p:cBhvr>
                                        <p:cTn id="8" dur="500" fill="hold"/>
                                        <p:tgtEl>
                                          <p:spTgt spid="160"/>
                                        </p:tgtEl>
                                        <p:attrNameLst>
                                          <p:attrName>ppt_h</p:attrName>
                                        </p:attrNameLst>
                                      </p:cBhvr>
                                      <p:tavLst>
                                        <p:tav tm="0">
                                          <p:val>
                                            <p:fltVal val="0"/>
                                          </p:val>
                                        </p:tav>
                                        <p:tav tm="100000">
                                          <p:val>
                                            <p:strVal val="#ppt_h"/>
                                          </p:val>
                                        </p:tav>
                                      </p:tavLst>
                                    </p:anim>
                                    <p:animEffect transition="in" filter="fade">
                                      <p:cBhvr>
                                        <p:cTn id="9" dur="500"/>
                                        <p:tgtEl>
                                          <p:spTgt spid="160"/>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62"/>
                                        </p:tgtEl>
                                        <p:attrNameLst>
                                          <p:attrName>style.visibility</p:attrName>
                                        </p:attrNameLst>
                                      </p:cBhvr>
                                      <p:to>
                                        <p:strVal val="visible"/>
                                      </p:to>
                                    </p:set>
                                    <p:animEffect transition="in" filter="wipe(left)">
                                      <p:cBhvr>
                                        <p:cTn id="13" dur="500"/>
                                        <p:tgtEl>
                                          <p:spTgt spid="162"/>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63"/>
                                        </p:tgtEl>
                                        <p:attrNameLst>
                                          <p:attrName>style.visibility</p:attrName>
                                        </p:attrNameLst>
                                      </p:cBhvr>
                                      <p:to>
                                        <p:strVal val="visible"/>
                                      </p:to>
                                    </p:set>
                                    <p:animEffect transition="in" filter="wipe(left)">
                                      <p:cBhvr>
                                        <p:cTn id="17" dur="500"/>
                                        <p:tgtEl>
                                          <p:spTgt spid="163"/>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164"/>
                                        </p:tgtEl>
                                        <p:attrNameLst>
                                          <p:attrName>style.visibility</p:attrName>
                                        </p:attrNameLst>
                                      </p:cBhvr>
                                      <p:to>
                                        <p:strVal val="visible"/>
                                      </p:to>
                                    </p:set>
                                    <p:animEffect transition="in" filter="wipe(left)">
                                      <p:cBhvr>
                                        <p:cTn id="21" dur="500"/>
                                        <p:tgtEl>
                                          <p:spTgt spid="164"/>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66"/>
                                        </p:tgtEl>
                                        <p:attrNameLst>
                                          <p:attrName>style.visibility</p:attrName>
                                        </p:attrNameLst>
                                      </p:cBhvr>
                                      <p:to>
                                        <p:strVal val="visible"/>
                                      </p:to>
                                    </p:set>
                                    <p:animEffect transition="in" filter="wipe(left)">
                                      <p:cBhvr>
                                        <p:cTn id="25"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7715" y="2190750"/>
            <a:ext cx="6461125" cy="3899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en-US"/>
          </a:p>
        </p:txBody>
      </p:sp>
      <p:sp>
        <p:nvSpPr>
          <p:cNvPr id="59" name="日期占位符 58"/>
          <p:cNvSpPr>
            <a:spLocks noGrp="1"/>
          </p:cNvSpPr>
          <p:nvPr>
            <p:ph type="dt" sz="half" idx="10"/>
          </p:nvPr>
        </p:nvSpPr>
        <p:spPr/>
        <p:txBody>
          <a:bodyPr/>
          <a:lstStyle/>
          <a:p>
            <a:r>
              <a:rPr lang="en-US" altLang="zh-CN" smtClean="0">
                <a:solidFill>
                  <a:schemeClr val="bg1">
                    <a:lumMod val="65000"/>
                  </a:schemeClr>
                </a:solidFill>
                <a:sym typeface="+mn-ea"/>
              </a:rPr>
              <a:t>2019-5</a:t>
            </a:r>
            <a:endParaRPr lang="zh-CN" altLang="en-US" dirty="0">
              <a:solidFill>
                <a:schemeClr val="bg1">
                  <a:lumMod val="65000"/>
                </a:schemeClr>
              </a:solidFill>
            </a:endParaRPr>
          </a:p>
        </p:txBody>
      </p:sp>
      <p:sp>
        <p:nvSpPr>
          <p:cNvPr id="60" name="页脚占位符 59"/>
          <p:cNvSpPr>
            <a:spLocks noGrp="1"/>
          </p:cNvSpPr>
          <p:nvPr>
            <p:ph type="ftr" sz="quarter" idx="11"/>
          </p:nvPr>
        </p:nvSpPr>
        <p:spPr/>
        <p:txBody>
          <a:bodyPr/>
          <a:lstStyle/>
          <a:p>
            <a:r>
              <a:rPr lang="zh-CN" altLang="en-US">
                <a:solidFill>
                  <a:schemeClr val="bg1">
                    <a:lumMod val="65000"/>
                  </a:schemeClr>
                </a:solidFill>
              </a:rPr>
              <a:t>河南科技学院 ▪ 计算机科学与技术 ▪ 计科</a:t>
            </a:r>
            <a:r>
              <a:rPr lang="en-US" altLang="zh-CN">
                <a:solidFill>
                  <a:schemeClr val="bg1">
                    <a:lumMod val="65000"/>
                  </a:schemeClr>
                </a:solidFill>
              </a:rPr>
              <a:t>153</a:t>
            </a:r>
            <a:r>
              <a:rPr lang="zh-CN" altLang="en-US">
                <a:solidFill>
                  <a:schemeClr val="bg1">
                    <a:lumMod val="65000"/>
                  </a:schemeClr>
                </a:solidFill>
              </a:rPr>
              <a:t>班</a:t>
            </a:r>
            <a:endParaRPr lang="zh-CN" altLang="en-US">
              <a:solidFill>
                <a:schemeClr val="bg1">
                  <a:lumMod val="65000"/>
                </a:schemeClr>
              </a:solidFill>
            </a:endParaRPr>
          </a:p>
        </p:txBody>
      </p:sp>
      <p:sp>
        <p:nvSpPr>
          <p:cNvPr id="61" name="灯片编号占位符 60"/>
          <p:cNvSpPr>
            <a:spLocks noGrp="1"/>
          </p:cNvSpPr>
          <p:nvPr>
            <p:ph type="sldNum" sz="quarter" idx="12"/>
          </p:nvPr>
        </p:nvSpPr>
        <p:spPr/>
        <p:txBody>
          <a:bodyPr/>
          <a:lstStyle/>
          <a:p>
            <a:fld id="{565CE74E-AB26-4998-AD42-012C4C1AD076}" type="slidenum">
              <a:rPr lang="zh-CN" altLang="en-US" smtClean="0">
                <a:solidFill>
                  <a:schemeClr val="bg1">
                    <a:lumMod val="65000"/>
                  </a:schemeClr>
                </a:solidFill>
              </a:rPr>
            </a:fld>
            <a:endParaRPr lang="zh-CN" altLang="en-US">
              <a:solidFill>
                <a:schemeClr val="bg1">
                  <a:lumMod val="65000"/>
                </a:schemeClr>
              </a:solidFill>
            </a:endParaRPr>
          </a:p>
        </p:txBody>
      </p:sp>
      <p:sp>
        <p:nvSpPr>
          <p:cNvPr id="66" name="文本框 65"/>
          <p:cNvSpPr txBox="1"/>
          <p:nvPr/>
        </p:nvSpPr>
        <p:spPr>
          <a:xfrm>
            <a:off x="1885950" y="706905"/>
            <a:ext cx="8420100" cy="645160"/>
          </a:xfrm>
          <a:prstGeom prst="rect">
            <a:avLst/>
          </a:prstGeom>
          <a:noFill/>
        </p:spPr>
        <p:txBody>
          <a:bodyPr wrap="square" rtlCol="0">
            <a:spAutoFit/>
          </a:bodyPr>
          <a:lstStyle/>
          <a:p>
            <a:pPr algn="ctr"/>
            <a:r>
              <a:rPr lang="zh-CN" altLang="en-US" sz="3600" b="1" dirty="0">
                <a:solidFill>
                  <a:schemeClr val="accent1">
                    <a:lumMod val="75000"/>
                  </a:schemeClr>
                </a:solidFill>
                <a:effectLst>
                  <a:outerShdw blurRad="38100" dist="38100" dir="2700000" algn="tl">
                    <a:srgbClr val="000000">
                      <a:alpha val="15000"/>
                    </a:srgbClr>
                  </a:outerShdw>
                </a:effectLst>
              </a:rPr>
              <a:t>背景及意义</a:t>
            </a:r>
            <a:endParaRPr lang="zh-CN" altLang="en-US" sz="3600" b="1" dirty="0">
              <a:solidFill>
                <a:schemeClr val="accent1">
                  <a:lumMod val="75000"/>
                </a:schemeClr>
              </a:solidFill>
              <a:effectLst>
                <a:outerShdw blurRad="38100" dist="38100" dir="2700000" algn="tl">
                  <a:srgbClr val="000000">
                    <a:alpha val="15000"/>
                  </a:srgbClr>
                </a:outerShdw>
              </a:effectLst>
            </a:endParaRPr>
          </a:p>
        </p:txBody>
      </p:sp>
      <p:grpSp>
        <p:nvGrpSpPr>
          <p:cNvPr id="73" name="组合 72"/>
          <p:cNvGrpSpPr/>
          <p:nvPr/>
        </p:nvGrpSpPr>
        <p:grpSpPr>
          <a:xfrm>
            <a:off x="2421731" y="1560799"/>
            <a:ext cx="7348539" cy="172752"/>
            <a:chOff x="2421731" y="1484599"/>
            <a:chExt cx="7348539" cy="172752"/>
          </a:xfrm>
        </p:grpSpPr>
        <p:grpSp>
          <p:nvGrpSpPr>
            <p:cNvPr id="56" name="Group 59"/>
            <p:cNvGrpSpPr/>
            <p:nvPr/>
          </p:nvGrpSpPr>
          <p:grpSpPr>
            <a:xfrm>
              <a:off x="5772541" y="1484599"/>
              <a:ext cx="646919" cy="172752"/>
              <a:chOff x="5588836" y="841643"/>
              <a:chExt cx="870059" cy="232339"/>
            </a:xfrm>
          </p:grpSpPr>
          <p:sp>
            <p:nvSpPr>
              <p:cNvPr id="57" name="Arrow: Chevron 60"/>
              <p:cNvSpPr/>
              <p:nvPr/>
            </p:nvSpPr>
            <p:spPr>
              <a:xfrm rot="5400000">
                <a:off x="5907696" y="522784"/>
                <a:ext cx="232339" cy="870058"/>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latin typeface="Segoe UI" panose="020B0502040204020203" pitchFamily="34" charset="0"/>
                  <a:cs typeface="Segoe UI" panose="020B0502040204020203" pitchFamily="34" charset="0"/>
                </a:endParaRPr>
              </a:p>
            </p:txBody>
          </p:sp>
          <p:sp>
            <p:nvSpPr>
              <p:cNvPr id="58" name="Freeform: Shape 61"/>
              <p:cNvSpPr/>
              <p:nvPr/>
            </p:nvSpPr>
            <p:spPr>
              <a:xfrm>
                <a:off x="5588836" y="841644"/>
                <a:ext cx="435028" cy="232338"/>
              </a:xfrm>
              <a:custGeom>
                <a:avLst/>
                <a:gdLst>
                  <a:gd name="connsiteX0" fmla="*/ 0 w 435028"/>
                  <a:gd name="connsiteY0" fmla="*/ 0 h 232338"/>
                  <a:gd name="connsiteX1" fmla="*/ 435028 w 435028"/>
                  <a:gd name="connsiteY1" fmla="*/ 116169 h 232338"/>
                  <a:gd name="connsiteX2" fmla="*/ 435028 w 435028"/>
                  <a:gd name="connsiteY2" fmla="*/ 232338 h 232338"/>
                  <a:gd name="connsiteX3" fmla="*/ 0 w 435028"/>
                  <a:gd name="connsiteY3" fmla="*/ 116170 h 232338"/>
                </a:gdLst>
                <a:ahLst/>
                <a:cxnLst>
                  <a:cxn ang="0">
                    <a:pos x="connsiteX0" y="connsiteY0"/>
                  </a:cxn>
                  <a:cxn ang="0">
                    <a:pos x="connsiteX1" y="connsiteY1"/>
                  </a:cxn>
                  <a:cxn ang="0">
                    <a:pos x="connsiteX2" y="connsiteY2"/>
                  </a:cxn>
                  <a:cxn ang="0">
                    <a:pos x="connsiteX3" y="connsiteY3"/>
                  </a:cxn>
                </a:cxnLst>
                <a:rect l="l" t="t" r="r" b="b"/>
                <a:pathLst>
                  <a:path w="435028" h="232338">
                    <a:moveTo>
                      <a:pt x="0" y="0"/>
                    </a:moveTo>
                    <a:lnTo>
                      <a:pt x="435028" y="116169"/>
                    </a:lnTo>
                    <a:lnTo>
                      <a:pt x="435028" y="232338"/>
                    </a:lnTo>
                    <a:lnTo>
                      <a:pt x="0" y="1161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2" name="组合 71"/>
            <p:cNvGrpSpPr/>
            <p:nvPr/>
          </p:nvGrpSpPr>
          <p:grpSpPr>
            <a:xfrm>
              <a:off x="2421731" y="1570975"/>
              <a:ext cx="7348539" cy="0"/>
              <a:chOff x="2421731" y="1531576"/>
              <a:chExt cx="7348539" cy="0"/>
            </a:xfrm>
          </p:grpSpPr>
          <p:cxnSp>
            <p:nvCxnSpPr>
              <p:cNvPr id="68" name="直接连接符 67"/>
              <p:cNvCxnSpPr/>
              <p:nvPr/>
            </p:nvCxnSpPr>
            <p:spPr>
              <a:xfrm>
                <a:off x="2421731" y="1531576"/>
                <a:ext cx="2981326" cy="0"/>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788944" y="1531576"/>
                <a:ext cx="2981326" cy="0"/>
              </a:xfrm>
              <a:prstGeom prst="line">
                <a:avLst/>
              </a:prstGeom>
              <a:ln>
                <a:solidFill>
                  <a:schemeClr val="bg1">
                    <a:lumMod val="85000"/>
                  </a:schemeClr>
                </a:solidFill>
                <a:headEnd type="oval"/>
              </a:ln>
            </p:spPr>
            <p:style>
              <a:lnRef idx="1">
                <a:schemeClr val="accent1"/>
              </a:lnRef>
              <a:fillRef idx="0">
                <a:schemeClr val="accent1"/>
              </a:fillRef>
              <a:effectRef idx="0">
                <a:schemeClr val="accent1"/>
              </a:effectRef>
              <a:fontRef idx="minor">
                <a:schemeClr val="tx1"/>
              </a:fontRef>
            </p:style>
          </p:cxnSp>
        </p:grpSp>
      </p:grpSp>
      <p:grpSp>
        <p:nvGrpSpPr>
          <p:cNvPr id="82" name="组合 81"/>
          <p:cNvGrpSpPr/>
          <p:nvPr/>
        </p:nvGrpSpPr>
        <p:grpSpPr>
          <a:xfrm>
            <a:off x="1709760" y="2382726"/>
            <a:ext cx="8941447" cy="3526077"/>
            <a:chOff x="1008" y="2417"/>
            <a:chExt cx="17516" cy="6907"/>
          </a:xfrm>
        </p:grpSpPr>
        <p:sp>
          <p:nvSpPr>
            <p:cNvPr id="83" name="Oval 6"/>
            <p:cNvSpPr/>
            <p:nvPr/>
          </p:nvSpPr>
          <p:spPr>
            <a:xfrm>
              <a:off x="1008" y="3675"/>
              <a:ext cx="4170" cy="4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ndParaRPr>
            </a:p>
          </p:txBody>
        </p:sp>
        <p:sp>
          <p:nvSpPr>
            <p:cNvPr id="103" name="Freeform 132"/>
            <p:cNvSpPr>
              <a:spLocks noEditPoints="1"/>
            </p:cNvSpPr>
            <p:nvPr/>
          </p:nvSpPr>
          <p:spPr bwMode="auto">
            <a:xfrm>
              <a:off x="17339" y="2476"/>
              <a:ext cx="438" cy="453"/>
            </a:xfrm>
            <a:custGeom>
              <a:avLst/>
              <a:gdLst>
                <a:gd name="T0" fmla="*/ 710 w 873"/>
                <a:gd name="T1" fmla="*/ 846 h 903"/>
                <a:gd name="T2" fmla="*/ 696 w 873"/>
                <a:gd name="T3" fmla="*/ 776 h 903"/>
                <a:gd name="T4" fmla="*/ 745 w 873"/>
                <a:gd name="T5" fmla="*/ 726 h 903"/>
                <a:gd name="T6" fmla="*/ 815 w 873"/>
                <a:gd name="T7" fmla="*/ 740 h 903"/>
                <a:gd name="T8" fmla="*/ 843 w 873"/>
                <a:gd name="T9" fmla="*/ 806 h 903"/>
                <a:gd name="T10" fmla="*/ 803 w 873"/>
                <a:gd name="T11" fmla="*/ 865 h 903"/>
                <a:gd name="T12" fmla="*/ 506 w 873"/>
                <a:gd name="T13" fmla="*/ 827 h 903"/>
                <a:gd name="T14" fmla="*/ 452 w 873"/>
                <a:gd name="T15" fmla="*/ 872 h 903"/>
                <a:gd name="T16" fmla="*/ 383 w 873"/>
                <a:gd name="T17" fmla="*/ 852 h 903"/>
                <a:gd name="T18" fmla="*/ 363 w 873"/>
                <a:gd name="T19" fmla="*/ 783 h 903"/>
                <a:gd name="T20" fmla="*/ 408 w 873"/>
                <a:gd name="T21" fmla="*/ 729 h 903"/>
                <a:gd name="T22" fmla="*/ 478 w 873"/>
                <a:gd name="T23" fmla="*/ 736 h 903"/>
                <a:gd name="T24" fmla="*/ 512 w 873"/>
                <a:gd name="T25" fmla="*/ 798 h 903"/>
                <a:gd name="T26" fmla="*/ 153 w 873"/>
                <a:gd name="T27" fmla="*/ 856 h 903"/>
                <a:gd name="T28" fmla="*/ 83 w 873"/>
                <a:gd name="T29" fmla="*/ 870 h 903"/>
                <a:gd name="T30" fmla="*/ 33 w 873"/>
                <a:gd name="T31" fmla="*/ 821 h 903"/>
                <a:gd name="T32" fmla="*/ 47 w 873"/>
                <a:gd name="T33" fmla="*/ 751 h 903"/>
                <a:gd name="T34" fmla="*/ 113 w 873"/>
                <a:gd name="T35" fmla="*/ 723 h 903"/>
                <a:gd name="T36" fmla="*/ 172 w 873"/>
                <a:gd name="T37" fmla="*/ 763 h 903"/>
                <a:gd name="T38" fmla="*/ 367 w 873"/>
                <a:gd name="T39" fmla="*/ 76 h 903"/>
                <a:gd name="T40" fmla="*/ 421 w 873"/>
                <a:gd name="T41" fmla="*/ 32 h 903"/>
                <a:gd name="T42" fmla="*/ 490 w 873"/>
                <a:gd name="T43" fmla="*/ 53 h 903"/>
                <a:gd name="T44" fmla="*/ 511 w 873"/>
                <a:gd name="T45" fmla="*/ 121 h 903"/>
                <a:gd name="T46" fmla="*/ 465 w 873"/>
                <a:gd name="T47" fmla="*/ 175 h 903"/>
                <a:gd name="T48" fmla="*/ 395 w 873"/>
                <a:gd name="T49" fmla="*/ 169 h 903"/>
                <a:gd name="T50" fmla="*/ 361 w 873"/>
                <a:gd name="T51" fmla="*/ 106 h 903"/>
                <a:gd name="T52" fmla="*/ 715 w 873"/>
                <a:gd name="T53" fmla="*/ 547 h 903"/>
                <a:gd name="T54" fmla="*/ 607 w 873"/>
                <a:gd name="T55" fmla="*/ 490 h 903"/>
                <a:gd name="T56" fmla="*/ 479 w 873"/>
                <a:gd name="T57" fmla="*/ 202 h 903"/>
                <a:gd name="T58" fmla="*/ 538 w 873"/>
                <a:gd name="T59" fmla="*/ 134 h 903"/>
                <a:gd name="T60" fmla="*/ 518 w 873"/>
                <a:gd name="T61" fmla="*/ 39 h 903"/>
                <a:gd name="T62" fmla="*/ 426 w 873"/>
                <a:gd name="T63" fmla="*/ 1 h 903"/>
                <a:gd name="T64" fmla="*/ 344 w 873"/>
                <a:gd name="T65" fmla="*/ 56 h 903"/>
                <a:gd name="T66" fmla="*/ 342 w 873"/>
                <a:gd name="T67" fmla="*/ 152 h 903"/>
                <a:gd name="T68" fmla="*/ 412 w 873"/>
                <a:gd name="T69" fmla="*/ 208 h 903"/>
                <a:gd name="T70" fmla="*/ 180 w 873"/>
                <a:gd name="T71" fmla="*/ 529 h 903"/>
                <a:gd name="T72" fmla="*/ 95 w 873"/>
                <a:gd name="T73" fmla="*/ 661 h 903"/>
                <a:gd name="T74" fmla="*/ 32 w 873"/>
                <a:gd name="T75" fmla="*/ 722 h 903"/>
                <a:gd name="T76" fmla="*/ 1 w 873"/>
                <a:gd name="T77" fmla="*/ 809 h 903"/>
                <a:gd name="T78" fmla="*/ 55 w 873"/>
                <a:gd name="T79" fmla="*/ 891 h 903"/>
                <a:gd name="T80" fmla="*/ 156 w 873"/>
                <a:gd name="T81" fmla="*/ 891 h 903"/>
                <a:gd name="T82" fmla="*/ 210 w 873"/>
                <a:gd name="T83" fmla="*/ 809 h 903"/>
                <a:gd name="T84" fmla="*/ 179 w 873"/>
                <a:gd name="T85" fmla="*/ 723 h 903"/>
                <a:gd name="T86" fmla="*/ 133 w 873"/>
                <a:gd name="T87" fmla="*/ 637 h 903"/>
                <a:gd name="T88" fmla="*/ 268 w 873"/>
                <a:gd name="T89" fmla="*/ 520 h 903"/>
                <a:gd name="T90" fmla="*/ 378 w 873"/>
                <a:gd name="T91" fmla="*/ 711 h 903"/>
                <a:gd name="T92" fmla="*/ 331 w 873"/>
                <a:gd name="T93" fmla="*/ 788 h 903"/>
                <a:gd name="T94" fmla="*/ 370 w 873"/>
                <a:gd name="T95" fmla="*/ 880 h 903"/>
                <a:gd name="T96" fmla="*/ 468 w 873"/>
                <a:gd name="T97" fmla="*/ 899 h 903"/>
                <a:gd name="T98" fmla="*/ 537 w 873"/>
                <a:gd name="T99" fmla="*/ 829 h 903"/>
                <a:gd name="T100" fmla="*/ 521 w 873"/>
                <a:gd name="T101" fmla="*/ 736 h 903"/>
                <a:gd name="T102" fmla="*/ 452 w 873"/>
                <a:gd name="T103" fmla="*/ 513 h 903"/>
                <a:gd name="T104" fmla="*/ 640 w 873"/>
                <a:gd name="T105" fmla="*/ 533 h 903"/>
                <a:gd name="T106" fmla="*/ 731 w 873"/>
                <a:gd name="T107" fmla="*/ 617 h 903"/>
                <a:gd name="T108" fmla="*/ 709 w 873"/>
                <a:gd name="T109" fmla="*/ 711 h 903"/>
                <a:gd name="T110" fmla="*/ 663 w 873"/>
                <a:gd name="T111" fmla="*/ 788 h 903"/>
                <a:gd name="T112" fmla="*/ 700 w 873"/>
                <a:gd name="T113" fmla="*/ 880 h 903"/>
                <a:gd name="T114" fmla="*/ 799 w 873"/>
                <a:gd name="T115" fmla="*/ 899 h 903"/>
                <a:gd name="T116" fmla="*/ 869 w 873"/>
                <a:gd name="T117" fmla="*/ 829 h 903"/>
                <a:gd name="T118" fmla="*/ 853 w 873"/>
                <a:gd name="T119" fmla="*/ 73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3" h="903">
                  <a:moveTo>
                    <a:pt x="768" y="873"/>
                  </a:moveTo>
                  <a:lnTo>
                    <a:pt x="760" y="873"/>
                  </a:lnTo>
                  <a:lnTo>
                    <a:pt x="753" y="872"/>
                  </a:lnTo>
                  <a:lnTo>
                    <a:pt x="745" y="870"/>
                  </a:lnTo>
                  <a:lnTo>
                    <a:pt x="738" y="868"/>
                  </a:lnTo>
                  <a:lnTo>
                    <a:pt x="731" y="865"/>
                  </a:lnTo>
                  <a:lnTo>
                    <a:pt x="726" y="860"/>
                  </a:lnTo>
                  <a:lnTo>
                    <a:pt x="720" y="856"/>
                  </a:lnTo>
                  <a:lnTo>
                    <a:pt x="714" y="852"/>
                  </a:lnTo>
                  <a:lnTo>
                    <a:pt x="710" y="846"/>
                  </a:lnTo>
                  <a:lnTo>
                    <a:pt x="706" y="840"/>
                  </a:lnTo>
                  <a:lnTo>
                    <a:pt x="701" y="835"/>
                  </a:lnTo>
                  <a:lnTo>
                    <a:pt x="698" y="827"/>
                  </a:lnTo>
                  <a:lnTo>
                    <a:pt x="696" y="821"/>
                  </a:lnTo>
                  <a:lnTo>
                    <a:pt x="694" y="813"/>
                  </a:lnTo>
                  <a:lnTo>
                    <a:pt x="693" y="806"/>
                  </a:lnTo>
                  <a:lnTo>
                    <a:pt x="693" y="798"/>
                  </a:lnTo>
                  <a:lnTo>
                    <a:pt x="693" y="791"/>
                  </a:lnTo>
                  <a:lnTo>
                    <a:pt x="694" y="783"/>
                  </a:lnTo>
                  <a:lnTo>
                    <a:pt x="696" y="776"/>
                  </a:lnTo>
                  <a:lnTo>
                    <a:pt x="698" y="769"/>
                  </a:lnTo>
                  <a:lnTo>
                    <a:pt x="701" y="763"/>
                  </a:lnTo>
                  <a:lnTo>
                    <a:pt x="706" y="756"/>
                  </a:lnTo>
                  <a:lnTo>
                    <a:pt x="710" y="751"/>
                  </a:lnTo>
                  <a:lnTo>
                    <a:pt x="714" y="745"/>
                  </a:lnTo>
                  <a:lnTo>
                    <a:pt x="720" y="740"/>
                  </a:lnTo>
                  <a:lnTo>
                    <a:pt x="726" y="736"/>
                  </a:lnTo>
                  <a:lnTo>
                    <a:pt x="731" y="733"/>
                  </a:lnTo>
                  <a:lnTo>
                    <a:pt x="738" y="729"/>
                  </a:lnTo>
                  <a:lnTo>
                    <a:pt x="745" y="726"/>
                  </a:lnTo>
                  <a:lnTo>
                    <a:pt x="753" y="724"/>
                  </a:lnTo>
                  <a:lnTo>
                    <a:pt x="760" y="723"/>
                  </a:lnTo>
                  <a:lnTo>
                    <a:pt x="768" y="723"/>
                  </a:lnTo>
                  <a:lnTo>
                    <a:pt x="775" y="723"/>
                  </a:lnTo>
                  <a:lnTo>
                    <a:pt x="783" y="724"/>
                  </a:lnTo>
                  <a:lnTo>
                    <a:pt x="790" y="726"/>
                  </a:lnTo>
                  <a:lnTo>
                    <a:pt x="797" y="729"/>
                  </a:lnTo>
                  <a:lnTo>
                    <a:pt x="803" y="733"/>
                  </a:lnTo>
                  <a:lnTo>
                    <a:pt x="810" y="736"/>
                  </a:lnTo>
                  <a:lnTo>
                    <a:pt x="815" y="740"/>
                  </a:lnTo>
                  <a:lnTo>
                    <a:pt x="820" y="745"/>
                  </a:lnTo>
                  <a:lnTo>
                    <a:pt x="826" y="751"/>
                  </a:lnTo>
                  <a:lnTo>
                    <a:pt x="830" y="756"/>
                  </a:lnTo>
                  <a:lnTo>
                    <a:pt x="833" y="763"/>
                  </a:lnTo>
                  <a:lnTo>
                    <a:pt x="837" y="769"/>
                  </a:lnTo>
                  <a:lnTo>
                    <a:pt x="840" y="776"/>
                  </a:lnTo>
                  <a:lnTo>
                    <a:pt x="842" y="783"/>
                  </a:lnTo>
                  <a:lnTo>
                    <a:pt x="843" y="791"/>
                  </a:lnTo>
                  <a:lnTo>
                    <a:pt x="843" y="798"/>
                  </a:lnTo>
                  <a:lnTo>
                    <a:pt x="843" y="806"/>
                  </a:lnTo>
                  <a:lnTo>
                    <a:pt x="842" y="813"/>
                  </a:lnTo>
                  <a:lnTo>
                    <a:pt x="840" y="821"/>
                  </a:lnTo>
                  <a:lnTo>
                    <a:pt x="837" y="827"/>
                  </a:lnTo>
                  <a:lnTo>
                    <a:pt x="833" y="835"/>
                  </a:lnTo>
                  <a:lnTo>
                    <a:pt x="830" y="840"/>
                  </a:lnTo>
                  <a:lnTo>
                    <a:pt x="826" y="846"/>
                  </a:lnTo>
                  <a:lnTo>
                    <a:pt x="820" y="852"/>
                  </a:lnTo>
                  <a:lnTo>
                    <a:pt x="815" y="856"/>
                  </a:lnTo>
                  <a:lnTo>
                    <a:pt x="810" y="860"/>
                  </a:lnTo>
                  <a:lnTo>
                    <a:pt x="803" y="865"/>
                  </a:lnTo>
                  <a:lnTo>
                    <a:pt x="797" y="868"/>
                  </a:lnTo>
                  <a:lnTo>
                    <a:pt x="790" y="870"/>
                  </a:lnTo>
                  <a:lnTo>
                    <a:pt x="783" y="872"/>
                  </a:lnTo>
                  <a:lnTo>
                    <a:pt x="775" y="873"/>
                  </a:lnTo>
                  <a:lnTo>
                    <a:pt x="768" y="873"/>
                  </a:lnTo>
                  <a:close/>
                  <a:moveTo>
                    <a:pt x="512" y="798"/>
                  </a:moveTo>
                  <a:lnTo>
                    <a:pt x="512" y="806"/>
                  </a:lnTo>
                  <a:lnTo>
                    <a:pt x="511" y="813"/>
                  </a:lnTo>
                  <a:lnTo>
                    <a:pt x="508" y="821"/>
                  </a:lnTo>
                  <a:lnTo>
                    <a:pt x="506" y="827"/>
                  </a:lnTo>
                  <a:lnTo>
                    <a:pt x="503" y="835"/>
                  </a:lnTo>
                  <a:lnTo>
                    <a:pt x="499" y="840"/>
                  </a:lnTo>
                  <a:lnTo>
                    <a:pt x="494" y="846"/>
                  </a:lnTo>
                  <a:lnTo>
                    <a:pt x="490" y="852"/>
                  </a:lnTo>
                  <a:lnTo>
                    <a:pt x="485" y="856"/>
                  </a:lnTo>
                  <a:lnTo>
                    <a:pt x="478" y="860"/>
                  </a:lnTo>
                  <a:lnTo>
                    <a:pt x="472" y="865"/>
                  </a:lnTo>
                  <a:lnTo>
                    <a:pt x="465" y="868"/>
                  </a:lnTo>
                  <a:lnTo>
                    <a:pt x="459" y="870"/>
                  </a:lnTo>
                  <a:lnTo>
                    <a:pt x="452" y="872"/>
                  </a:lnTo>
                  <a:lnTo>
                    <a:pt x="444" y="873"/>
                  </a:lnTo>
                  <a:lnTo>
                    <a:pt x="437" y="873"/>
                  </a:lnTo>
                  <a:lnTo>
                    <a:pt x="429" y="873"/>
                  </a:lnTo>
                  <a:lnTo>
                    <a:pt x="421" y="872"/>
                  </a:lnTo>
                  <a:lnTo>
                    <a:pt x="414" y="870"/>
                  </a:lnTo>
                  <a:lnTo>
                    <a:pt x="408" y="868"/>
                  </a:lnTo>
                  <a:lnTo>
                    <a:pt x="401" y="865"/>
                  </a:lnTo>
                  <a:lnTo>
                    <a:pt x="395" y="860"/>
                  </a:lnTo>
                  <a:lnTo>
                    <a:pt x="388" y="856"/>
                  </a:lnTo>
                  <a:lnTo>
                    <a:pt x="383" y="852"/>
                  </a:lnTo>
                  <a:lnTo>
                    <a:pt x="379" y="846"/>
                  </a:lnTo>
                  <a:lnTo>
                    <a:pt x="374" y="840"/>
                  </a:lnTo>
                  <a:lnTo>
                    <a:pt x="370" y="835"/>
                  </a:lnTo>
                  <a:lnTo>
                    <a:pt x="367" y="827"/>
                  </a:lnTo>
                  <a:lnTo>
                    <a:pt x="365" y="821"/>
                  </a:lnTo>
                  <a:lnTo>
                    <a:pt x="363" y="813"/>
                  </a:lnTo>
                  <a:lnTo>
                    <a:pt x="361" y="806"/>
                  </a:lnTo>
                  <a:lnTo>
                    <a:pt x="361" y="798"/>
                  </a:lnTo>
                  <a:lnTo>
                    <a:pt x="361" y="791"/>
                  </a:lnTo>
                  <a:lnTo>
                    <a:pt x="363" y="783"/>
                  </a:lnTo>
                  <a:lnTo>
                    <a:pt x="365" y="776"/>
                  </a:lnTo>
                  <a:lnTo>
                    <a:pt x="367" y="769"/>
                  </a:lnTo>
                  <a:lnTo>
                    <a:pt x="370" y="763"/>
                  </a:lnTo>
                  <a:lnTo>
                    <a:pt x="374" y="756"/>
                  </a:lnTo>
                  <a:lnTo>
                    <a:pt x="379" y="751"/>
                  </a:lnTo>
                  <a:lnTo>
                    <a:pt x="383" y="745"/>
                  </a:lnTo>
                  <a:lnTo>
                    <a:pt x="388" y="740"/>
                  </a:lnTo>
                  <a:lnTo>
                    <a:pt x="395" y="736"/>
                  </a:lnTo>
                  <a:lnTo>
                    <a:pt x="401" y="733"/>
                  </a:lnTo>
                  <a:lnTo>
                    <a:pt x="408" y="729"/>
                  </a:lnTo>
                  <a:lnTo>
                    <a:pt x="414" y="726"/>
                  </a:lnTo>
                  <a:lnTo>
                    <a:pt x="421" y="724"/>
                  </a:lnTo>
                  <a:lnTo>
                    <a:pt x="429" y="723"/>
                  </a:lnTo>
                  <a:lnTo>
                    <a:pt x="437" y="723"/>
                  </a:lnTo>
                  <a:lnTo>
                    <a:pt x="444" y="723"/>
                  </a:lnTo>
                  <a:lnTo>
                    <a:pt x="452" y="724"/>
                  </a:lnTo>
                  <a:lnTo>
                    <a:pt x="459" y="726"/>
                  </a:lnTo>
                  <a:lnTo>
                    <a:pt x="465" y="729"/>
                  </a:lnTo>
                  <a:lnTo>
                    <a:pt x="472" y="733"/>
                  </a:lnTo>
                  <a:lnTo>
                    <a:pt x="478" y="736"/>
                  </a:lnTo>
                  <a:lnTo>
                    <a:pt x="485" y="740"/>
                  </a:lnTo>
                  <a:lnTo>
                    <a:pt x="490" y="745"/>
                  </a:lnTo>
                  <a:lnTo>
                    <a:pt x="494" y="751"/>
                  </a:lnTo>
                  <a:lnTo>
                    <a:pt x="499" y="756"/>
                  </a:lnTo>
                  <a:lnTo>
                    <a:pt x="503" y="763"/>
                  </a:lnTo>
                  <a:lnTo>
                    <a:pt x="506" y="769"/>
                  </a:lnTo>
                  <a:lnTo>
                    <a:pt x="508" y="776"/>
                  </a:lnTo>
                  <a:lnTo>
                    <a:pt x="511" y="783"/>
                  </a:lnTo>
                  <a:lnTo>
                    <a:pt x="512" y="791"/>
                  </a:lnTo>
                  <a:lnTo>
                    <a:pt x="512" y="798"/>
                  </a:lnTo>
                  <a:close/>
                  <a:moveTo>
                    <a:pt x="180" y="798"/>
                  </a:moveTo>
                  <a:lnTo>
                    <a:pt x="180" y="806"/>
                  </a:lnTo>
                  <a:lnTo>
                    <a:pt x="179" y="813"/>
                  </a:lnTo>
                  <a:lnTo>
                    <a:pt x="177" y="821"/>
                  </a:lnTo>
                  <a:lnTo>
                    <a:pt x="175" y="827"/>
                  </a:lnTo>
                  <a:lnTo>
                    <a:pt x="172" y="835"/>
                  </a:lnTo>
                  <a:lnTo>
                    <a:pt x="167" y="840"/>
                  </a:lnTo>
                  <a:lnTo>
                    <a:pt x="163" y="846"/>
                  </a:lnTo>
                  <a:lnTo>
                    <a:pt x="159" y="852"/>
                  </a:lnTo>
                  <a:lnTo>
                    <a:pt x="153" y="856"/>
                  </a:lnTo>
                  <a:lnTo>
                    <a:pt x="147" y="860"/>
                  </a:lnTo>
                  <a:lnTo>
                    <a:pt x="142" y="865"/>
                  </a:lnTo>
                  <a:lnTo>
                    <a:pt x="135" y="868"/>
                  </a:lnTo>
                  <a:lnTo>
                    <a:pt x="128" y="870"/>
                  </a:lnTo>
                  <a:lnTo>
                    <a:pt x="120" y="872"/>
                  </a:lnTo>
                  <a:lnTo>
                    <a:pt x="113" y="873"/>
                  </a:lnTo>
                  <a:lnTo>
                    <a:pt x="105" y="873"/>
                  </a:lnTo>
                  <a:lnTo>
                    <a:pt x="98" y="873"/>
                  </a:lnTo>
                  <a:lnTo>
                    <a:pt x="90" y="872"/>
                  </a:lnTo>
                  <a:lnTo>
                    <a:pt x="83" y="870"/>
                  </a:lnTo>
                  <a:lnTo>
                    <a:pt x="76" y="868"/>
                  </a:lnTo>
                  <a:lnTo>
                    <a:pt x="70" y="865"/>
                  </a:lnTo>
                  <a:lnTo>
                    <a:pt x="63" y="860"/>
                  </a:lnTo>
                  <a:lnTo>
                    <a:pt x="58" y="856"/>
                  </a:lnTo>
                  <a:lnTo>
                    <a:pt x="53" y="852"/>
                  </a:lnTo>
                  <a:lnTo>
                    <a:pt x="47" y="846"/>
                  </a:lnTo>
                  <a:lnTo>
                    <a:pt x="43" y="840"/>
                  </a:lnTo>
                  <a:lnTo>
                    <a:pt x="40" y="835"/>
                  </a:lnTo>
                  <a:lnTo>
                    <a:pt x="36" y="827"/>
                  </a:lnTo>
                  <a:lnTo>
                    <a:pt x="33" y="821"/>
                  </a:lnTo>
                  <a:lnTo>
                    <a:pt x="32" y="813"/>
                  </a:lnTo>
                  <a:lnTo>
                    <a:pt x="30" y="806"/>
                  </a:lnTo>
                  <a:lnTo>
                    <a:pt x="30" y="798"/>
                  </a:lnTo>
                  <a:lnTo>
                    <a:pt x="30" y="791"/>
                  </a:lnTo>
                  <a:lnTo>
                    <a:pt x="32" y="783"/>
                  </a:lnTo>
                  <a:lnTo>
                    <a:pt x="33" y="776"/>
                  </a:lnTo>
                  <a:lnTo>
                    <a:pt x="36" y="769"/>
                  </a:lnTo>
                  <a:lnTo>
                    <a:pt x="40" y="763"/>
                  </a:lnTo>
                  <a:lnTo>
                    <a:pt x="43" y="756"/>
                  </a:lnTo>
                  <a:lnTo>
                    <a:pt x="47" y="751"/>
                  </a:lnTo>
                  <a:lnTo>
                    <a:pt x="53" y="745"/>
                  </a:lnTo>
                  <a:lnTo>
                    <a:pt x="58" y="740"/>
                  </a:lnTo>
                  <a:lnTo>
                    <a:pt x="63" y="736"/>
                  </a:lnTo>
                  <a:lnTo>
                    <a:pt x="70" y="733"/>
                  </a:lnTo>
                  <a:lnTo>
                    <a:pt x="76" y="729"/>
                  </a:lnTo>
                  <a:lnTo>
                    <a:pt x="83" y="726"/>
                  </a:lnTo>
                  <a:lnTo>
                    <a:pt x="90" y="724"/>
                  </a:lnTo>
                  <a:lnTo>
                    <a:pt x="98" y="723"/>
                  </a:lnTo>
                  <a:lnTo>
                    <a:pt x="105" y="723"/>
                  </a:lnTo>
                  <a:lnTo>
                    <a:pt x="113" y="723"/>
                  </a:lnTo>
                  <a:lnTo>
                    <a:pt x="120" y="724"/>
                  </a:lnTo>
                  <a:lnTo>
                    <a:pt x="128" y="726"/>
                  </a:lnTo>
                  <a:lnTo>
                    <a:pt x="135" y="729"/>
                  </a:lnTo>
                  <a:lnTo>
                    <a:pt x="142" y="733"/>
                  </a:lnTo>
                  <a:lnTo>
                    <a:pt x="147" y="736"/>
                  </a:lnTo>
                  <a:lnTo>
                    <a:pt x="153" y="740"/>
                  </a:lnTo>
                  <a:lnTo>
                    <a:pt x="159" y="745"/>
                  </a:lnTo>
                  <a:lnTo>
                    <a:pt x="163" y="751"/>
                  </a:lnTo>
                  <a:lnTo>
                    <a:pt x="167" y="756"/>
                  </a:lnTo>
                  <a:lnTo>
                    <a:pt x="172" y="763"/>
                  </a:lnTo>
                  <a:lnTo>
                    <a:pt x="175" y="769"/>
                  </a:lnTo>
                  <a:lnTo>
                    <a:pt x="177" y="776"/>
                  </a:lnTo>
                  <a:lnTo>
                    <a:pt x="179" y="783"/>
                  </a:lnTo>
                  <a:lnTo>
                    <a:pt x="180" y="791"/>
                  </a:lnTo>
                  <a:lnTo>
                    <a:pt x="180" y="798"/>
                  </a:lnTo>
                  <a:close/>
                  <a:moveTo>
                    <a:pt x="361" y="106"/>
                  </a:moveTo>
                  <a:lnTo>
                    <a:pt x="361" y="98"/>
                  </a:lnTo>
                  <a:lnTo>
                    <a:pt x="363" y="90"/>
                  </a:lnTo>
                  <a:lnTo>
                    <a:pt x="365" y="84"/>
                  </a:lnTo>
                  <a:lnTo>
                    <a:pt x="367" y="76"/>
                  </a:lnTo>
                  <a:lnTo>
                    <a:pt x="370" y="70"/>
                  </a:lnTo>
                  <a:lnTo>
                    <a:pt x="374" y="63"/>
                  </a:lnTo>
                  <a:lnTo>
                    <a:pt x="379" y="58"/>
                  </a:lnTo>
                  <a:lnTo>
                    <a:pt x="383" y="53"/>
                  </a:lnTo>
                  <a:lnTo>
                    <a:pt x="388" y="47"/>
                  </a:lnTo>
                  <a:lnTo>
                    <a:pt x="395" y="43"/>
                  </a:lnTo>
                  <a:lnTo>
                    <a:pt x="401" y="40"/>
                  </a:lnTo>
                  <a:lnTo>
                    <a:pt x="408" y="37"/>
                  </a:lnTo>
                  <a:lnTo>
                    <a:pt x="414" y="35"/>
                  </a:lnTo>
                  <a:lnTo>
                    <a:pt x="421" y="32"/>
                  </a:lnTo>
                  <a:lnTo>
                    <a:pt x="429" y="31"/>
                  </a:lnTo>
                  <a:lnTo>
                    <a:pt x="437" y="30"/>
                  </a:lnTo>
                  <a:lnTo>
                    <a:pt x="444" y="31"/>
                  </a:lnTo>
                  <a:lnTo>
                    <a:pt x="452" y="32"/>
                  </a:lnTo>
                  <a:lnTo>
                    <a:pt x="459" y="35"/>
                  </a:lnTo>
                  <a:lnTo>
                    <a:pt x="465" y="37"/>
                  </a:lnTo>
                  <a:lnTo>
                    <a:pt x="472" y="40"/>
                  </a:lnTo>
                  <a:lnTo>
                    <a:pt x="478" y="43"/>
                  </a:lnTo>
                  <a:lnTo>
                    <a:pt x="485" y="47"/>
                  </a:lnTo>
                  <a:lnTo>
                    <a:pt x="490" y="53"/>
                  </a:lnTo>
                  <a:lnTo>
                    <a:pt x="494" y="58"/>
                  </a:lnTo>
                  <a:lnTo>
                    <a:pt x="499" y="63"/>
                  </a:lnTo>
                  <a:lnTo>
                    <a:pt x="503" y="70"/>
                  </a:lnTo>
                  <a:lnTo>
                    <a:pt x="506" y="76"/>
                  </a:lnTo>
                  <a:lnTo>
                    <a:pt x="508" y="84"/>
                  </a:lnTo>
                  <a:lnTo>
                    <a:pt x="511" y="90"/>
                  </a:lnTo>
                  <a:lnTo>
                    <a:pt x="512" y="98"/>
                  </a:lnTo>
                  <a:lnTo>
                    <a:pt x="512" y="106"/>
                  </a:lnTo>
                  <a:lnTo>
                    <a:pt x="512" y="114"/>
                  </a:lnTo>
                  <a:lnTo>
                    <a:pt x="511" y="121"/>
                  </a:lnTo>
                  <a:lnTo>
                    <a:pt x="508" y="128"/>
                  </a:lnTo>
                  <a:lnTo>
                    <a:pt x="506" y="135"/>
                  </a:lnTo>
                  <a:lnTo>
                    <a:pt x="503" y="142"/>
                  </a:lnTo>
                  <a:lnTo>
                    <a:pt x="499" y="148"/>
                  </a:lnTo>
                  <a:lnTo>
                    <a:pt x="494" y="154"/>
                  </a:lnTo>
                  <a:lnTo>
                    <a:pt x="490" y="159"/>
                  </a:lnTo>
                  <a:lnTo>
                    <a:pt x="485" y="164"/>
                  </a:lnTo>
                  <a:lnTo>
                    <a:pt x="478" y="169"/>
                  </a:lnTo>
                  <a:lnTo>
                    <a:pt x="472" y="172"/>
                  </a:lnTo>
                  <a:lnTo>
                    <a:pt x="465" y="175"/>
                  </a:lnTo>
                  <a:lnTo>
                    <a:pt x="459" y="178"/>
                  </a:lnTo>
                  <a:lnTo>
                    <a:pt x="452" y="179"/>
                  </a:lnTo>
                  <a:lnTo>
                    <a:pt x="444" y="180"/>
                  </a:lnTo>
                  <a:lnTo>
                    <a:pt x="437" y="181"/>
                  </a:lnTo>
                  <a:lnTo>
                    <a:pt x="429" y="180"/>
                  </a:lnTo>
                  <a:lnTo>
                    <a:pt x="421" y="179"/>
                  </a:lnTo>
                  <a:lnTo>
                    <a:pt x="414" y="178"/>
                  </a:lnTo>
                  <a:lnTo>
                    <a:pt x="408" y="175"/>
                  </a:lnTo>
                  <a:lnTo>
                    <a:pt x="401" y="172"/>
                  </a:lnTo>
                  <a:lnTo>
                    <a:pt x="395" y="169"/>
                  </a:lnTo>
                  <a:lnTo>
                    <a:pt x="388" y="164"/>
                  </a:lnTo>
                  <a:lnTo>
                    <a:pt x="383" y="159"/>
                  </a:lnTo>
                  <a:lnTo>
                    <a:pt x="379" y="154"/>
                  </a:lnTo>
                  <a:lnTo>
                    <a:pt x="374" y="148"/>
                  </a:lnTo>
                  <a:lnTo>
                    <a:pt x="370" y="142"/>
                  </a:lnTo>
                  <a:lnTo>
                    <a:pt x="367" y="135"/>
                  </a:lnTo>
                  <a:lnTo>
                    <a:pt x="365" y="128"/>
                  </a:lnTo>
                  <a:lnTo>
                    <a:pt x="363" y="121"/>
                  </a:lnTo>
                  <a:lnTo>
                    <a:pt x="361" y="114"/>
                  </a:lnTo>
                  <a:lnTo>
                    <a:pt x="361" y="106"/>
                  </a:lnTo>
                  <a:close/>
                  <a:moveTo>
                    <a:pt x="783" y="694"/>
                  </a:moveTo>
                  <a:lnTo>
                    <a:pt x="781" y="675"/>
                  </a:lnTo>
                  <a:lnTo>
                    <a:pt x="778" y="656"/>
                  </a:lnTo>
                  <a:lnTo>
                    <a:pt x="773" y="638"/>
                  </a:lnTo>
                  <a:lnTo>
                    <a:pt x="767" y="620"/>
                  </a:lnTo>
                  <a:lnTo>
                    <a:pt x="758" y="603"/>
                  </a:lnTo>
                  <a:lnTo>
                    <a:pt x="749" y="587"/>
                  </a:lnTo>
                  <a:lnTo>
                    <a:pt x="737" y="571"/>
                  </a:lnTo>
                  <a:lnTo>
                    <a:pt x="724" y="556"/>
                  </a:lnTo>
                  <a:lnTo>
                    <a:pt x="715" y="547"/>
                  </a:lnTo>
                  <a:lnTo>
                    <a:pt x="706" y="540"/>
                  </a:lnTo>
                  <a:lnTo>
                    <a:pt x="696" y="531"/>
                  </a:lnTo>
                  <a:lnTo>
                    <a:pt x="686" y="525"/>
                  </a:lnTo>
                  <a:lnTo>
                    <a:pt x="676" y="518"/>
                  </a:lnTo>
                  <a:lnTo>
                    <a:pt x="665" y="512"/>
                  </a:lnTo>
                  <a:lnTo>
                    <a:pt x="654" y="506"/>
                  </a:lnTo>
                  <a:lnTo>
                    <a:pt x="642" y="501"/>
                  </a:lnTo>
                  <a:lnTo>
                    <a:pt x="631" y="497"/>
                  </a:lnTo>
                  <a:lnTo>
                    <a:pt x="619" y="493"/>
                  </a:lnTo>
                  <a:lnTo>
                    <a:pt x="607" y="490"/>
                  </a:lnTo>
                  <a:lnTo>
                    <a:pt x="594" y="487"/>
                  </a:lnTo>
                  <a:lnTo>
                    <a:pt x="581" y="485"/>
                  </a:lnTo>
                  <a:lnTo>
                    <a:pt x="568" y="484"/>
                  </a:lnTo>
                  <a:lnTo>
                    <a:pt x="556" y="483"/>
                  </a:lnTo>
                  <a:lnTo>
                    <a:pt x="542" y="483"/>
                  </a:lnTo>
                  <a:lnTo>
                    <a:pt x="452" y="482"/>
                  </a:lnTo>
                  <a:lnTo>
                    <a:pt x="452" y="210"/>
                  </a:lnTo>
                  <a:lnTo>
                    <a:pt x="461" y="208"/>
                  </a:lnTo>
                  <a:lnTo>
                    <a:pt x="470" y="206"/>
                  </a:lnTo>
                  <a:lnTo>
                    <a:pt x="479" y="202"/>
                  </a:lnTo>
                  <a:lnTo>
                    <a:pt x="487" y="199"/>
                  </a:lnTo>
                  <a:lnTo>
                    <a:pt x="495" y="193"/>
                  </a:lnTo>
                  <a:lnTo>
                    <a:pt x="503" y="188"/>
                  </a:lnTo>
                  <a:lnTo>
                    <a:pt x="509" y="181"/>
                  </a:lnTo>
                  <a:lnTo>
                    <a:pt x="516" y="175"/>
                  </a:lnTo>
                  <a:lnTo>
                    <a:pt x="521" y="168"/>
                  </a:lnTo>
                  <a:lnTo>
                    <a:pt x="527" y="160"/>
                  </a:lnTo>
                  <a:lnTo>
                    <a:pt x="531" y="152"/>
                  </a:lnTo>
                  <a:lnTo>
                    <a:pt x="535" y="144"/>
                  </a:lnTo>
                  <a:lnTo>
                    <a:pt x="538" y="134"/>
                  </a:lnTo>
                  <a:lnTo>
                    <a:pt x="541" y="126"/>
                  </a:lnTo>
                  <a:lnTo>
                    <a:pt x="542" y="116"/>
                  </a:lnTo>
                  <a:lnTo>
                    <a:pt x="542" y="106"/>
                  </a:lnTo>
                  <a:lnTo>
                    <a:pt x="542" y="96"/>
                  </a:lnTo>
                  <a:lnTo>
                    <a:pt x="539" y="85"/>
                  </a:lnTo>
                  <a:lnTo>
                    <a:pt x="537" y="74"/>
                  </a:lnTo>
                  <a:lnTo>
                    <a:pt x="534" y="65"/>
                  </a:lnTo>
                  <a:lnTo>
                    <a:pt x="529" y="56"/>
                  </a:lnTo>
                  <a:lnTo>
                    <a:pt x="523" y="47"/>
                  </a:lnTo>
                  <a:lnTo>
                    <a:pt x="518" y="39"/>
                  </a:lnTo>
                  <a:lnTo>
                    <a:pt x="511" y="31"/>
                  </a:lnTo>
                  <a:lnTo>
                    <a:pt x="503" y="25"/>
                  </a:lnTo>
                  <a:lnTo>
                    <a:pt x="495" y="18"/>
                  </a:lnTo>
                  <a:lnTo>
                    <a:pt x="487" y="13"/>
                  </a:lnTo>
                  <a:lnTo>
                    <a:pt x="477" y="9"/>
                  </a:lnTo>
                  <a:lnTo>
                    <a:pt x="468" y="6"/>
                  </a:lnTo>
                  <a:lnTo>
                    <a:pt x="458" y="2"/>
                  </a:lnTo>
                  <a:lnTo>
                    <a:pt x="447" y="1"/>
                  </a:lnTo>
                  <a:lnTo>
                    <a:pt x="437" y="0"/>
                  </a:lnTo>
                  <a:lnTo>
                    <a:pt x="426" y="1"/>
                  </a:lnTo>
                  <a:lnTo>
                    <a:pt x="415" y="2"/>
                  </a:lnTo>
                  <a:lnTo>
                    <a:pt x="405" y="6"/>
                  </a:lnTo>
                  <a:lnTo>
                    <a:pt x="396" y="9"/>
                  </a:lnTo>
                  <a:lnTo>
                    <a:pt x="386" y="13"/>
                  </a:lnTo>
                  <a:lnTo>
                    <a:pt x="378" y="18"/>
                  </a:lnTo>
                  <a:lnTo>
                    <a:pt x="370" y="25"/>
                  </a:lnTo>
                  <a:lnTo>
                    <a:pt x="363" y="31"/>
                  </a:lnTo>
                  <a:lnTo>
                    <a:pt x="355" y="39"/>
                  </a:lnTo>
                  <a:lnTo>
                    <a:pt x="350" y="47"/>
                  </a:lnTo>
                  <a:lnTo>
                    <a:pt x="344" y="56"/>
                  </a:lnTo>
                  <a:lnTo>
                    <a:pt x="340" y="65"/>
                  </a:lnTo>
                  <a:lnTo>
                    <a:pt x="336" y="74"/>
                  </a:lnTo>
                  <a:lnTo>
                    <a:pt x="334" y="85"/>
                  </a:lnTo>
                  <a:lnTo>
                    <a:pt x="331" y="96"/>
                  </a:lnTo>
                  <a:lnTo>
                    <a:pt x="331" y="106"/>
                  </a:lnTo>
                  <a:lnTo>
                    <a:pt x="331" y="116"/>
                  </a:lnTo>
                  <a:lnTo>
                    <a:pt x="332" y="126"/>
                  </a:lnTo>
                  <a:lnTo>
                    <a:pt x="335" y="134"/>
                  </a:lnTo>
                  <a:lnTo>
                    <a:pt x="338" y="144"/>
                  </a:lnTo>
                  <a:lnTo>
                    <a:pt x="342" y="152"/>
                  </a:lnTo>
                  <a:lnTo>
                    <a:pt x="346" y="160"/>
                  </a:lnTo>
                  <a:lnTo>
                    <a:pt x="352" y="168"/>
                  </a:lnTo>
                  <a:lnTo>
                    <a:pt x="357" y="175"/>
                  </a:lnTo>
                  <a:lnTo>
                    <a:pt x="364" y="181"/>
                  </a:lnTo>
                  <a:lnTo>
                    <a:pt x="370" y="188"/>
                  </a:lnTo>
                  <a:lnTo>
                    <a:pt x="378" y="193"/>
                  </a:lnTo>
                  <a:lnTo>
                    <a:pt x="386" y="199"/>
                  </a:lnTo>
                  <a:lnTo>
                    <a:pt x="395" y="202"/>
                  </a:lnTo>
                  <a:lnTo>
                    <a:pt x="403" y="206"/>
                  </a:lnTo>
                  <a:lnTo>
                    <a:pt x="412" y="208"/>
                  </a:lnTo>
                  <a:lnTo>
                    <a:pt x="421" y="210"/>
                  </a:lnTo>
                  <a:lnTo>
                    <a:pt x="421" y="482"/>
                  </a:lnTo>
                  <a:lnTo>
                    <a:pt x="331" y="482"/>
                  </a:lnTo>
                  <a:lnTo>
                    <a:pt x="307" y="483"/>
                  </a:lnTo>
                  <a:lnTo>
                    <a:pt x="282" y="486"/>
                  </a:lnTo>
                  <a:lnTo>
                    <a:pt x="260" y="491"/>
                  </a:lnTo>
                  <a:lnTo>
                    <a:pt x="238" y="498"/>
                  </a:lnTo>
                  <a:lnTo>
                    <a:pt x="218" y="506"/>
                  </a:lnTo>
                  <a:lnTo>
                    <a:pt x="198" y="517"/>
                  </a:lnTo>
                  <a:lnTo>
                    <a:pt x="180" y="529"/>
                  </a:lnTo>
                  <a:lnTo>
                    <a:pt x="163" y="542"/>
                  </a:lnTo>
                  <a:lnTo>
                    <a:pt x="148" y="557"/>
                  </a:lnTo>
                  <a:lnTo>
                    <a:pt x="134" y="573"/>
                  </a:lnTo>
                  <a:lnTo>
                    <a:pt x="122" y="590"/>
                  </a:lnTo>
                  <a:lnTo>
                    <a:pt x="113" y="609"/>
                  </a:lnTo>
                  <a:lnTo>
                    <a:pt x="108" y="619"/>
                  </a:lnTo>
                  <a:lnTo>
                    <a:pt x="104" y="629"/>
                  </a:lnTo>
                  <a:lnTo>
                    <a:pt x="101" y="639"/>
                  </a:lnTo>
                  <a:lnTo>
                    <a:pt x="98" y="649"/>
                  </a:lnTo>
                  <a:lnTo>
                    <a:pt x="95" y="661"/>
                  </a:lnTo>
                  <a:lnTo>
                    <a:pt x="93" y="672"/>
                  </a:lnTo>
                  <a:lnTo>
                    <a:pt x="92" y="682"/>
                  </a:lnTo>
                  <a:lnTo>
                    <a:pt x="91" y="694"/>
                  </a:lnTo>
                  <a:lnTo>
                    <a:pt x="82" y="696"/>
                  </a:lnTo>
                  <a:lnTo>
                    <a:pt x="72" y="698"/>
                  </a:lnTo>
                  <a:lnTo>
                    <a:pt x="63" y="702"/>
                  </a:lnTo>
                  <a:lnTo>
                    <a:pt x="55" y="706"/>
                  </a:lnTo>
                  <a:lnTo>
                    <a:pt x="47" y="710"/>
                  </a:lnTo>
                  <a:lnTo>
                    <a:pt x="40" y="717"/>
                  </a:lnTo>
                  <a:lnTo>
                    <a:pt x="32" y="722"/>
                  </a:lnTo>
                  <a:lnTo>
                    <a:pt x="26" y="728"/>
                  </a:lnTo>
                  <a:lnTo>
                    <a:pt x="20" y="736"/>
                  </a:lnTo>
                  <a:lnTo>
                    <a:pt x="15" y="743"/>
                  </a:lnTo>
                  <a:lnTo>
                    <a:pt x="11" y="752"/>
                  </a:lnTo>
                  <a:lnTo>
                    <a:pt x="8" y="761"/>
                  </a:lnTo>
                  <a:lnTo>
                    <a:pt x="4" y="769"/>
                  </a:lnTo>
                  <a:lnTo>
                    <a:pt x="2" y="779"/>
                  </a:lnTo>
                  <a:lnTo>
                    <a:pt x="0" y="788"/>
                  </a:lnTo>
                  <a:lnTo>
                    <a:pt x="0" y="798"/>
                  </a:lnTo>
                  <a:lnTo>
                    <a:pt x="1" y="809"/>
                  </a:lnTo>
                  <a:lnTo>
                    <a:pt x="2" y="819"/>
                  </a:lnTo>
                  <a:lnTo>
                    <a:pt x="4" y="829"/>
                  </a:lnTo>
                  <a:lnTo>
                    <a:pt x="9" y="839"/>
                  </a:lnTo>
                  <a:lnTo>
                    <a:pt x="13" y="848"/>
                  </a:lnTo>
                  <a:lnTo>
                    <a:pt x="18" y="857"/>
                  </a:lnTo>
                  <a:lnTo>
                    <a:pt x="24" y="866"/>
                  </a:lnTo>
                  <a:lnTo>
                    <a:pt x="31" y="873"/>
                  </a:lnTo>
                  <a:lnTo>
                    <a:pt x="39" y="880"/>
                  </a:lnTo>
                  <a:lnTo>
                    <a:pt x="46" y="886"/>
                  </a:lnTo>
                  <a:lnTo>
                    <a:pt x="55" y="891"/>
                  </a:lnTo>
                  <a:lnTo>
                    <a:pt x="64" y="896"/>
                  </a:lnTo>
                  <a:lnTo>
                    <a:pt x="74" y="899"/>
                  </a:lnTo>
                  <a:lnTo>
                    <a:pt x="84" y="901"/>
                  </a:lnTo>
                  <a:lnTo>
                    <a:pt x="94" y="903"/>
                  </a:lnTo>
                  <a:lnTo>
                    <a:pt x="105" y="903"/>
                  </a:lnTo>
                  <a:lnTo>
                    <a:pt x="116" y="903"/>
                  </a:lnTo>
                  <a:lnTo>
                    <a:pt x="127" y="901"/>
                  </a:lnTo>
                  <a:lnTo>
                    <a:pt x="136" y="899"/>
                  </a:lnTo>
                  <a:lnTo>
                    <a:pt x="146" y="896"/>
                  </a:lnTo>
                  <a:lnTo>
                    <a:pt x="156" y="891"/>
                  </a:lnTo>
                  <a:lnTo>
                    <a:pt x="164" y="886"/>
                  </a:lnTo>
                  <a:lnTo>
                    <a:pt x="173" y="880"/>
                  </a:lnTo>
                  <a:lnTo>
                    <a:pt x="180" y="873"/>
                  </a:lnTo>
                  <a:lnTo>
                    <a:pt x="187" y="866"/>
                  </a:lnTo>
                  <a:lnTo>
                    <a:pt x="193" y="857"/>
                  </a:lnTo>
                  <a:lnTo>
                    <a:pt x="198" y="848"/>
                  </a:lnTo>
                  <a:lnTo>
                    <a:pt x="203" y="839"/>
                  </a:lnTo>
                  <a:lnTo>
                    <a:pt x="206" y="829"/>
                  </a:lnTo>
                  <a:lnTo>
                    <a:pt x="208" y="819"/>
                  </a:lnTo>
                  <a:lnTo>
                    <a:pt x="210" y="809"/>
                  </a:lnTo>
                  <a:lnTo>
                    <a:pt x="210" y="798"/>
                  </a:lnTo>
                  <a:lnTo>
                    <a:pt x="210" y="788"/>
                  </a:lnTo>
                  <a:lnTo>
                    <a:pt x="209" y="779"/>
                  </a:lnTo>
                  <a:lnTo>
                    <a:pt x="207" y="770"/>
                  </a:lnTo>
                  <a:lnTo>
                    <a:pt x="204" y="761"/>
                  </a:lnTo>
                  <a:lnTo>
                    <a:pt x="201" y="752"/>
                  </a:lnTo>
                  <a:lnTo>
                    <a:pt x="196" y="744"/>
                  </a:lnTo>
                  <a:lnTo>
                    <a:pt x="191" y="737"/>
                  </a:lnTo>
                  <a:lnTo>
                    <a:pt x="184" y="729"/>
                  </a:lnTo>
                  <a:lnTo>
                    <a:pt x="179" y="723"/>
                  </a:lnTo>
                  <a:lnTo>
                    <a:pt x="172" y="717"/>
                  </a:lnTo>
                  <a:lnTo>
                    <a:pt x="164" y="711"/>
                  </a:lnTo>
                  <a:lnTo>
                    <a:pt x="157" y="706"/>
                  </a:lnTo>
                  <a:lnTo>
                    <a:pt x="148" y="703"/>
                  </a:lnTo>
                  <a:lnTo>
                    <a:pt x="139" y="698"/>
                  </a:lnTo>
                  <a:lnTo>
                    <a:pt x="131" y="696"/>
                  </a:lnTo>
                  <a:lnTo>
                    <a:pt x="121" y="694"/>
                  </a:lnTo>
                  <a:lnTo>
                    <a:pt x="123" y="675"/>
                  </a:lnTo>
                  <a:lnTo>
                    <a:pt x="128" y="655"/>
                  </a:lnTo>
                  <a:lnTo>
                    <a:pt x="133" y="637"/>
                  </a:lnTo>
                  <a:lnTo>
                    <a:pt x="140" y="620"/>
                  </a:lnTo>
                  <a:lnTo>
                    <a:pt x="149" y="604"/>
                  </a:lnTo>
                  <a:lnTo>
                    <a:pt x="159" y="589"/>
                  </a:lnTo>
                  <a:lnTo>
                    <a:pt x="171" y="575"/>
                  </a:lnTo>
                  <a:lnTo>
                    <a:pt x="184" y="563"/>
                  </a:lnTo>
                  <a:lnTo>
                    <a:pt x="198" y="551"/>
                  </a:lnTo>
                  <a:lnTo>
                    <a:pt x="215" y="542"/>
                  </a:lnTo>
                  <a:lnTo>
                    <a:pt x="231" y="533"/>
                  </a:lnTo>
                  <a:lnTo>
                    <a:pt x="249" y="526"/>
                  </a:lnTo>
                  <a:lnTo>
                    <a:pt x="268" y="520"/>
                  </a:lnTo>
                  <a:lnTo>
                    <a:pt x="289" y="516"/>
                  </a:lnTo>
                  <a:lnTo>
                    <a:pt x="309" y="513"/>
                  </a:lnTo>
                  <a:lnTo>
                    <a:pt x="331" y="513"/>
                  </a:lnTo>
                  <a:lnTo>
                    <a:pt x="421" y="513"/>
                  </a:lnTo>
                  <a:lnTo>
                    <a:pt x="421" y="694"/>
                  </a:lnTo>
                  <a:lnTo>
                    <a:pt x="412" y="696"/>
                  </a:lnTo>
                  <a:lnTo>
                    <a:pt x="403" y="698"/>
                  </a:lnTo>
                  <a:lnTo>
                    <a:pt x="395" y="702"/>
                  </a:lnTo>
                  <a:lnTo>
                    <a:pt x="386" y="706"/>
                  </a:lnTo>
                  <a:lnTo>
                    <a:pt x="378" y="711"/>
                  </a:lnTo>
                  <a:lnTo>
                    <a:pt x="370" y="717"/>
                  </a:lnTo>
                  <a:lnTo>
                    <a:pt x="364" y="722"/>
                  </a:lnTo>
                  <a:lnTo>
                    <a:pt x="357" y="729"/>
                  </a:lnTo>
                  <a:lnTo>
                    <a:pt x="352" y="736"/>
                  </a:lnTo>
                  <a:lnTo>
                    <a:pt x="346" y="744"/>
                  </a:lnTo>
                  <a:lnTo>
                    <a:pt x="342" y="752"/>
                  </a:lnTo>
                  <a:lnTo>
                    <a:pt x="338" y="761"/>
                  </a:lnTo>
                  <a:lnTo>
                    <a:pt x="335" y="770"/>
                  </a:lnTo>
                  <a:lnTo>
                    <a:pt x="332" y="779"/>
                  </a:lnTo>
                  <a:lnTo>
                    <a:pt x="331" y="788"/>
                  </a:lnTo>
                  <a:lnTo>
                    <a:pt x="331" y="798"/>
                  </a:lnTo>
                  <a:lnTo>
                    <a:pt x="331" y="809"/>
                  </a:lnTo>
                  <a:lnTo>
                    <a:pt x="334" y="819"/>
                  </a:lnTo>
                  <a:lnTo>
                    <a:pt x="336" y="829"/>
                  </a:lnTo>
                  <a:lnTo>
                    <a:pt x="340" y="839"/>
                  </a:lnTo>
                  <a:lnTo>
                    <a:pt x="344" y="848"/>
                  </a:lnTo>
                  <a:lnTo>
                    <a:pt x="350" y="857"/>
                  </a:lnTo>
                  <a:lnTo>
                    <a:pt x="355" y="866"/>
                  </a:lnTo>
                  <a:lnTo>
                    <a:pt x="363" y="873"/>
                  </a:lnTo>
                  <a:lnTo>
                    <a:pt x="370" y="880"/>
                  </a:lnTo>
                  <a:lnTo>
                    <a:pt x="378" y="886"/>
                  </a:lnTo>
                  <a:lnTo>
                    <a:pt x="386" y="891"/>
                  </a:lnTo>
                  <a:lnTo>
                    <a:pt x="396" y="896"/>
                  </a:lnTo>
                  <a:lnTo>
                    <a:pt x="405" y="899"/>
                  </a:lnTo>
                  <a:lnTo>
                    <a:pt x="415" y="901"/>
                  </a:lnTo>
                  <a:lnTo>
                    <a:pt x="426" y="903"/>
                  </a:lnTo>
                  <a:lnTo>
                    <a:pt x="437" y="903"/>
                  </a:lnTo>
                  <a:lnTo>
                    <a:pt x="447" y="903"/>
                  </a:lnTo>
                  <a:lnTo>
                    <a:pt x="458" y="901"/>
                  </a:lnTo>
                  <a:lnTo>
                    <a:pt x="468" y="899"/>
                  </a:lnTo>
                  <a:lnTo>
                    <a:pt x="477" y="896"/>
                  </a:lnTo>
                  <a:lnTo>
                    <a:pt x="487" y="891"/>
                  </a:lnTo>
                  <a:lnTo>
                    <a:pt x="495" y="886"/>
                  </a:lnTo>
                  <a:lnTo>
                    <a:pt x="503" y="880"/>
                  </a:lnTo>
                  <a:lnTo>
                    <a:pt x="511" y="873"/>
                  </a:lnTo>
                  <a:lnTo>
                    <a:pt x="518" y="866"/>
                  </a:lnTo>
                  <a:lnTo>
                    <a:pt x="523" y="857"/>
                  </a:lnTo>
                  <a:lnTo>
                    <a:pt x="529" y="848"/>
                  </a:lnTo>
                  <a:lnTo>
                    <a:pt x="534" y="839"/>
                  </a:lnTo>
                  <a:lnTo>
                    <a:pt x="537" y="829"/>
                  </a:lnTo>
                  <a:lnTo>
                    <a:pt x="539" y="819"/>
                  </a:lnTo>
                  <a:lnTo>
                    <a:pt x="542" y="809"/>
                  </a:lnTo>
                  <a:lnTo>
                    <a:pt x="542" y="798"/>
                  </a:lnTo>
                  <a:lnTo>
                    <a:pt x="542" y="788"/>
                  </a:lnTo>
                  <a:lnTo>
                    <a:pt x="541" y="779"/>
                  </a:lnTo>
                  <a:lnTo>
                    <a:pt x="538" y="770"/>
                  </a:lnTo>
                  <a:lnTo>
                    <a:pt x="535" y="761"/>
                  </a:lnTo>
                  <a:lnTo>
                    <a:pt x="531" y="752"/>
                  </a:lnTo>
                  <a:lnTo>
                    <a:pt x="527" y="744"/>
                  </a:lnTo>
                  <a:lnTo>
                    <a:pt x="521" y="736"/>
                  </a:lnTo>
                  <a:lnTo>
                    <a:pt x="516" y="729"/>
                  </a:lnTo>
                  <a:lnTo>
                    <a:pt x="509" y="723"/>
                  </a:lnTo>
                  <a:lnTo>
                    <a:pt x="503" y="717"/>
                  </a:lnTo>
                  <a:lnTo>
                    <a:pt x="495" y="711"/>
                  </a:lnTo>
                  <a:lnTo>
                    <a:pt x="487" y="706"/>
                  </a:lnTo>
                  <a:lnTo>
                    <a:pt x="478" y="702"/>
                  </a:lnTo>
                  <a:lnTo>
                    <a:pt x="470" y="698"/>
                  </a:lnTo>
                  <a:lnTo>
                    <a:pt x="461" y="696"/>
                  </a:lnTo>
                  <a:lnTo>
                    <a:pt x="452" y="694"/>
                  </a:lnTo>
                  <a:lnTo>
                    <a:pt x="452" y="513"/>
                  </a:lnTo>
                  <a:lnTo>
                    <a:pt x="542" y="513"/>
                  </a:lnTo>
                  <a:lnTo>
                    <a:pt x="553" y="513"/>
                  </a:lnTo>
                  <a:lnTo>
                    <a:pt x="565" y="514"/>
                  </a:lnTo>
                  <a:lnTo>
                    <a:pt x="577" y="515"/>
                  </a:lnTo>
                  <a:lnTo>
                    <a:pt x="588" y="517"/>
                  </a:lnTo>
                  <a:lnTo>
                    <a:pt x="600" y="519"/>
                  </a:lnTo>
                  <a:lnTo>
                    <a:pt x="610" y="521"/>
                  </a:lnTo>
                  <a:lnTo>
                    <a:pt x="620" y="526"/>
                  </a:lnTo>
                  <a:lnTo>
                    <a:pt x="631" y="529"/>
                  </a:lnTo>
                  <a:lnTo>
                    <a:pt x="640" y="533"/>
                  </a:lnTo>
                  <a:lnTo>
                    <a:pt x="650" y="539"/>
                  </a:lnTo>
                  <a:lnTo>
                    <a:pt x="660" y="544"/>
                  </a:lnTo>
                  <a:lnTo>
                    <a:pt x="669" y="549"/>
                  </a:lnTo>
                  <a:lnTo>
                    <a:pt x="678" y="556"/>
                  </a:lnTo>
                  <a:lnTo>
                    <a:pt x="686" y="562"/>
                  </a:lnTo>
                  <a:lnTo>
                    <a:pt x="694" y="570"/>
                  </a:lnTo>
                  <a:lnTo>
                    <a:pt x="701" y="577"/>
                  </a:lnTo>
                  <a:lnTo>
                    <a:pt x="713" y="590"/>
                  </a:lnTo>
                  <a:lnTo>
                    <a:pt x="723" y="603"/>
                  </a:lnTo>
                  <a:lnTo>
                    <a:pt x="731" y="617"/>
                  </a:lnTo>
                  <a:lnTo>
                    <a:pt x="739" y="632"/>
                  </a:lnTo>
                  <a:lnTo>
                    <a:pt x="744" y="647"/>
                  </a:lnTo>
                  <a:lnTo>
                    <a:pt x="749" y="662"/>
                  </a:lnTo>
                  <a:lnTo>
                    <a:pt x="751" y="678"/>
                  </a:lnTo>
                  <a:lnTo>
                    <a:pt x="753" y="694"/>
                  </a:lnTo>
                  <a:lnTo>
                    <a:pt x="743" y="696"/>
                  </a:lnTo>
                  <a:lnTo>
                    <a:pt x="734" y="698"/>
                  </a:lnTo>
                  <a:lnTo>
                    <a:pt x="725" y="702"/>
                  </a:lnTo>
                  <a:lnTo>
                    <a:pt x="716" y="706"/>
                  </a:lnTo>
                  <a:lnTo>
                    <a:pt x="709" y="711"/>
                  </a:lnTo>
                  <a:lnTo>
                    <a:pt x="701" y="717"/>
                  </a:lnTo>
                  <a:lnTo>
                    <a:pt x="695" y="723"/>
                  </a:lnTo>
                  <a:lnTo>
                    <a:pt x="689" y="729"/>
                  </a:lnTo>
                  <a:lnTo>
                    <a:pt x="682" y="736"/>
                  </a:lnTo>
                  <a:lnTo>
                    <a:pt x="678" y="744"/>
                  </a:lnTo>
                  <a:lnTo>
                    <a:pt x="672" y="752"/>
                  </a:lnTo>
                  <a:lnTo>
                    <a:pt x="669" y="761"/>
                  </a:lnTo>
                  <a:lnTo>
                    <a:pt x="666" y="770"/>
                  </a:lnTo>
                  <a:lnTo>
                    <a:pt x="664" y="779"/>
                  </a:lnTo>
                  <a:lnTo>
                    <a:pt x="663" y="788"/>
                  </a:lnTo>
                  <a:lnTo>
                    <a:pt x="663" y="798"/>
                  </a:lnTo>
                  <a:lnTo>
                    <a:pt x="663" y="809"/>
                  </a:lnTo>
                  <a:lnTo>
                    <a:pt x="665" y="819"/>
                  </a:lnTo>
                  <a:lnTo>
                    <a:pt x="667" y="829"/>
                  </a:lnTo>
                  <a:lnTo>
                    <a:pt x="670" y="839"/>
                  </a:lnTo>
                  <a:lnTo>
                    <a:pt x="675" y="848"/>
                  </a:lnTo>
                  <a:lnTo>
                    <a:pt x="680" y="857"/>
                  </a:lnTo>
                  <a:lnTo>
                    <a:pt x="686" y="866"/>
                  </a:lnTo>
                  <a:lnTo>
                    <a:pt x="693" y="873"/>
                  </a:lnTo>
                  <a:lnTo>
                    <a:pt x="700" y="880"/>
                  </a:lnTo>
                  <a:lnTo>
                    <a:pt x="709" y="886"/>
                  </a:lnTo>
                  <a:lnTo>
                    <a:pt x="718" y="891"/>
                  </a:lnTo>
                  <a:lnTo>
                    <a:pt x="727" y="896"/>
                  </a:lnTo>
                  <a:lnTo>
                    <a:pt x="737" y="899"/>
                  </a:lnTo>
                  <a:lnTo>
                    <a:pt x="746" y="901"/>
                  </a:lnTo>
                  <a:lnTo>
                    <a:pt x="757" y="903"/>
                  </a:lnTo>
                  <a:lnTo>
                    <a:pt x="768" y="903"/>
                  </a:lnTo>
                  <a:lnTo>
                    <a:pt x="779" y="903"/>
                  </a:lnTo>
                  <a:lnTo>
                    <a:pt x="789" y="901"/>
                  </a:lnTo>
                  <a:lnTo>
                    <a:pt x="799" y="899"/>
                  </a:lnTo>
                  <a:lnTo>
                    <a:pt x="809" y="896"/>
                  </a:lnTo>
                  <a:lnTo>
                    <a:pt x="818" y="891"/>
                  </a:lnTo>
                  <a:lnTo>
                    <a:pt x="827" y="886"/>
                  </a:lnTo>
                  <a:lnTo>
                    <a:pt x="834" y="880"/>
                  </a:lnTo>
                  <a:lnTo>
                    <a:pt x="842" y="873"/>
                  </a:lnTo>
                  <a:lnTo>
                    <a:pt x="849" y="866"/>
                  </a:lnTo>
                  <a:lnTo>
                    <a:pt x="855" y="857"/>
                  </a:lnTo>
                  <a:lnTo>
                    <a:pt x="860" y="848"/>
                  </a:lnTo>
                  <a:lnTo>
                    <a:pt x="864" y="839"/>
                  </a:lnTo>
                  <a:lnTo>
                    <a:pt x="869" y="829"/>
                  </a:lnTo>
                  <a:lnTo>
                    <a:pt x="871" y="819"/>
                  </a:lnTo>
                  <a:lnTo>
                    <a:pt x="873" y="809"/>
                  </a:lnTo>
                  <a:lnTo>
                    <a:pt x="873" y="798"/>
                  </a:lnTo>
                  <a:lnTo>
                    <a:pt x="873" y="788"/>
                  </a:lnTo>
                  <a:lnTo>
                    <a:pt x="871" y="779"/>
                  </a:lnTo>
                  <a:lnTo>
                    <a:pt x="869" y="770"/>
                  </a:lnTo>
                  <a:lnTo>
                    <a:pt x="867" y="761"/>
                  </a:lnTo>
                  <a:lnTo>
                    <a:pt x="862" y="752"/>
                  </a:lnTo>
                  <a:lnTo>
                    <a:pt x="858" y="744"/>
                  </a:lnTo>
                  <a:lnTo>
                    <a:pt x="853" y="736"/>
                  </a:lnTo>
                  <a:lnTo>
                    <a:pt x="847" y="729"/>
                  </a:lnTo>
                  <a:lnTo>
                    <a:pt x="841" y="722"/>
                  </a:lnTo>
                  <a:lnTo>
                    <a:pt x="833" y="717"/>
                  </a:lnTo>
                  <a:lnTo>
                    <a:pt x="826" y="711"/>
                  </a:lnTo>
                  <a:lnTo>
                    <a:pt x="818" y="706"/>
                  </a:lnTo>
                  <a:lnTo>
                    <a:pt x="810" y="702"/>
                  </a:lnTo>
                  <a:lnTo>
                    <a:pt x="801" y="698"/>
                  </a:lnTo>
                  <a:lnTo>
                    <a:pt x="792" y="696"/>
                  </a:lnTo>
                  <a:lnTo>
                    <a:pt x="783" y="694"/>
                  </a:lnTo>
                  <a:close/>
                </a:path>
              </a:pathLst>
            </a:custGeom>
            <a:solidFill>
              <a:schemeClr val="bg1"/>
            </a:solidFill>
            <a:ln>
              <a:noFill/>
            </a:ln>
          </p:spPr>
          <p:txBody>
            <a:bodyPr vert="horz" wrap="square" lIns="91440" tIns="45720" rIns="91440" bIns="45720" numCol="1" anchor="t" anchorCtr="0" compatLnSpc="1"/>
            <a:lstStyle/>
            <a:p>
              <a:endParaRPr lang="en-US" sz="1200"/>
            </a:p>
          </p:txBody>
        </p:sp>
        <p:grpSp>
          <p:nvGrpSpPr>
            <p:cNvPr id="106" name="Group 35"/>
            <p:cNvGrpSpPr/>
            <p:nvPr/>
          </p:nvGrpSpPr>
          <p:grpSpPr>
            <a:xfrm>
              <a:off x="17340" y="7145"/>
              <a:ext cx="435" cy="300"/>
              <a:chOff x="10455275" y="1401763"/>
              <a:chExt cx="276225" cy="190500"/>
            </a:xfrm>
            <a:solidFill>
              <a:schemeClr val="bg1"/>
            </a:solidFill>
          </p:grpSpPr>
          <p:sp>
            <p:nvSpPr>
              <p:cNvPr id="114" name="Freeform 180"/>
              <p:cNvSpPr>
                <a:spLocks noEditPoints="1"/>
              </p:cNvSpPr>
              <p:nvPr/>
            </p:nvSpPr>
            <p:spPr bwMode="auto">
              <a:xfrm>
                <a:off x="10455275" y="1401763"/>
                <a:ext cx="238125" cy="152400"/>
              </a:xfrm>
              <a:custGeom>
                <a:avLst/>
                <a:gdLst>
                  <a:gd name="T0" fmla="*/ 722 w 752"/>
                  <a:gd name="T1" fmla="*/ 451 h 481"/>
                  <a:gd name="T2" fmla="*/ 31 w 752"/>
                  <a:gd name="T3" fmla="*/ 451 h 481"/>
                  <a:gd name="T4" fmla="*/ 31 w 752"/>
                  <a:gd name="T5" fmla="*/ 30 h 481"/>
                  <a:gd name="T6" fmla="*/ 722 w 752"/>
                  <a:gd name="T7" fmla="*/ 30 h 481"/>
                  <a:gd name="T8" fmla="*/ 722 w 752"/>
                  <a:gd name="T9" fmla="*/ 451 h 481"/>
                  <a:gd name="T10" fmla="*/ 752 w 752"/>
                  <a:gd name="T11" fmla="*/ 0 h 481"/>
                  <a:gd name="T12" fmla="*/ 0 w 752"/>
                  <a:gd name="T13" fmla="*/ 0 h 481"/>
                  <a:gd name="T14" fmla="*/ 0 w 752"/>
                  <a:gd name="T15" fmla="*/ 481 h 481"/>
                  <a:gd name="T16" fmla="*/ 752 w 752"/>
                  <a:gd name="T17" fmla="*/ 481 h 481"/>
                  <a:gd name="T18" fmla="*/ 752 w 752"/>
                  <a:gd name="T19"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2" h="481">
                    <a:moveTo>
                      <a:pt x="722" y="451"/>
                    </a:moveTo>
                    <a:lnTo>
                      <a:pt x="31" y="451"/>
                    </a:lnTo>
                    <a:lnTo>
                      <a:pt x="31" y="30"/>
                    </a:lnTo>
                    <a:lnTo>
                      <a:pt x="722" y="30"/>
                    </a:lnTo>
                    <a:lnTo>
                      <a:pt x="722" y="451"/>
                    </a:lnTo>
                    <a:close/>
                    <a:moveTo>
                      <a:pt x="752" y="0"/>
                    </a:moveTo>
                    <a:lnTo>
                      <a:pt x="0" y="0"/>
                    </a:lnTo>
                    <a:lnTo>
                      <a:pt x="0" y="481"/>
                    </a:lnTo>
                    <a:lnTo>
                      <a:pt x="752" y="481"/>
                    </a:lnTo>
                    <a:lnTo>
                      <a:pt x="75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200"/>
              </a:p>
            </p:txBody>
          </p:sp>
          <p:sp>
            <p:nvSpPr>
              <p:cNvPr id="115" name="Freeform 181"/>
              <p:cNvSpPr/>
              <p:nvPr/>
            </p:nvSpPr>
            <p:spPr bwMode="auto">
              <a:xfrm>
                <a:off x="10474325" y="1420813"/>
                <a:ext cx="238125" cy="152400"/>
              </a:xfrm>
              <a:custGeom>
                <a:avLst/>
                <a:gdLst>
                  <a:gd name="T0" fmla="*/ 751 w 751"/>
                  <a:gd name="T1" fmla="*/ 15 h 481"/>
                  <a:gd name="T2" fmla="*/ 751 w 751"/>
                  <a:gd name="T3" fmla="*/ 11 h 481"/>
                  <a:gd name="T4" fmla="*/ 750 w 751"/>
                  <a:gd name="T5" fmla="*/ 9 h 481"/>
                  <a:gd name="T6" fmla="*/ 749 w 751"/>
                  <a:gd name="T7" fmla="*/ 6 h 481"/>
                  <a:gd name="T8" fmla="*/ 747 w 751"/>
                  <a:gd name="T9" fmla="*/ 4 h 481"/>
                  <a:gd name="T10" fmla="*/ 745 w 751"/>
                  <a:gd name="T11" fmla="*/ 3 h 481"/>
                  <a:gd name="T12" fmla="*/ 742 w 751"/>
                  <a:gd name="T13" fmla="*/ 1 h 481"/>
                  <a:gd name="T14" fmla="*/ 739 w 751"/>
                  <a:gd name="T15" fmla="*/ 0 h 481"/>
                  <a:gd name="T16" fmla="*/ 736 w 751"/>
                  <a:gd name="T17" fmla="*/ 0 h 481"/>
                  <a:gd name="T18" fmla="*/ 734 w 751"/>
                  <a:gd name="T19" fmla="*/ 0 h 481"/>
                  <a:gd name="T20" fmla="*/ 731 w 751"/>
                  <a:gd name="T21" fmla="*/ 1 h 481"/>
                  <a:gd name="T22" fmla="*/ 728 w 751"/>
                  <a:gd name="T23" fmla="*/ 3 h 481"/>
                  <a:gd name="T24" fmla="*/ 725 w 751"/>
                  <a:gd name="T25" fmla="*/ 4 h 481"/>
                  <a:gd name="T26" fmla="*/ 724 w 751"/>
                  <a:gd name="T27" fmla="*/ 6 h 481"/>
                  <a:gd name="T28" fmla="*/ 722 w 751"/>
                  <a:gd name="T29" fmla="*/ 9 h 481"/>
                  <a:gd name="T30" fmla="*/ 722 w 751"/>
                  <a:gd name="T31" fmla="*/ 11 h 481"/>
                  <a:gd name="T32" fmla="*/ 721 w 751"/>
                  <a:gd name="T33" fmla="*/ 15 h 481"/>
                  <a:gd name="T34" fmla="*/ 721 w 751"/>
                  <a:gd name="T35" fmla="*/ 451 h 481"/>
                  <a:gd name="T36" fmla="*/ 15 w 751"/>
                  <a:gd name="T37" fmla="*/ 451 h 481"/>
                  <a:gd name="T38" fmla="*/ 12 w 751"/>
                  <a:gd name="T39" fmla="*/ 451 h 481"/>
                  <a:gd name="T40" fmla="*/ 9 w 751"/>
                  <a:gd name="T41" fmla="*/ 452 h 481"/>
                  <a:gd name="T42" fmla="*/ 6 w 751"/>
                  <a:gd name="T43" fmla="*/ 454 h 481"/>
                  <a:gd name="T44" fmla="*/ 4 w 751"/>
                  <a:gd name="T45" fmla="*/ 455 h 481"/>
                  <a:gd name="T46" fmla="*/ 2 w 751"/>
                  <a:gd name="T47" fmla="*/ 457 h 481"/>
                  <a:gd name="T48" fmla="*/ 1 w 751"/>
                  <a:gd name="T49" fmla="*/ 460 h 481"/>
                  <a:gd name="T50" fmla="*/ 0 w 751"/>
                  <a:gd name="T51" fmla="*/ 462 h 481"/>
                  <a:gd name="T52" fmla="*/ 0 w 751"/>
                  <a:gd name="T53" fmla="*/ 466 h 481"/>
                  <a:gd name="T54" fmla="*/ 0 w 751"/>
                  <a:gd name="T55" fmla="*/ 469 h 481"/>
                  <a:gd name="T56" fmla="*/ 1 w 751"/>
                  <a:gd name="T57" fmla="*/ 472 h 481"/>
                  <a:gd name="T58" fmla="*/ 2 w 751"/>
                  <a:gd name="T59" fmla="*/ 474 h 481"/>
                  <a:gd name="T60" fmla="*/ 4 w 751"/>
                  <a:gd name="T61" fmla="*/ 476 h 481"/>
                  <a:gd name="T62" fmla="*/ 6 w 751"/>
                  <a:gd name="T63" fmla="*/ 478 h 481"/>
                  <a:gd name="T64" fmla="*/ 9 w 751"/>
                  <a:gd name="T65" fmla="*/ 479 h 481"/>
                  <a:gd name="T66" fmla="*/ 12 w 751"/>
                  <a:gd name="T67" fmla="*/ 481 h 481"/>
                  <a:gd name="T68" fmla="*/ 15 w 751"/>
                  <a:gd name="T69" fmla="*/ 481 h 481"/>
                  <a:gd name="T70" fmla="*/ 751 w 751"/>
                  <a:gd name="T71" fmla="*/ 481 h 481"/>
                  <a:gd name="T72" fmla="*/ 751 w 751"/>
                  <a:gd name="T73" fmla="*/ 15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1" h="481">
                    <a:moveTo>
                      <a:pt x="751" y="15"/>
                    </a:moveTo>
                    <a:lnTo>
                      <a:pt x="751" y="11"/>
                    </a:lnTo>
                    <a:lnTo>
                      <a:pt x="750" y="9"/>
                    </a:lnTo>
                    <a:lnTo>
                      <a:pt x="749" y="6"/>
                    </a:lnTo>
                    <a:lnTo>
                      <a:pt x="747" y="4"/>
                    </a:lnTo>
                    <a:lnTo>
                      <a:pt x="745" y="3"/>
                    </a:lnTo>
                    <a:lnTo>
                      <a:pt x="742" y="1"/>
                    </a:lnTo>
                    <a:lnTo>
                      <a:pt x="739" y="0"/>
                    </a:lnTo>
                    <a:lnTo>
                      <a:pt x="736" y="0"/>
                    </a:lnTo>
                    <a:lnTo>
                      <a:pt x="734" y="0"/>
                    </a:lnTo>
                    <a:lnTo>
                      <a:pt x="731" y="1"/>
                    </a:lnTo>
                    <a:lnTo>
                      <a:pt x="728" y="3"/>
                    </a:lnTo>
                    <a:lnTo>
                      <a:pt x="725" y="4"/>
                    </a:lnTo>
                    <a:lnTo>
                      <a:pt x="724" y="6"/>
                    </a:lnTo>
                    <a:lnTo>
                      <a:pt x="722" y="9"/>
                    </a:lnTo>
                    <a:lnTo>
                      <a:pt x="722" y="11"/>
                    </a:lnTo>
                    <a:lnTo>
                      <a:pt x="721" y="15"/>
                    </a:lnTo>
                    <a:lnTo>
                      <a:pt x="721" y="451"/>
                    </a:lnTo>
                    <a:lnTo>
                      <a:pt x="15" y="451"/>
                    </a:lnTo>
                    <a:lnTo>
                      <a:pt x="12" y="451"/>
                    </a:lnTo>
                    <a:lnTo>
                      <a:pt x="9" y="452"/>
                    </a:lnTo>
                    <a:lnTo>
                      <a:pt x="6" y="454"/>
                    </a:lnTo>
                    <a:lnTo>
                      <a:pt x="4" y="455"/>
                    </a:lnTo>
                    <a:lnTo>
                      <a:pt x="2" y="457"/>
                    </a:lnTo>
                    <a:lnTo>
                      <a:pt x="1" y="460"/>
                    </a:lnTo>
                    <a:lnTo>
                      <a:pt x="0" y="462"/>
                    </a:lnTo>
                    <a:lnTo>
                      <a:pt x="0" y="466"/>
                    </a:lnTo>
                    <a:lnTo>
                      <a:pt x="0" y="469"/>
                    </a:lnTo>
                    <a:lnTo>
                      <a:pt x="1" y="472"/>
                    </a:lnTo>
                    <a:lnTo>
                      <a:pt x="2" y="474"/>
                    </a:lnTo>
                    <a:lnTo>
                      <a:pt x="4" y="476"/>
                    </a:lnTo>
                    <a:lnTo>
                      <a:pt x="6" y="478"/>
                    </a:lnTo>
                    <a:lnTo>
                      <a:pt x="9" y="479"/>
                    </a:lnTo>
                    <a:lnTo>
                      <a:pt x="12" y="481"/>
                    </a:lnTo>
                    <a:lnTo>
                      <a:pt x="15" y="481"/>
                    </a:lnTo>
                    <a:lnTo>
                      <a:pt x="751" y="481"/>
                    </a:lnTo>
                    <a:lnTo>
                      <a:pt x="751"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200"/>
              </a:p>
            </p:txBody>
          </p:sp>
          <p:sp>
            <p:nvSpPr>
              <p:cNvPr id="116" name="Freeform 182"/>
              <p:cNvSpPr/>
              <p:nvPr/>
            </p:nvSpPr>
            <p:spPr bwMode="auto">
              <a:xfrm>
                <a:off x="10493375" y="1439863"/>
                <a:ext cx="238125" cy="152400"/>
              </a:xfrm>
              <a:custGeom>
                <a:avLst/>
                <a:gdLst>
                  <a:gd name="T0" fmla="*/ 736 w 752"/>
                  <a:gd name="T1" fmla="*/ 0 h 480"/>
                  <a:gd name="T2" fmla="*/ 734 w 752"/>
                  <a:gd name="T3" fmla="*/ 1 h 480"/>
                  <a:gd name="T4" fmla="*/ 731 w 752"/>
                  <a:gd name="T5" fmla="*/ 1 h 480"/>
                  <a:gd name="T6" fmla="*/ 728 w 752"/>
                  <a:gd name="T7" fmla="*/ 3 h 480"/>
                  <a:gd name="T8" fmla="*/ 726 w 752"/>
                  <a:gd name="T9" fmla="*/ 4 h 480"/>
                  <a:gd name="T10" fmla="*/ 724 w 752"/>
                  <a:gd name="T11" fmla="*/ 7 h 480"/>
                  <a:gd name="T12" fmla="*/ 723 w 752"/>
                  <a:gd name="T13" fmla="*/ 9 h 480"/>
                  <a:gd name="T14" fmla="*/ 722 w 752"/>
                  <a:gd name="T15" fmla="*/ 12 h 480"/>
                  <a:gd name="T16" fmla="*/ 721 w 752"/>
                  <a:gd name="T17" fmla="*/ 15 h 480"/>
                  <a:gd name="T18" fmla="*/ 721 w 752"/>
                  <a:gd name="T19" fmla="*/ 451 h 480"/>
                  <a:gd name="T20" fmla="*/ 15 w 752"/>
                  <a:gd name="T21" fmla="*/ 451 h 480"/>
                  <a:gd name="T22" fmla="*/ 12 w 752"/>
                  <a:gd name="T23" fmla="*/ 452 h 480"/>
                  <a:gd name="T24" fmla="*/ 9 w 752"/>
                  <a:gd name="T25" fmla="*/ 452 h 480"/>
                  <a:gd name="T26" fmla="*/ 6 w 752"/>
                  <a:gd name="T27" fmla="*/ 454 h 480"/>
                  <a:gd name="T28" fmla="*/ 4 w 752"/>
                  <a:gd name="T29" fmla="*/ 455 h 480"/>
                  <a:gd name="T30" fmla="*/ 2 w 752"/>
                  <a:gd name="T31" fmla="*/ 458 h 480"/>
                  <a:gd name="T32" fmla="*/ 1 w 752"/>
                  <a:gd name="T33" fmla="*/ 460 h 480"/>
                  <a:gd name="T34" fmla="*/ 0 w 752"/>
                  <a:gd name="T35" fmla="*/ 463 h 480"/>
                  <a:gd name="T36" fmla="*/ 0 w 752"/>
                  <a:gd name="T37" fmla="*/ 465 h 480"/>
                  <a:gd name="T38" fmla="*/ 0 w 752"/>
                  <a:gd name="T39" fmla="*/ 469 h 480"/>
                  <a:gd name="T40" fmla="*/ 1 w 752"/>
                  <a:gd name="T41" fmla="*/ 472 h 480"/>
                  <a:gd name="T42" fmla="*/ 2 w 752"/>
                  <a:gd name="T43" fmla="*/ 474 h 480"/>
                  <a:gd name="T44" fmla="*/ 4 w 752"/>
                  <a:gd name="T45" fmla="*/ 476 h 480"/>
                  <a:gd name="T46" fmla="*/ 6 w 752"/>
                  <a:gd name="T47" fmla="*/ 478 h 480"/>
                  <a:gd name="T48" fmla="*/ 9 w 752"/>
                  <a:gd name="T49" fmla="*/ 479 h 480"/>
                  <a:gd name="T50" fmla="*/ 12 w 752"/>
                  <a:gd name="T51" fmla="*/ 480 h 480"/>
                  <a:gd name="T52" fmla="*/ 15 w 752"/>
                  <a:gd name="T53" fmla="*/ 480 h 480"/>
                  <a:gd name="T54" fmla="*/ 752 w 752"/>
                  <a:gd name="T55" fmla="*/ 480 h 480"/>
                  <a:gd name="T56" fmla="*/ 752 w 752"/>
                  <a:gd name="T57" fmla="*/ 15 h 480"/>
                  <a:gd name="T58" fmla="*/ 751 w 752"/>
                  <a:gd name="T59" fmla="*/ 11 h 480"/>
                  <a:gd name="T60" fmla="*/ 750 w 752"/>
                  <a:gd name="T61" fmla="*/ 9 h 480"/>
                  <a:gd name="T62" fmla="*/ 749 w 752"/>
                  <a:gd name="T63" fmla="*/ 6 h 480"/>
                  <a:gd name="T64" fmla="*/ 747 w 752"/>
                  <a:gd name="T65" fmla="*/ 4 h 480"/>
                  <a:gd name="T66" fmla="*/ 745 w 752"/>
                  <a:gd name="T67" fmla="*/ 3 h 480"/>
                  <a:gd name="T68" fmla="*/ 742 w 752"/>
                  <a:gd name="T69" fmla="*/ 1 h 480"/>
                  <a:gd name="T70" fmla="*/ 739 w 752"/>
                  <a:gd name="T71" fmla="*/ 1 h 480"/>
                  <a:gd name="T72" fmla="*/ 736 w 752"/>
                  <a:gd name="T73"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2" h="480">
                    <a:moveTo>
                      <a:pt x="736" y="0"/>
                    </a:moveTo>
                    <a:lnTo>
                      <a:pt x="734" y="1"/>
                    </a:lnTo>
                    <a:lnTo>
                      <a:pt x="731" y="1"/>
                    </a:lnTo>
                    <a:lnTo>
                      <a:pt x="728" y="3"/>
                    </a:lnTo>
                    <a:lnTo>
                      <a:pt x="726" y="4"/>
                    </a:lnTo>
                    <a:lnTo>
                      <a:pt x="724" y="7"/>
                    </a:lnTo>
                    <a:lnTo>
                      <a:pt x="723" y="9"/>
                    </a:lnTo>
                    <a:lnTo>
                      <a:pt x="722" y="12"/>
                    </a:lnTo>
                    <a:lnTo>
                      <a:pt x="721" y="15"/>
                    </a:lnTo>
                    <a:lnTo>
                      <a:pt x="721" y="451"/>
                    </a:lnTo>
                    <a:lnTo>
                      <a:pt x="15" y="451"/>
                    </a:lnTo>
                    <a:lnTo>
                      <a:pt x="12" y="452"/>
                    </a:lnTo>
                    <a:lnTo>
                      <a:pt x="9" y="452"/>
                    </a:lnTo>
                    <a:lnTo>
                      <a:pt x="6" y="454"/>
                    </a:lnTo>
                    <a:lnTo>
                      <a:pt x="4" y="455"/>
                    </a:lnTo>
                    <a:lnTo>
                      <a:pt x="2" y="458"/>
                    </a:lnTo>
                    <a:lnTo>
                      <a:pt x="1" y="460"/>
                    </a:lnTo>
                    <a:lnTo>
                      <a:pt x="0" y="463"/>
                    </a:lnTo>
                    <a:lnTo>
                      <a:pt x="0" y="465"/>
                    </a:lnTo>
                    <a:lnTo>
                      <a:pt x="0" y="469"/>
                    </a:lnTo>
                    <a:lnTo>
                      <a:pt x="1" y="472"/>
                    </a:lnTo>
                    <a:lnTo>
                      <a:pt x="2" y="474"/>
                    </a:lnTo>
                    <a:lnTo>
                      <a:pt x="4" y="476"/>
                    </a:lnTo>
                    <a:lnTo>
                      <a:pt x="6" y="478"/>
                    </a:lnTo>
                    <a:lnTo>
                      <a:pt x="9" y="479"/>
                    </a:lnTo>
                    <a:lnTo>
                      <a:pt x="12" y="480"/>
                    </a:lnTo>
                    <a:lnTo>
                      <a:pt x="15" y="480"/>
                    </a:lnTo>
                    <a:lnTo>
                      <a:pt x="752" y="480"/>
                    </a:lnTo>
                    <a:lnTo>
                      <a:pt x="752" y="15"/>
                    </a:lnTo>
                    <a:lnTo>
                      <a:pt x="751" y="11"/>
                    </a:lnTo>
                    <a:lnTo>
                      <a:pt x="750" y="9"/>
                    </a:lnTo>
                    <a:lnTo>
                      <a:pt x="749" y="6"/>
                    </a:lnTo>
                    <a:lnTo>
                      <a:pt x="747" y="4"/>
                    </a:lnTo>
                    <a:lnTo>
                      <a:pt x="745" y="3"/>
                    </a:lnTo>
                    <a:lnTo>
                      <a:pt x="742" y="1"/>
                    </a:lnTo>
                    <a:lnTo>
                      <a:pt x="739" y="1"/>
                    </a:lnTo>
                    <a:lnTo>
                      <a:pt x="7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200"/>
              </a:p>
            </p:txBody>
          </p:sp>
          <p:sp>
            <p:nvSpPr>
              <p:cNvPr id="117" name="Freeform 183"/>
              <p:cNvSpPr/>
              <p:nvPr/>
            </p:nvSpPr>
            <p:spPr bwMode="auto">
              <a:xfrm>
                <a:off x="10483850" y="1516063"/>
                <a:ext cx="38100" cy="9525"/>
              </a:xfrm>
              <a:custGeom>
                <a:avLst/>
                <a:gdLst>
                  <a:gd name="T0" fmla="*/ 15 w 120"/>
                  <a:gd name="T1" fmla="*/ 30 h 30"/>
                  <a:gd name="T2" fmla="*/ 105 w 120"/>
                  <a:gd name="T3" fmla="*/ 30 h 30"/>
                  <a:gd name="T4" fmla="*/ 108 w 120"/>
                  <a:gd name="T5" fmla="*/ 30 h 30"/>
                  <a:gd name="T6" fmla="*/ 110 w 120"/>
                  <a:gd name="T7" fmla="*/ 28 h 30"/>
                  <a:gd name="T8" fmla="*/ 114 w 120"/>
                  <a:gd name="T9" fmla="*/ 27 h 30"/>
                  <a:gd name="T10" fmla="*/ 116 w 120"/>
                  <a:gd name="T11" fmla="*/ 25 h 30"/>
                  <a:gd name="T12" fmla="*/ 118 w 120"/>
                  <a:gd name="T13" fmla="*/ 23 h 30"/>
                  <a:gd name="T14" fmla="*/ 119 w 120"/>
                  <a:gd name="T15" fmla="*/ 20 h 30"/>
                  <a:gd name="T16" fmla="*/ 120 w 120"/>
                  <a:gd name="T17" fmla="*/ 18 h 30"/>
                  <a:gd name="T18" fmla="*/ 120 w 120"/>
                  <a:gd name="T19" fmla="*/ 15 h 30"/>
                  <a:gd name="T20" fmla="*/ 120 w 120"/>
                  <a:gd name="T21" fmla="*/ 11 h 30"/>
                  <a:gd name="T22" fmla="*/ 119 w 120"/>
                  <a:gd name="T23" fmla="*/ 8 h 30"/>
                  <a:gd name="T24" fmla="*/ 118 w 120"/>
                  <a:gd name="T25" fmla="*/ 6 h 30"/>
                  <a:gd name="T26" fmla="*/ 116 w 120"/>
                  <a:gd name="T27" fmla="*/ 4 h 30"/>
                  <a:gd name="T28" fmla="*/ 114 w 120"/>
                  <a:gd name="T29" fmla="*/ 2 h 30"/>
                  <a:gd name="T30" fmla="*/ 110 w 120"/>
                  <a:gd name="T31" fmla="*/ 1 h 30"/>
                  <a:gd name="T32" fmla="*/ 108 w 120"/>
                  <a:gd name="T33" fmla="*/ 0 h 30"/>
                  <a:gd name="T34" fmla="*/ 105 w 120"/>
                  <a:gd name="T35" fmla="*/ 0 h 30"/>
                  <a:gd name="T36" fmla="*/ 15 w 120"/>
                  <a:gd name="T37" fmla="*/ 0 h 30"/>
                  <a:gd name="T38" fmla="*/ 12 w 120"/>
                  <a:gd name="T39" fmla="*/ 0 h 30"/>
                  <a:gd name="T40" fmla="*/ 9 w 120"/>
                  <a:gd name="T41" fmla="*/ 1 h 30"/>
                  <a:gd name="T42" fmla="*/ 6 w 120"/>
                  <a:gd name="T43" fmla="*/ 2 h 30"/>
                  <a:gd name="T44" fmla="*/ 4 w 120"/>
                  <a:gd name="T45" fmla="*/ 4 h 30"/>
                  <a:gd name="T46" fmla="*/ 2 w 120"/>
                  <a:gd name="T47" fmla="*/ 6 h 30"/>
                  <a:gd name="T48" fmla="*/ 1 w 120"/>
                  <a:gd name="T49" fmla="*/ 8 h 30"/>
                  <a:gd name="T50" fmla="*/ 0 w 120"/>
                  <a:gd name="T51" fmla="*/ 11 h 30"/>
                  <a:gd name="T52" fmla="*/ 0 w 120"/>
                  <a:gd name="T53" fmla="*/ 15 h 30"/>
                  <a:gd name="T54" fmla="*/ 0 w 120"/>
                  <a:gd name="T55" fmla="*/ 18 h 30"/>
                  <a:gd name="T56" fmla="*/ 1 w 120"/>
                  <a:gd name="T57" fmla="*/ 20 h 30"/>
                  <a:gd name="T58" fmla="*/ 2 w 120"/>
                  <a:gd name="T59" fmla="*/ 23 h 30"/>
                  <a:gd name="T60" fmla="*/ 4 w 120"/>
                  <a:gd name="T61" fmla="*/ 25 h 30"/>
                  <a:gd name="T62" fmla="*/ 6 w 120"/>
                  <a:gd name="T63" fmla="*/ 27 h 30"/>
                  <a:gd name="T64" fmla="*/ 9 w 120"/>
                  <a:gd name="T65" fmla="*/ 28 h 30"/>
                  <a:gd name="T66" fmla="*/ 12 w 120"/>
                  <a:gd name="T67" fmla="*/ 30 h 30"/>
                  <a:gd name="T68" fmla="*/ 15 w 120"/>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30">
                    <a:moveTo>
                      <a:pt x="15" y="30"/>
                    </a:moveTo>
                    <a:lnTo>
                      <a:pt x="105" y="30"/>
                    </a:lnTo>
                    <a:lnTo>
                      <a:pt x="108" y="30"/>
                    </a:lnTo>
                    <a:lnTo>
                      <a:pt x="110" y="28"/>
                    </a:lnTo>
                    <a:lnTo>
                      <a:pt x="114" y="27"/>
                    </a:lnTo>
                    <a:lnTo>
                      <a:pt x="116" y="25"/>
                    </a:lnTo>
                    <a:lnTo>
                      <a:pt x="118" y="23"/>
                    </a:lnTo>
                    <a:lnTo>
                      <a:pt x="119" y="20"/>
                    </a:lnTo>
                    <a:lnTo>
                      <a:pt x="120" y="18"/>
                    </a:lnTo>
                    <a:lnTo>
                      <a:pt x="120" y="15"/>
                    </a:lnTo>
                    <a:lnTo>
                      <a:pt x="120" y="11"/>
                    </a:lnTo>
                    <a:lnTo>
                      <a:pt x="119" y="8"/>
                    </a:lnTo>
                    <a:lnTo>
                      <a:pt x="118" y="6"/>
                    </a:lnTo>
                    <a:lnTo>
                      <a:pt x="116" y="4"/>
                    </a:lnTo>
                    <a:lnTo>
                      <a:pt x="114" y="2"/>
                    </a:lnTo>
                    <a:lnTo>
                      <a:pt x="110" y="1"/>
                    </a:lnTo>
                    <a:lnTo>
                      <a:pt x="108" y="0"/>
                    </a:lnTo>
                    <a:lnTo>
                      <a:pt x="105" y="0"/>
                    </a:lnTo>
                    <a:lnTo>
                      <a:pt x="15" y="0"/>
                    </a:lnTo>
                    <a:lnTo>
                      <a:pt x="12" y="0"/>
                    </a:lnTo>
                    <a:lnTo>
                      <a:pt x="9" y="1"/>
                    </a:lnTo>
                    <a:lnTo>
                      <a:pt x="6" y="2"/>
                    </a:lnTo>
                    <a:lnTo>
                      <a:pt x="4" y="4"/>
                    </a:lnTo>
                    <a:lnTo>
                      <a:pt x="2" y="6"/>
                    </a:lnTo>
                    <a:lnTo>
                      <a:pt x="1" y="8"/>
                    </a:lnTo>
                    <a:lnTo>
                      <a:pt x="0" y="11"/>
                    </a:lnTo>
                    <a:lnTo>
                      <a:pt x="0" y="15"/>
                    </a:lnTo>
                    <a:lnTo>
                      <a:pt x="0" y="18"/>
                    </a:lnTo>
                    <a:lnTo>
                      <a:pt x="1" y="20"/>
                    </a:lnTo>
                    <a:lnTo>
                      <a:pt x="2" y="23"/>
                    </a:lnTo>
                    <a:lnTo>
                      <a:pt x="4" y="25"/>
                    </a:lnTo>
                    <a:lnTo>
                      <a:pt x="6" y="27"/>
                    </a:lnTo>
                    <a:lnTo>
                      <a:pt x="9" y="28"/>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200"/>
              </a:p>
            </p:txBody>
          </p:sp>
          <p:sp>
            <p:nvSpPr>
              <p:cNvPr id="118" name="Freeform 184"/>
              <p:cNvSpPr/>
              <p:nvPr/>
            </p:nvSpPr>
            <p:spPr bwMode="auto">
              <a:xfrm>
                <a:off x="10626725" y="1430338"/>
                <a:ext cx="38100" cy="9525"/>
              </a:xfrm>
              <a:custGeom>
                <a:avLst/>
                <a:gdLst>
                  <a:gd name="T0" fmla="*/ 15 w 120"/>
                  <a:gd name="T1" fmla="*/ 30 h 30"/>
                  <a:gd name="T2" fmla="*/ 105 w 120"/>
                  <a:gd name="T3" fmla="*/ 30 h 30"/>
                  <a:gd name="T4" fmla="*/ 108 w 120"/>
                  <a:gd name="T5" fmla="*/ 30 h 30"/>
                  <a:gd name="T6" fmla="*/ 110 w 120"/>
                  <a:gd name="T7" fmla="*/ 28 h 30"/>
                  <a:gd name="T8" fmla="*/ 114 w 120"/>
                  <a:gd name="T9" fmla="*/ 27 h 30"/>
                  <a:gd name="T10" fmla="*/ 116 w 120"/>
                  <a:gd name="T11" fmla="*/ 25 h 30"/>
                  <a:gd name="T12" fmla="*/ 118 w 120"/>
                  <a:gd name="T13" fmla="*/ 23 h 30"/>
                  <a:gd name="T14" fmla="*/ 119 w 120"/>
                  <a:gd name="T15" fmla="*/ 21 h 30"/>
                  <a:gd name="T16" fmla="*/ 120 w 120"/>
                  <a:gd name="T17" fmla="*/ 18 h 30"/>
                  <a:gd name="T18" fmla="*/ 120 w 120"/>
                  <a:gd name="T19" fmla="*/ 15 h 30"/>
                  <a:gd name="T20" fmla="*/ 120 w 120"/>
                  <a:gd name="T21" fmla="*/ 11 h 30"/>
                  <a:gd name="T22" fmla="*/ 119 w 120"/>
                  <a:gd name="T23" fmla="*/ 9 h 30"/>
                  <a:gd name="T24" fmla="*/ 118 w 120"/>
                  <a:gd name="T25" fmla="*/ 6 h 30"/>
                  <a:gd name="T26" fmla="*/ 116 w 120"/>
                  <a:gd name="T27" fmla="*/ 4 h 30"/>
                  <a:gd name="T28" fmla="*/ 114 w 120"/>
                  <a:gd name="T29" fmla="*/ 3 h 30"/>
                  <a:gd name="T30" fmla="*/ 110 w 120"/>
                  <a:gd name="T31" fmla="*/ 1 h 30"/>
                  <a:gd name="T32" fmla="*/ 108 w 120"/>
                  <a:gd name="T33" fmla="*/ 1 h 30"/>
                  <a:gd name="T34" fmla="*/ 105 w 120"/>
                  <a:gd name="T35" fmla="*/ 0 h 30"/>
                  <a:gd name="T36" fmla="*/ 15 w 120"/>
                  <a:gd name="T37" fmla="*/ 0 h 30"/>
                  <a:gd name="T38" fmla="*/ 12 w 120"/>
                  <a:gd name="T39" fmla="*/ 0 h 30"/>
                  <a:gd name="T40" fmla="*/ 9 w 120"/>
                  <a:gd name="T41" fmla="*/ 1 h 30"/>
                  <a:gd name="T42" fmla="*/ 6 w 120"/>
                  <a:gd name="T43" fmla="*/ 3 h 30"/>
                  <a:gd name="T44" fmla="*/ 4 w 120"/>
                  <a:gd name="T45" fmla="*/ 4 h 30"/>
                  <a:gd name="T46" fmla="*/ 2 w 120"/>
                  <a:gd name="T47" fmla="*/ 6 h 30"/>
                  <a:gd name="T48" fmla="*/ 1 w 120"/>
                  <a:gd name="T49" fmla="*/ 9 h 30"/>
                  <a:gd name="T50" fmla="*/ 0 w 120"/>
                  <a:gd name="T51" fmla="*/ 11 h 30"/>
                  <a:gd name="T52" fmla="*/ 0 w 120"/>
                  <a:gd name="T53" fmla="*/ 15 h 30"/>
                  <a:gd name="T54" fmla="*/ 0 w 120"/>
                  <a:gd name="T55" fmla="*/ 18 h 30"/>
                  <a:gd name="T56" fmla="*/ 1 w 120"/>
                  <a:gd name="T57" fmla="*/ 21 h 30"/>
                  <a:gd name="T58" fmla="*/ 2 w 120"/>
                  <a:gd name="T59" fmla="*/ 23 h 30"/>
                  <a:gd name="T60" fmla="*/ 4 w 120"/>
                  <a:gd name="T61" fmla="*/ 25 h 30"/>
                  <a:gd name="T62" fmla="*/ 6 w 120"/>
                  <a:gd name="T63" fmla="*/ 27 h 30"/>
                  <a:gd name="T64" fmla="*/ 9 w 120"/>
                  <a:gd name="T65" fmla="*/ 28 h 30"/>
                  <a:gd name="T66" fmla="*/ 12 w 120"/>
                  <a:gd name="T67" fmla="*/ 30 h 30"/>
                  <a:gd name="T68" fmla="*/ 15 w 120"/>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30">
                    <a:moveTo>
                      <a:pt x="15" y="30"/>
                    </a:moveTo>
                    <a:lnTo>
                      <a:pt x="105" y="30"/>
                    </a:lnTo>
                    <a:lnTo>
                      <a:pt x="108" y="30"/>
                    </a:lnTo>
                    <a:lnTo>
                      <a:pt x="110" y="28"/>
                    </a:lnTo>
                    <a:lnTo>
                      <a:pt x="114" y="27"/>
                    </a:lnTo>
                    <a:lnTo>
                      <a:pt x="116" y="25"/>
                    </a:lnTo>
                    <a:lnTo>
                      <a:pt x="118" y="23"/>
                    </a:lnTo>
                    <a:lnTo>
                      <a:pt x="119" y="21"/>
                    </a:lnTo>
                    <a:lnTo>
                      <a:pt x="120" y="18"/>
                    </a:lnTo>
                    <a:lnTo>
                      <a:pt x="120" y="15"/>
                    </a:lnTo>
                    <a:lnTo>
                      <a:pt x="120" y="11"/>
                    </a:lnTo>
                    <a:lnTo>
                      <a:pt x="119" y="9"/>
                    </a:lnTo>
                    <a:lnTo>
                      <a:pt x="118" y="6"/>
                    </a:lnTo>
                    <a:lnTo>
                      <a:pt x="116" y="4"/>
                    </a:lnTo>
                    <a:lnTo>
                      <a:pt x="114" y="3"/>
                    </a:lnTo>
                    <a:lnTo>
                      <a:pt x="110" y="1"/>
                    </a:lnTo>
                    <a:lnTo>
                      <a:pt x="108" y="1"/>
                    </a:lnTo>
                    <a:lnTo>
                      <a:pt x="105" y="0"/>
                    </a:lnTo>
                    <a:lnTo>
                      <a:pt x="15" y="0"/>
                    </a:lnTo>
                    <a:lnTo>
                      <a:pt x="12" y="0"/>
                    </a:lnTo>
                    <a:lnTo>
                      <a:pt x="9" y="1"/>
                    </a:lnTo>
                    <a:lnTo>
                      <a:pt x="6" y="3"/>
                    </a:lnTo>
                    <a:lnTo>
                      <a:pt x="4" y="4"/>
                    </a:lnTo>
                    <a:lnTo>
                      <a:pt x="2" y="6"/>
                    </a:lnTo>
                    <a:lnTo>
                      <a:pt x="1" y="9"/>
                    </a:lnTo>
                    <a:lnTo>
                      <a:pt x="0" y="11"/>
                    </a:lnTo>
                    <a:lnTo>
                      <a:pt x="0" y="15"/>
                    </a:lnTo>
                    <a:lnTo>
                      <a:pt x="0" y="18"/>
                    </a:lnTo>
                    <a:lnTo>
                      <a:pt x="1" y="21"/>
                    </a:lnTo>
                    <a:lnTo>
                      <a:pt x="2" y="23"/>
                    </a:lnTo>
                    <a:lnTo>
                      <a:pt x="4" y="25"/>
                    </a:lnTo>
                    <a:lnTo>
                      <a:pt x="6" y="27"/>
                    </a:lnTo>
                    <a:lnTo>
                      <a:pt x="9" y="28"/>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200"/>
              </a:p>
            </p:txBody>
          </p:sp>
          <p:sp>
            <p:nvSpPr>
              <p:cNvPr id="119" name="Freeform 185"/>
              <p:cNvSpPr>
                <a:spLocks noEditPoints="1"/>
              </p:cNvSpPr>
              <p:nvPr/>
            </p:nvSpPr>
            <p:spPr bwMode="auto">
              <a:xfrm>
                <a:off x="10531475" y="1435100"/>
                <a:ext cx="85725" cy="85725"/>
              </a:xfrm>
              <a:custGeom>
                <a:avLst/>
                <a:gdLst>
                  <a:gd name="T0" fmla="*/ 156 w 271"/>
                  <a:gd name="T1" fmla="*/ 32 h 271"/>
                  <a:gd name="T2" fmla="*/ 185 w 271"/>
                  <a:gd name="T3" fmla="*/ 42 h 271"/>
                  <a:gd name="T4" fmla="*/ 210 w 271"/>
                  <a:gd name="T5" fmla="*/ 61 h 271"/>
                  <a:gd name="T6" fmla="*/ 228 w 271"/>
                  <a:gd name="T7" fmla="*/ 85 h 271"/>
                  <a:gd name="T8" fmla="*/ 239 w 271"/>
                  <a:gd name="T9" fmla="*/ 114 h 271"/>
                  <a:gd name="T10" fmla="*/ 240 w 271"/>
                  <a:gd name="T11" fmla="*/ 146 h 271"/>
                  <a:gd name="T12" fmla="*/ 232 w 271"/>
                  <a:gd name="T13" fmla="*/ 176 h 271"/>
                  <a:gd name="T14" fmla="*/ 216 w 271"/>
                  <a:gd name="T15" fmla="*/ 202 h 271"/>
                  <a:gd name="T16" fmla="*/ 194 w 271"/>
                  <a:gd name="T17" fmla="*/ 222 h 271"/>
                  <a:gd name="T18" fmla="*/ 167 w 271"/>
                  <a:gd name="T19" fmla="*/ 235 h 271"/>
                  <a:gd name="T20" fmla="*/ 135 w 271"/>
                  <a:gd name="T21" fmla="*/ 241 h 271"/>
                  <a:gd name="T22" fmla="*/ 104 w 271"/>
                  <a:gd name="T23" fmla="*/ 235 h 271"/>
                  <a:gd name="T24" fmla="*/ 76 w 271"/>
                  <a:gd name="T25" fmla="*/ 222 h 271"/>
                  <a:gd name="T26" fmla="*/ 55 w 271"/>
                  <a:gd name="T27" fmla="*/ 202 h 271"/>
                  <a:gd name="T28" fmla="*/ 39 w 271"/>
                  <a:gd name="T29" fmla="*/ 176 h 271"/>
                  <a:gd name="T30" fmla="*/ 31 w 271"/>
                  <a:gd name="T31" fmla="*/ 146 h 271"/>
                  <a:gd name="T32" fmla="*/ 32 w 271"/>
                  <a:gd name="T33" fmla="*/ 114 h 271"/>
                  <a:gd name="T34" fmla="*/ 43 w 271"/>
                  <a:gd name="T35" fmla="*/ 85 h 271"/>
                  <a:gd name="T36" fmla="*/ 61 w 271"/>
                  <a:gd name="T37" fmla="*/ 61 h 271"/>
                  <a:gd name="T38" fmla="*/ 86 w 271"/>
                  <a:gd name="T39" fmla="*/ 42 h 271"/>
                  <a:gd name="T40" fmla="*/ 115 w 271"/>
                  <a:gd name="T41" fmla="*/ 32 h 271"/>
                  <a:gd name="T42" fmla="*/ 135 w 271"/>
                  <a:gd name="T43" fmla="*/ 271 h 271"/>
                  <a:gd name="T44" fmla="*/ 176 w 271"/>
                  <a:gd name="T45" fmla="*/ 264 h 271"/>
                  <a:gd name="T46" fmla="*/ 211 w 271"/>
                  <a:gd name="T47" fmla="*/ 247 h 271"/>
                  <a:gd name="T48" fmla="*/ 240 w 271"/>
                  <a:gd name="T49" fmla="*/ 221 h 271"/>
                  <a:gd name="T50" fmla="*/ 260 w 271"/>
                  <a:gd name="T51" fmla="*/ 188 h 271"/>
                  <a:gd name="T52" fmla="*/ 270 w 271"/>
                  <a:gd name="T53" fmla="*/ 148 h 271"/>
                  <a:gd name="T54" fmla="*/ 268 w 271"/>
                  <a:gd name="T55" fmla="*/ 108 h 271"/>
                  <a:gd name="T56" fmla="*/ 254 w 271"/>
                  <a:gd name="T57" fmla="*/ 70 h 271"/>
                  <a:gd name="T58" fmla="*/ 231 w 271"/>
                  <a:gd name="T59" fmla="*/ 39 h 271"/>
                  <a:gd name="T60" fmla="*/ 199 w 271"/>
                  <a:gd name="T61" fmla="*/ 17 h 271"/>
                  <a:gd name="T62" fmla="*/ 163 w 271"/>
                  <a:gd name="T63" fmla="*/ 3 h 271"/>
                  <a:gd name="T64" fmla="*/ 121 w 271"/>
                  <a:gd name="T65" fmla="*/ 1 h 271"/>
                  <a:gd name="T66" fmla="*/ 82 w 271"/>
                  <a:gd name="T67" fmla="*/ 10 h 271"/>
                  <a:gd name="T68" fmla="*/ 49 w 271"/>
                  <a:gd name="T69" fmla="*/ 31 h 271"/>
                  <a:gd name="T70" fmla="*/ 24 w 271"/>
                  <a:gd name="T71" fmla="*/ 60 h 271"/>
                  <a:gd name="T72" fmla="*/ 6 w 271"/>
                  <a:gd name="T73" fmla="*/ 95 h 271"/>
                  <a:gd name="T74" fmla="*/ 0 w 271"/>
                  <a:gd name="T75" fmla="*/ 136 h 271"/>
                  <a:gd name="T76" fmla="*/ 6 w 271"/>
                  <a:gd name="T77" fmla="*/ 175 h 271"/>
                  <a:gd name="T78" fmla="*/ 24 w 271"/>
                  <a:gd name="T79" fmla="*/ 211 h 271"/>
                  <a:gd name="T80" fmla="*/ 49 w 271"/>
                  <a:gd name="T81" fmla="*/ 239 h 271"/>
                  <a:gd name="T82" fmla="*/ 82 w 271"/>
                  <a:gd name="T83" fmla="*/ 260 h 271"/>
                  <a:gd name="T84" fmla="*/ 121 w 271"/>
                  <a:gd name="T85" fmla="*/ 26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1" h="271">
                    <a:moveTo>
                      <a:pt x="135" y="30"/>
                    </a:moveTo>
                    <a:lnTo>
                      <a:pt x="146" y="31"/>
                    </a:lnTo>
                    <a:lnTo>
                      <a:pt x="156" y="32"/>
                    </a:lnTo>
                    <a:lnTo>
                      <a:pt x="167" y="35"/>
                    </a:lnTo>
                    <a:lnTo>
                      <a:pt x="177" y="38"/>
                    </a:lnTo>
                    <a:lnTo>
                      <a:pt x="185" y="42"/>
                    </a:lnTo>
                    <a:lnTo>
                      <a:pt x="194" y="48"/>
                    </a:lnTo>
                    <a:lnTo>
                      <a:pt x="202" y="54"/>
                    </a:lnTo>
                    <a:lnTo>
                      <a:pt x="210" y="61"/>
                    </a:lnTo>
                    <a:lnTo>
                      <a:pt x="216" y="68"/>
                    </a:lnTo>
                    <a:lnTo>
                      <a:pt x="223" y="77"/>
                    </a:lnTo>
                    <a:lnTo>
                      <a:pt x="228" y="85"/>
                    </a:lnTo>
                    <a:lnTo>
                      <a:pt x="232" y="94"/>
                    </a:lnTo>
                    <a:lnTo>
                      <a:pt x="236" y="103"/>
                    </a:lnTo>
                    <a:lnTo>
                      <a:pt x="239" y="114"/>
                    </a:lnTo>
                    <a:lnTo>
                      <a:pt x="240" y="125"/>
                    </a:lnTo>
                    <a:lnTo>
                      <a:pt x="241" y="136"/>
                    </a:lnTo>
                    <a:lnTo>
                      <a:pt x="240" y="146"/>
                    </a:lnTo>
                    <a:lnTo>
                      <a:pt x="239" y="156"/>
                    </a:lnTo>
                    <a:lnTo>
                      <a:pt x="236" y="167"/>
                    </a:lnTo>
                    <a:lnTo>
                      <a:pt x="232" y="176"/>
                    </a:lnTo>
                    <a:lnTo>
                      <a:pt x="228" y="185"/>
                    </a:lnTo>
                    <a:lnTo>
                      <a:pt x="223" y="193"/>
                    </a:lnTo>
                    <a:lnTo>
                      <a:pt x="216" y="202"/>
                    </a:lnTo>
                    <a:lnTo>
                      <a:pt x="210" y="209"/>
                    </a:lnTo>
                    <a:lnTo>
                      <a:pt x="202" y="216"/>
                    </a:lnTo>
                    <a:lnTo>
                      <a:pt x="194" y="222"/>
                    </a:lnTo>
                    <a:lnTo>
                      <a:pt x="185" y="228"/>
                    </a:lnTo>
                    <a:lnTo>
                      <a:pt x="177" y="232"/>
                    </a:lnTo>
                    <a:lnTo>
                      <a:pt x="167" y="235"/>
                    </a:lnTo>
                    <a:lnTo>
                      <a:pt x="156" y="238"/>
                    </a:lnTo>
                    <a:lnTo>
                      <a:pt x="146" y="239"/>
                    </a:lnTo>
                    <a:lnTo>
                      <a:pt x="135" y="241"/>
                    </a:lnTo>
                    <a:lnTo>
                      <a:pt x="124" y="239"/>
                    </a:lnTo>
                    <a:lnTo>
                      <a:pt x="115" y="238"/>
                    </a:lnTo>
                    <a:lnTo>
                      <a:pt x="104" y="235"/>
                    </a:lnTo>
                    <a:lnTo>
                      <a:pt x="94" y="232"/>
                    </a:lnTo>
                    <a:lnTo>
                      <a:pt x="86" y="228"/>
                    </a:lnTo>
                    <a:lnTo>
                      <a:pt x="76" y="222"/>
                    </a:lnTo>
                    <a:lnTo>
                      <a:pt x="69" y="216"/>
                    </a:lnTo>
                    <a:lnTo>
                      <a:pt x="61" y="209"/>
                    </a:lnTo>
                    <a:lnTo>
                      <a:pt x="55" y="202"/>
                    </a:lnTo>
                    <a:lnTo>
                      <a:pt x="48" y="193"/>
                    </a:lnTo>
                    <a:lnTo>
                      <a:pt x="43" y="185"/>
                    </a:lnTo>
                    <a:lnTo>
                      <a:pt x="39" y="176"/>
                    </a:lnTo>
                    <a:lnTo>
                      <a:pt x="35" y="167"/>
                    </a:lnTo>
                    <a:lnTo>
                      <a:pt x="32" y="156"/>
                    </a:lnTo>
                    <a:lnTo>
                      <a:pt x="31" y="146"/>
                    </a:lnTo>
                    <a:lnTo>
                      <a:pt x="30" y="136"/>
                    </a:lnTo>
                    <a:lnTo>
                      <a:pt x="31" y="125"/>
                    </a:lnTo>
                    <a:lnTo>
                      <a:pt x="32" y="114"/>
                    </a:lnTo>
                    <a:lnTo>
                      <a:pt x="35" y="103"/>
                    </a:lnTo>
                    <a:lnTo>
                      <a:pt x="39" y="94"/>
                    </a:lnTo>
                    <a:lnTo>
                      <a:pt x="43" y="85"/>
                    </a:lnTo>
                    <a:lnTo>
                      <a:pt x="48" y="77"/>
                    </a:lnTo>
                    <a:lnTo>
                      <a:pt x="55" y="68"/>
                    </a:lnTo>
                    <a:lnTo>
                      <a:pt x="61" y="61"/>
                    </a:lnTo>
                    <a:lnTo>
                      <a:pt x="69" y="54"/>
                    </a:lnTo>
                    <a:lnTo>
                      <a:pt x="76" y="48"/>
                    </a:lnTo>
                    <a:lnTo>
                      <a:pt x="86" y="42"/>
                    </a:lnTo>
                    <a:lnTo>
                      <a:pt x="94" y="38"/>
                    </a:lnTo>
                    <a:lnTo>
                      <a:pt x="104" y="35"/>
                    </a:lnTo>
                    <a:lnTo>
                      <a:pt x="115" y="32"/>
                    </a:lnTo>
                    <a:lnTo>
                      <a:pt x="124" y="31"/>
                    </a:lnTo>
                    <a:lnTo>
                      <a:pt x="135" y="30"/>
                    </a:lnTo>
                    <a:close/>
                    <a:moveTo>
                      <a:pt x="135" y="271"/>
                    </a:moveTo>
                    <a:lnTo>
                      <a:pt x="149" y="269"/>
                    </a:lnTo>
                    <a:lnTo>
                      <a:pt x="163" y="267"/>
                    </a:lnTo>
                    <a:lnTo>
                      <a:pt x="176" y="264"/>
                    </a:lnTo>
                    <a:lnTo>
                      <a:pt x="187" y="260"/>
                    </a:lnTo>
                    <a:lnTo>
                      <a:pt x="200" y="254"/>
                    </a:lnTo>
                    <a:lnTo>
                      <a:pt x="211" y="247"/>
                    </a:lnTo>
                    <a:lnTo>
                      <a:pt x="222" y="239"/>
                    </a:lnTo>
                    <a:lnTo>
                      <a:pt x="231" y="231"/>
                    </a:lnTo>
                    <a:lnTo>
                      <a:pt x="240" y="221"/>
                    </a:lnTo>
                    <a:lnTo>
                      <a:pt x="247" y="211"/>
                    </a:lnTo>
                    <a:lnTo>
                      <a:pt x="254" y="200"/>
                    </a:lnTo>
                    <a:lnTo>
                      <a:pt x="260" y="188"/>
                    </a:lnTo>
                    <a:lnTo>
                      <a:pt x="265" y="175"/>
                    </a:lnTo>
                    <a:lnTo>
                      <a:pt x="268" y="162"/>
                    </a:lnTo>
                    <a:lnTo>
                      <a:pt x="270" y="148"/>
                    </a:lnTo>
                    <a:lnTo>
                      <a:pt x="271" y="136"/>
                    </a:lnTo>
                    <a:lnTo>
                      <a:pt x="270" y="122"/>
                    </a:lnTo>
                    <a:lnTo>
                      <a:pt x="268" y="108"/>
                    </a:lnTo>
                    <a:lnTo>
                      <a:pt x="265" y="95"/>
                    </a:lnTo>
                    <a:lnTo>
                      <a:pt x="260" y="82"/>
                    </a:lnTo>
                    <a:lnTo>
                      <a:pt x="254" y="70"/>
                    </a:lnTo>
                    <a:lnTo>
                      <a:pt x="247" y="60"/>
                    </a:lnTo>
                    <a:lnTo>
                      <a:pt x="240" y="49"/>
                    </a:lnTo>
                    <a:lnTo>
                      <a:pt x="231" y="39"/>
                    </a:lnTo>
                    <a:lnTo>
                      <a:pt x="222" y="31"/>
                    </a:lnTo>
                    <a:lnTo>
                      <a:pt x="211" y="23"/>
                    </a:lnTo>
                    <a:lnTo>
                      <a:pt x="199" y="17"/>
                    </a:lnTo>
                    <a:lnTo>
                      <a:pt x="187" y="10"/>
                    </a:lnTo>
                    <a:lnTo>
                      <a:pt x="176" y="6"/>
                    </a:lnTo>
                    <a:lnTo>
                      <a:pt x="163" y="3"/>
                    </a:lnTo>
                    <a:lnTo>
                      <a:pt x="149" y="1"/>
                    </a:lnTo>
                    <a:lnTo>
                      <a:pt x="135" y="0"/>
                    </a:lnTo>
                    <a:lnTo>
                      <a:pt x="121" y="1"/>
                    </a:lnTo>
                    <a:lnTo>
                      <a:pt x="108" y="3"/>
                    </a:lnTo>
                    <a:lnTo>
                      <a:pt x="95" y="6"/>
                    </a:lnTo>
                    <a:lnTo>
                      <a:pt x="82" y="10"/>
                    </a:lnTo>
                    <a:lnTo>
                      <a:pt x="71" y="16"/>
                    </a:lnTo>
                    <a:lnTo>
                      <a:pt x="60" y="23"/>
                    </a:lnTo>
                    <a:lnTo>
                      <a:pt x="49" y="31"/>
                    </a:lnTo>
                    <a:lnTo>
                      <a:pt x="40" y="39"/>
                    </a:lnTo>
                    <a:lnTo>
                      <a:pt x="31" y="49"/>
                    </a:lnTo>
                    <a:lnTo>
                      <a:pt x="24" y="60"/>
                    </a:lnTo>
                    <a:lnTo>
                      <a:pt x="16" y="70"/>
                    </a:lnTo>
                    <a:lnTo>
                      <a:pt x="11" y="82"/>
                    </a:lnTo>
                    <a:lnTo>
                      <a:pt x="6" y="95"/>
                    </a:lnTo>
                    <a:lnTo>
                      <a:pt x="3" y="108"/>
                    </a:lnTo>
                    <a:lnTo>
                      <a:pt x="1" y="122"/>
                    </a:lnTo>
                    <a:lnTo>
                      <a:pt x="0" y="136"/>
                    </a:lnTo>
                    <a:lnTo>
                      <a:pt x="1" y="148"/>
                    </a:lnTo>
                    <a:lnTo>
                      <a:pt x="3" y="162"/>
                    </a:lnTo>
                    <a:lnTo>
                      <a:pt x="6" y="175"/>
                    </a:lnTo>
                    <a:lnTo>
                      <a:pt x="11" y="188"/>
                    </a:lnTo>
                    <a:lnTo>
                      <a:pt x="16" y="200"/>
                    </a:lnTo>
                    <a:lnTo>
                      <a:pt x="24" y="211"/>
                    </a:lnTo>
                    <a:lnTo>
                      <a:pt x="31" y="221"/>
                    </a:lnTo>
                    <a:lnTo>
                      <a:pt x="40" y="231"/>
                    </a:lnTo>
                    <a:lnTo>
                      <a:pt x="49" y="239"/>
                    </a:lnTo>
                    <a:lnTo>
                      <a:pt x="60" y="247"/>
                    </a:lnTo>
                    <a:lnTo>
                      <a:pt x="71" y="254"/>
                    </a:lnTo>
                    <a:lnTo>
                      <a:pt x="82" y="260"/>
                    </a:lnTo>
                    <a:lnTo>
                      <a:pt x="95" y="264"/>
                    </a:lnTo>
                    <a:lnTo>
                      <a:pt x="108" y="267"/>
                    </a:lnTo>
                    <a:lnTo>
                      <a:pt x="121" y="269"/>
                    </a:lnTo>
                    <a:lnTo>
                      <a:pt x="135" y="271"/>
                    </a:lnTo>
                    <a:lnTo>
                      <a:pt x="135" y="2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200"/>
              </a:p>
            </p:txBody>
          </p:sp>
        </p:grpSp>
        <p:grpSp>
          <p:nvGrpSpPr>
            <p:cNvPr id="107" name="Group 42"/>
            <p:cNvGrpSpPr/>
            <p:nvPr/>
          </p:nvGrpSpPr>
          <p:grpSpPr>
            <a:xfrm>
              <a:off x="17331" y="8635"/>
              <a:ext cx="453" cy="393"/>
              <a:chOff x="8736013" y="2536825"/>
              <a:chExt cx="287338" cy="249238"/>
            </a:xfrm>
            <a:solidFill>
              <a:schemeClr val="bg1"/>
            </a:solidFill>
          </p:grpSpPr>
          <p:sp>
            <p:nvSpPr>
              <p:cNvPr id="108" name="Freeform 219"/>
              <p:cNvSpPr>
                <a:spLocks noEditPoints="1"/>
              </p:cNvSpPr>
              <p:nvPr/>
            </p:nvSpPr>
            <p:spPr bwMode="auto">
              <a:xfrm>
                <a:off x="8793163" y="2632075"/>
                <a:ext cx="230188" cy="153988"/>
              </a:xfrm>
              <a:custGeom>
                <a:avLst/>
                <a:gdLst>
                  <a:gd name="T0" fmla="*/ 621 w 722"/>
                  <a:gd name="T1" fmla="*/ 368 h 481"/>
                  <a:gd name="T2" fmla="*/ 588 w 722"/>
                  <a:gd name="T3" fmla="*/ 338 h 481"/>
                  <a:gd name="T4" fmla="*/ 557 w 722"/>
                  <a:gd name="T5" fmla="*/ 331 h 481"/>
                  <a:gd name="T6" fmla="*/ 525 w 722"/>
                  <a:gd name="T7" fmla="*/ 338 h 481"/>
                  <a:gd name="T8" fmla="*/ 493 w 722"/>
                  <a:gd name="T9" fmla="*/ 368 h 481"/>
                  <a:gd name="T10" fmla="*/ 451 w 722"/>
                  <a:gd name="T11" fmla="*/ 391 h 481"/>
                  <a:gd name="T12" fmla="*/ 557 w 722"/>
                  <a:gd name="T13" fmla="*/ 451 h 481"/>
                  <a:gd name="T14" fmla="*/ 520 w 722"/>
                  <a:gd name="T15" fmla="*/ 432 h 481"/>
                  <a:gd name="T16" fmla="*/ 515 w 722"/>
                  <a:gd name="T17" fmla="*/ 389 h 481"/>
                  <a:gd name="T18" fmla="*/ 547 w 722"/>
                  <a:gd name="T19" fmla="*/ 362 h 481"/>
                  <a:gd name="T20" fmla="*/ 588 w 722"/>
                  <a:gd name="T21" fmla="*/ 374 h 481"/>
                  <a:gd name="T22" fmla="*/ 601 w 722"/>
                  <a:gd name="T23" fmla="*/ 415 h 481"/>
                  <a:gd name="T24" fmla="*/ 574 w 722"/>
                  <a:gd name="T25" fmla="*/ 448 h 481"/>
                  <a:gd name="T26" fmla="*/ 451 w 722"/>
                  <a:gd name="T27" fmla="*/ 241 h 481"/>
                  <a:gd name="T28" fmla="*/ 163 w 722"/>
                  <a:gd name="T29" fmla="*/ 448 h 481"/>
                  <a:gd name="T30" fmla="*/ 136 w 722"/>
                  <a:gd name="T31" fmla="*/ 415 h 481"/>
                  <a:gd name="T32" fmla="*/ 149 w 722"/>
                  <a:gd name="T33" fmla="*/ 374 h 481"/>
                  <a:gd name="T34" fmla="*/ 190 w 722"/>
                  <a:gd name="T35" fmla="*/ 362 h 481"/>
                  <a:gd name="T36" fmla="*/ 222 w 722"/>
                  <a:gd name="T37" fmla="*/ 389 h 481"/>
                  <a:gd name="T38" fmla="*/ 219 w 722"/>
                  <a:gd name="T39" fmla="*/ 431 h 481"/>
                  <a:gd name="T40" fmla="*/ 181 w 722"/>
                  <a:gd name="T41" fmla="*/ 451 h 481"/>
                  <a:gd name="T42" fmla="*/ 565 w 722"/>
                  <a:gd name="T43" fmla="*/ 94 h 481"/>
                  <a:gd name="T44" fmla="*/ 451 w 722"/>
                  <a:gd name="T45" fmla="*/ 15 h 481"/>
                  <a:gd name="T46" fmla="*/ 445 w 722"/>
                  <a:gd name="T47" fmla="*/ 3 h 481"/>
                  <a:gd name="T48" fmla="*/ 253 w 722"/>
                  <a:gd name="T49" fmla="*/ 0 h 481"/>
                  <a:gd name="T50" fmla="*/ 242 w 722"/>
                  <a:gd name="T51" fmla="*/ 10 h 481"/>
                  <a:gd name="T52" fmla="*/ 243 w 722"/>
                  <a:gd name="T53" fmla="*/ 24 h 481"/>
                  <a:gd name="T54" fmla="*/ 256 w 722"/>
                  <a:gd name="T55" fmla="*/ 30 h 481"/>
                  <a:gd name="T56" fmla="*/ 251 w 722"/>
                  <a:gd name="T57" fmla="*/ 378 h 481"/>
                  <a:gd name="T58" fmla="*/ 224 w 722"/>
                  <a:gd name="T59" fmla="*/ 344 h 481"/>
                  <a:gd name="T60" fmla="*/ 194 w 722"/>
                  <a:gd name="T61" fmla="*/ 332 h 481"/>
                  <a:gd name="T62" fmla="*/ 161 w 722"/>
                  <a:gd name="T63" fmla="*/ 334 h 481"/>
                  <a:gd name="T64" fmla="*/ 133 w 722"/>
                  <a:gd name="T65" fmla="*/ 349 h 481"/>
                  <a:gd name="T66" fmla="*/ 108 w 722"/>
                  <a:gd name="T67" fmla="*/ 385 h 481"/>
                  <a:gd name="T68" fmla="*/ 29 w 722"/>
                  <a:gd name="T69" fmla="*/ 115 h 481"/>
                  <a:gd name="T70" fmla="*/ 18 w 722"/>
                  <a:gd name="T71" fmla="*/ 106 h 481"/>
                  <a:gd name="T72" fmla="*/ 4 w 722"/>
                  <a:gd name="T73" fmla="*/ 110 h 481"/>
                  <a:gd name="T74" fmla="*/ 0 w 722"/>
                  <a:gd name="T75" fmla="*/ 406 h 481"/>
                  <a:gd name="T76" fmla="*/ 6 w 722"/>
                  <a:gd name="T77" fmla="*/ 419 h 481"/>
                  <a:gd name="T78" fmla="*/ 108 w 722"/>
                  <a:gd name="T79" fmla="*/ 428 h 481"/>
                  <a:gd name="T80" fmla="*/ 133 w 722"/>
                  <a:gd name="T81" fmla="*/ 464 h 481"/>
                  <a:gd name="T82" fmla="*/ 161 w 722"/>
                  <a:gd name="T83" fmla="*/ 479 h 481"/>
                  <a:gd name="T84" fmla="*/ 194 w 722"/>
                  <a:gd name="T85" fmla="*/ 480 h 481"/>
                  <a:gd name="T86" fmla="*/ 224 w 722"/>
                  <a:gd name="T87" fmla="*/ 468 h 481"/>
                  <a:gd name="T88" fmla="*/ 251 w 722"/>
                  <a:gd name="T89" fmla="*/ 434 h 481"/>
                  <a:gd name="T90" fmla="*/ 484 w 722"/>
                  <a:gd name="T91" fmla="*/ 428 h 481"/>
                  <a:gd name="T92" fmla="*/ 509 w 722"/>
                  <a:gd name="T93" fmla="*/ 464 h 481"/>
                  <a:gd name="T94" fmla="*/ 537 w 722"/>
                  <a:gd name="T95" fmla="*/ 479 h 481"/>
                  <a:gd name="T96" fmla="*/ 570 w 722"/>
                  <a:gd name="T97" fmla="*/ 480 h 481"/>
                  <a:gd name="T98" fmla="*/ 599 w 722"/>
                  <a:gd name="T99" fmla="*/ 468 h 481"/>
                  <a:gd name="T100" fmla="*/ 627 w 722"/>
                  <a:gd name="T101" fmla="*/ 434 h 481"/>
                  <a:gd name="T102" fmla="*/ 712 w 722"/>
                  <a:gd name="T103" fmla="*/ 420 h 481"/>
                  <a:gd name="T104" fmla="*/ 722 w 722"/>
                  <a:gd name="T105" fmla="*/ 410 h 481"/>
                  <a:gd name="T106" fmla="*/ 721 w 722"/>
                  <a:gd name="T107" fmla="*/ 25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22" h="481">
                    <a:moveTo>
                      <a:pt x="630" y="391"/>
                    </a:moveTo>
                    <a:lnTo>
                      <a:pt x="629" y="385"/>
                    </a:lnTo>
                    <a:lnTo>
                      <a:pt x="627" y="378"/>
                    </a:lnTo>
                    <a:lnTo>
                      <a:pt x="623" y="373"/>
                    </a:lnTo>
                    <a:lnTo>
                      <a:pt x="621" y="368"/>
                    </a:lnTo>
                    <a:lnTo>
                      <a:pt x="614" y="357"/>
                    </a:lnTo>
                    <a:lnTo>
                      <a:pt x="604" y="349"/>
                    </a:lnTo>
                    <a:lnTo>
                      <a:pt x="599" y="344"/>
                    </a:lnTo>
                    <a:lnTo>
                      <a:pt x="593" y="341"/>
                    </a:lnTo>
                    <a:lnTo>
                      <a:pt x="588" y="338"/>
                    </a:lnTo>
                    <a:lnTo>
                      <a:pt x="583" y="336"/>
                    </a:lnTo>
                    <a:lnTo>
                      <a:pt x="576" y="334"/>
                    </a:lnTo>
                    <a:lnTo>
                      <a:pt x="570" y="332"/>
                    </a:lnTo>
                    <a:lnTo>
                      <a:pt x="563" y="331"/>
                    </a:lnTo>
                    <a:lnTo>
                      <a:pt x="557" y="331"/>
                    </a:lnTo>
                    <a:lnTo>
                      <a:pt x="550" y="331"/>
                    </a:lnTo>
                    <a:lnTo>
                      <a:pt x="543" y="332"/>
                    </a:lnTo>
                    <a:lnTo>
                      <a:pt x="537" y="334"/>
                    </a:lnTo>
                    <a:lnTo>
                      <a:pt x="530" y="336"/>
                    </a:lnTo>
                    <a:lnTo>
                      <a:pt x="525" y="338"/>
                    </a:lnTo>
                    <a:lnTo>
                      <a:pt x="520" y="341"/>
                    </a:lnTo>
                    <a:lnTo>
                      <a:pt x="514" y="344"/>
                    </a:lnTo>
                    <a:lnTo>
                      <a:pt x="509" y="349"/>
                    </a:lnTo>
                    <a:lnTo>
                      <a:pt x="499" y="357"/>
                    </a:lnTo>
                    <a:lnTo>
                      <a:pt x="493" y="368"/>
                    </a:lnTo>
                    <a:lnTo>
                      <a:pt x="490" y="373"/>
                    </a:lnTo>
                    <a:lnTo>
                      <a:pt x="486" y="378"/>
                    </a:lnTo>
                    <a:lnTo>
                      <a:pt x="484" y="385"/>
                    </a:lnTo>
                    <a:lnTo>
                      <a:pt x="483" y="391"/>
                    </a:lnTo>
                    <a:lnTo>
                      <a:pt x="451" y="391"/>
                    </a:lnTo>
                    <a:lnTo>
                      <a:pt x="451" y="271"/>
                    </a:lnTo>
                    <a:lnTo>
                      <a:pt x="692" y="271"/>
                    </a:lnTo>
                    <a:lnTo>
                      <a:pt x="692" y="391"/>
                    </a:lnTo>
                    <a:lnTo>
                      <a:pt x="630" y="391"/>
                    </a:lnTo>
                    <a:close/>
                    <a:moveTo>
                      <a:pt x="557" y="451"/>
                    </a:moveTo>
                    <a:lnTo>
                      <a:pt x="547" y="450"/>
                    </a:lnTo>
                    <a:lnTo>
                      <a:pt x="539" y="448"/>
                    </a:lnTo>
                    <a:lnTo>
                      <a:pt x="531" y="444"/>
                    </a:lnTo>
                    <a:lnTo>
                      <a:pt x="525" y="438"/>
                    </a:lnTo>
                    <a:lnTo>
                      <a:pt x="520" y="432"/>
                    </a:lnTo>
                    <a:lnTo>
                      <a:pt x="515" y="423"/>
                    </a:lnTo>
                    <a:lnTo>
                      <a:pt x="512" y="415"/>
                    </a:lnTo>
                    <a:lnTo>
                      <a:pt x="511" y="406"/>
                    </a:lnTo>
                    <a:lnTo>
                      <a:pt x="512" y="398"/>
                    </a:lnTo>
                    <a:lnTo>
                      <a:pt x="515" y="389"/>
                    </a:lnTo>
                    <a:lnTo>
                      <a:pt x="520" y="381"/>
                    </a:lnTo>
                    <a:lnTo>
                      <a:pt x="525" y="374"/>
                    </a:lnTo>
                    <a:lnTo>
                      <a:pt x="531" y="369"/>
                    </a:lnTo>
                    <a:lnTo>
                      <a:pt x="539" y="365"/>
                    </a:lnTo>
                    <a:lnTo>
                      <a:pt x="547" y="362"/>
                    </a:lnTo>
                    <a:lnTo>
                      <a:pt x="557" y="361"/>
                    </a:lnTo>
                    <a:lnTo>
                      <a:pt x="566" y="362"/>
                    </a:lnTo>
                    <a:lnTo>
                      <a:pt x="574" y="365"/>
                    </a:lnTo>
                    <a:lnTo>
                      <a:pt x="582" y="369"/>
                    </a:lnTo>
                    <a:lnTo>
                      <a:pt x="588" y="374"/>
                    </a:lnTo>
                    <a:lnTo>
                      <a:pt x="593" y="381"/>
                    </a:lnTo>
                    <a:lnTo>
                      <a:pt x="598" y="389"/>
                    </a:lnTo>
                    <a:lnTo>
                      <a:pt x="601" y="398"/>
                    </a:lnTo>
                    <a:lnTo>
                      <a:pt x="602" y="406"/>
                    </a:lnTo>
                    <a:lnTo>
                      <a:pt x="601" y="415"/>
                    </a:lnTo>
                    <a:lnTo>
                      <a:pt x="598" y="423"/>
                    </a:lnTo>
                    <a:lnTo>
                      <a:pt x="593" y="431"/>
                    </a:lnTo>
                    <a:lnTo>
                      <a:pt x="588" y="438"/>
                    </a:lnTo>
                    <a:lnTo>
                      <a:pt x="582" y="444"/>
                    </a:lnTo>
                    <a:lnTo>
                      <a:pt x="574" y="448"/>
                    </a:lnTo>
                    <a:lnTo>
                      <a:pt x="566" y="450"/>
                    </a:lnTo>
                    <a:lnTo>
                      <a:pt x="557" y="451"/>
                    </a:lnTo>
                    <a:close/>
                    <a:moveTo>
                      <a:pt x="551" y="120"/>
                    </a:moveTo>
                    <a:lnTo>
                      <a:pt x="671" y="241"/>
                    </a:lnTo>
                    <a:lnTo>
                      <a:pt x="451" y="241"/>
                    </a:lnTo>
                    <a:lnTo>
                      <a:pt x="451" y="120"/>
                    </a:lnTo>
                    <a:lnTo>
                      <a:pt x="551" y="120"/>
                    </a:lnTo>
                    <a:close/>
                    <a:moveTo>
                      <a:pt x="181" y="451"/>
                    </a:moveTo>
                    <a:lnTo>
                      <a:pt x="171" y="450"/>
                    </a:lnTo>
                    <a:lnTo>
                      <a:pt x="163" y="448"/>
                    </a:lnTo>
                    <a:lnTo>
                      <a:pt x="155" y="444"/>
                    </a:lnTo>
                    <a:lnTo>
                      <a:pt x="149" y="438"/>
                    </a:lnTo>
                    <a:lnTo>
                      <a:pt x="144" y="432"/>
                    </a:lnTo>
                    <a:lnTo>
                      <a:pt x="139" y="423"/>
                    </a:lnTo>
                    <a:lnTo>
                      <a:pt x="136" y="415"/>
                    </a:lnTo>
                    <a:lnTo>
                      <a:pt x="136" y="406"/>
                    </a:lnTo>
                    <a:lnTo>
                      <a:pt x="136" y="398"/>
                    </a:lnTo>
                    <a:lnTo>
                      <a:pt x="139" y="389"/>
                    </a:lnTo>
                    <a:lnTo>
                      <a:pt x="144" y="381"/>
                    </a:lnTo>
                    <a:lnTo>
                      <a:pt x="149" y="374"/>
                    </a:lnTo>
                    <a:lnTo>
                      <a:pt x="155" y="369"/>
                    </a:lnTo>
                    <a:lnTo>
                      <a:pt x="163" y="365"/>
                    </a:lnTo>
                    <a:lnTo>
                      <a:pt x="171" y="362"/>
                    </a:lnTo>
                    <a:lnTo>
                      <a:pt x="181" y="361"/>
                    </a:lnTo>
                    <a:lnTo>
                      <a:pt x="190" y="362"/>
                    </a:lnTo>
                    <a:lnTo>
                      <a:pt x="198" y="365"/>
                    </a:lnTo>
                    <a:lnTo>
                      <a:pt x="206" y="369"/>
                    </a:lnTo>
                    <a:lnTo>
                      <a:pt x="212" y="374"/>
                    </a:lnTo>
                    <a:lnTo>
                      <a:pt x="219" y="381"/>
                    </a:lnTo>
                    <a:lnTo>
                      <a:pt x="222" y="389"/>
                    </a:lnTo>
                    <a:lnTo>
                      <a:pt x="225" y="398"/>
                    </a:lnTo>
                    <a:lnTo>
                      <a:pt x="226" y="406"/>
                    </a:lnTo>
                    <a:lnTo>
                      <a:pt x="225" y="415"/>
                    </a:lnTo>
                    <a:lnTo>
                      <a:pt x="222" y="423"/>
                    </a:lnTo>
                    <a:lnTo>
                      <a:pt x="219" y="431"/>
                    </a:lnTo>
                    <a:lnTo>
                      <a:pt x="212" y="438"/>
                    </a:lnTo>
                    <a:lnTo>
                      <a:pt x="206" y="444"/>
                    </a:lnTo>
                    <a:lnTo>
                      <a:pt x="198" y="448"/>
                    </a:lnTo>
                    <a:lnTo>
                      <a:pt x="190" y="450"/>
                    </a:lnTo>
                    <a:lnTo>
                      <a:pt x="181" y="451"/>
                    </a:lnTo>
                    <a:close/>
                    <a:moveTo>
                      <a:pt x="721" y="250"/>
                    </a:moveTo>
                    <a:lnTo>
                      <a:pt x="720" y="248"/>
                    </a:lnTo>
                    <a:lnTo>
                      <a:pt x="718" y="246"/>
                    </a:lnTo>
                    <a:lnTo>
                      <a:pt x="568" y="95"/>
                    </a:lnTo>
                    <a:lnTo>
                      <a:pt x="565" y="94"/>
                    </a:lnTo>
                    <a:lnTo>
                      <a:pt x="562" y="91"/>
                    </a:lnTo>
                    <a:lnTo>
                      <a:pt x="559" y="91"/>
                    </a:lnTo>
                    <a:lnTo>
                      <a:pt x="557" y="90"/>
                    </a:lnTo>
                    <a:lnTo>
                      <a:pt x="451" y="90"/>
                    </a:lnTo>
                    <a:lnTo>
                      <a:pt x="451" y="15"/>
                    </a:lnTo>
                    <a:lnTo>
                      <a:pt x="451" y="12"/>
                    </a:lnTo>
                    <a:lnTo>
                      <a:pt x="450" y="10"/>
                    </a:lnTo>
                    <a:lnTo>
                      <a:pt x="449" y="7"/>
                    </a:lnTo>
                    <a:lnTo>
                      <a:pt x="447" y="5"/>
                    </a:lnTo>
                    <a:lnTo>
                      <a:pt x="445" y="3"/>
                    </a:lnTo>
                    <a:lnTo>
                      <a:pt x="442" y="1"/>
                    </a:lnTo>
                    <a:lnTo>
                      <a:pt x="439" y="0"/>
                    </a:lnTo>
                    <a:lnTo>
                      <a:pt x="436" y="0"/>
                    </a:lnTo>
                    <a:lnTo>
                      <a:pt x="256" y="0"/>
                    </a:lnTo>
                    <a:lnTo>
                      <a:pt x="253" y="0"/>
                    </a:lnTo>
                    <a:lnTo>
                      <a:pt x="250" y="1"/>
                    </a:lnTo>
                    <a:lnTo>
                      <a:pt x="247" y="3"/>
                    </a:lnTo>
                    <a:lnTo>
                      <a:pt x="245" y="5"/>
                    </a:lnTo>
                    <a:lnTo>
                      <a:pt x="243" y="7"/>
                    </a:lnTo>
                    <a:lnTo>
                      <a:pt x="242" y="10"/>
                    </a:lnTo>
                    <a:lnTo>
                      <a:pt x="241" y="12"/>
                    </a:lnTo>
                    <a:lnTo>
                      <a:pt x="241" y="15"/>
                    </a:lnTo>
                    <a:lnTo>
                      <a:pt x="241" y="19"/>
                    </a:lnTo>
                    <a:lnTo>
                      <a:pt x="242" y="22"/>
                    </a:lnTo>
                    <a:lnTo>
                      <a:pt x="243" y="24"/>
                    </a:lnTo>
                    <a:lnTo>
                      <a:pt x="245" y="26"/>
                    </a:lnTo>
                    <a:lnTo>
                      <a:pt x="247" y="28"/>
                    </a:lnTo>
                    <a:lnTo>
                      <a:pt x="250" y="29"/>
                    </a:lnTo>
                    <a:lnTo>
                      <a:pt x="253" y="30"/>
                    </a:lnTo>
                    <a:lnTo>
                      <a:pt x="256" y="30"/>
                    </a:lnTo>
                    <a:lnTo>
                      <a:pt x="421" y="30"/>
                    </a:lnTo>
                    <a:lnTo>
                      <a:pt x="421" y="391"/>
                    </a:lnTo>
                    <a:lnTo>
                      <a:pt x="254" y="391"/>
                    </a:lnTo>
                    <a:lnTo>
                      <a:pt x="253" y="385"/>
                    </a:lnTo>
                    <a:lnTo>
                      <a:pt x="251" y="378"/>
                    </a:lnTo>
                    <a:lnTo>
                      <a:pt x="249" y="373"/>
                    </a:lnTo>
                    <a:lnTo>
                      <a:pt x="245" y="368"/>
                    </a:lnTo>
                    <a:lnTo>
                      <a:pt x="238" y="357"/>
                    </a:lnTo>
                    <a:lnTo>
                      <a:pt x="228" y="349"/>
                    </a:lnTo>
                    <a:lnTo>
                      <a:pt x="224" y="344"/>
                    </a:lnTo>
                    <a:lnTo>
                      <a:pt x="219" y="341"/>
                    </a:lnTo>
                    <a:lnTo>
                      <a:pt x="212" y="338"/>
                    </a:lnTo>
                    <a:lnTo>
                      <a:pt x="207" y="336"/>
                    </a:lnTo>
                    <a:lnTo>
                      <a:pt x="200" y="334"/>
                    </a:lnTo>
                    <a:lnTo>
                      <a:pt x="194" y="332"/>
                    </a:lnTo>
                    <a:lnTo>
                      <a:pt x="187" y="331"/>
                    </a:lnTo>
                    <a:lnTo>
                      <a:pt x="181" y="331"/>
                    </a:lnTo>
                    <a:lnTo>
                      <a:pt x="174" y="331"/>
                    </a:lnTo>
                    <a:lnTo>
                      <a:pt x="167" y="332"/>
                    </a:lnTo>
                    <a:lnTo>
                      <a:pt x="161" y="334"/>
                    </a:lnTo>
                    <a:lnTo>
                      <a:pt x="155" y="336"/>
                    </a:lnTo>
                    <a:lnTo>
                      <a:pt x="149" y="338"/>
                    </a:lnTo>
                    <a:lnTo>
                      <a:pt x="144" y="341"/>
                    </a:lnTo>
                    <a:lnTo>
                      <a:pt x="138" y="344"/>
                    </a:lnTo>
                    <a:lnTo>
                      <a:pt x="133" y="349"/>
                    </a:lnTo>
                    <a:lnTo>
                      <a:pt x="124" y="357"/>
                    </a:lnTo>
                    <a:lnTo>
                      <a:pt x="117" y="368"/>
                    </a:lnTo>
                    <a:lnTo>
                      <a:pt x="114" y="373"/>
                    </a:lnTo>
                    <a:lnTo>
                      <a:pt x="110" y="378"/>
                    </a:lnTo>
                    <a:lnTo>
                      <a:pt x="108" y="385"/>
                    </a:lnTo>
                    <a:lnTo>
                      <a:pt x="107" y="391"/>
                    </a:lnTo>
                    <a:lnTo>
                      <a:pt x="30" y="391"/>
                    </a:lnTo>
                    <a:lnTo>
                      <a:pt x="30" y="120"/>
                    </a:lnTo>
                    <a:lnTo>
                      <a:pt x="30" y="117"/>
                    </a:lnTo>
                    <a:lnTo>
                      <a:pt x="29" y="115"/>
                    </a:lnTo>
                    <a:lnTo>
                      <a:pt x="28" y="112"/>
                    </a:lnTo>
                    <a:lnTo>
                      <a:pt x="26" y="110"/>
                    </a:lnTo>
                    <a:lnTo>
                      <a:pt x="24" y="109"/>
                    </a:lnTo>
                    <a:lnTo>
                      <a:pt x="21" y="106"/>
                    </a:lnTo>
                    <a:lnTo>
                      <a:pt x="18" y="106"/>
                    </a:lnTo>
                    <a:lnTo>
                      <a:pt x="15" y="105"/>
                    </a:lnTo>
                    <a:lnTo>
                      <a:pt x="12" y="106"/>
                    </a:lnTo>
                    <a:lnTo>
                      <a:pt x="10" y="106"/>
                    </a:lnTo>
                    <a:lnTo>
                      <a:pt x="6" y="109"/>
                    </a:lnTo>
                    <a:lnTo>
                      <a:pt x="4" y="110"/>
                    </a:lnTo>
                    <a:lnTo>
                      <a:pt x="3" y="112"/>
                    </a:lnTo>
                    <a:lnTo>
                      <a:pt x="1" y="115"/>
                    </a:lnTo>
                    <a:lnTo>
                      <a:pt x="1" y="117"/>
                    </a:lnTo>
                    <a:lnTo>
                      <a:pt x="0" y="120"/>
                    </a:lnTo>
                    <a:lnTo>
                      <a:pt x="0" y="406"/>
                    </a:lnTo>
                    <a:lnTo>
                      <a:pt x="1" y="410"/>
                    </a:lnTo>
                    <a:lnTo>
                      <a:pt x="1" y="412"/>
                    </a:lnTo>
                    <a:lnTo>
                      <a:pt x="3" y="415"/>
                    </a:lnTo>
                    <a:lnTo>
                      <a:pt x="4" y="417"/>
                    </a:lnTo>
                    <a:lnTo>
                      <a:pt x="6" y="419"/>
                    </a:lnTo>
                    <a:lnTo>
                      <a:pt x="10" y="420"/>
                    </a:lnTo>
                    <a:lnTo>
                      <a:pt x="12" y="421"/>
                    </a:lnTo>
                    <a:lnTo>
                      <a:pt x="15" y="421"/>
                    </a:lnTo>
                    <a:lnTo>
                      <a:pt x="107" y="421"/>
                    </a:lnTo>
                    <a:lnTo>
                      <a:pt x="108" y="428"/>
                    </a:lnTo>
                    <a:lnTo>
                      <a:pt x="110" y="434"/>
                    </a:lnTo>
                    <a:lnTo>
                      <a:pt x="114" y="440"/>
                    </a:lnTo>
                    <a:lnTo>
                      <a:pt x="117" y="445"/>
                    </a:lnTo>
                    <a:lnTo>
                      <a:pt x="124" y="456"/>
                    </a:lnTo>
                    <a:lnTo>
                      <a:pt x="133" y="464"/>
                    </a:lnTo>
                    <a:lnTo>
                      <a:pt x="138" y="468"/>
                    </a:lnTo>
                    <a:lnTo>
                      <a:pt x="144" y="472"/>
                    </a:lnTo>
                    <a:lnTo>
                      <a:pt x="149" y="475"/>
                    </a:lnTo>
                    <a:lnTo>
                      <a:pt x="155" y="477"/>
                    </a:lnTo>
                    <a:lnTo>
                      <a:pt x="161" y="479"/>
                    </a:lnTo>
                    <a:lnTo>
                      <a:pt x="167" y="480"/>
                    </a:lnTo>
                    <a:lnTo>
                      <a:pt x="174" y="481"/>
                    </a:lnTo>
                    <a:lnTo>
                      <a:pt x="181" y="481"/>
                    </a:lnTo>
                    <a:lnTo>
                      <a:pt x="187" y="481"/>
                    </a:lnTo>
                    <a:lnTo>
                      <a:pt x="194" y="480"/>
                    </a:lnTo>
                    <a:lnTo>
                      <a:pt x="200" y="479"/>
                    </a:lnTo>
                    <a:lnTo>
                      <a:pt x="207" y="477"/>
                    </a:lnTo>
                    <a:lnTo>
                      <a:pt x="212" y="475"/>
                    </a:lnTo>
                    <a:lnTo>
                      <a:pt x="219" y="472"/>
                    </a:lnTo>
                    <a:lnTo>
                      <a:pt x="224" y="468"/>
                    </a:lnTo>
                    <a:lnTo>
                      <a:pt x="228" y="464"/>
                    </a:lnTo>
                    <a:lnTo>
                      <a:pt x="238" y="456"/>
                    </a:lnTo>
                    <a:lnTo>
                      <a:pt x="245" y="445"/>
                    </a:lnTo>
                    <a:lnTo>
                      <a:pt x="249" y="440"/>
                    </a:lnTo>
                    <a:lnTo>
                      <a:pt x="251" y="434"/>
                    </a:lnTo>
                    <a:lnTo>
                      <a:pt x="253" y="428"/>
                    </a:lnTo>
                    <a:lnTo>
                      <a:pt x="254" y="421"/>
                    </a:lnTo>
                    <a:lnTo>
                      <a:pt x="436" y="421"/>
                    </a:lnTo>
                    <a:lnTo>
                      <a:pt x="483" y="421"/>
                    </a:lnTo>
                    <a:lnTo>
                      <a:pt x="484" y="428"/>
                    </a:lnTo>
                    <a:lnTo>
                      <a:pt x="486" y="434"/>
                    </a:lnTo>
                    <a:lnTo>
                      <a:pt x="490" y="440"/>
                    </a:lnTo>
                    <a:lnTo>
                      <a:pt x="493" y="445"/>
                    </a:lnTo>
                    <a:lnTo>
                      <a:pt x="499" y="456"/>
                    </a:lnTo>
                    <a:lnTo>
                      <a:pt x="509" y="464"/>
                    </a:lnTo>
                    <a:lnTo>
                      <a:pt x="514" y="468"/>
                    </a:lnTo>
                    <a:lnTo>
                      <a:pt x="520" y="472"/>
                    </a:lnTo>
                    <a:lnTo>
                      <a:pt x="525" y="475"/>
                    </a:lnTo>
                    <a:lnTo>
                      <a:pt x="530" y="477"/>
                    </a:lnTo>
                    <a:lnTo>
                      <a:pt x="537" y="479"/>
                    </a:lnTo>
                    <a:lnTo>
                      <a:pt x="543" y="480"/>
                    </a:lnTo>
                    <a:lnTo>
                      <a:pt x="550" y="481"/>
                    </a:lnTo>
                    <a:lnTo>
                      <a:pt x="557" y="481"/>
                    </a:lnTo>
                    <a:lnTo>
                      <a:pt x="563" y="481"/>
                    </a:lnTo>
                    <a:lnTo>
                      <a:pt x="570" y="480"/>
                    </a:lnTo>
                    <a:lnTo>
                      <a:pt x="576" y="479"/>
                    </a:lnTo>
                    <a:lnTo>
                      <a:pt x="583" y="477"/>
                    </a:lnTo>
                    <a:lnTo>
                      <a:pt x="588" y="475"/>
                    </a:lnTo>
                    <a:lnTo>
                      <a:pt x="593" y="472"/>
                    </a:lnTo>
                    <a:lnTo>
                      <a:pt x="599" y="468"/>
                    </a:lnTo>
                    <a:lnTo>
                      <a:pt x="604" y="464"/>
                    </a:lnTo>
                    <a:lnTo>
                      <a:pt x="614" y="456"/>
                    </a:lnTo>
                    <a:lnTo>
                      <a:pt x="621" y="445"/>
                    </a:lnTo>
                    <a:lnTo>
                      <a:pt x="623" y="440"/>
                    </a:lnTo>
                    <a:lnTo>
                      <a:pt x="627" y="434"/>
                    </a:lnTo>
                    <a:lnTo>
                      <a:pt x="629" y="428"/>
                    </a:lnTo>
                    <a:lnTo>
                      <a:pt x="630" y="421"/>
                    </a:lnTo>
                    <a:lnTo>
                      <a:pt x="707" y="421"/>
                    </a:lnTo>
                    <a:lnTo>
                      <a:pt x="710" y="421"/>
                    </a:lnTo>
                    <a:lnTo>
                      <a:pt x="712" y="420"/>
                    </a:lnTo>
                    <a:lnTo>
                      <a:pt x="716" y="419"/>
                    </a:lnTo>
                    <a:lnTo>
                      <a:pt x="718" y="417"/>
                    </a:lnTo>
                    <a:lnTo>
                      <a:pt x="720" y="415"/>
                    </a:lnTo>
                    <a:lnTo>
                      <a:pt x="721" y="412"/>
                    </a:lnTo>
                    <a:lnTo>
                      <a:pt x="722" y="410"/>
                    </a:lnTo>
                    <a:lnTo>
                      <a:pt x="722" y="406"/>
                    </a:lnTo>
                    <a:lnTo>
                      <a:pt x="722" y="256"/>
                    </a:lnTo>
                    <a:lnTo>
                      <a:pt x="722" y="253"/>
                    </a:lnTo>
                    <a:lnTo>
                      <a:pt x="721" y="250"/>
                    </a:lnTo>
                    <a:lnTo>
                      <a:pt x="721" y="2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200"/>
              </a:p>
            </p:txBody>
          </p:sp>
          <p:sp>
            <p:nvSpPr>
              <p:cNvPr id="109" name="Freeform 220"/>
              <p:cNvSpPr/>
              <p:nvPr/>
            </p:nvSpPr>
            <p:spPr bwMode="auto">
              <a:xfrm>
                <a:off x="8793163" y="2565400"/>
                <a:ext cx="28575" cy="38100"/>
              </a:xfrm>
              <a:custGeom>
                <a:avLst/>
                <a:gdLst>
                  <a:gd name="T0" fmla="*/ 15 w 90"/>
                  <a:gd name="T1" fmla="*/ 120 h 120"/>
                  <a:gd name="T2" fmla="*/ 75 w 90"/>
                  <a:gd name="T3" fmla="*/ 120 h 120"/>
                  <a:gd name="T4" fmla="*/ 78 w 90"/>
                  <a:gd name="T5" fmla="*/ 120 h 120"/>
                  <a:gd name="T6" fmla="*/ 81 w 90"/>
                  <a:gd name="T7" fmla="*/ 119 h 120"/>
                  <a:gd name="T8" fmla="*/ 84 w 90"/>
                  <a:gd name="T9" fmla="*/ 117 h 120"/>
                  <a:gd name="T10" fmla="*/ 86 w 90"/>
                  <a:gd name="T11" fmla="*/ 116 h 120"/>
                  <a:gd name="T12" fmla="*/ 88 w 90"/>
                  <a:gd name="T13" fmla="*/ 114 h 120"/>
                  <a:gd name="T14" fmla="*/ 89 w 90"/>
                  <a:gd name="T15" fmla="*/ 111 h 120"/>
                  <a:gd name="T16" fmla="*/ 90 w 90"/>
                  <a:gd name="T17" fmla="*/ 109 h 120"/>
                  <a:gd name="T18" fmla="*/ 90 w 90"/>
                  <a:gd name="T19" fmla="*/ 105 h 120"/>
                  <a:gd name="T20" fmla="*/ 90 w 90"/>
                  <a:gd name="T21" fmla="*/ 102 h 120"/>
                  <a:gd name="T22" fmla="*/ 89 w 90"/>
                  <a:gd name="T23" fmla="*/ 99 h 120"/>
                  <a:gd name="T24" fmla="*/ 88 w 90"/>
                  <a:gd name="T25" fmla="*/ 97 h 120"/>
                  <a:gd name="T26" fmla="*/ 86 w 90"/>
                  <a:gd name="T27" fmla="*/ 95 h 120"/>
                  <a:gd name="T28" fmla="*/ 84 w 90"/>
                  <a:gd name="T29" fmla="*/ 93 h 120"/>
                  <a:gd name="T30" fmla="*/ 81 w 90"/>
                  <a:gd name="T31" fmla="*/ 91 h 120"/>
                  <a:gd name="T32" fmla="*/ 78 w 90"/>
                  <a:gd name="T33" fmla="*/ 90 h 120"/>
                  <a:gd name="T34" fmla="*/ 75 w 90"/>
                  <a:gd name="T35" fmla="*/ 90 h 120"/>
                  <a:gd name="T36" fmla="*/ 30 w 90"/>
                  <a:gd name="T37" fmla="*/ 90 h 120"/>
                  <a:gd name="T38" fmla="*/ 30 w 90"/>
                  <a:gd name="T39" fmla="*/ 15 h 120"/>
                  <a:gd name="T40" fmla="*/ 30 w 90"/>
                  <a:gd name="T41" fmla="*/ 12 h 120"/>
                  <a:gd name="T42" fmla="*/ 29 w 90"/>
                  <a:gd name="T43" fmla="*/ 9 h 120"/>
                  <a:gd name="T44" fmla="*/ 28 w 90"/>
                  <a:gd name="T45" fmla="*/ 7 h 120"/>
                  <a:gd name="T46" fmla="*/ 26 w 90"/>
                  <a:gd name="T47" fmla="*/ 5 h 120"/>
                  <a:gd name="T48" fmla="*/ 24 w 90"/>
                  <a:gd name="T49" fmla="*/ 3 h 120"/>
                  <a:gd name="T50" fmla="*/ 21 w 90"/>
                  <a:gd name="T51" fmla="*/ 1 h 120"/>
                  <a:gd name="T52" fmla="*/ 18 w 90"/>
                  <a:gd name="T53" fmla="*/ 0 h 120"/>
                  <a:gd name="T54" fmla="*/ 15 w 90"/>
                  <a:gd name="T55" fmla="*/ 0 h 120"/>
                  <a:gd name="T56" fmla="*/ 12 w 90"/>
                  <a:gd name="T57" fmla="*/ 0 h 120"/>
                  <a:gd name="T58" fmla="*/ 10 w 90"/>
                  <a:gd name="T59" fmla="*/ 1 h 120"/>
                  <a:gd name="T60" fmla="*/ 6 w 90"/>
                  <a:gd name="T61" fmla="*/ 3 h 120"/>
                  <a:gd name="T62" fmla="*/ 4 w 90"/>
                  <a:gd name="T63" fmla="*/ 5 h 120"/>
                  <a:gd name="T64" fmla="*/ 3 w 90"/>
                  <a:gd name="T65" fmla="*/ 7 h 120"/>
                  <a:gd name="T66" fmla="*/ 1 w 90"/>
                  <a:gd name="T67" fmla="*/ 9 h 120"/>
                  <a:gd name="T68" fmla="*/ 1 w 90"/>
                  <a:gd name="T69" fmla="*/ 12 h 120"/>
                  <a:gd name="T70" fmla="*/ 0 w 90"/>
                  <a:gd name="T71" fmla="*/ 15 h 120"/>
                  <a:gd name="T72" fmla="*/ 0 w 90"/>
                  <a:gd name="T73" fmla="*/ 105 h 120"/>
                  <a:gd name="T74" fmla="*/ 1 w 90"/>
                  <a:gd name="T75" fmla="*/ 109 h 120"/>
                  <a:gd name="T76" fmla="*/ 1 w 90"/>
                  <a:gd name="T77" fmla="*/ 111 h 120"/>
                  <a:gd name="T78" fmla="*/ 3 w 90"/>
                  <a:gd name="T79" fmla="*/ 114 h 120"/>
                  <a:gd name="T80" fmla="*/ 4 w 90"/>
                  <a:gd name="T81" fmla="*/ 116 h 120"/>
                  <a:gd name="T82" fmla="*/ 6 w 90"/>
                  <a:gd name="T83" fmla="*/ 117 h 120"/>
                  <a:gd name="T84" fmla="*/ 10 w 90"/>
                  <a:gd name="T85" fmla="*/ 119 h 120"/>
                  <a:gd name="T86" fmla="*/ 13 w 90"/>
                  <a:gd name="T87" fmla="*/ 120 h 120"/>
                  <a:gd name="T88" fmla="*/ 15 w 90"/>
                  <a:gd name="T8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120">
                    <a:moveTo>
                      <a:pt x="15" y="120"/>
                    </a:moveTo>
                    <a:lnTo>
                      <a:pt x="75" y="120"/>
                    </a:lnTo>
                    <a:lnTo>
                      <a:pt x="78" y="120"/>
                    </a:lnTo>
                    <a:lnTo>
                      <a:pt x="81" y="119"/>
                    </a:lnTo>
                    <a:lnTo>
                      <a:pt x="84" y="117"/>
                    </a:lnTo>
                    <a:lnTo>
                      <a:pt x="86" y="116"/>
                    </a:lnTo>
                    <a:lnTo>
                      <a:pt x="88" y="114"/>
                    </a:lnTo>
                    <a:lnTo>
                      <a:pt x="89" y="111"/>
                    </a:lnTo>
                    <a:lnTo>
                      <a:pt x="90" y="109"/>
                    </a:lnTo>
                    <a:lnTo>
                      <a:pt x="90" y="105"/>
                    </a:lnTo>
                    <a:lnTo>
                      <a:pt x="90" y="102"/>
                    </a:lnTo>
                    <a:lnTo>
                      <a:pt x="89" y="99"/>
                    </a:lnTo>
                    <a:lnTo>
                      <a:pt x="88" y="97"/>
                    </a:lnTo>
                    <a:lnTo>
                      <a:pt x="86" y="95"/>
                    </a:lnTo>
                    <a:lnTo>
                      <a:pt x="84" y="93"/>
                    </a:lnTo>
                    <a:lnTo>
                      <a:pt x="81" y="91"/>
                    </a:lnTo>
                    <a:lnTo>
                      <a:pt x="78" y="90"/>
                    </a:lnTo>
                    <a:lnTo>
                      <a:pt x="75" y="90"/>
                    </a:lnTo>
                    <a:lnTo>
                      <a:pt x="30" y="90"/>
                    </a:lnTo>
                    <a:lnTo>
                      <a:pt x="30" y="15"/>
                    </a:lnTo>
                    <a:lnTo>
                      <a:pt x="30" y="12"/>
                    </a:lnTo>
                    <a:lnTo>
                      <a:pt x="29" y="9"/>
                    </a:lnTo>
                    <a:lnTo>
                      <a:pt x="28" y="7"/>
                    </a:lnTo>
                    <a:lnTo>
                      <a:pt x="26" y="5"/>
                    </a:lnTo>
                    <a:lnTo>
                      <a:pt x="24" y="3"/>
                    </a:lnTo>
                    <a:lnTo>
                      <a:pt x="21" y="1"/>
                    </a:lnTo>
                    <a:lnTo>
                      <a:pt x="18" y="0"/>
                    </a:lnTo>
                    <a:lnTo>
                      <a:pt x="15" y="0"/>
                    </a:lnTo>
                    <a:lnTo>
                      <a:pt x="12" y="0"/>
                    </a:lnTo>
                    <a:lnTo>
                      <a:pt x="10" y="1"/>
                    </a:lnTo>
                    <a:lnTo>
                      <a:pt x="6" y="3"/>
                    </a:lnTo>
                    <a:lnTo>
                      <a:pt x="4" y="5"/>
                    </a:lnTo>
                    <a:lnTo>
                      <a:pt x="3" y="7"/>
                    </a:lnTo>
                    <a:lnTo>
                      <a:pt x="1" y="9"/>
                    </a:lnTo>
                    <a:lnTo>
                      <a:pt x="1" y="12"/>
                    </a:lnTo>
                    <a:lnTo>
                      <a:pt x="0" y="15"/>
                    </a:lnTo>
                    <a:lnTo>
                      <a:pt x="0" y="105"/>
                    </a:lnTo>
                    <a:lnTo>
                      <a:pt x="1" y="109"/>
                    </a:lnTo>
                    <a:lnTo>
                      <a:pt x="1" y="111"/>
                    </a:lnTo>
                    <a:lnTo>
                      <a:pt x="3" y="114"/>
                    </a:lnTo>
                    <a:lnTo>
                      <a:pt x="4" y="116"/>
                    </a:lnTo>
                    <a:lnTo>
                      <a:pt x="6" y="117"/>
                    </a:lnTo>
                    <a:lnTo>
                      <a:pt x="10" y="119"/>
                    </a:lnTo>
                    <a:lnTo>
                      <a:pt x="13" y="120"/>
                    </a:lnTo>
                    <a:lnTo>
                      <a:pt x="15"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200"/>
              </a:p>
            </p:txBody>
          </p:sp>
          <p:sp>
            <p:nvSpPr>
              <p:cNvPr id="110" name="Freeform 221"/>
              <p:cNvSpPr/>
              <p:nvPr/>
            </p:nvSpPr>
            <p:spPr bwMode="auto">
              <a:xfrm>
                <a:off x="8736013" y="2698750"/>
                <a:ext cx="47625" cy="11113"/>
              </a:xfrm>
              <a:custGeom>
                <a:avLst/>
                <a:gdLst>
                  <a:gd name="T0" fmla="*/ 135 w 150"/>
                  <a:gd name="T1" fmla="*/ 0 h 31"/>
                  <a:gd name="T2" fmla="*/ 15 w 150"/>
                  <a:gd name="T3" fmla="*/ 0 h 31"/>
                  <a:gd name="T4" fmla="*/ 12 w 150"/>
                  <a:gd name="T5" fmla="*/ 1 h 31"/>
                  <a:gd name="T6" fmla="*/ 9 w 150"/>
                  <a:gd name="T7" fmla="*/ 2 h 31"/>
                  <a:gd name="T8" fmla="*/ 6 w 150"/>
                  <a:gd name="T9" fmla="*/ 4 h 31"/>
                  <a:gd name="T10" fmla="*/ 4 w 150"/>
                  <a:gd name="T11" fmla="*/ 6 h 31"/>
                  <a:gd name="T12" fmla="*/ 2 w 150"/>
                  <a:gd name="T13" fmla="*/ 8 h 31"/>
                  <a:gd name="T14" fmla="*/ 1 w 150"/>
                  <a:gd name="T15" fmla="*/ 10 h 31"/>
                  <a:gd name="T16" fmla="*/ 0 w 150"/>
                  <a:gd name="T17" fmla="*/ 13 h 31"/>
                  <a:gd name="T18" fmla="*/ 0 w 150"/>
                  <a:gd name="T19" fmla="*/ 16 h 31"/>
                  <a:gd name="T20" fmla="*/ 0 w 150"/>
                  <a:gd name="T21" fmla="*/ 19 h 31"/>
                  <a:gd name="T22" fmla="*/ 1 w 150"/>
                  <a:gd name="T23" fmla="*/ 22 h 31"/>
                  <a:gd name="T24" fmla="*/ 2 w 150"/>
                  <a:gd name="T25" fmla="*/ 24 h 31"/>
                  <a:gd name="T26" fmla="*/ 4 w 150"/>
                  <a:gd name="T27" fmla="*/ 26 h 31"/>
                  <a:gd name="T28" fmla="*/ 6 w 150"/>
                  <a:gd name="T29" fmla="*/ 28 h 31"/>
                  <a:gd name="T30" fmla="*/ 9 w 150"/>
                  <a:gd name="T31" fmla="*/ 29 h 31"/>
                  <a:gd name="T32" fmla="*/ 12 w 150"/>
                  <a:gd name="T33" fmla="*/ 30 h 31"/>
                  <a:gd name="T34" fmla="*/ 15 w 150"/>
                  <a:gd name="T35" fmla="*/ 31 h 31"/>
                  <a:gd name="T36" fmla="*/ 135 w 150"/>
                  <a:gd name="T37" fmla="*/ 31 h 31"/>
                  <a:gd name="T38" fmla="*/ 138 w 150"/>
                  <a:gd name="T39" fmla="*/ 30 h 31"/>
                  <a:gd name="T40" fmla="*/ 141 w 150"/>
                  <a:gd name="T41" fmla="*/ 29 h 31"/>
                  <a:gd name="T42" fmla="*/ 144 w 150"/>
                  <a:gd name="T43" fmla="*/ 28 h 31"/>
                  <a:gd name="T44" fmla="*/ 146 w 150"/>
                  <a:gd name="T45" fmla="*/ 26 h 31"/>
                  <a:gd name="T46" fmla="*/ 148 w 150"/>
                  <a:gd name="T47" fmla="*/ 24 h 31"/>
                  <a:gd name="T48" fmla="*/ 149 w 150"/>
                  <a:gd name="T49" fmla="*/ 22 h 31"/>
                  <a:gd name="T50" fmla="*/ 150 w 150"/>
                  <a:gd name="T51" fmla="*/ 19 h 31"/>
                  <a:gd name="T52" fmla="*/ 150 w 150"/>
                  <a:gd name="T53" fmla="*/ 16 h 31"/>
                  <a:gd name="T54" fmla="*/ 150 w 150"/>
                  <a:gd name="T55" fmla="*/ 13 h 31"/>
                  <a:gd name="T56" fmla="*/ 149 w 150"/>
                  <a:gd name="T57" fmla="*/ 10 h 31"/>
                  <a:gd name="T58" fmla="*/ 148 w 150"/>
                  <a:gd name="T59" fmla="*/ 8 h 31"/>
                  <a:gd name="T60" fmla="*/ 146 w 150"/>
                  <a:gd name="T61" fmla="*/ 6 h 31"/>
                  <a:gd name="T62" fmla="*/ 144 w 150"/>
                  <a:gd name="T63" fmla="*/ 4 h 31"/>
                  <a:gd name="T64" fmla="*/ 141 w 150"/>
                  <a:gd name="T65" fmla="*/ 2 h 31"/>
                  <a:gd name="T66" fmla="*/ 138 w 150"/>
                  <a:gd name="T67" fmla="*/ 1 h 31"/>
                  <a:gd name="T68" fmla="*/ 135 w 150"/>
                  <a:gd name="T6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31">
                    <a:moveTo>
                      <a:pt x="135" y="0"/>
                    </a:moveTo>
                    <a:lnTo>
                      <a:pt x="15" y="0"/>
                    </a:lnTo>
                    <a:lnTo>
                      <a:pt x="12" y="1"/>
                    </a:lnTo>
                    <a:lnTo>
                      <a:pt x="9" y="2"/>
                    </a:lnTo>
                    <a:lnTo>
                      <a:pt x="6" y="4"/>
                    </a:lnTo>
                    <a:lnTo>
                      <a:pt x="4" y="6"/>
                    </a:lnTo>
                    <a:lnTo>
                      <a:pt x="2" y="8"/>
                    </a:lnTo>
                    <a:lnTo>
                      <a:pt x="1" y="10"/>
                    </a:lnTo>
                    <a:lnTo>
                      <a:pt x="0" y="13"/>
                    </a:lnTo>
                    <a:lnTo>
                      <a:pt x="0" y="16"/>
                    </a:lnTo>
                    <a:lnTo>
                      <a:pt x="0" y="19"/>
                    </a:lnTo>
                    <a:lnTo>
                      <a:pt x="1" y="22"/>
                    </a:lnTo>
                    <a:lnTo>
                      <a:pt x="2" y="24"/>
                    </a:lnTo>
                    <a:lnTo>
                      <a:pt x="4" y="26"/>
                    </a:lnTo>
                    <a:lnTo>
                      <a:pt x="6" y="28"/>
                    </a:lnTo>
                    <a:lnTo>
                      <a:pt x="9" y="29"/>
                    </a:lnTo>
                    <a:lnTo>
                      <a:pt x="12" y="30"/>
                    </a:lnTo>
                    <a:lnTo>
                      <a:pt x="15" y="31"/>
                    </a:lnTo>
                    <a:lnTo>
                      <a:pt x="135" y="31"/>
                    </a:lnTo>
                    <a:lnTo>
                      <a:pt x="138" y="30"/>
                    </a:lnTo>
                    <a:lnTo>
                      <a:pt x="141" y="29"/>
                    </a:lnTo>
                    <a:lnTo>
                      <a:pt x="144" y="28"/>
                    </a:lnTo>
                    <a:lnTo>
                      <a:pt x="146" y="26"/>
                    </a:lnTo>
                    <a:lnTo>
                      <a:pt x="148" y="24"/>
                    </a:lnTo>
                    <a:lnTo>
                      <a:pt x="149" y="22"/>
                    </a:lnTo>
                    <a:lnTo>
                      <a:pt x="150" y="19"/>
                    </a:lnTo>
                    <a:lnTo>
                      <a:pt x="150" y="16"/>
                    </a:lnTo>
                    <a:lnTo>
                      <a:pt x="150" y="13"/>
                    </a:lnTo>
                    <a:lnTo>
                      <a:pt x="149" y="10"/>
                    </a:lnTo>
                    <a:lnTo>
                      <a:pt x="148" y="8"/>
                    </a:lnTo>
                    <a:lnTo>
                      <a:pt x="146" y="6"/>
                    </a:lnTo>
                    <a:lnTo>
                      <a:pt x="144" y="4"/>
                    </a:lnTo>
                    <a:lnTo>
                      <a:pt x="141" y="2"/>
                    </a:lnTo>
                    <a:lnTo>
                      <a:pt x="138" y="1"/>
                    </a:lnTo>
                    <a:lnTo>
                      <a:pt x="1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200"/>
              </a:p>
            </p:txBody>
          </p:sp>
          <p:sp>
            <p:nvSpPr>
              <p:cNvPr id="111" name="Freeform 222"/>
              <p:cNvSpPr/>
              <p:nvPr/>
            </p:nvSpPr>
            <p:spPr bwMode="auto">
              <a:xfrm>
                <a:off x="8755063" y="2719388"/>
                <a:ext cx="28575" cy="9525"/>
              </a:xfrm>
              <a:custGeom>
                <a:avLst/>
                <a:gdLst>
                  <a:gd name="T0" fmla="*/ 75 w 90"/>
                  <a:gd name="T1" fmla="*/ 0 h 30"/>
                  <a:gd name="T2" fmla="*/ 15 w 90"/>
                  <a:gd name="T3" fmla="*/ 0 h 30"/>
                  <a:gd name="T4" fmla="*/ 12 w 90"/>
                  <a:gd name="T5" fmla="*/ 0 h 30"/>
                  <a:gd name="T6" fmla="*/ 10 w 90"/>
                  <a:gd name="T7" fmla="*/ 1 h 30"/>
                  <a:gd name="T8" fmla="*/ 6 w 90"/>
                  <a:gd name="T9" fmla="*/ 3 h 30"/>
                  <a:gd name="T10" fmla="*/ 4 w 90"/>
                  <a:gd name="T11" fmla="*/ 5 h 30"/>
                  <a:gd name="T12" fmla="*/ 2 w 90"/>
                  <a:gd name="T13" fmla="*/ 7 h 30"/>
                  <a:gd name="T14" fmla="*/ 1 w 90"/>
                  <a:gd name="T15" fmla="*/ 9 h 30"/>
                  <a:gd name="T16" fmla="*/ 0 w 90"/>
                  <a:gd name="T17" fmla="*/ 12 h 30"/>
                  <a:gd name="T18" fmla="*/ 0 w 90"/>
                  <a:gd name="T19" fmla="*/ 15 h 30"/>
                  <a:gd name="T20" fmla="*/ 0 w 90"/>
                  <a:gd name="T21" fmla="*/ 19 h 30"/>
                  <a:gd name="T22" fmla="*/ 1 w 90"/>
                  <a:gd name="T23" fmla="*/ 21 h 30"/>
                  <a:gd name="T24" fmla="*/ 2 w 90"/>
                  <a:gd name="T25" fmla="*/ 24 h 30"/>
                  <a:gd name="T26" fmla="*/ 4 w 90"/>
                  <a:gd name="T27" fmla="*/ 26 h 30"/>
                  <a:gd name="T28" fmla="*/ 6 w 90"/>
                  <a:gd name="T29" fmla="*/ 27 h 30"/>
                  <a:gd name="T30" fmla="*/ 10 w 90"/>
                  <a:gd name="T31" fmla="*/ 29 h 30"/>
                  <a:gd name="T32" fmla="*/ 12 w 90"/>
                  <a:gd name="T33" fmla="*/ 29 h 30"/>
                  <a:gd name="T34" fmla="*/ 15 w 90"/>
                  <a:gd name="T35" fmla="*/ 30 h 30"/>
                  <a:gd name="T36" fmla="*/ 75 w 90"/>
                  <a:gd name="T37" fmla="*/ 30 h 30"/>
                  <a:gd name="T38" fmla="*/ 78 w 90"/>
                  <a:gd name="T39" fmla="*/ 29 h 30"/>
                  <a:gd name="T40" fmla="*/ 81 w 90"/>
                  <a:gd name="T41" fmla="*/ 29 h 30"/>
                  <a:gd name="T42" fmla="*/ 84 w 90"/>
                  <a:gd name="T43" fmla="*/ 27 h 30"/>
                  <a:gd name="T44" fmla="*/ 86 w 90"/>
                  <a:gd name="T45" fmla="*/ 26 h 30"/>
                  <a:gd name="T46" fmla="*/ 88 w 90"/>
                  <a:gd name="T47" fmla="*/ 24 h 30"/>
                  <a:gd name="T48" fmla="*/ 89 w 90"/>
                  <a:gd name="T49" fmla="*/ 21 h 30"/>
                  <a:gd name="T50" fmla="*/ 90 w 90"/>
                  <a:gd name="T51" fmla="*/ 19 h 30"/>
                  <a:gd name="T52" fmla="*/ 90 w 90"/>
                  <a:gd name="T53" fmla="*/ 15 h 30"/>
                  <a:gd name="T54" fmla="*/ 90 w 90"/>
                  <a:gd name="T55" fmla="*/ 12 h 30"/>
                  <a:gd name="T56" fmla="*/ 89 w 90"/>
                  <a:gd name="T57" fmla="*/ 9 h 30"/>
                  <a:gd name="T58" fmla="*/ 88 w 90"/>
                  <a:gd name="T59" fmla="*/ 7 h 30"/>
                  <a:gd name="T60" fmla="*/ 86 w 90"/>
                  <a:gd name="T61" fmla="*/ 5 h 30"/>
                  <a:gd name="T62" fmla="*/ 84 w 90"/>
                  <a:gd name="T63" fmla="*/ 3 h 30"/>
                  <a:gd name="T64" fmla="*/ 81 w 90"/>
                  <a:gd name="T65" fmla="*/ 1 h 30"/>
                  <a:gd name="T66" fmla="*/ 78 w 90"/>
                  <a:gd name="T67" fmla="*/ 0 h 30"/>
                  <a:gd name="T68" fmla="*/ 75 w 90"/>
                  <a:gd name="T69" fmla="*/ 0 h 30"/>
                  <a:gd name="T70" fmla="*/ 75 w 90"/>
                  <a:gd name="T7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 h="30">
                    <a:moveTo>
                      <a:pt x="75" y="0"/>
                    </a:moveTo>
                    <a:lnTo>
                      <a:pt x="15" y="0"/>
                    </a:lnTo>
                    <a:lnTo>
                      <a:pt x="12" y="0"/>
                    </a:lnTo>
                    <a:lnTo>
                      <a:pt x="10" y="1"/>
                    </a:lnTo>
                    <a:lnTo>
                      <a:pt x="6" y="3"/>
                    </a:lnTo>
                    <a:lnTo>
                      <a:pt x="4" y="5"/>
                    </a:lnTo>
                    <a:lnTo>
                      <a:pt x="2" y="7"/>
                    </a:lnTo>
                    <a:lnTo>
                      <a:pt x="1" y="9"/>
                    </a:lnTo>
                    <a:lnTo>
                      <a:pt x="0" y="12"/>
                    </a:lnTo>
                    <a:lnTo>
                      <a:pt x="0" y="15"/>
                    </a:lnTo>
                    <a:lnTo>
                      <a:pt x="0" y="19"/>
                    </a:lnTo>
                    <a:lnTo>
                      <a:pt x="1" y="21"/>
                    </a:lnTo>
                    <a:lnTo>
                      <a:pt x="2" y="24"/>
                    </a:lnTo>
                    <a:lnTo>
                      <a:pt x="4" y="26"/>
                    </a:lnTo>
                    <a:lnTo>
                      <a:pt x="6" y="27"/>
                    </a:lnTo>
                    <a:lnTo>
                      <a:pt x="10" y="29"/>
                    </a:lnTo>
                    <a:lnTo>
                      <a:pt x="12" y="29"/>
                    </a:lnTo>
                    <a:lnTo>
                      <a:pt x="15" y="30"/>
                    </a:lnTo>
                    <a:lnTo>
                      <a:pt x="75" y="30"/>
                    </a:lnTo>
                    <a:lnTo>
                      <a:pt x="78" y="29"/>
                    </a:lnTo>
                    <a:lnTo>
                      <a:pt x="81" y="29"/>
                    </a:lnTo>
                    <a:lnTo>
                      <a:pt x="84" y="27"/>
                    </a:lnTo>
                    <a:lnTo>
                      <a:pt x="86" y="26"/>
                    </a:lnTo>
                    <a:lnTo>
                      <a:pt x="88" y="24"/>
                    </a:lnTo>
                    <a:lnTo>
                      <a:pt x="89" y="21"/>
                    </a:lnTo>
                    <a:lnTo>
                      <a:pt x="90" y="19"/>
                    </a:lnTo>
                    <a:lnTo>
                      <a:pt x="90" y="15"/>
                    </a:lnTo>
                    <a:lnTo>
                      <a:pt x="90" y="12"/>
                    </a:lnTo>
                    <a:lnTo>
                      <a:pt x="89" y="9"/>
                    </a:lnTo>
                    <a:lnTo>
                      <a:pt x="88" y="7"/>
                    </a:lnTo>
                    <a:lnTo>
                      <a:pt x="86" y="5"/>
                    </a:lnTo>
                    <a:lnTo>
                      <a:pt x="84" y="3"/>
                    </a:lnTo>
                    <a:lnTo>
                      <a:pt x="81" y="1"/>
                    </a:lnTo>
                    <a:lnTo>
                      <a:pt x="78" y="0"/>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200"/>
              </a:p>
            </p:txBody>
          </p:sp>
          <p:sp>
            <p:nvSpPr>
              <p:cNvPr id="112" name="Freeform 223"/>
              <p:cNvSpPr/>
              <p:nvPr/>
            </p:nvSpPr>
            <p:spPr bwMode="auto">
              <a:xfrm>
                <a:off x="8764588" y="2738438"/>
                <a:ext cx="19050" cy="9525"/>
              </a:xfrm>
              <a:custGeom>
                <a:avLst/>
                <a:gdLst>
                  <a:gd name="T0" fmla="*/ 45 w 60"/>
                  <a:gd name="T1" fmla="*/ 0 h 30"/>
                  <a:gd name="T2" fmla="*/ 15 w 60"/>
                  <a:gd name="T3" fmla="*/ 0 h 30"/>
                  <a:gd name="T4" fmla="*/ 12 w 60"/>
                  <a:gd name="T5" fmla="*/ 0 h 30"/>
                  <a:gd name="T6" fmla="*/ 10 w 60"/>
                  <a:gd name="T7" fmla="*/ 1 h 30"/>
                  <a:gd name="T8" fmla="*/ 6 w 60"/>
                  <a:gd name="T9" fmla="*/ 3 h 30"/>
                  <a:gd name="T10" fmla="*/ 4 w 60"/>
                  <a:gd name="T11" fmla="*/ 5 h 30"/>
                  <a:gd name="T12" fmla="*/ 2 w 60"/>
                  <a:gd name="T13" fmla="*/ 7 h 30"/>
                  <a:gd name="T14" fmla="*/ 1 w 60"/>
                  <a:gd name="T15" fmla="*/ 9 h 30"/>
                  <a:gd name="T16" fmla="*/ 0 w 60"/>
                  <a:gd name="T17" fmla="*/ 12 h 30"/>
                  <a:gd name="T18" fmla="*/ 0 w 60"/>
                  <a:gd name="T19" fmla="*/ 15 h 30"/>
                  <a:gd name="T20" fmla="*/ 0 w 60"/>
                  <a:gd name="T21" fmla="*/ 19 h 30"/>
                  <a:gd name="T22" fmla="*/ 1 w 60"/>
                  <a:gd name="T23" fmla="*/ 21 h 30"/>
                  <a:gd name="T24" fmla="*/ 2 w 60"/>
                  <a:gd name="T25" fmla="*/ 24 h 30"/>
                  <a:gd name="T26" fmla="*/ 4 w 60"/>
                  <a:gd name="T27" fmla="*/ 26 h 30"/>
                  <a:gd name="T28" fmla="*/ 6 w 60"/>
                  <a:gd name="T29" fmla="*/ 27 h 30"/>
                  <a:gd name="T30" fmla="*/ 10 w 60"/>
                  <a:gd name="T31" fmla="*/ 29 h 30"/>
                  <a:gd name="T32" fmla="*/ 12 w 60"/>
                  <a:gd name="T33" fmla="*/ 30 h 30"/>
                  <a:gd name="T34" fmla="*/ 15 w 60"/>
                  <a:gd name="T35" fmla="*/ 30 h 30"/>
                  <a:gd name="T36" fmla="*/ 45 w 60"/>
                  <a:gd name="T37" fmla="*/ 30 h 30"/>
                  <a:gd name="T38" fmla="*/ 48 w 60"/>
                  <a:gd name="T39" fmla="*/ 30 h 30"/>
                  <a:gd name="T40" fmla="*/ 51 w 60"/>
                  <a:gd name="T41" fmla="*/ 29 h 30"/>
                  <a:gd name="T42" fmla="*/ 54 w 60"/>
                  <a:gd name="T43" fmla="*/ 27 h 30"/>
                  <a:gd name="T44" fmla="*/ 56 w 60"/>
                  <a:gd name="T45" fmla="*/ 26 h 30"/>
                  <a:gd name="T46" fmla="*/ 58 w 60"/>
                  <a:gd name="T47" fmla="*/ 24 h 30"/>
                  <a:gd name="T48" fmla="*/ 59 w 60"/>
                  <a:gd name="T49" fmla="*/ 21 h 30"/>
                  <a:gd name="T50" fmla="*/ 60 w 60"/>
                  <a:gd name="T51" fmla="*/ 19 h 30"/>
                  <a:gd name="T52" fmla="*/ 60 w 60"/>
                  <a:gd name="T53" fmla="*/ 15 h 30"/>
                  <a:gd name="T54" fmla="*/ 60 w 60"/>
                  <a:gd name="T55" fmla="*/ 12 h 30"/>
                  <a:gd name="T56" fmla="*/ 59 w 60"/>
                  <a:gd name="T57" fmla="*/ 9 h 30"/>
                  <a:gd name="T58" fmla="*/ 58 w 60"/>
                  <a:gd name="T59" fmla="*/ 7 h 30"/>
                  <a:gd name="T60" fmla="*/ 56 w 60"/>
                  <a:gd name="T61" fmla="*/ 5 h 30"/>
                  <a:gd name="T62" fmla="*/ 54 w 60"/>
                  <a:gd name="T63" fmla="*/ 3 h 30"/>
                  <a:gd name="T64" fmla="*/ 51 w 60"/>
                  <a:gd name="T65" fmla="*/ 1 h 30"/>
                  <a:gd name="T66" fmla="*/ 48 w 60"/>
                  <a:gd name="T67" fmla="*/ 0 h 30"/>
                  <a:gd name="T68" fmla="*/ 45 w 6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30">
                    <a:moveTo>
                      <a:pt x="45" y="0"/>
                    </a:moveTo>
                    <a:lnTo>
                      <a:pt x="15" y="0"/>
                    </a:lnTo>
                    <a:lnTo>
                      <a:pt x="12" y="0"/>
                    </a:lnTo>
                    <a:lnTo>
                      <a:pt x="10" y="1"/>
                    </a:lnTo>
                    <a:lnTo>
                      <a:pt x="6" y="3"/>
                    </a:lnTo>
                    <a:lnTo>
                      <a:pt x="4" y="5"/>
                    </a:lnTo>
                    <a:lnTo>
                      <a:pt x="2" y="7"/>
                    </a:lnTo>
                    <a:lnTo>
                      <a:pt x="1" y="9"/>
                    </a:lnTo>
                    <a:lnTo>
                      <a:pt x="0" y="12"/>
                    </a:lnTo>
                    <a:lnTo>
                      <a:pt x="0" y="15"/>
                    </a:lnTo>
                    <a:lnTo>
                      <a:pt x="0" y="19"/>
                    </a:lnTo>
                    <a:lnTo>
                      <a:pt x="1" y="21"/>
                    </a:lnTo>
                    <a:lnTo>
                      <a:pt x="2" y="24"/>
                    </a:lnTo>
                    <a:lnTo>
                      <a:pt x="4" y="26"/>
                    </a:lnTo>
                    <a:lnTo>
                      <a:pt x="6" y="27"/>
                    </a:lnTo>
                    <a:lnTo>
                      <a:pt x="10" y="29"/>
                    </a:lnTo>
                    <a:lnTo>
                      <a:pt x="12" y="30"/>
                    </a:lnTo>
                    <a:lnTo>
                      <a:pt x="15" y="30"/>
                    </a:lnTo>
                    <a:lnTo>
                      <a:pt x="45" y="30"/>
                    </a:lnTo>
                    <a:lnTo>
                      <a:pt x="48" y="30"/>
                    </a:lnTo>
                    <a:lnTo>
                      <a:pt x="51" y="29"/>
                    </a:lnTo>
                    <a:lnTo>
                      <a:pt x="54" y="27"/>
                    </a:lnTo>
                    <a:lnTo>
                      <a:pt x="56" y="26"/>
                    </a:lnTo>
                    <a:lnTo>
                      <a:pt x="58" y="24"/>
                    </a:lnTo>
                    <a:lnTo>
                      <a:pt x="59" y="21"/>
                    </a:lnTo>
                    <a:lnTo>
                      <a:pt x="60" y="19"/>
                    </a:lnTo>
                    <a:lnTo>
                      <a:pt x="60" y="15"/>
                    </a:lnTo>
                    <a:lnTo>
                      <a:pt x="60" y="12"/>
                    </a:lnTo>
                    <a:lnTo>
                      <a:pt x="59" y="9"/>
                    </a:lnTo>
                    <a:lnTo>
                      <a:pt x="58" y="7"/>
                    </a:lnTo>
                    <a:lnTo>
                      <a:pt x="56" y="5"/>
                    </a:lnTo>
                    <a:lnTo>
                      <a:pt x="54" y="3"/>
                    </a:lnTo>
                    <a:lnTo>
                      <a:pt x="51" y="1"/>
                    </a:lnTo>
                    <a:lnTo>
                      <a:pt x="48" y="0"/>
                    </a:lnTo>
                    <a:lnTo>
                      <a:pt x="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200"/>
              </a:p>
            </p:txBody>
          </p:sp>
          <p:sp>
            <p:nvSpPr>
              <p:cNvPr id="113" name="Freeform 224"/>
              <p:cNvSpPr>
                <a:spLocks noEditPoints="1"/>
              </p:cNvSpPr>
              <p:nvPr/>
            </p:nvSpPr>
            <p:spPr bwMode="auto">
              <a:xfrm>
                <a:off x="8740775" y="2536825"/>
                <a:ext cx="115888" cy="114300"/>
              </a:xfrm>
              <a:custGeom>
                <a:avLst/>
                <a:gdLst>
                  <a:gd name="T0" fmla="*/ 211 w 361"/>
                  <a:gd name="T1" fmla="*/ 34 h 361"/>
                  <a:gd name="T2" fmla="*/ 252 w 361"/>
                  <a:gd name="T3" fmla="*/ 49 h 361"/>
                  <a:gd name="T4" fmla="*/ 286 w 361"/>
                  <a:gd name="T5" fmla="*/ 75 h 361"/>
                  <a:gd name="T6" fmla="*/ 313 w 361"/>
                  <a:gd name="T7" fmla="*/ 110 h 361"/>
                  <a:gd name="T8" fmla="*/ 328 w 361"/>
                  <a:gd name="T9" fmla="*/ 151 h 361"/>
                  <a:gd name="T10" fmla="*/ 330 w 361"/>
                  <a:gd name="T11" fmla="*/ 196 h 361"/>
                  <a:gd name="T12" fmla="*/ 319 w 361"/>
                  <a:gd name="T13" fmla="*/ 239 h 361"/>
                  <a:gd name="T14" fmla="*/ 297 w 361"/>
                  <a:gd name="T15" fmla="*/ 277 h 361"/>
                  <a:gd name="T16" fmla="*/ 265 w 361"/>
                  <a:gd name="T17" fmla="*/ 306 h 361"/>
                  <a:gd name="T18" fmla="*/ 225 w 361"/>
                  <a:gd name="T19" fmla="*/ 325 h 361"/>
                  <a:gd name="T20" fmla="*/ 180 w 361"/>
                  <a:gd name="T21" fmla="*/ 331 h 361"/>
                  <a:gd name="T22" fmla="*/ 136 w 361"/>
                  <a:gd name="T23" fmla="*/ 325 h 361"/>
                  <a:gd name="T24" fmla="*/ 96 w 361"/>
                  <a:gd name="T25" fmla="*/ 306 h 361"/>
                  <a:gd name="T26" fmla="*/ 64 w 361"/>
                  <a:gd name="T27" fmla="*/ 277 h 361"/>
                  <a:gd name="T28" fmla="*/ 42 w 361"/>
                  <a:gd name="T29" fmla="*/ 239 h 361"/>
                  <a:gd name="T30" fmla="*/ 31 w 361"/>
                  <a:gd name="T31" fmla="*/ 196 h 361"/>
                  <a:gd name="T32" fmla="*/ 33 w 361"/>
                  <a:gd name="T33" fmla="*/ 151 h 361"/>
                  <a:gd name="T34" fmla="*/ 48 w 361"/>
                  <a:gd name="T35" fmla="*/ 110 h 361"/>
                  <a:gd name="T36" fmla="*/ 74 w 361"/>
                  <a:gd name="T37" fmla="*/ 75 h 361"/>
                  <a:gd name="T38" fmla="*/ 108 w 361"/>
                  <a:gd name="T39" fmla="*/ 49 h 361"/>
                  <a:gd name="T40" fmla="*/ 150 w 361"/>
                  <a:gd name="T41" fmla="*/ 34 h 361"/>
                  <a:gd name="T42" fmla="*/ 180 w 361"/>
                  <a:gd name="T43" fmla="*/ 30 h 361"/>
                  <a:gd name="T44" fmla="*/ 216 w 361"/>
                  <a:gd name="T45" fmla="*/ 358 h 361"/>
                  <a:gd name="T46" fmla="*/ 267 w 361"/>
                  <a:gd name="T47" fmla="*/ 340 h 361"/>
                  <a:gd name="T48" fmla="*/ 307 w 361"/>
                  <a:gd name="T49" fmla="*/ 309 h 361"/>
                  <a:gd name="T50" fmla="*/ 339 w 361"/>
                  <a:gd name="T51" fmla="*/ 267 h 361"/>
                  <a:gd name="T52" fmla="*/ 357 w 361"/>
                  <a:gd name="T53" fmla="*/ 218 h 361"/>
                  <a:gd name="T54" fmla="*/ 360 w 361"/>
                  <a:gd name="T55" fmla="*/ 163 h 361"/>
                  <a:gd name="T56" fmla="*/ 346 w 361"/>
                  <a:gd name="T57" fmla="*/ 111 h 361"/>
                  <a:gd name="T58" fmla="*/ 319 w 361"/>
                  <a:gd name="T59" fmla="*/ 67 h 361"/>
                  <a:gd name="T60" fmla="*/ 281 w 361"/>
                  <a:gd name="T61" fmla="*/ 31 h 361"/>
                  <a:gd name="T62" fmla="*/ 234 w 361"/>
                  <a:gd name="T63" fmla="*/ 9 h 361"/>
                  <a:gd name="T64" fmla="*/ 180 w 361"/>
                  <a:gd name="T65" fmla="*/ 0 h 361"/>
                  <a:gd name="T66" fmla="*/ 126 w 361"/>
                  <a:gd name="T67" fmla="*/ 9 h 361"/>
                  <a:gd name="T68" fmla="*/ 79 w 361"/>
                  <a:gd name="T69" fmla="*/ 31 h 361"/>
                  <a:gd name="T70" fmla="*/ 41 w 361"/>
                  <a:gd name="T71" fmla="*/ 67 h 361"/>
                  <a:gd name="T72" fmla="*/ 14 w 361"/>
                  <a:gd name="T73" fmla="*/ 111 h 361"/>
                  <a:gd name="T74" fmla="*/ 1 w 361"/>
                  <a:gd name="T75" fmla="*/ 163 h 361"/>
                  <a:gd name="T76" fmla="*/ 3 w 361"/>
                  <a:gd name="T77" fmla="*/ 218 h 361"/>
                  <a:gd name="T78" fmla="*/ 21 w 361"/>
                  <a:gd name="T79" fmla="*/ 267 h 361"/>
                  <a:gd name="T80" fmla="*/ 53 w 361"/>
                  <a:gd name="T81" fmla="*/ 309 h 361"/>
                  <a:gd name="T82" fmla="*/ 94 w 361"/>
                  <a:gd name="T83" fmla="*/ 340 h 361"/>
                  <a:gd name="T84" fmla="*/ 144 w 361"/>
                  <a:gd name="T85" fmla="*/ 35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1" h="361">
                    <a:moveTo>
                      <a:pt x="180" y="30"/>
                    </a:moveTo>
                    <a:lnTo>
                      <a:pt x="196" y="31"/>
                    </a:lnTo>
                    <a:lnTo>
                      <a:pt x="211" y="34"/>
                    </a:lnTo>
                    <a:lnTo>
                      <a:pt x="225" y="38"/>
                    </a:lnTo>
                    <a:lnTo>
                      <a:pt x="239" y="42"/>
                    </a:lnTo>
                    <a:lnTo>
                      <a:pt x="252" y="49"/>
                    </a:lnTo>
                    <a:lnTo>
                      <a:pt x="265" y="56"/>
                    </a:lnTo>
                    <a:lnTo>
                      <a:pt x="276" y="65"/>
                    </a:lnTo>
                    <a:lnTo>
                      <a:pt x="286" y="75"/>
                    </a:lnTo>
                    <a:lnTo>
                      <a:pt x="297" y="85"/>
                    </a:lnTo>
                    <a:lnTo>
                      <a:pt x="305" y="97"/>
                    </a:lnTo>
                    <a:lnTo>
                      <a:pt x="313" y="110"/>
                    </a:lnTo>
                    <a:lnTo>
                      <a:pt x="319" y="122"/>
                    </a:lnTo>
                    <a:lnTo>
                      <a:pt x="324" y="136"/>
                    </a:lnTo>
                    <a:lnTo>
                      <a:pt x="328" y="151"/>
                    </a:lnTo>
                    <a:lnTo>
                      <a:pt x="330" y="165"/>
                    </a:lnTo>
                    <a:lnTo>
                      <a:pt x="331" y="181"/>
                    </a:lnTo>
                    <a:lnTo>
                      <a:pt x="330" y="196"/>
                    </a:lnTo>
                    <a:lnTo>
                      <a:pt x="328" y="211"/>
                    </a:lnTo>
                    <a:lnTo>
                      <a:pt x="324" y="225"/>
                    </a:lnTo>
                    <a:lnTo>
                      <a:pt x="319" y="239"/>
                    </a:lnTo>
                    <a:lnTo>
                      <a:pt x="313" y="253"/>
                    </a:lnTo>
                    <a:lnTo>
                      <a:pt x="305" y="265"/>
                    </a:lnTo>
                    <a:lnTo>
                      <a:pt x="297" y="277"/>
                    </a:lnTo>
                    <a:lnTo>
                      <a:pt x="286" y="287"/>
                    </a:lnTo>
                    <a:lnTo>
                      <a:pt x="276" y="297"/>
                    </a:lnTo>
                    <a:lnTo>
                      <a:pt x="265" y="306"/>
                    </a:lnTo>
                    <a:lnTo>
                      <a:pt x="252" y="313"/>
                    </a:lnTo>
                    <a:lnTo>
                      <a:pt x="239" y="320"/>
                    </a:lnTo>
                    <a:lnTo>
                      <a:pt x="225" y="325"/>
                    </a:lnTo>
                    <a:lnTo>
                      <a:pt x="211" y="328"/>
                    </a:lnTo>
                    <a:lnTo>
                      <a:pt x="196" y="330"/>
                    </a:lnTo>
                    <a:lnTo>
                      <a:pt x="180" y="331"/>
                    </a:lnTo>
                    <a:lnTo>
                      <a:pt x="165" y="330"/>
                    </a:lnTo>
                    <a:lnTo>
                      <a:pt x="150" y="328"/>
                    </a:lnTo>
                    <a:lnTo>
                      <a:pt x="136" y="325"/>
                    </a:lnTo>
                    <a:lnTo>
                      <a:pt x="122" y="320"/>
                    </a:lnTo>
                    <a:lnTo>
                      <a:pt x="108" y="313"/>
                    </a:lnTo>
                    <a:lnTo>
                      <a:pt x="96" y="306"/>
                    </a:lnTo>
                    <a:lnTo>
                      <a:pt x="85" y="297"/>
                    </a:lnTo>
                    <a:lnTo>
                      <a:pt x="74" y="287"/>
                    </a:lnTo>
                    <a:lnTo>
                      <a:pt x="64" y="277"/>
                    </a:lnTo>
                    <a:lnTo>
                      <a:pt x="56" y="265"/>
                    </a:lnTo>
                    <a:lnTo>
                      <a:pt x="48" y="253"/>
                    </a:lnTo>
                    <a:lnTo>
                      <a:pt x="42" y="239"/>
                    </a:lnTo>
                    <a:lnTo>
                      <a:pt x="36" y="225"/>
                    </a:lnTo>
                    <a:lnTo>
                      <a:pt x="33" y="211"/>
                    </a:lnTo>
                    <a:lnTo>
                      <a:pt x="31" y="196"/>
                    </a:lnTo>
                    <a:lnTo>
                      <a:pt x="30" y="181"/>
                    </a:lnTo>
                    <a:lnTo>
                      <a:pt x="31" y="165"/>
                    </a:lnTo>
                    <a:lnTo>
                      <a:pt x="33" y="151"/>
                    </a:lnTo>
                    <a:lnTo>
                      <a:pt x="36" y="136"/>
                    </a:lnTo>
                    <a:lnTo>
                      <a:pt x="42" y="122"/>
                    </a:lnTo>
                    <a:lnTo>
                      <a:pt x="48" y="110"/>
                    </a:lnTo>
                    <a:lnTo>
                      <a:pt x="56" y="97"/>
                    </a:lnTo>
                    <a:lnTo>
                      <a:pt x="64" y="86"/>
                    </a:lnTo>
                    <a:lnTo>
                      <a:pt x="74" y="75"/>
                    </a:lnTo>
                    <a:lnTo>
                      <a:pt x="85" y="65"/>
                    </a:lnTo>
                    <a:lnTo>
                      <a:pt x="96" y="56"/>
                    </a:lnTo>
                    <a:lnTo>
                      <a:pt x="108" y="49"/>
                    </a:lnTo>
                    <a:lnTo>
                      <a:pt x="122" y="42"/>
                    </a:lnTo>
                    <a:lnTo>
                      <a:pt x="136" y="38"/>
                    </a:lnTo>
                    <a:lnTo>
                      <a:pt x="150" y="34"/>
                    </a:lnTo>
                    <a:lnTo>
                      <a:pt x="165" y="31"/>
                    </a:lnTo>
                    <a:lnTo>
                      <a:pt x="180" y="30"/>
                    </a:lnTo>
                    <a:lnTo>
                      <a:pt x="180" y="30"/>
                    </a:lnTo>
                    <a:close/>
                    <a:moveTo>
                      <a:pt x="180" y="361"/>
                    </a:moveTo>
                    <a:lnTo>
                      <a:pt x="199" y="360"/>
                    </a:lnTo>
                    <a:lnTo>
                      <a:pt x="216" y="358"/>
                    </a:lnTo>
                    <a:lnTo>
                      <a:pt x="234" y="354"/>
                    </a:lnTo>
                    <a:lnTo>
                      <a:pt x="251" y="347"/>
                    </a:lnTo>
                    <a:lnTo>
                      <a:pt x="267" y="340"/>
                    </a:lnTo>
                    <a:lnTo>
                      <a:pt x="281" y="330"/>
                    </a:lnTo>
                    <a:lnTo>
                      <a:pt x="295" y="321"/>
                    </a:lnTo>
                    <a:lnTo>
                      <a:pt x="307" y="309"/>
                    </a:lnTo>
                    <a:lnTo>
                      <a:pt x="319" y="296"/>
                    </a:lnTo>
                    <a:lnTo>
                      <a:pt x="330" y="282"/>
                    </a:lnTo>
                    <a:lnTo>
                      <a:pt x="339" y="267"/>
                    </a:lnTo>
                    <a:lnTo>
                      <a:pt x="346" y="251"/>
                    </a:lnTo>
                    <a:lnTo>
                      <a:pt x="352" y="235"/>
                    </a:lnTo>
                    <a:lnTo>
                      <a:pt x="357" y="218"/>
                    </a:lnTo>
                    <a:lnTo>
                      <a:pt x="360" y="200"/>
                    </a:lnTo>
                    <a:lnTo>
                      <a:pt x="361" y="181"/>
                    </a:lnTo>
                    <a:lnTo>
                      <a:pt x="360" y="163"/>
                    </a:lnTo>
                    <a:lnTo>
                      <a:pt x="357" y="145"/>
                    </a:lnTo>
                    <a:lnTo>
                      <a:pt x="352" y="128"/>
                    </a:lnTo>
                    <a:lnTo>
                      <a:pt x="346" y="111"/>
                    </a:lnTo>
                    <a:lnTo>
                      <a:pt x="339" y="96"/>
                    </a:lnTo>
                    <a:lnTo>
                      <a:pt x="330" y="81"/>
                    </a:lnTo>
                    <a:lnTo>
                      <a:pt x="319" y="67"/>
                    </a:lnTo>
                    <a:lnTo>
                      <a:pt x="307" y="54"/>
                    </a:lnTo>
                    <a:lnTo>
                      <a:pt x="295" y="42"/>
                    </a:lnTo>
                    <a:lnTo>
                      <a:pt x="281" y="31"/>
                    </a:lnTo>
                    <a:lnTo>
                      <a:pt x="267" y="23"/>
                    </a:lnTo>
                    <a:lnTo>
                      <a:pt x="251" y="15"/>
                    </a:lnTo>
                    <a:lnTo>
                      <a:pt x="234" y="9"/>
                    </a:lnTo>
                    <a:lnTo>
                      <a:pt x="216" y="5"/>
                    </a:lnTo>
                    <a:lnTo>
                      <a:pt x="199" y="1"/>
                    </a:lnTo>
                    <a:lnTo>
                      <a:pt x="180" y="0"/>
                    </a:lnTo>
                    <a:lnTo>
                      <a:pt x="162" y="1"/>
                    </a:lnTo>
                    <a:lnTo>
                      <a:pt x="144" y="5"/>
                    </a:lnTo>
                    <a:lnTo>
                      <a:pt x="126" y="9"/>
                    </a:lnTo>
                    <a:lnTo>
                      <a:pt x="110" y="15"/>
                    </a:lnTo>
                    <a:lnTo>
                      <a:pt x="94" y="23"/>
                    </a:lnTo>
                    <a:lnTo>
                      <a:pt x="79" y="31"/>
                    </a:lnTo>
                    <a:lnTo>
                      <a:pt x="65" y="42"/>
                    </a:lnTo>
                    <a:lnTo>
                      <a:pt x="53" y="54"/>
                    </a:lnTo>
                    <a:lnTo>
                      <a:pt x="41" y="67"/>
                    </a:lnTo>
                    <a:lnTo>
                      <a:pt x="31" y="81"/>
                    </a:lnTo>
                    <a:lnTo>
                      <a:pt x="21" y="96"/>
                    </a:lnTo>
                    <a:lnTo>
                      <a:pt x="14" y="111"/>
                    </a:lnTo>
                    <a:lnTo>
                      <a:pt x="8" y="128"/>
                    </a:lnTo>
                    <a:lnTo>
                      <a:pt x="3" y="145"/>
                    </a:lnTo>
                    <a:lnTo>
                      <a:pt x="1" y="163"/>
                    </a:lnTo>
                    <a:lnTo>
                      <a:pt x="0" y="181"/>
                    </a:lnTo>
                    <a:lnTo>
                      <a:pt x="1" y="200"/>
                    </a:lnTo>
                    <a:lnTo>
                      <a:pt x="3" y="218"/>
                    </a:lnTo>
                    <a:lnTo>
                      <a:pt x="8" y="235"/>
                    </a:lnTo>
                    <a:lnTo>
                      <a:pt x="14" y="251"/>
                    </a:lnTo>
                    <a:lnTo>
                      <a:pt x="21" y="267"/>
                    </a:lnTo>
                    <a:lnTo>
                      <a:pt x="31" y="282"/>
                    </a:lnTo>
                    <a:lnTo>
                      <a:pt x="41" y="296"/>
                    </a:lnTo>
                    <a:lnTo>
                      <a:pt x="53" y="309"/>
                    </a:lnTo>
                    <a:lnTo>
                      <a:pt x="65" y="321"/>
                    </a:lnTo>
                    <a:lnTo>
                      <a:pt x="79" y="330"/>
                    </a:lnTo>
                    <a:lnTo>
                      <a:pt x="94" y="340"/>
                    </a:lnTo>
                    <a:lnTo>
                      <a:pt x="110" y="347"/>
                    </a:lnTo>
                    <a:lnTo>
                      <a:pt x="126" y="354"/>
                    </a:lnTo>
                    <a:lnTo>
                      <a:pt x="144" y="358"/>
                    </a:lnTo>
                    <a:lnTo>
                      <a:pt x="162" y="360"/>
                    </a:lnTo>
                    <a:lnTo>
                      <a:pt x="180" y="3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200"/>
              </a:p>
            </p:txBody>
          </p:sp>
        </p:grpSp>
        <p:sp>
          <p:nvSpPr>
            <p:cNvPr id="93" name="TextBox 71"/>
            <p:cNvSpPr txBox="1"/>
            <p:nvPr/>
          </p:nvSpPr>
          <p:spPr>
            <a:xfrm>
              <a:off x="7294" y="2417"/>
              <a:ext cx="11230" cy="6907"/>
            </a:xfrm>
            <a:prstGeom prst="rect">
              <a:avLst/>
            </a:prstGeom>
            <a:noFill/>
            <a:ln>
              <a:noFill/>
            </a:ln>
          </p:spPr>
          <p:txBody>
            <a:bodyPr wrap="square" lIns="0" tIns="0" rIns="0" bIns="0" rtlCol="0" anchor="ctr">
              <a:spAutoFit/>
            </a:bodyPr>
            <a:lstStyle/>
            <a:p>
              <a:pPr indent="457200" algn="l" fontAlgn="auto">
                <a:lnSpc>
                  <a:spcPts val="2500"/>
                </a:lnSpc>
                <a:buClr>
                  <a:schemeClr val="accent1"/>
                </a:buClr>
                <a:extLst>
                  <a:ext uri="{35155182-B16C-46BC-9424-99874614C6A1}">
                    <wpsdc:indentchars xmlns:wpsdc="http://www.wps.cn/officeDocument/2017/drawingmlCustomData" val="200" checksum="59296752"/>
                  </a:ext>
                </a:extLst>
              </a:pPr>
              <a:r>
                <a:rPr lang="zh-CN" dirty="0">
                  <a:solidFill>
                    <a:schemeClr val="tx1"/>
                  </a:solidFill>
                  <a:sym typeface="+mn-ea"/>
                </a:rPr>
                <a:t>在科技快速进步的今天，互联网成为了当今世界人们对外交流、快速获取和发布信息的最常用也是最便捷的渠道，互联网如今已经渗入人们日常生活中的方方面面。当今时代技术更新飞快，作为技术学习者与互联网技术从业者需要不断的汲取新知识走在技术进步的前端，但是如今大部分新技术文档与书籍都是英文，专业名词大都由国外技术人员命名，对于英语能力有限的技术学习者与互联网技术从业者，不可避免的需要借助搜素引擎或者其他人的帮助，在搜索引擎的搜索结果中大部分的技术问题解决方案的网站形式都是博客，所以此次毕业设计自己也想要做一个记录自己学习与工作过程的心得体会的博客网站。</a:t>
              </a:r>
              <a:endParaRPr lang="zh-CN" dirty="0">
                <a:solidFill>
                  <a:schemeClr val="tx1"/>
                </a:solidFill>
                <a:sym typeface="+mn-ea"/>
              </a:endParaRPr>
            </a:p>
          </p:txBody>
        </p:sp>
      </p:grpSp>
      <p:sp>
        <p:nvSpPr>
          <p:cNvPr id="4" name="文本框 3"/>
          <p:cNvSpPr txBox="1"/>
          <p:nvPr/>
        </p:nvSpPr>
        <p:spPr>
          <a:xfrm>
            <a:off x="2047875" y="3890010"/>
            <a:ext cx="1452880" cy="398780"/>
          </a:xfrm>
          <a:prstGeom prst="rect">
            <a:avLst/>
          </a:prstGeom>
          <a:noFill/>
        </p:spPr>
        <p:txBody>
          <a:bodyPr wrap="none" rtlCol="0">
            <a:spAutoFit/>
          </a:bodyPr>
          <a:p>
            <a:r>
              <a:rPr lang="zh-CN" altLang="en-US" sz="2000">
                <a:solidFill>
                  <a:schemeClr val="bg1"/>
                </a:solidFill>
              </a:rPr>
              <a:t>背景及意义</a:t>
            </a:r>
            <a:endParaRPr lang="zh-CN" alt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048000" y="2926675"/>
            <a:ext cx="6096000" cy="883325"/>
            <a:chOff x="3048000" y="2926675"/>
            <a:chExt cx="6096000" cy="883325"/>
          </a:xfrm>
        </p:grpSpPr>
        <p:sp>
          <p:nvSpPr>
            <p:cNvPr id="6" name="矩形 5"/>
            <p:cNvSpPr/>
            <p:nvPr/>
          </p:nvSpPr>
          <p:spPr>
            <a:xfrm>
              <a:off x="3190454" y="2926675"/>
              <a:ext cx="5811093" cy="706755"/>
            </a:xfrm>
            <a:prstGeom prst="rect">
              <a:avLst/>
            </a:prstGeom>
          </p:spPr>
          <p:txBody>
            <a:bodyPr wrap="square">
              <a:spAutoFit/>
            </a:bodyPr>
            <a:lstStyle/>
            <a:p>
              <a:pPr algn="ctr">
                <a:defRPr/>
              </a:pPr>
              <a:r>
                <a:rPr lang="zh-CN" altLang="en-US" sz="4000" b="1" dirty="0">
                  <a:solidFill>
                    <a:schemeClr val="tx1">
                      <a:lumMod val="75000"/>
                      <a:lumOff val="25000"/>
                    </a:schemeClr>
                  </a:solidFill>
                  <a:latin typeface="微软雅黑" panose="020B0503020204020204" charset="-122"/>
                  <a:ea typeface="微软雅黑" panose="020B0503020204020204" charset="-122"/>
                </a:rPr>
                <a:t>二</a:t>
              </a:r>
              <a:r>
                <a:rPr lang="en-US" altLang="zh-CN" sz="4000" b="1" dirty="0">
                  <a:solidFill>
                    <a:schemeClr val="tx1">
                      <a:lumMod val="75000"/>
                      <a:lumOff val="25000"/>
                    </a:schemeClr>
                  </a:solidFill>
                  <a:latin typeface="微软雅黑" panose="020B0503020204020204" charset="-122"/>
                  <a:ea typeface="微软雅黑" panose="020B0503020204020204" charset="-122"/>
                </a:rPr>
                <a:t>.  </a:t>
              </a:r>
              <a:r>
                <a:rPr lang="zh-CN" altLang="en-US" sz="4000" b="1" dirty="0">
                  <a:solidFill>
                    <a:schemeClr val="tx1">
                      <a:lumMod val="75000"/>
                      <a:lumOff val="25000"/>
                    </a:schemeClr>
                  </a:solidFill>
                  <a:latin typeface="微软雅黑" panose="020B0503020204020204" charset="-122"/>
                  <a:ea typeface="微软雅黑" panose="020B0503020204020204" charset="-122"/>
                </a:rPr>
                <a:t>功能模块</a:t>
              </a:r>
              <a:endParaRPr lang="zh-CN" altLang="en-US" sz="4000" b="1" dirty="0">
                <a:solidFill>
                  <a:schemeClr val="tx1">
                    <a:lumMod val="75000"/>
                    <a:lumOff val="25000"/>
                  </a:schemeClr>
                </a:solidFill>
                <a:latin typeface="微软雅黑" panose="020B0503020204020204" charset="-122"/>
                <a:ea typeface="微软雅黑" panose="020B0503020204020204" charset="-122"/>
              </a:endParaRPr>
            </a:p>
          </p:txBody>
        </p:sp>
        <p:cxnSp>
          <p:nvCxnSpPr>
            <p:cNvPr id="12" name="直接连接符 11"/>
            <p:cNvCxnSpPr/>
            <p:nvPr/>
          </p:nvCxnSpPr>
          <p:spPr>
            <a:xfrm>
              <a:off x="3048000" y="3810000"/>
              <a:ext cx="609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759115" y="4095582"/>
            <a:ext cx="4832985" cy="553085"/>
            <a:chOff x="1065020" y="4216867"/>
            <a:chExt cx="4832985" cy="553085"/>
          </a:xfrm>
        </p:grpSpPr>
        <p:sp>
          <p:nvSpPr>
            <p:cNvPr id="13" name="文本框 12"/>
            <p:cNvSpPr txBox="1"/>
            <p:nvPr/>
          </p:nvSpPr>
          <p:spPr>
            <a:xfrm>
              <a:off x="3905375" y="4216867"/>
              <a:ext cx="1992630" cy="553085"/>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sz="2000" dirty="0">
                  <a:solidFill>
                    <a:schemeClr val="tx1">
                      <a:lumMod val="65000"/>
                      <a:lumOff val="35000"/>
                    </a:schemeClr>
                  </a:solidFill>
                </a:rPr>
                <a:t>前台功能模块</a:t>
              </a:r>
              <a:endParaRPr lang="zh-CN" altLang="en-US" sz="2000" dirty="0">
                <a:solidFill>
                  <a:schemeClr val="tx1">
                    <a:lumMod val="65000"/>
                    <a:lumOff val="35000"/>
                  </a:schemeClr>
                </a:solidFill>
              </a:endParaRPr>
            </a:p>
          </p:txBody>
        </p:sp>
        <p:sp>
          <p:nvSpPr>
            <p:cNvPr id="14" name="文本框 13"/>
            <p:cNvSpPr txBox="1"/>
            <p:nvPr/>
          </p:nvSpPr>
          <p:spPr>
            <a:xfrm>
              <a:off x="1065020" y="4216867"/>
              <a:ext cx="1992630" cy="553085"/>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sz="2000" dirty="0">
                  <a:solidFill>
                    <a:schemeClr val="tx1">
                      <a:lumMod val="65000"/>
                      <a:lumOff val="35000"/>
                    </a:schemeClr>
                  </a:solidFill>
                </a:rPr>
                <a:t>后台功能模块</a:t>
              </a:r>
              <a:endParaRPr lang="zh-CN" altLang="en-US" sz="2000" dirty="0">
                <a:solidFill>
                  <a:schemeClr val="tx1">
                    <a:lumMod val="65000"/>
                    <a:lumOff val="35000"/>
                  </a:schemeClr>
                </a:solidFill>
              </a:endParaRPr>
            </a:p>
          </p:txBody>
        </p:sp>
      </p:grpSp>
      <p:grpSp>
        <p:nvGrpSpPr>
          <p:cNvPr id="10" name="组合 9"/>
          <p:cNvGrpSpPr/>
          <p:nvPr/>
        </p:nvGrpSpPr>
        <p:grpSpPr>
          <a:xfrm>
            <a:off x="5289300" y="1352572"/>
            <a:ext cx="1613401" cy="1299368"/>
            <a:chOff x="4862582" y="2498361"/>
            <a:chExt cx="736113" cy="634526"/>
          </a:xfrm>
        </p:grpSpPr>
        <p:sp>
          <p:nvSpPr>
            <p:cNvPr id="11" name="Hexagon 9"/>
            <p:cNvSpPr/>
            <p:nvPr/>
          </p:nvSpPr>
          <p:spPr>
            <a:xfrm>
              <a:off x="4862582" y="2498361"/>
              <a:ext cx="736113" cy="634526"/>
            </a:xfrm>
            <a:prstGeom prst="hexagon">
              <a:avLst/>
            </a:prstGeom>
            <a:solidFill>
              <a:schemeClr val="accent1"/>
            </a:solidFill>
            <a:ln>
              <a:noFill/>
            </a:ln>
            <a:effectLst>
              <a:innerShdw blurRad="1143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75000"/>
                    <a:lumOff val="25000"/>
                  </a:schemeClr>
                </a:solidFill>
              </a:endParaRPr>
            </a:p>
          </p:txBody>
        </p:sp>
        <p:grpSp>
          <p:nvGrpSpPr>
            <p:cNvPr id="16" name="Group 46"/>
            <p:cNvGrpSpPr/>
            <p:nvPr/>
          </p:nvGrpSpPr>
          <p:grpSpPr>
            <a:xfrm>
              <a:off x="5157769" y="2693505"/>
              <a:ext cx="145741" cy="244239"/>
              <a:chOff x="1508125" y="1925638"/>
              <a:chExt cx="171450" cy="287338"/>
            </a:xfrm>
            <a:solidFill>
              <a:schemeClr val="bg1"/>
            </a:solidFill>
          </p:grpSpPr>
          <p:sp>
            <p:nvSpPr>
              <p:cNvPr id="17" name="Freeform 85"/>
              <p:cNvSpPr>
                <a:spLocks noEditPoints="1"/>
              </p:cNvSpPr>
              <p:nvPr/>
            </p:nvSpPr>
            <p:spPr bwMode="auto">
              <a:xfrm>
                <a:off x="1508125" y="1965325"/>
                <a:ext cx="66675" cy="247650"/>
              </a:xfrm>
              <a:custGeom>
                <a:avLst/>
                <a:gdLst>
                  <a:gd name="T0" fmla="*/ 104 w 211"/>
                  <a:gd name="T1" fmla="*/ 752 h 783"/>
                  <a:gd name="T2" fmla="*/ 90 w 211"/>
                  <a:gd name="T3" fmla="*/ 749 h 783"/>
                  <a:gd name="T4" fmla="*/ 69 w 211"/>
                  <a:gd name="T5" fmla="*/ 742 h 783"/>
                  <a:gd name="T6" fmla="*/ 52 w 211"/>
                  <a:gd name="T7" fmla="*/ 730 h 783"/>
                  <a:gd name="T8" fmla="*/ 42 w 211"/>
                  <a:gd name="T9" fmla="*/ 720 h 783"/>
                  <a:gd name="T10" fmla="*/ 35 w 211"/>
                  <a:gd name="T11" fmla="*/ 709 h 783"/>
                  <a:gd name="T12" fmla="*/ 32 w 211"/>
                  <a:gd name="T13" fmla="*/ 698 h 783"/>
                  <a:gd name="T14" fmla="*/ 30 w 211"/>
                  <a:gd name="T15" fmla="*/ 662 h 783"/>
                  <a:gd name="T16" fmla="*/ 181 w 211"/>
                  <a:gd name="T17" fmla="*/ 692 h 783"/>
                  <a:gd name="T18" fmla="*/ 180 w 211"/>
                  <a:gd name="T19" fmla="*/ 704 h 783"/>
                  <a:gd name="T20" fmla="*/ 175 w 211"/>
                  <a:gd name="T21" fmla="*/ 716 h 783"/>
                  <a:gd name="T22" fmla="*/ 167 w 211"/>
                  <a:gd name="T23" fmla="*/ 726 h 783"/>
                  <a:gd name="T24" fmla="*/ 158 w 211"/>
                  <a:gd name="T25" fmla="*/ 735 h 783"/>
                  <a:gd name="T26" fmla="*/ 135 w 211"/>
                  <a:gd name="T27" fmla="*/ 748 h 783"/>
                  <a:gd name="T28" fmla="*/ 123 w 211"/>
                  <a:gd name="T29" fmla="*/ 751 h 783"/>
                  <a:gd name="T30" fmla="*/ 110 w 211"/>
                  <a:gd name="T31" fmla="*/ 752 h 783"/>
                  <a:gd name="T32" fmla="*/ 172 w 211"/>
                  <a:gd name="T33" fmla="*/ 179 h 783"/>
                  <a:gd name="T34" fmla="*/ 106 w 211"/>
                  <a:gd name="T35" fmla="*/ 47 h 783"/>
                  <a:gd name="T36" fmla="*/ 181 w 211"/>
                  <a:gd name="T37" fmla="*/ 602 h 783"/>
                  <a:gd name="T38" fmla="*/ 30 w 211"/>
                  <a:gd name="T39" fmla="*/ 632 h 783"/>
                  <a:gd name="T40" fmla="*/ 181 w 211"/>
                  <a:gd name="T41" fmla="*/ 209 h 783"/>
                  <a:gd name="T42" fmla="*/ 121 w 211"/>
                  <a:gd name="T43" fmla="*/ 572 h 783"/>
                  <a:gd name="T44" fmla="*/ 181 w 211"/>
                  <a:gd name="T45" fmla="*/ 209 h 783"/>
                  <a:gd name="T46" fmla="*/ 91 w 211"/>
                  <a:gd name="T47" fmla="*/ 572 h 783"/>
                  <a:gd name="T48" fmla="*/ 30 w 211"/>
                  <a:gd name="T49" fmla="*/ 209 h 783"/>
                  <a:gd name="T50" fmla="*/ 210 w 211"/>
                  <a:gd name="T51" fmla="*/ 188 h 783"/>
                  <a:gd name="T52" fmla="*/ 118 w 211"/>
                  <a:gd name="T53" fmla="*/ 4 h 783"/>
                  <a:gd name="T54" fmla="*/ 110 w 211"/>
                  <a:gd name="T55" fmla="*/ 0 h 783"/>
                  <a:gd name="T56" fmla="*/ 103 w 211"/>
                  <a:gd name="T57" fmla="*/ 0 h 783"/>
                  <a:gd name="T58" fmla="*/ 95 w 211"/>
                  <a:gd name="T59" fmla="*/ 4 h 783"/>
                  <a:gd name="T60" fmla="*/ 3 w 211"/>
                  <a:gd name="T61" fmla="*/ 188 h 783"/>
                  <a:gd name="T62" fmla="*/ 3 w 211"/>
                  <a:gd name="T63" fmla="*/ 188 h 783"/>
                  <a:gd name="T64" fmla="*/ 0 w 211"/>
                  <a:gd name="T65" fmla="*/ 194 h 783"/>
                  <a:gd name="T66" fmla="*/ 1 w 211"/>
                  <a:gd name="T67" fmla="*/ 702 h 783"/>
                  <a:gd name="T68" fmla="*/ 7 w 211"/>
                  <a:gd name="T69" fmla="*/ 719 h 783"/>
                  <a:gd name="T70" fmla="*/ 15 w 211"/>
                  <a:gd name="T71" fmla="*/ 735 h 783"/>
                  <a:gd name="T72" fmla="*/ 28 w 211"/>
                  <a:gd name="T73" fmla="*/ 750 h 783"/>
                  <a:gd name="T74" fmla="*/ 44 w 211"/>
                  <a:gd name="T75" fmla="*/ 762 h 783"/>
                  <a:gd name="T76" fmla="*/ 62 w 211"/>
                  <a:gd name="T77" fmla="*/ 772 h 783"/>
                  <a:gd name="T78" fmla="*/ 81 w 211"/>
                  <a:gd name="T79" fmla="*/ 778 h 783"/>
                  <a:gd name="T80" fmla="*/ 100 w 211"/>
                  <a:gd name="T81" fmla="*/ 783 h 783"/>
                  <a:gd name="T82" fmla="*/ 119 w 211"/>
                  <a:gd name="T83" fmla="*/ 783 h 783"/>
                  <a:gd name="T84" fmla="*/ 137 w 211"/>
                  <a:gd name="T85" fmla="*/ 778 h 783"/>
                  <a:gd name="T86" fmla="*/ 155 w 211"/>
                  <a:gd name="T87" fmla="*/ 772 h 783"/>
                  <a:gd name="T88" fmla="*/ 171 w 211"/>
                  <a:gd name="T89" fmla="*/ 762 h 783"/>
                  <a:gd name="T90" fmla="*/ 185 w 211"/>
                  <a:gd name="T91" fmla="*/ 750 h 783"/>
                  <a:gd name="T92" fmla="*/ 197 w 211"/>
                  <a:gd name="T93" fmla="*/ 736 h 783"/>
                  <a:gd name="T94" fmla="*/ 207 w 211"/>
                  <a:gd name="T95" fmla="*/ 720 h 783"/>
                  <a:gd name="T96" fmla="*/ 211 w 211"/>
                  <a:gd name="T97" fmla="*/ 702 h 783"/>
                  <a:gd name="T98" fmla="*/ 211 w 211"/>
                  <a:gd name="T99" fmla="*/ 194 h 783"/>
                  <a:gd name="T100" fmla="*/ 210 w 211"/>
                  <a:gd name="T101" fmla="*/ 188 h 783"/>
                  <a:gd name="T102" fmla="*/ 210 w 211"/>
                  <a:gd name="T103" fmla="*/ 188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 h="783">
                    <a:moveTo>
                      <a:pt x="110" y="752"/>
                    </a:moveTo>
                    <a:lnTo>
                      <a:pt x="104" y="752"/>
                    </a:lnTo>
                    <a:lnTo>
                      <a:pt x="96" y="751"/>
                    </a:lnTo>
                    <a:lnTo>
                      <a:pt x="90" y="749"/>
                    </a:lnTo>
                    <a:lnTo>
                      <a:pt x="83" y="747"/>
                    </a:lnTo>
                    <a:lnTo>
                      <a:pt x="69" y="742"/>
                    </a:lnTo>
                    <a:lnTo>
                      <a:pt x="57" y="734"/>
                    </a:lnTo>
                    <a:lnTo>
                      <a:pt x="52" y="730"/>
                    </a:lnTo>
                    <a:lnTo>
                      <a:pt x="47" y="726"/>
                    </a:lnTo>
                    <a:lnTo>
                      <a:pt x="42" y="720"/>
                    </a:lnTo>
                    <a:lnTo>
                      <a:pt x="38" y="715"/>
                    </a:lnTo>
                    <a:lnTo>
                      <a:pt x="35" y="709"/>
                    </a:lnTo>
                    <a:lnTo>
                      <a:pt x="33" y="704"/>
                    </a:lnTo>
                    <a:lnTo>
                      <a:pt x="32" y="698"/>
                    </a:lnTo>
                    <a:lnTo>
                      <a:pt x="30" y="692"/>
                    </a:lnTo>
                    <a:lnTo>
                      <a:pt x="30" y="662"/>
                    </a:lnTo>
                    <a:lnTo>
                      <a:pt x="181" y="662"/>
                    </a:lnTo>
                    <a:lnTo>
                      <a:pt x="181" y="692"/>
                    </a:lnTo>
                    <a:lnTo>
                      <a:pt x="181" y="699"/>
                    </a:lnTo>
                    <a:lnTo>
                      <a:pt x="180" y="704"/>
                    </a:lnTo>
                    <a:lnTo>
                      <a:pt x="178" y="711"/>
                    </a:lnTo>
                    <a:lnTo>
                      <a:pt x="175" y="716"/>
                    </a:lnTo>
                    <a:lnTo>
                      <a:pt x="171" y="721"/>
                    </a:lnTo>
                    <a:lnTo>
                      <a:pt x="167" y="726"/>
                    </a:lnTo>
                    <a:lnTo>
                      <a:pt x="163" y="731"/>
                    </a:lnTo>
                    <a:lnTo>
                      <a:pt x="158" y="735"/>
                    </a:lnTo>
                    <a:lnTo>
                      <a:pt x="147" y="743"/>
                    </a:lnTo>
                    <a:lnTo>
                      <a:pt x="135" y="748"/>
                    </a:lnTo>
                    <a:lnTo>
                      <a:pt x="128" y="750"/>
                    </a:lnTo>
                    <a:lnTo>
                      <a:pt x="123" y="751"/>
                    </a:lnTo>
                    <a:lnTo>
                      <a:pt x="117" y="752"/>
                    </a:lnTo>
                    <a:lnTo>
                      <a:pt x="110" y="752"/>
                    </a:lnTo>
                    <a:close/>
                    <a:moveTo>
                      <a:pt x="106" y="47"/>
                    </a:moveTo>
                    <a:lnTo>
                      <a:pt x="172" y="179"/>
                    </a:lnTo>
                    <a:lnTo>
                      <a:pt x="40" y="179"/>
                    </a:lnTo>
                    <a:lnTo>
                      <a:pt x="106" y="47"/>
                    </a:lnTo>
                    <a:close/>
                    <a:moveTo>
                      <a:pt x="30" y="602"/>
                    </a:moveTo>
                    <a:lnTo>
                      <a:pt x="181" y="602"/>
                    </a:lnTo>
                    <a:lnTo>
                      <a:pt x="181" y="632"/>
                    </a:lnTo>
                    <a:lnTo>
                      <a:pt x="30" y="632"/>
                    </a:lnTo>
                    <a:lnTo>
                      <a:pt x="30" y="602"/>
                    </a:lnTo>
                    <a:close/>
                    <a:moveTo>
                      <a:pt x="181" y="209"/>
                    </a:moveTo>
                    <a:lnTo>
                      <a:pt x="181" y="572"/>
                    </a:lnTo>
                    <a:lnTo>
                      <a:pt x="121" y="572"/>
                    </a:lnTo>
                    <a:lnTo>
                      <a:pt x="121" y="209"/>
                    </a:lnTo>
                    <a:lnTo>
                      <a:pt x="181" y="209"/>
                    </a:lnTo>
                    <a:close/>
                    <a:moveTo>
                      <a:pt x="91" y="209"/>
                    </a:moveTo>
                    <a:lnTo>
                      <a:pt x="91" y="572"/>
                    </a:lnTo>
                    <a:lnTo>
                      <a:pt x="30" y="572"/>
                    </a:lnTo>
                    <a:lnTo>
                      <a:pt x="30" y="209"/>
                    </a:lnTo>
                    <a:lnTo>
                      <a:pt x="91" y="209"/>
                    </a:lnTo>
                    <a:close/>
                    <a:moveTo>
                      <a:pt x="210" y="188"/>
                    </a:moveTo>
                    <a:lnTo>
                      <a:pt x="120" y="7"/>
                    </a:lnTo>
                    <a:lnTo>
                      <a:pt x="118" y="4"/>
                    </a:lnTo>
                    <a:lnTo>
                      <a:pt x="114" y="1"/>
                    </a:lnTo>
                    <a:lnTo>
                      <a:pt x="110" y="0"/>
                    </a:lnTo>
                    <a:lnTo>
                      <a:pt x="106" y="0"/>
                    </a:lnTo>
                    <a:lnTo>
                      <a:pt x="103" y="0"/>
                    </a:lnTo>
                    <a:lnTo>
                      <a:pt x="98" y="1"/>
                    </a:lnTo>
                    <a:lnTo>
                      <a:pt x="95" y="4"/>
                    </a:lnTo>
                    <a:lnTo>
                      <a:pt x="93" y="7"/>
                    </a:lnTo>
                    <a:lnTo>
                      <a:pt x="3" y="188"/>
                    </a:lnTo>
                    <a:lnTo>
                      <a:pt x="3" y="188"/>
                    </a:lnTo>
                    <a:lnTo>
                      <a:pt x="3" y="188"/>
                    </a:lnTo>
                    <a:lnTo>
                      <a:pt x="1" y="191"/>
                    </a:lnTo>
                    <a:lnTo>
                      <a:pt x="0" y="194"/>
                    </a:lnTo>
                    <a:lnTo>
                      <a:pt x="0" y="692"/>
                    </a:lnTo>
                    <a:lnTo>
                      <a:pt x="1" y="702"/>
                    </a:lnTo>
                    <a:lnTo>
                      <a:pt x="4" y="711"/>
                    </a:lnTo>
                    <a:lnTo>
                      <a:pt x="7" y="719"/>
                    </a:lnTo>
                    <a:lnTo>
                      <a:pt x="10" y="728"/>
                    </a:lnTo>
                    <a:lnTo>
                      <a:pt x="15" y="735"/>
                    </a:lnTo>
                    <a:lnTo>
                      <a:pt x="22" y="743"/>
                    </a:lnTo>
                    <a:lnTo>
                      <a:pt x="28" y="750"/>
                    </a:lnTo>
                    <a:lnTo>
                      <a:pt x="36" y="757"/>
                    </a:lnTo>
                    <a:lnTo>
                      <a:pt x="44" y="762"/>
                    </a:lnTo>
                    <a:lnTo>
                      <a:pt x="53" y="768"/>
                    </a:lnTo>
                    <a:lnTo>
                      <a:pt x="62" y="772"/>
                    </a:lnTo>
                    <a:lnTo>
                      <a:pt x="71" y="776"/>
                    </a:lnTo>
                    <a:lnTo>
                      <a:pt x="81" y="778"/>
                    </a:lnTo>
                    <a:lnTo>
                      <a:pt x="91" y="780"/>
                    </a:lnTo>
                    <a:lnTo>
                      <a:pt x="100" y="783"/>
                    </a:lnTo>
                    <a:lnTo>
                      <a:pt x="110" y="783"/>
                    </a:lnTo>
                    <a:lnTo>
                      <a:pt x="119" y="783"/>
                    </a:lnTo>
                    <a:lnTo>
                      <a:pt x="128" y="780"/>
                    </a:lnTo>
                    <a:lnTo>
                      <a:pt x="137" y="778"/>
                    </a:lnTo>
                    <a:lnTo>
                      <a:pt x="147" y="776"/>
                    </a:lnTo>
                    <a:lnTo>
                      <a:pt x="155" y="772"/>
                    </a:lnTo>
                    <a:lnTo>
                      <a:pt x="163" y="768"/>
                    </a:lnTo>
                    <a:lnTo>
                      <a:pt x="171" y="762"/>
                    </a:lnTo>
                    <a:lnTo>
                      <a:pt x="179" y="757"/>
                    </a:lnTo>
                    <a:lnTo>
                      <a:pt x="185" y="750"/>
                    </a:lnTo>
                    <a:lnTo>
                      <a:pt x="192" y="744"/>
                    </a:lnTo>
                    <a:lnTo>
                      <a:pt x="197" y="736"/>
                    </a:lnTo>
                    <a:lnTo>
                      <a:pt x="203" y="728"/>
                    </a:lnTo>
                    <a:lnTo>
                      <a:pt x="207" y="720"/>
                    </a:lnTo>
                    <a:lnTo>
                      <a:pt x="209" y="711"/>
                    </a:lnTo>
                    <a:lnTo>
                      <a:pt x="211" y="702"/>
                    </a:lnTo>
                    <a:lnTo>
                      <a:pt x="211" y="692"/>
                    </a:lnTo>
                    <a:lnTo>
                      <a:pt x="211" y="194"/>
                    </a:lnTo>
                    <a:lnTo>
                      <a:pt x="211" y="191"/>
                    </a:lnTo>
                    <a:lnTo>
                      <a:pt x="210" y="188"/>
                    </a:lnTo>
                    <a:lnTo>
                      <a:pt x="210" y="188"/>
                    </a:lnTo>
                    <a:lnTo>
                      <a:pt x="210" y="1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a:solidFill>
                    <a:schemeClr val="tx1">
                      <a:lumMod val="75000"/>
                      <a:lumOff val="25000"/>
                    </a:schemeClr>
                  </a:solidFill>
                </a:endParaRPr>
              </a:p>
            </p:txBody>
          </p:sp>
          <p:sp>
            <p:nvSpPr>
              <p:cNvPr id="18" name="Freeform 86"/>
              <p:cNvSpPr>
                <a:spLocks noEditPoints="1"/>
              </p:cNvSpPr>
              <p:nvPr/>
            </p:nvSpPr>
            <p:spPr bwMode="auto">
              <a:xfrm>
                <a:off x="1593850" y="1925638"/>
                <a:ext cx="85725" cy="287338"/>
              </a:xfrm>
              <a:custGeom>
                <a:avLst/>
                <a:gdLst>
                  <a:gd name="T0" fmla="*/ 32 w 273"/>
                  <a:gd name="T1" fmla="*/ 754 h 905"/>
                  <a:gd name="T2" fmla="*/ 112 w 273"/>
                  <a:gd name="T3" fmla="*/ 753 h 905"/>
                  <a:gd name="T4" fmla="*/ 119 w 273"/>
                  <a:gd name="T5" fmla="*/ 748 h 905"/>
                  <a:gd name="T6" fmla="*/ 122 w 273"/>
                  <a:gd name="T7" fmla="*/ 739 h 905"/>
                  <a:gd name="T8" fmla="*/ 119 w 273"/>
                  <a:gd name="T9" fmla="*/ 730 h 905"/>
                  <a:gd name="T10" fmla="*/ 112 w 273"/>
                  <a:gd name="T11" fmla="*/ 725 h 905"/>
                  <a:gd name="T12" fmla="*/ 32 w 273"/>
                  <a:gd name="T13" fmla="*/ 724 h 905"/>
                  <a:gd name="T14" fmla="*/ 109 w 273"/>
                  <a:gd name="T15" fmla="*/ 602 h 905"/>
                  <a:gd name="T16" fmla="*/ 118 w 273"/>
                  <a:gd name="T17" fmla="*/ 599 h 905"/>
                  <a:gd name="T18" fmla="*/ 121 w 273"/>
                  <a:gd name="T19" fmla="*/ 591 h 905"/>
                  <a:gd name="T20" fmla="*/ 121 w 273"/>
                  <a:gd name="T21" fmla="*/ 582 h 905"/>
                  <a:gd name="T22" fmla="*/ 114 w 273"/>
                  <a:gd name="T23" fmla="*/ 576 h 905"/>
                  <a:gd name="T24" fmla="*/ 107 w 273"/>
                  <a:gd name="T25" fmla="*/ 573 h 905"/>
                  <a:gd name="T26" fmla="*/ 107 w 273"/>
                  <a:gd name="T27" fmla="*/ 452 h 905"/>
                  <a:gd name="T28" fmla="*/ 114 w 273"/>
                  <a:gd name="T29" fmla="*/ 450 h 905"/>
                  <a:gd name="T30" fmla="*/ 121 w 273"/>
                  <a:gd name="T31" fmla="*/ 443 h 905"/>
                  <a:gd name="T32" fmla="*/ 121 w 273"/>
                  <a:gd name="T33" fmla="*/ 435 h 905"/>
                  <a:gd name="T34" fmla="*/ 118 w 273"/>
                  <a:gd name="T35" fmla="*/ 427 h 905"/>
                  <a:gd name="T36" fmla="*/ 109 w 273"/>
                  <a:gd name="T37" fmla="*/ 423 h 905"/>
                  <a:gd name="T38" fmla="*/ 32 w 273"/>
                  <a:gd name="T39" fmla="*/ 301 h 905"/>
                  <a:gd name="T40" fmla="*/ 112 w 273"/>
                  <a:gd name="T41" fmla="*/ 300 h 905"/>
                  <a:gd name="T42" fmla="*/ 119 w 273"/>
                  <a:gd name="T43" fmla="*/ 295 h 905"/>
                  <a:gd name="T44" fmla="*/ 122 w 273"/>
                  <a:gd name="T45" fmla="*/ 286 h 905"/>
                  <a:gd name="T46" fmla="*/ 119 w 273"/>
                  <a:gd name="T47" fmla="*/ 278 h 905"/>
                  <a:gd name="T48" fmla="*/ 112 w 273"/>
                  <a:gd name="T49" fmla="*/ 272 h 905"/>
                  <a:gd name="T50" fmla="*/ 32 w 273"/>
                  <a:gd name="T51" fmla="*/ 271 h 905"/>
                  <a:gd name="T52" fmla="*/ 109 w 273"/>
                  <a:gd name="T53" fmla="*/ 151 h 905"/>
                  <a:gd name="T54" fmla="*/ 118 w 273"/>
                  <a:gd name="T55" fmla="*/ 147 h 905"/>
                  <a:gd name="T56" fmla="*/ 121 w 273"/>
                  <a:gd name="T57" fmla="*/ 139 h 905"/>
                  <a:gd name="T58" fmla="*/ 121 w 273"/>
                  <a:gd name="T59" fmla="*/ 130 h 905"/>
                  <a:gd name="T60" fmla="*/ 114 w 273"/>
                  <a:gd name="T61" fmla="*/ 123 h 905"/>
                  <a:gd name="T62" fmla="*/ 107 w 273"/>
                  <a:gd name="T63" fmla="*/ 121 h 905"/>
                  <a:gd name="T64" fmla="*/ 242 w 273"/>
                  <a:gd name="T65" fmla="*/ 30 h 905"/>
                  <a:gd name="T66" fmla="*/ 17 w 273"/>
                  <a:gd name="T67" fmla="*/ 0 h 905"/>
                  <a:gd name="T68" fmla="*/ 8 w 273"/>
                  <a:gd name="T69" fmla="*/ 2 h 905"/>
                  <a:gd name="T70" fmla="*/ 3 w 273"/>
                  <a:gd name="T71" fmla="*/ 9 h 905"/>
                  <a:gd name="T72" fmla="*/ 1 w 273"/>
                  <a:gd name="T73" fmla="*/ 890 h 905"/>
                  <a:gd name="T74" fmla="*/ 4 w 273"/>
                  <a:gd name="T75" fmla="*/ 898 h 905"/>
                  <a:gd name="T76" fmla="*/ 10 w 273"/>
                  <a:gd name="T77" fmla="*/ 904 h 905"/>
                  <a:gd name="T78" fmla="*/ 257 w 273"/>
                  <a:gd name="T79" fmla="*/ 905 h 905"/>
                  <a:gd name="T80" fmla="*/ 266 w 273"/>
                  <a:gd name="T81" fmla="*/ 902 h 905"/>
                  <a:gd name="T82" fmla="*/ 271 w 273"/>
                  <a:gd name="T83" fmla="*/ 895 h 905"/>
                  <a:gd name="T84" fmla="*/ 273 w 273"/>
                  <a:gd name="T85" fmla="*/ 15 h 905"/>
                  <a:gd name="T86" fmla="*/ 269 w 273"/>
                  <a:gd name="T87" fmla="*/ 7 h 905"/>
                  <a:gd name="T88" fmla="*/ 263 w 273"/>
                  <a:gd name="T89" fmla="*/ 1 h 905"/>
                  <a:gd name="T90" fmla="*/ 257 w 273"/>
                  <a:gd name="T9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3" h="905">
                    <a:moveTo>
                      <a:pt x="242" y="874"/>
                    </a:moveTo>
                    <a:lnTo>
                      <a:pt x="32" y="874"/>
                    </a:lnTo>
                    <a:lnTo>
                      <a:pt x="32" y="754"/>
                    </a:lnTo>
                    <a:lnTo>
                      <a:pt x="107" y="754"/>
                    </a:lnTo>
                    <a:lnTo>
                      <a:pt x="109" y="754"/>
                    </a:lnTo>
                    <a:lnTo>
                      <a:pt x="112" y="753"/>
                    </a:lnTo>
                    <a:lnTo>
                      <a:pt x="114" y="751"/>
                    </a:lnTo>
                    <a:lnTo>
                      <a:pt x="118" y="750"/>
                    </a:lnTo>
                    <a:lnTo>
                      <a:pt x="119" y="748"/>
                    </a:lnTo>
                    <a:lnTo>
                      <a:pt x="121" y="744"/>
                    </a:lnTo>
                    <a:lnTo>
                      <a:pt x="121" y="742"/>
                    </a:lnTo>
                    <a:lnTo>
                      <a:pt x="122" y="739"/>
                    </a:lnTo>
                    <a:lnTo>
                      <a:pt x="121" y="736"/>
                    </a:lnTo>
                    <a:lnTo>
                      <a:pt x="121" y="733"/>
                    </a:lnTo>
                    <a:lnTo>
                      <a:pt x="119" y="730"/>
                    </a:lnTo>
                    <a:lnTo>
                      <a:pt x="118" y="728"/>
                    </a:lnTo>
                    <a:lnTo>
                      <a:pt x="114" y="726"/>
                    </a:lnTo>
                    <a:lnTo>
                      <a:pt x="112" y="725"/>
                    </a:lnTo>
                    <a:lnTo>
                      <a:pt x="109" y="724"/>
                    </a:lnTo>
                    <a:lnTo>
                      <a:pt x="107" y="724"/>
                    </a:lnTo>
                    <a:lnTo>
                      <a:pt x="32" y="724"/>
                    </a:lnTo>
                    <a:lnTo>
                      <a:pt x="32" y="604"/>
                    </a:lnTo>
                    <a:lnTo>
                      <a:pt x="107" y="604"/>
                    </a:lnTo>
                    <a:lnTo>
                      <a:pt x="109" y="602"/>
                    </a:lnTo>
                    <a:lnTo>
                      <a:pt x="112" y="602"/>
                    </a:lnTo>
                    <a:lnTo>
                      <a:pt x="114" y="600"/>
                    </a:lnTo>
                    <a:lnTo>
                      <a:pt x="118" y="599"/>
                    </a:lnTo>
                    <a:lnTo>
                      <a:pt x="119" y="596"/>
                    </a:lnTo>
                    <a:lnTo>
                      <a:pt x="121" y="594"/>
                    </a:lnTo>
                    <a:lnTo>
                      <a:pt x="121" y="591"/>
                    </a:lnTo>
                    <a:lnTo>
                      <a:pt x="122" y="588"/>
                    </a:lnTo>
                    <a:lnTo>
                      <a:pt x="121" y="585"/>
                    </a:lnTo>
                    <a:lnTo>
                      <a:pt x="121" y="582"/>
                    </a:lnTo>
                    <a:lnTo>
                      <a:pt x="119" y="580"/>
                    </a:lnTo>
                    <a:lnTo>
                      <a:pt x="118" y="578"/>
                    </a:lnTo>
                    <a:lnTo>
                      <a:pt x="114" y="576"/>
                    </a:lnTo>
                    <a:lnTo>
                      <a:pt x="112" y="574"/>
                    </a:lnTo>
                    <a:lnTo>
                      <a:pt x="109" y="573"/>
                    </a:lnTo>
                    <a:lnTo>
                      <a:pt x="107" y="573"/>
                    </a:lnTo>
                    <a:lnTo>
                      <a:pt x="32" y="573"/>
                    </a:lnTo>
                    <a:lnTo>
                      <a:pt x="32" y="452"/>
                    </a:lnTo>
                    <a:lnTo>
                      <a:pt x="107" y="452"/>
                    </a:lnTo>
                    <a:lnTo>
                      <a:pt x="109" y="452"/>
                    </a:lnTo>
                    <a:lnTo>
                      <a:pt x="112" y="451"/>
                    </a:lnTo>
                    <a:lnTo>
                      <a:pt x="114" y="450"/>
                    </a:lnTo>
                    <a:lnTo>
                      <a:pt x="118" y="448"/>
                    </a:lnTo>
                    <a:lnTo>
                      <a:pt x="119" y="445"/>
                    </a:lnTo>
                    <a:lnTo>
                      <a:pt x="121" y="443"/>
                    </a:lnTo>
                    <a:lnTo>
                      <a:pt x="121" y="440"/>
                    </a:lnTo>
                    <a:lnTo>
                      <a:pt x="122" y="437"/>
                    </a:lnTo>
                    <a:lnTo>
                      <a:pt x="121" y="435"/>
                    </a:lnTo>
                    <a:lnTo>
                      <a:pt x="121" y="431"/>
                    </a:lnTo>
                    <a:lnTo>
                      <a:pt x="119" y="429"/>
                    </a:lnTo>
                    <a:lnTo>
                      <a:pt x="118" y="427"/>
                    </a:lnTo>
                    <a:lnTo>
                      <a:pt x="114" y="425"/>
                    </a:lnTo>
                    <a:lnTo>
                      <a:pt x="112" y="424"/>
                    </a:lnTo>
                    <a:lnTo>
                      <a:pt x="109" y="423"/>
                    </a:lnTo>
                    <a:lnTo>
                      <a:pt x="107" y="422"/>
                    </a:lnTo>
                    <a:lnTo>
                      <a:pt x="32" y="422"/>
                    </a:lnTo>
                    <a:lnTo>
                      <a:pt x="32" y="301"/>
                    </a:lnTo>
                    <a:lnTo>
                      <a:pt x="107" y="301"/>
                    </a:lnTo>
                    <a:lnTo>
                      <a:pt x="109" y="301"/>
                    </a:lnTo>
                    <a:lnTo>
                      <a:pt x="112" y="300"/>
                    </a:lnTo>
                    <a:lnTo>
                      <a:pt x="114" y="299"/>
                    </a:lnTo>
                    <a:lnTo>
                      <a:pt x="118" y="297"/>
                    </a:lnTo>
                    <a:lnTo>
                      <a:pt x="119" y="295"/>
                    </a:lnTo>
                    <a:lnTo>
                      <a:pt x="121" y="293"/>
                    </a:lnTo>
                    <a:lnTo>
                      <a:pt x="121" y="290"/>
                    </a:lnTo>
                    <a:lnTo>
                      <a:pt x="122" y="286"/>
                    </a:lnTo>
                    <a:lnTo>
                      <a:pt x="121" y="283"/>
                    </a:lnTo>
                    <a:lnTo>
                      <a:pt x="121" y="281"/>
                    </a:lnTo>
                    <a:lnTo>
                      <a:pt x="119" y="278"/>
                    </a:lnTo>
                    <a:lnTo>
                      <a:pt x="118" y="276"/>
                    </a:lnTo>
                    <a:lnTo>
                      <a:pt x="114" y="274"/>
                    </a:lnTo>
                    <a:lnTo>
                      <a:pt x="112" y="272"/>
                    </a:lnTo>
                    <a:lnTo>
                      <a:pt x="109" y="272"/>
                    </a:lnTo>
                    <a:lnTo>
                      <a:pt x="107" y="271"/>
                    </a:lnTo>
                    <a:lnTo>
                      <a:pt x="32" y="271"/>
                    </a:lnTo>
                    <a:lnTo>
                      <a:pt x="32" y="151"/>
                    </a:lnTo>
                    <a:lnTo>
                      <a:pt x="107" y="151"/>
                    </a:lnTo>
                    <a:lnTo>
                      <a:pt x="109" y="151"/>
                    </a:lnTo>
                    <a:lnTo>
                      <a:pt x="112" y="150"/>
                    </a:lnTo>
                    <a:lnTo>
                      <a:pt x="114" y="149"/>
                    </a:lnTo>
                    <a:lnTo>
                      <a:pt x="118" y="147"/>
                    </a:lnTo>
                    <a:lnTo>
                      <a:pt x="119" y="144"/>
                    </a:lnTo>
                    <a:lnTo>
                      <a:pt x="121" y="141"/>
                    </a:lnTo>
                    <a:lnTo>
                      <a:pt x="121" y="139"/>
                    </a:lnTo>
                    <a:lnTo>
                      <a:pt x="122" y="136"/>
                    </a:lnTo>
                    <a:lnTo>
                      <a:pt x="121" y="133"/>
                    </a:lnTo>
                    <a:lnTo>
                      <a:pt x="121" y="130"/>
                    </a:lnTo>
                    <a:lnTo>
                      <a:pt x="119" y="127"/>
                    </a:lnTo>
                    <a:lnTo>
                      <a:pt x="118" y="125"/>
                    </a:lnTo>
                    <a:lnTo>
                      <a:pt x="114" y="123"/>
                    </a:lnTo>
                    <a:lnTo>
                      <a:pt x="112" y="122"/>
                    </a:lnTo>
                    <a:lnTo>
                      <a:pt x="109" y="121"/>
                    </a:lnTo>
                    <a:lnTo>
                      <a:pt x="107" y="121"/>
                    </a:lnTo>
                    <a:lnTo>
                      <a:pt x="32" y="121"/>
                    </a:lnTo>
                    <a:lnTo>
                      <a:pt x="32" y="30"/>
                    </a:lnTo>
                    <a:lnTo>
                      <a:pt x="242" y="30"/>
                    </a:lnTo>
                    <a:lnTo>
                      <a:pt x="242" y="874"/>
                    </a:lnTo>
                    <a:close/>
                    <a:moveTo>
                      <a:pt x="257" y="0"/>
                    </a:moveTo>
                    <a:lnTo>
                      <a:pt x="17" y="0"/>
                    </a:lnTo>
                    <a:lnTo>
                      <a:pt x="13" y="0"/>
                    </a:lnTo>
                    <a:lnTo>
                      <a:pt x="10" y="1"/>
                    </a:lnTo>
                    <a:lnTo>
                      <a:pt x="8" y="2"/>
                    </a:lnTo>
                    <a:lnTo>
                      <a:pt x="6" y="5"/>
                    </a:lnTo>
                    <a:lnTo>
                      <a:pt x="4" y="7"/>
                    </a:lnTo>
                    <a:lnTo>
                      <a:pt x="3" y="9"/>
                    </a:lnTo>
                    <a:lnTo>
                      <a:pt x="1" y="12"/>
                    </a:lnTo>
                    <a:lnTo>
                      <a:pt x="0" y="15"/>
                    </a:lnTo>
                    <a:lnTo>
                      <a:pt x="1" y="890"/>
                    </a:lnTo>
                    <a:lnTo>
                      <a:pt x="1" y="893"/>
                    </a:lnTo>
                    <a:lnTo>
                      <a:pt x="3" y="895"/>
                    </a:lnTo>
                    <a:lnTo>
                      <a:pt x="4" y="898"/>
                    </a:lnTo>
                    <a:lnTo>
                      <a:pt x="6" y="900"/>
                    </a:lnTo>
                    <a:lnTo>
                      <a:pt x="8" y="902"/>
                    </a:lnTo>
                    <a:lnTo>
                      <a:pt x="10" y="904"/>
                    </a:lnTo>
                    <a:lnTo>
                      <a:pt x="13" y="905"/>
                    </a:lnTo>
                    <a:lnTo>
                      <a:pt x="17" y="905"/>
                    </a:lnTo>
                    <a:lnTo>
                      <a:pt x="257" y="905"/>
                    </a:lnTo>
                    <a:lnTo>
                      <a:pt x="261" y="905"/>
                    </a:lnTo>
                    <a:lnTo>
                      <a:pt x="263" y="904"/>
                    </a:lnTo>
                    <a:lnTo>
                      <a:pt x="266" y="902"/>
                    </a:lnTo>
                    <a:lnTo>
                      <a:pt x="268" y="900"/>
                    </a:lnTo>
                    <a:lnTo>
                      <a:pt x="269" y="898"/>
                    </a:lnTo>
                    <a:lnTo>
                      <a:pt x="271" y="895"/>
                    </a:lnTo>
                    <a:lnTo>
                      <a:pt x="273" y="893"/>
                    </a:lnTo>
                    <a:lnTo>
                      <a:pt x="273" y="890"/>
                    </a:lnTo>
                    <a:lnTo>
                      <a:pt x="273" y="15"/>
                    </a:lnTo>
                    <a:lnTo>
                      <a:pt x="273" y="12"/>
                    </a:lnTo>
                    <a:lnTo>
                      <a:pt x="271" y="9"/>
                    </a:lnTo>
                    <a:lnTo>
                      <a:pt x="269" y="7"/>
                    </a:lnTo>
                    <a:lnTo>
                      <a:pt x="268" y="5"/>
                    </a:lnTo>
                    <a:lnTo>
                      <a:pt x="266" y="2"/>
                    </a:lnTo>
                    <a:lnTo>
                      <a:pt x="263" y="1"/>
                    </a:lnTo>
                    <a:lnTo>
                      <a:pt x="261" y="0"/>
                    </a:lnTo>
                    <a:lnTo>
                      <a:pt x="257" y="0"/>
                    </a:lnTo>
                    <a:lnTo>
                      <a:pt x="25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a:solidFill>
                    <a:schemeClr val="tx1">
                      <a:lumMod val="75000"/>
                      <a:lumOff val="25000"/>
                    </a:schemeClr>
                  </a:solidFill>
                </a:endParaRPr>
              </a:p>
            </p:txBody>
          </p:sp>
        </p:grpSp>
      </p:grpSp>
    </p:spTree>
  </p:cSld>
  <p:clrMapOvr>
    <a:masterClrMapping/>
  </p:clrMapOvr>
  <mc:AlternateContent xmlns:mc="http://schemas.openxmlformats.org/markup-compatibility/2006">
    <mc:Choice xmlns:p14="http://schemas.microsoft.com/office/powerpoint/2010/main" Requires="p14">
      <p:transition p14:dur="500">
        <p14:switch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16" presetClass="entr" presetSubtype="37"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Vertical)">
                                      <p:cBhvr>
                                        <p:cTn id="13" dur="500"/>
                                        <p:tgtEl>
                                          <p:spTgt spid="5"/>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anim calcmode="lin" valueType="num">
                                      <p:cBhvr>
                                        <p:cTn id="18" dur="500" fill="hold"/>
                                        <p:tgtEl>
                                          <p:spTgt spid="15"/>
                                        </p:tgtEl>
                                        <p:attrNameLst>
                                          <p:attrName>ppt_x</p:attrName>
                                        </p:attrNameLst>
                                      </p:cBhvr>
                                      <p:tavLst>
                                        <p:tav tm="0">
                                          <p:val>
                                            <p:strVal val="#ppt_x"/>
                                          </p:val>
                                        </p:tav>
                                        <p:tav tm="100000">
                                          <p:val>
                                            <p:strVal val="#ppt_x"/>
                                          </p:val>
                                        </p:tav>
                                      </p:tavLst>
                                    </p:anim>
                                    <p:anim calcmode="lin" valueType="num">
                                      <p:cBhvr>
                                        <p:cTn id="1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日期占位符 58"/>
          <p:cNvSpPr>
            <a:spLocks noGrp="1"/>
          </p:cNvSpPr>
          <p:nvPr>
            <p:ph type="dt" sz="half" idx="10"/>
          </p:nvPr>
        </p:nvSpPr>
        <p:spPr/>
        <p:txBody>
          <a:bodyPr/>
          <a:lstStyle/>
          <a:p>
            <a:r>
              <a:rPr lang="en-US" altLang="zh-CN" smtClean="0">
                <a:solidFill>
                  <a:schemeClr val="bg1">
                    <a:lumMod val="65000"/>
                  </a:schemeClr>
                </a:solidFill>
              </a:rPr>
              <a:t>2019-5</a:t>
            </a:r>
            <a:endParaRPr lang="en-US" altLang="zh-CN" smtClean="0">
              <a:solidFill>
                <a:schemeClr val="bg1">
                  <a:lumMod val="65000"/>
                </a:schemeClr>
              </a:solidFill>
            </a:endParaRPr>
          </a:p>
        </p:txBody>
      </p:sp>
      <p:sp>
        <p:nvSpPr>
          <p:cNvPr id="60" name="页脚占位符 59"/>
          <p:cNvSpPr>
            <a:spLocks noGrp="1"/>
          </p:cNvSpPr>
          <p:nvPr>
            <p:ph type="ftr" sz="quarter" idx="11"/>
          </p:nvPr>
        </p:nvSpPr>
        <p:spPr/>
        <p:txBody>
          <a:bodyPr/>
          <a:lstStyle/>
          <a:p>
            <a:r>
              <a:rPr lang="zh-CN" altLang="en-US">
                <a:solidFill>
                  <a:schemeClr val="bg1">
                    <a:lumMod val="65000"/>
                  </a:schemeClr>
                </a:solidFill>
                <a:sym typeface="+mn-ea"/>
              </a:rPr>
              <a:t>河南科技学院 ▪ 计算机科学与技术 ▪ 计科</a:t>
            </a:r>
            <a:r>
              <a:rPr lang="en-US" altLang="zh-CN">
                <a:solidFill>
                  <a:schemeClr val="bg1">
                    <a:lumMod val="65000"/>
                  </a:schemeClr>
                </a:solidFill>
                <a:sym typeface="+mn-ea"/>
              </a:rPr>
              <a:t>153</a:t>
            </a:r>
            <a:r>
              <a:rPr lang="zh-CN" altLang="en-US">
                <a:solidFill>
                  <a:schemeClr val="bg1">
                    <a:lumMod val="65000"/>
                  </a:schemeClr>
                </a:solidFill>
                <a:sym typeface="+mn-ea"/>
              </a:rPr>
              <a:t>班</a:t>
            </a:r>
            <a:endParaRPr lang="zh-CN" altLang="en-US">
              <a:solidFill>
                <a:schemeClr val="bg1">
                  <a:lumMod val="65000"/>
                </a:schemeClr>
              </a:solidFill>
            </a:endParaRPr>
          </a:p>
        </p:txBody>
      </p:sp>
      <p:sp>
        <p:nvSpPr>
          <p:cNvPr id="61" name="灯片编号占位符 60"/>
          <p:cNvSpPr>
            <a:spLocks noGrp="1"/>
          </p:cNvSpPr>
          <p:nvPr>
            <p:ph type="sldNum" sz="quarter" idx="12"/>
          </p:nvPr>
        </p:nvSpPr>
        <p:spPr/>
        <p:txBody>
          <a:bodyPr/>
          <a:lstStyle/>
          <a:p>
            <a:fld id="{565CE74E-AB26-4998-AD42-012C4C1AD076}" type="slidenum">
              <a:rPr lang="zh-CN" altLang="en-US" smtClean="0">
                <a:solidFill>
                  <a:schemeClr val="bg1">
                    <a:lumMod val="65000"/>
                  </a:schemeClr>
                </a:solidFill>
              </a:rPr>
            </a:fld>
            <a:endParaRPr lang="zh-CN" altLang="en-US">
              <a:solidFill>
                <a:schemeClr val="bg1">
                  <a:lumMod val="65000"/>
                </a:schemeClr>
              </a:solidFill>
            </a:endParaRPr>
          </a:p>
        </p:txBody>
      </p:sp>
      <p:sp>
        <p:nvSpPr>
          <p:cNvPr id="66" name="文本框 65"/>
          <p:cNvSpPr txBox="1"/>
          <p:nvPr/>
        </p:nvSpPr>
        <p:spPr>
          <a:xfrm>
            <a:off x="1885950" y="706905"/>
            <a:ext cx="8420100" cy="645160"/>
          </a:xfrm>
          <a:prstGeom prst="rect">
            <a:avLst/>
          </a:prstGeom>
          <a:noFill/>
        </p:spPr>
        <p:txBody>
          <a:bodyPr wrap="square" rtlCol="0">
            <a:spAutoFit/>
          </a:bodyPr>
          <a:lstStyle/>
          <a:p>
            <a:pPr algn="ctr"/>
            <a:r>
              <a:rPr lang="zh-CN" altLang="en-US" sz="3600" b="1" dirty="0">
                <a:solidFill>
                  <a:schemeClr val="accent1">
                    <a:lumMod val="75000"/>
                  </a:schemeClr>
                </a:solidFill>
                <a:effectLst>
                  <a:outerShdw blurRad="38100" dist="38100" dir="2700000" algn="tl">
                    <a:srgbClr val="000000">
                      <a:alpha val="15000"/>
                    </a:srgbClr>
                  </a:outerShdw>
                </a:effectLst>
              </a:rPr>
              <a:t>后台功能图</a:t>
            </a:r>
            <a:endParaRPr lang="zh-CN" altLang="en-US" sz="3600" b="1" dirty="0">
              <a:solidFill>
                <a:schemeClr val="accent1">
                  <a:lumMod val="75000"/>
                </a:schemeClr>
              </a:solidFill>
              <a:effectLst>
                <a:outerShdw blurRad="38100" dist="38100" dir="2700000" algn="tl">
                  <a:srgbClr val="000000">
                    <a:alpha val="15000"/>
                  </a:srgbClr>
                </a:outerShdw>
              </a:effectLst>
            </a:endParaRPr>
          </a:p>
        </p:txBody>
      </p:sp>
      <p:grpSp>
        <p:nvGrpSpPr>
          <p:cNvPr id="73" name="组合 72"/>
          <p:cNvGrpSpPr/>
          <p:nvPr/>
        </p:nvGrpSpPr>
        <p:grpSpPr>
          <a:xfrm>
            <a:off x="2421731" y="1560799"/>
            <a:ext cx="7348539" cy="172752"/>
            <a:chOff x="2421731" y="1484599"/>
            <a:chExt cx="7348539" cy="172752"/>
          </a:xfrm>
        </p:grpSpPr>
        <p:grpSp>
          <p:nvGrpSpPr>
            <p:cNvPr id="56" name="Group 59"/>
            <p:cNvGrpSpPr/>
            <p:nvPr/>
          </p:nvGrpSpPr>
          <p:grpSpPr>
            <a:xfrm>
              <a:off x="5772541" y="1484599"/>
              <a:ext cx="646919" cy="172752"/>
              <a:chOff x="5588836" y="841643"/>
              <a:chExt cx="870059" cy="232339"/>
            </a:xfrm>
          </p:grpSpPr>
          <p:sp>
            <p:nvSpPr>
              <p:cNvPr id="57" name="Arrow: Chevron 60"/>
              <p:cNvSpPr/>
              <p:nvPr/>
            </p:nvSpPr>
            <p:spPr>
              <a:xfrm rot="5400000">
                <a:off x="5907696" y="522784"/>
                <a:ext cx="232339" cy="870058"/>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latin typeface="Segoe UI" panose="020B0502040204020203" pitchFamily="34" charset="0"/>
                  <a:cs typeface="Segoe UI" panose="020B0502040204020203" pitchFamily="34" charset="0"/>
                </a:endParaRPr>
              </a:p>
            </p:txBody>
          </p:sp>
          <p:sp>
            <p:nvSpPr>
              <p:cNvPr id="58" name="Freeform: Shape 61"/>
              <p:cNvSpPr/>
              <p:nvPr/>
            </p:nvSpPr>
            <p:spPr>
              <a:xfrm>
                <a:off x="5588836" y="841644"/>
                <a:ext cx="435028" cy="232338"/>
              </a:xfrm>
              <a:custGeom>
                <a:avLst/>
                <a:gdLst>
                  <a:gd name="connsiteX0" fmla="*/ 0 w 435028"/>
                  <a:gd name="connsiteY0" fmla="*/ 0 h 232338"/>
                  <a:gd name="connsiteX1" fmla="*/ 435028 w 435028"/>
                  <a:gd name="connsiteY1" fmla="*/ 116169 h 232338"/>
                  <a:gd name="connsiteX2" fmla="*/ 435028 w 435028"/>
                  <a:gd name="connsiteY2" fmla="*/ 232338 h 232338"/>
                  <a:gd name="connsiteX3" fmla="*/ 0 w 435028"/>
                  <a:gd name="connsiteY3" fmla="*/ 116170 h 232338"/>
                </a:gdLst>
                <a:ahLst/>
                <a:cxnLst>
                  <a:cxn ang="0">
                    <a:pos x="connsiteX0" y="connsiteY0"/>
                  </a:cxn>
                  <a:cxn ang="0">
                    <a:pos x="connsiteX1" y="connsiteY1"/>
                  </a:cxn>
                  <a:cxn ang="0">
                    <a:pos x="connsiteX2" y="connsiteY2"/>
                  </a:cxn>
                  <a:cxn ang="0">
                    <a:pos x="connsiteX3" y="connsiteY3"/>
                  </a:cxn>
                </a:cxnLst>
                <a:rect l="l" t="t" r="r" b="b"/>
                <a:pathLst>
                  <a:path w="435028" h="232338">
                    <a:moveTo>
                      <a:pt x="0" y="0"/>
                    </a:moveTo>
                    <a:lnTo>
                      <a:pt x="435028" y="116169"/>
                    </a:lnTo>
                    <a:lnTo>
                      <a:pt x="435028" y="232338"/>
                    </a:lnTo>
                    <a:lnTo>
                      <a:pt x="0" y="1161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2" name="组合 71"/>
            <p:cNvGrpSpPr/>
            <p:nvPr/>
          </p:nvGrpSpPr>
          <p:grpSpPr>
            <a:xfrm>
              <a:off x="2421731" y="1570975"/>
              <a:ext cx="7348539" cy="0"/>
              <a:chOff x="2421731" y="1531576"/>
              <a:chExt cx="7348539" cy="0"/>
            </a:xfrm>
          </p:grpSpPr>
          <p:cxnSp>
            <p:nvCxnSpPr>
              <p:cNvPr id="68" name="直接连接符 67"/>
              <p:cNvCxnSpPr/>
              <p:nvPr/>
            </p:nvCxnSpPr>
            <p:spPr>
              <a:xfrm>
                <a:off x="2421731" y="1531576"/>
                <a:ext cx="2981326" cy="0"/>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788944" y="1531576"/>
                <a:ext cx="2981326" cy="0"/>
              </a:xfrm>
              <a:prstGeom prst="line">
                <a:avLst/>
              </a:prstGeom>
              <a:ln>
                <a:solidFill>
                  <a:schemeClr val="bg1">
                    <a:lumMod val="85000"/>
                  </a:schemeClr>
                </a:solidFill>
                <a:headEnd type="oval"/>
              </a:ln>
            </p:spPr>
            <p:style>
              <a:lnRef idx="1">
                <a:schemeClr val="accent1"/>
              </a:lnRef>
              <a:fillRef idx="0">
                <a:schemeClr val="accent1"/>
              </a:fillRef>
              <a:effectRef idx="0">
                <a:schemeClr val="accent1"/>
              </a:effectRef>
              <a:fontRef idx="minor">
                <a:schemeClr val="tx1"/>
              </a:fontRef>
            </p:style>
          </p:cxnSp>
        </p:grpSp>
      </p:grpSp>
      <p:pic>
        <p:nvPicPr>
          <p:cNvPr id="10" name="图片 8"/>
          <p:cNvPicPr>
            <a:picLocks noChangeAspect="1"/>
          </p:cNvPicPr>
          <p:nvPr/>
        </p:nvPicPr>
        <p:blipFill>
          <a:blip r:embed="rId1"/>
          <a:stretch>
            <a:fillRect/>
          </a:stretch>
        </p:blipFill>
        <p:spPr>
          <a:xfrm>
            <a:off x="2152015" y="1933575"/>
            <a:ext cx="7889240" cy="38906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日期占位符 58"/>
          <p:cNvSpPr>
            <a:spLocks noGrp="1"/>
          </p:cNvSpPr>
          <p:nvPr>
            <p:ph type="dt" sz="half" idx="10"/>
          </p:nvPr>
        </p:nvSpPr>
        <p:spPr/>
        <p:txBody>
          <a:bodyPr/>
          <a:lstStyle/>
          <a:p>
            <a:r>
              <a:rPr lang="en-US" altLang="zh-CN">
                <a:solidFill>
                  <a:schemeClr val="bg1">
                    <a:lumMod val="65000"/>
                  </a:schemeClr>
                </a:solidFill>
              </a:rPr>
              <a:t>2019-5</a:t>
            </a:r>
            <a:endParaRPr lang="en-US" altLang="zh-CN">
              <a:solidFill>
                <a:schemeClr val="bg1">
                  <a:lumMod val="65000"/>
                </a:schemeClr>
              </a:solidFill>
            </a:endParaRPr>
          </a:p>
        </p:txBody>
      </p:sp>
      <p:sp>
        <p:nvSpPr>
          <p:cNvPr id="60" name="页脚占位符 59"/>
          <p:cNvSpPr>
            <a:spLocks noGrp="1"/>
          </p:cNvSpPr>
          <p:nvPr>
            <p:ph type="ftr" sz="quarter" idx="11"/>
          </p:nvPr>
        </p:nvSpPr>
        <p:spPr/>
        <p:txBody>
          <a:bodyPr/>
          <a:lstStyle/>
          <a:p>
            <a:r>
              <a:rPr lang="zh-CN" altLang="en-US">
                <a:solidFill>
                  <a:schemeClr val="bg1">
                    <a:lumMod val="65000"/>
                  </a:schemeClr>
                </a:solidFill>
                <a:sym typeface="+mn-ea"/>
              </a:rPr>
              <a:t>河南科技学院 ▪ 计算机科学与技术 ▪ 计科</a:t>
            </a:r>
            <a:r>
              <a:rPr lang="en-US" altLang="zh-CN">
                <a:solidFill>
                  <a:schemeClr val="bg1">
                    <a:lumMod val="65000"/>
                  </a:schemeClr>
                </a:solidFill>
                <a:sym typeface="+mn-ea"/>
              </a:rPr>
              <a:t>153</a:t>
            </a:r>
            <a:r>
              <a:rPr lang="zh-CN" altLang="en-US">
                <a:solidFill>
                  <a:schemeClr val="bg1">
                    <a:lumMod val="65000"/>
                  </a:schemeClr>
                </a:solidFill>
                <a:sym typeface="+mn-ea"/>
              </a:rPr>
              <a:t>班</a:t>
            </a:r>
            <a:endParaRPr lang="zh-CN" altLang="en-US">
              <a:solidFill>
                <a:schemeClr val="bg1">
                  <a:lumMod val="65000"/>
                </a:schemeClr>
              </a:solidFill>
            </a:endParaRPr>
          </a:p>
        </p:txBody>
      </p:sp>
      <p:sp>
        <p:nvSpPr>
          <p:cNvPr id="61" name="灯片编号占位符 60"/>
          <p:cNvSpPr>
            <a:spLocks noGrp="1"/>
          </p:cNvSpPr>
          <p:nvPr>
            <p:ph type="sldNum" sz="quarter" idx="12"/>
          </p:nvPr>
        </p:nvSpPr>
        <p:spPr/>
        <p:txBody>
          <a:bodyPr/>
          <a:lstStyle/>
          <a:p>
            <a:fld id="{565CE74E-AB26-4998-AD42-012C4C1AD076}" type="slidenum">
              <a:rPr lang="zh-CN" altLang="en-US" smtClean="0">
                <a:solidFill>
                  <a:schemeClr val="bg1">
                    <a:lumMod val="65000"/>
                  </a:schemeClr>
                </a:solidFill>
              </a:rPr>
            </a:fld>
            <a:endParaRPr lang="zh-CN" altLang="en-US">
              <a:solidFill>
                <a:schemeClr val="bg1">
                  <a:lumMod val="65000"/>
                </a:schemeClr>
              </a:solidFill>
            </a:endParaRPr>
          </a:p>
        </p:txBody>
      </p:sp>
      <p:sp>
        <p:nvSpPr>
          <p:cNvPr id="66" name="文本框 65"/>
          <p:cNvSpPr txBox="1"/>
          <p:nvPr/>
        </p:nvSpPr>
        <p:spPr>
          <a:xfrm>
            <a:off x="1885950" y="706905"/>
            <a:ext cx="8420100" cy="645160"/>
          </a:xfrm>
          <a:prstGeom prst="rect">
            <a:avLst/>
          </a:prstGeom>
          <a:noFill/>
        </p:spPr>
        <p:txBody>
          <a:bodyPr wrap="square" rtlCol="0">
            <a:spAutoFit/>
          </a:bodyPr>
          <a:lstStyle/>
          <a:p>
            <a:pPr algn="ctr"/>
            <a:r>
              <a:rPr lang="zh-CN" altLang="en-US" sz="3600" b="1" dirty="0">
                <a:solidFill>
                  <a:schemeClr val="accent1">
                    <a:lumMod val="75000"/>
                  </a:schemeClr>
                </a:solidFill>
                <a:effectLst>
                  <a:outerShdw blurRad="38100" dist="38100" dir="2700000" algn="tl">
                    <a:srgbClr val="000000">
                      <a:alpha val="15000"/>
                    </a:srgbClr>
                  </a:outerShdw>
                </a:effectLst>
              </a:rPr>
              <a:t>前台功能模块</a:t>
            </a:r>
            <a:endParaRPr lang="zh-CN" altLang="en-US" sz="3600" b="1" dirty="0">
              <a:solidFill>
                <a:schemeClr val="accent1">
                  <a:lumMod val="75000"/>
                </a:schemeClr>
              </a:solidFill>
              <a:effectLst>
                <a:outerShdw blurRad="38100" dist="38100" dir="2700000" algn="tl">
                  <a:srgbClr val="000000">
                    <a:alpha val="15000"/>
                  </a:srgbClr>
                </a:outerShdw>
              </a:effectLst>
            </a:endParaRPr>
          </a:p>
        </p:txBody>
      </p:sp>
      <p:grpSp>
        <p:nvGrpSpPr>
          <p:cNvPr id="73" name="组合 72"/>
          <p:cNvGrpSpPr/>
          <p:nvPr/>
        </p:nvGrpSpPr>
        <p:grpSpPr>
          <a:xfrm>
            <a:off x="2421731" y="1560799"/>
            <a:ext cx="7348539" cy="172752"/>
            <a:chOff x="2421731" y="1484599"/>
            <a:chExt cx="7348539" cy="172752"/>
          </a:xfrm>
        </p:grpSpPr>
        <p:grpSp>
          <p:nvGrpSpPr>
            <p:cNvPr id="56" name="Group 59"/>
            <p:cNvGrpSpPr/>
            <p:nvPr/>
          </p:nvGrpSpPr>
          <p:grpSpPr>
            <a:xfrm>
              <a:off x="5772541" y="1484599"/>
              <a:ext cx="646919" cy="172752"/>
              <a:chOff x="5588836" y="841643"/>
              <a:chExt cx="870059" cy="232339"/>
            </a:xfrm>
          </p:grpSpPr>
          <p:sp>
            <p:nvSpPr>
              <p:cNvPr id="57" name="Arrow: Chevron 60"/>
              <p:cNvSpPr/>
              <p:nvPr/>
            </p:nvSpPr>
            <p:spPr>
              <a:xfrm rot="5400000">
                <a:off x="5907696" y="522784"/>
                <a:ext cx="232339" cy="870058"/>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latin typeface="Segoe UI" panose="020B0502040204020203" pitchFamily="34" charset="0"/>
                  <a:cs typeface="Segoe UI" panose="020B0502040204020203" pitchFamily="34" charset="0"/>
                </a:endParaRPr>
              </a:p>
            </p:txBody>
          </p:sp>
          <p:sp>
            <p:nvSpPr>
              <p:cNvPr id="58" name="Freeform: Shape 61"/>
              <p:cNvSpPr/>
              <p:nvPr/>
            </p:nvSpPr>
            <p:spPr>
              <a:xfrm>
                <a:off x="5588836" y="841644"/>
                <a:ext cx="435028" cy="232338"/>
              </a:xfrm>
              <a:custGeom>
                <a:avLst/>
                <a:gdLst>
                  <a:gd name="connsiteX0" fmla="*/ 0 w 435028"/>
                  <a:gd name="connsiteY0" fmla="*/ 0 h 232338"/>
                  <a:gd name="connsiteX1" fmla="*/ 435028 w 435028"/>
                  <a:gd name="connsiteY1" fmla="*/ 116169 h 232338"/>
                  <a:gd name="connsiteX2" fmla="*/ 435028 w 435028"/>
                  <a:gd name="connsiteY2" fmla="*/ 232338 h 232338"/>
                  <a:gd name="connsiteX3" fmla="*/ 0 w 435028"/>
                  <a:gd name="connsiteY3" fmla="*/ 116170 h 232338"/>
                </a:gdLst>
                <a:ahLst/>
                <a:cxnLst>
                  <a:cxn ang="0">
                    <a:pos x="connsiteX0" y="connsiteY0"/>
                  </a:cxn>
                  <a:cxn ang="0">
                    <a:pos x="connsiteX1" y="connsiteY1"/>
                  </a:cxn>
                  <a:cxn ang="0">
                    <a:pos x="connsiteX2" y="connsiteY2"/>
                  </a:cxn>
                  <a:cxn ang="0">
                    <a:pos x="connsiteX3" y="connsiteY3"/>
                  </a:cxn>
                </a:cxnLst>
                <a:rect l="l" t="t" r="r" b="b"/>
                <a:pathLst>
                  <a:path w="435028" h="232338">
                    <a:moveTo>
                      <a:pt x="0" y="0"/>
                    </a:moveTo>
                    <a:lnTo>
                      <a:pt x="435028" y="116169"/>
                    </a:lnTo>
                    <a:lnTo>
                      <a:pt x="435028" y="232338"/>
                    </a:lnTo>
                    <a:lnTo>
                      <a:pt x="0" y="1161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2" name="组合 71"/>
            <p:cNvGrpSpPr/>
            <p:nvPr/>
          </p:nvGrpSpPr>
          <p:grpSpPr>
            <a:xfrm>
              <a:off x="2421731" y="1570975"/>
              <a:ext cx="7348539" cy="0"/>
              <a:chOff x="2421731" y="1531576"/>
              <a:chExt cx="7348539" cy="0"/>
            </a:xfrm>
          </p:grpSpPr>
          <p:cxnSp>
            <p:nvCxnSpPr>
              <p:cNvPr id="68" name="直接连接符 67"/>
              <p:cNvCxnSpPr/>
              <p:nvPr/>
            </p:nvCxnSpPr>
            <p:spPr>
              <a:xfrm>
                <a:off x="2421731" y="1531576"/>
                <a:ext cx="2981326" cy="0"/>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788944" y="1531576"/>
                <a:ext cx="2981326" cy="0"/>
              </a:xfrm>
              <a:prstGeom prst="line">
                <a:avLst/>
              </a:prstGeom>
              <a:ln>
                <a:solidFill>
                  <a:schemeClr val="bg1">
                    <a:lumMod val="85000"/>
                  </a:schemeClr>
                </a:solidFill>
                <a:headEnd type="oval"/>
              </a:ln>
            </p:spPr>
            <p:style>
              <a:lnRef idx="1">
                <a:schemeClr val="accent1"/>
              </a:lnRef>
              <a:fillRef idx="0">
                <a:schemeClr val="accent1"/>
              </a:fillRef>
              <a:effectRef idx="0">
                <a:schemeClr val="accent1"/>
              </a:effectRef>
              <a:fontRef idx="minor">
                <a:schemeClr val="tx1"/>
              </a:fontRef>
            </p:style>
          </p:cxnSp>
        </p:grpSp>
      </p:grpSp>
      <p:pic>
        <p:nvPicPr>
          <p:cNvPr id="9" name="图片 7"/>
          <p:cNvPicPr>
            <a:picLocks noChangeAspect="1"/>
          </p:cNvPicPr>
          <p:nvPr/>
        </p:nvPicPr>
        <p:blipFill>
          <a:blip r:embed="rId1"/>
          <a:stretch>
            <a:fillRect/>
          </a:stretch>
        </p:blipFill>
        <p:spPr>
          <a:xfrm>
            <a:off x="2520950" y="2144395"/>
            <a:ext cx="7150100" cy="33051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895179" y="2926675"/>
            <a:ext cx="6401643" cy="883325"/>
            <a:chOff x="2895179" y="2926675"/>
            <a:chExt cx="6401643" cy="883325"/>
          </a:xfrm>
        </p:grpSpPr>
        <p:sp>
          <p:nvSpPr>
            <p:cNvPr id="6" name="矩形 5"/>
            <p:cNvSpPr/>
            <p:nvPr/>
          </p:nvSpPr>
          <p:spPr>
            <a:xfrm>
              <a:off x="2895179" y="2926675"/>
              <a:ext cx="6401643" cy="706755"/>
            </a:xfrm>
            <a:prstGeom prst="rect">
              <a:avLst/>
            </a:prstGeom>
          </p:spPr>
          <p:txBody>
            <a:bodyPr wrap="square">
              <a:spAutoFit/>
            </a:bodyPr>
            <a:lstStyle/>
            <a:p>
              <a:pPr algn="ctr">
                <a:defRPr/>
              </a:pPr>
              <a:r>
                <a:rPr lang="zh-CN" altLang="en-US" sz="4000" b="1" dirty="0">
                  <a:solidFill>
                    <a:schemeClr val="tx1">
                      <a:lumMod val="75000"/>
                      <a:lumOff val="25000"/>
                    </a:schemeClr>
                  </a:solidFill>
                  <a:latin typeface="微软雅黑" panose="020B0503020204020204" charset="-122"/>
                  <a:ea typeface="微软雅黑" panose="020B0503020204020204" charset="-122"/>
                </a:rPr>
                <a:t>三</a:t>
              </a:r>
              <a:r>
                <a:rPr lang="en-US" altLang="zh-CN" sz="4000" b="1" dirty="0">
                  <a:solidFill>
                    <a:schemeClr val="tx1">
                      <a:lumMod val="75000"/>
                      <a:lumOff val="25000"/>
                    </a:schemeClr>
                  </a:solidFill>
                  <a:latin typeface="微软雅黑" panose="020B0503020204020204" charset="-122"/>
                  <a:ea typeface="微软雅黑" panose="020B0503020204020204" charset="-122"/>
                </a:rPr>
                <a:t>.  </a:t>
              </a:r>
              <a:r>
                <a:rPr lang="zh-CN" altLang="en-US" sz="4000" b="1" dirty="0">
                  <a:solidFill>
                    <a:schemeClr val="tx1">
                      <a:lumMod val="75000"/>
                      <a:lumOff val="25000"/>
                    </a:schemeClr>
                  </a:solidFill>
                  <a:latin typeface="微软雅黑" panose="020B0503020204020204" charset="-122"/>
                  <a:ea typeface="微软雅黑" panose="020B0503020204020204" charset="-122"/>
                </a:rPr>
                <a:t>系统截图</a:t>
              </a:r>
              <a:endParaRPr lang="zh-CN" altLang="en-US" sz="4000" b="1" dirty="0">
                <a:solidFill>
                  <a:schemeClr val="tx1">
                    <a:lumMod val="75000"/>
                    <a:lumOff val="25000"/>
                  </a:schemeClr>
                </a:solidFill>
                <a:latin typeface="微软雅黑" panose="020B0503020204020204" charset="-122"/>
                <a:ea typeface="微软雅黑" panose="020B0503020204020204" charset="-122"/>
              </a:endParaRPr>
            </a:p>
          </p:txBody>
        </p:sp>
        <p:cxnSp>
          <p:nvCxnSpPr>
            <p:cNvPr id="12" name="直接连接符 11"/>
            <p:cNvCxnSpPr/>
            <p:nvPr/>
          </p:nvCxnSpPr>
          <p:spPr>
            <a:xfrm>
              <a:off x="3048000" y="3810000"/>
              <a:ext cx="609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4153450" y="4011127"/>
            <a:ext cx="4361180" cy="553085"/>
            <a:chOff x="1910840" y="4166067"/>
            <a:chExt cx="4361180" cy="553085"/>
          </a:xfrm>
        </p:grpSpPr>
        <p:sp>
          <p:nvSpPr>
            <p:cNvPr id="13" name="文本框 12">
              <a:hlinkClick r:id="rId1" action="ppaction://hlinksldjump"/>
            </p:cNvPr>
            <p:cNvSpPr txBox="1"/>
            <p:nvPr/>
          </p:nvSpPr>
          <p:spPr>
            <a:xfrm>
              <a:off x="4787390" y="4166067"/>
              <a:ext cx="1484630" cy="553085"/>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sz="2000" dirty="0">
                  <a:solidFill>
                    <a:schemeClr val="tx1">
                      <a:lumMod val="65000"/>
                      <a:lumOff val="35000"/>
                    </a:schemeClr>
                  </a:solidFill>
                </a:rPr>
                <a:t>前台截图</a:t>
              </a:r>
              <a:endParaRPr lang="zh-CN" altLang="en-US" sz="2000" dirty="0">
                <a:solidFill>
                  <a:schemeClr val="tx1">
                    <a:lumMod val="65000"/>
                    <a:lumOff val="35000"/>
                  </a:schemeClr>
                </a:solidFill>
              </a:endParaRPr>
            </a:p>
          </p:txBody>
        </p:sp>
        <p:sp>
          <p:nvSpPr>
            <p:cNvPr id="14" name="文本框 13">
              <a:hlinkClick r:id="rId2" action="ppaction://hlinksldjump"/>
            </p:cNvPr>
            <p:cNvSpPr txBox="1"/>
            <p:nvPr/>
          </p:nvSpPr>
          <p:spPr>
            <a:xfrm>
              <a:off x="1910840" y="4166067"/>
              <a:ext cx="1484630" cy="553085"/>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sz="2000" dirty="0">
                  <a:solidFill>
                    <a:schemeClr val="tx1">
                      <a:lumMod val="65000"/>
                      <a:lumOff val="35000"/>
                    </a:schemeClr>
                  </a:solidFill>
                </a:rPr>
                <a:t>后台截图</a:t>
              </a:r>
              <a:endParaRPr lang="zh-CN" altLang="en-US" sz="2000" dirty="0">
                <a:solidFill>
                  <a:schemeClr val="tx1">
                    <a:lumMod val="65000"/>
                    <a:lumOff val="35000"/>
                  </a:schemeClr>
                </a:solidFill>
              </a:endParaRPr>
            </a:p>
          </p:txBody>
        </p:sp>
      </p:grpSp>
      <p:grpSp>
        <p:nvGrpSpPr>
          <p:cNvPr id="10" name="组合 9"/>
          <p:cNvGrpSpPr/>
          <p:nvPr/>
        </p:nvGrpSpPr>
        <p:grpSpPr>
          <a:xfrm>
            <a:off x="5289300" y="1352572"/>
            <a:ext cx="1613401" cy="1299368"/>
            <a:chOff x="3128210" y="2498361"/>
            <a:chExt cx="736113" cy="634526"/>
          </a:xfrm>
        </p:grpSpPr>
        <p:sp>
          <p:nvSpPr>
            <p:cNvPr id="11" name="Hexagon 8"/>
            <p:cNvSpPr/>
            <p:nvPr/>
          </p:nvSpPr>
          <p:spPr>
            <a:xfrm>
              <a:off x="3128210" y="2498361"/>
              <a:ext cx="736113" cy="634526"/>
            </a:xfrm>
            <a:prstGeom prst="hexagon">
              <a:avLst/>
            </a:prstGeom>
            <a:solidFill>
              <a:schemeClr val="accent1"/>
            </a:solidFill>
            <a:ln>
              <a:noFill/>
            </a:ln>
            <a:effectLst>
              <a:innerShdw blurRad="1143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lumMod val="75000"/>
                    <a:lumOff val="25000"/>
                  </a:schemeClr>
                </a:solidFill>
              </a:endParaRPr>
            </a:p>
          </p:txBody>
        </p:sp>
        <p:sp>
          <p:nvSpPr>
            <p:cNvPr id="16" name="Freeform 75"/>
            <p:cNvSpPr>
              <a:spLocks noEditPoints="1"/>
            </p:cNvSpPr>
            <p:nvPr/>
          </p:nvSpPr>
          <p:spPr bwMode="auto">
            <a:xfrm>
              <a:off x="3374301" y="2693505"/>
              <a:ext cx="244239" cy="244239"/>
            </a:xfrm>
            <a:custGeom>
              <a:avLst/>
              <a:gdLst>
                <a:gd name="T0" fmla="*/ 619 w 905"/>
                <a:gd name="T1" fmla="*/ 784 h 905"/>
                <a:gd name="T2" fmla="*/ 91 w 905"/>
                <a:gd name="T3" fmla="*/ 392 h 905"/>
                <a:gd name="T4" fmla="*/ 182 w 905"/>
                <a:gd name="T5" fmla="*/ 681 h 905"/>
                <a:gd name="T6" fmla="*/ 187 w 905"/>
                <a:gd name="T7" fmla="*/ 690 h 905"/>
                <a:gd name="T8" fmla="*/ 194 w 905"/>
                <a:gd name="T9" fmla="*/ 693 h 905"/>
                <a:gd name="T10" fmla="*/ 619 w 905"/>
                <a:gd name="T11" fmla="*/ 694 h 905"/>
                <a:gd name="T12" fmla="*/ 514 w 905"/>
                <a:gd name="T13" fmla="*/ 814 h 905"/>
                <a:gd name="T14" fmla="*/ 514 w 905"/>
                <a:gd name="T15" fmla="*/ 874 h 905"/>
                <a:gd name="T16" fmla="*/ 233 w 905"/>
                <a:gd name="T17" fmla="*/ 664 h 905"/>
                <a:gd name="T18" fmla="*/ 462 w 905"/>
                <a:gd name="T19" fmla="*/ 392 h 905"/>
                <a:gd name="T20" fmla="*/ 31 w 905"/>
                <a:gd name="T21" fmla="*/ 362 h 905"/>
                <a:gd name="T22" fmla="*/ 76 w 905"/>
                <a:gd name="T23" fmla="*/ 271 h 905"/>
                <a:gd name="T24" fmla="*/ 604 w 905"/>
                <a:gd name="T25" fmla="*/ 664 h 905"/>
                <a:gd name="T26" fmla="*/ 514 w 905"/>
                <a:gd name="T27" fmla="*/ 374 h 905"/>
                <a:gd name="T28" fmla="*/ 509 w 905"/>
                <a:gd name="T29" fmla="*/ 366 h 905"/>
                <a:gd name="T30" fmla="*/ 502 w 905"/>
                <a:gd name="T31" fmla="*/ 363 h 905"/>
                <a:gd name="T32" fmla="*/ 76 w 905"/>
                <a:gd name="T33" fmla="*/ 362 h 905"/>
                <a:gd name="T34" fmla="*/ 181 w 905"/>
                <a:gd name="T35" fmla="*/ 241 h 905"/>
                <a:gd name="T36" fmla="*/ 181 w 905"/>
                <a:gd name="T37" fmla="*/ 181 h 905"/>
                <a:gd name="T38" fmla="*/ 904 w 905"/>
                <a:gd name="T39" fmla="*/ 22 h 905"/>
                <a:gd name="T40" fmla="*/ 905 w 905"/>
                <a:gd name="T41" fmla="*/ 13 h 905"/>
                <a:gd name="T42" fmla="*/ 902 w 905"/>
                <a:gd name="T43" fmla="*/ 5 h 905"/>
                <a:gd name="T44" fmla="*/ 894 w 905"/>
                <a:gd name="T45" fmla="*/ 0 h 905"/>
                <a:gd name="T46" fmla="*/ 886 w 905"/>
                <a:gd name="T47" fmla="*/ 1 h 905"/>
                <a:gd name="T48" fmla="*/ 614 w 905"/>
                <a:gd name="T49" fmla="*/ 241 h 905"/>
                <a:gd name="T50" fmla="*/ 211 w 905"/>
                <a:gd name="T51" fmla="*/ 163 h 905"/>
                <a:gd name="T52" fmla="*/ 207 w 905"/>
                <a:gd name="T53" fmla="*/ 155 h 905"/>
                <a:gd name="T54" fmla="*/ 199 w 905"/>
                <a:gd name="T55" fmla="*/ 151 h 905"/>
                <a:gd name="T56" fmla="*/ 73 w 905"/>
                <a:gd name="T57" fmla="*/ 151 h 905"/>
                <a:gd name="T58" fmla="*/ 65 w 905"/>
                <a:gd name="T59" fmla="*/ 155 h 905"/>
                <a:gd name="T60" fmla="*/ 62 w 905"/>
                <a:gd name="T61" fmla="*/ 163 h 905"/>
                <a:gd name="T62" fmla="*/ 16 w 905"/>
                <a:gd name="T63" fmla="*/ 241 h 905"/>
                <a:gd name="T64" fmla="*/ 7 w 905"/>
                <a:gd name="T65" fmla="*/ 244 h 905"/>
                <a:gd name="T66" fmla="*/ 2 w 905"/>
                <a:gd name="T67" fmla="*/ 251 h 905"/>
                <a:gd name="T68" fmla="*/ 0 w 905"/>
                <a:gd name="T69" fmla="*/ 377 h 905"/>
                <a:gd name="T70" fmla="*/ 4 w 905"/>
                <a:gd name="T71" fmla="*/ 385 h 905"/>
                <a:gd name="T72" fmla="*/ 10 w 905"/>
                <a:gd name="T73" fmla="*/ 391 h 905"/>
                <a:gd name="T74" fmla="*/ 61 w 905"/>
                <a:gd name="T75" fmla="*/ 392 h 905"/>
                <a:gd name="T76" fmla="*/ 62 w 905"/>
                <a:gd name="T77" fmla="*/ 805 h 905"/>
                <a:gd name="T78" fmla="*/ 67 w 905"/>
                <a:gd name="T79" fmla="*/ 812 h 905"/>
                <a:gd name="T80" fmla="*/ 76 w 905"/>
                <a:gd name="T81" fmla="*/ 814 h 905"/>
                <a:gd name="T82" fmla="*/ 483 w 905"/>
                <a:gd name="T83" fmla="*/ 893 h 905"/>
                <a:gd name="T84" fmla="*/ 488 w 905"/>
                <a:gd name="T85" fmla="*/ 900 h 905"/>
                <a:gd name="T86" fmla="*/ 495 w 905"/>
                <a:gd name="T87" fmla="*/ 905 h 905"/>
                <a:gd name="T88" fmla="*/ 622 w 905"/>
                <a:gd name="T89" fmla="*/ 905 h 905"/>
                <a:gd name="T90" fmla="*/ 630 w 905"/>
                <a:gd name="T91" fmla="*/ 900 h 905"/>
                <a:gd name="T92" fmla="*/ 634 w 905"/>
                <a:gd name="T93" fmla="*/ 893 h 905"/>
                <a:gd name="T94" fmla="*/ 709 w 905"/>
                <a:gd name="T95" fmla="*/ 814 h 905"/>
                <a:gd name="T96" fmla="*/ 718 w 905"/>
                <a:gd name="T97" fmla="*/ 811 h 905"/>
                <a:gd name="T98" fmla="*/ 723 w 905"/>
                <a:gd name="T99" fmla="*/ 805 h 905"/>
                <a:gd name="T100" fmla="*/ 724 w 905"/>
                <a:gd name="T101" fmla="*/ 679 h 905"/>
                <a:gd name="T102" fmla="*/ 722 w 905"/>
                <a:gd name="T103" fmla="*/ 670 h 905"/>
                <a:gd name="T104" fmla="*/ 716 w 905"/>
                <a:gd name="T105" fmla="*/ 665 h 905"/>
                <a:gd name="T106" fmla="*/ 634 w 905"/>
                <a:gd name="T107" fmla="*/ 664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905">
                  <a:moveTo>
                    <a:pt x="694" y="694"/>
                  </a:moveTo>
                  <a:lnTo>
                    <a:pt x="694" y="784"/>
                  </a:lnTo>
                  <a:lnTo>
                    <a:pt x="619" y="784"/>
                  </a:lnTo>
                  <a:lnTo>
                    <a:pt x="498" y="784"/>
                  </a:lnTo>
                  <a:lnTo>
                    <a:pt x="91" y="784"/>
                  </a:lnTo>
                  <a:lnTo>
                    <a:pt x="91" y="392"/>
                  </a:lnTo>
                  <a:lnTo>
                    <a:pt x="181" y="392"/>
                  </a:lnTo>
                  <a:lnTo>
                    <a:pt x="181" y="679"/>
                  </a:lnTo>
                  <a:lnTo>
                    <a:pt x="182" y="681"/>
                  </a:lnTo>
                  <a:lnTo>
                    <a:pt x="182" y="684"/>
                  </a:lnTo>
                  <a:lnTo>
                    <a:pt x="184" y="687"/>
                  </a:lnTo>
                  <a:lnTo>
                    <a:pt x="187" y="690"/>
                  </a:lnTo>
                  <a:lnTo>
                    <a:pt x="189" y="691"/>
                  </a:lnTo>
                  <a:lnTo>
                    <a:pt x="191" y="693"/>
                  </a:lnTo>
                  <a:lnTo>
                    <a:pt x="194" y="693"/>
                  </a:lnTo>
                  <a:lnTo>
                    <a:pt x="196" y="694"/>
                  </a:lnTo>
                  <a:lnTo>
                    <a:pt x="498" y="694"/>
                  </a:lnTo>
                  <a:lnTo>
                    <a:pt x="619" y="694"/>
                  </a:lnTo>
                  <a:lnTo>
                    <a:pt x="694" y="694"/>
                  </a:lnTo>
                  <a:close/>
                  <a:moveTo>
                    <a:pt x="514" y="874"/>
                  </a:moveTo>
                  <a:lnTo>
                    <a:pt x="514" y="814"/>
                  </a:lnTo>
                  <a:lnTo>
                    <a:pt x="604" y="814"/>
                  </a:lnTo>
                  <a:lnTo>
                    <a:pt x="604" y="874"/>
                  </a:lnTo>
                  <a:lnTo>
                    <a:pt x="514" y="874"/>
                  </a:lnTo>
                  <a:close/>
                  <a:moveTo>
                    <a:pt x="483" y="413"/>
                  </a:moveTo>
                  <a:lnTo>
                    <a:pt x="483" y="664"/>
                  </a:lnTo>
                  <a:lnTo>
                    <a:pt x="233" y="664"/>
                  </a:lnTo>
                  <a:lnTo>
                    <a:pt x="483" y="413"/>
                  </a:lnTo>
                  <a:close/>
                  <a:moveTo>
                    <a:pt x="211" y="392"/>
                  </a:moveTo>
                  <a:lnTo>
                    <a:pt x="462" y="392"/>
                  </a:lnTo>
                  <a:lnTo>
                    <a:pt x="211" y="642"/>
                  </a:lnTo>
                  <a:lnTo>
                    <a:pt x="211" y="392"/>
                  </a:lnTo>
                  <a:close/>
                  <a:moveTo>
                    <a:pt x="31" y="362"/>
                  </a:moveTo>
                  <a:lnTo>
                    <a:pt x="31" y="271"/>
                  </a:lnTo>
                  <a:lnTo>
                    <a:pt x="73" y="271"/>
                  </a:lnTo>
                  <a:lnTo>
                    <a:pt x="76" y="271"/>
                  </a:lnTo>
                  <a:lnTo>
                    <a:pt x="196" y="271"/>
                  </a:lnTo>
                  <a:lnTo>
                    <a:pt x="604" y="271"/>
                  </a:lnTo>
                  <a:lnTo>
                    <a:pt x="604" y="664"/>
                  </a:lnTo>
                  <a:lnTo>
                    <a:pt x="514" y="664"/>
                  </a:lnTo>
                  <a:lnTo>
                    <a:pt x="514" y="377"/>
                  </a:lnTo>
                  <a:lnTo>
                    <a:pt x="514" y="374"/>
                  </a:lnTo>
                  <a:lnTo>
                    <a:pt x="512" y="371"/>
                  </a:lnTo>
                  <a:lnTo>
                    <a:pt x="510" y="369"/>
                  </a:lnTo>
                  <a:lnTo>
                    <a:pt x="509" y="366"/>
                  </a:lnTo>
                  <a:lnTo>
                    <a:pt x="507" y="365"/>
                  </a:lnTo>
                  <a:lnTo>
                    <a:pt x="504" y="363"/>
                  </a:lnTo>
                  <a:lnTo>
                    <a:pt x="502" y="363"/>
                  </a:lnTo>
                  <a:lnTo>
                    <a:pt x="498" y="362"/>
                  </a:lnTo>
                  <a:lnTo>
                    <a:pt x="196" y="362"/>
                  </a:lnTo>
                  <a:lnTo>
                    <a:pt x="76" y="362"/>
                  </a:lnTo>
                  <a:lnTo>
                    <a:pt x="31" y="362"/>
                  </a:lnTo>
                  <a:close/>
                  <a:moveTo>
                    <a:pt x="181" y="181"/>
                  </a:moveTo>
                  <a:lnTo>
                    <a:pt x="181" y="241"/>
                  </a:lnTo>
                  <a:lnTo>
                    <a:pt x="91" y="241"/>
                  </a:lnTo>
                  <a:lnTo>
                    <a:pt x="91" y="181"/>
                  </a:lnTo>
                  <a:lnTo>
                    <a:pt x="181" y="181"/>
                  </a:lnTo>
                  <a:close/>
                  <a:moveTo>
                    <a:pt x="901" y="26"/>
                  </a:moveTo>
                  <a:lnTo>
                    <a:pt x="903" y="24"/>
                  </a:lnTo>
                  <a:lnTo>
                    <a:pt x="904" y="22"/>
                  </a:lnTo>
                  <a:lnTo>
                    <a:pt x="905" y="19"/>
                  </a:lnTo>
                  <a:lnTo>
                    <a:pt x="905" y="16"/>
                  </a:lnTo>
                  <a:lnTo>
                    <a:pt x="905" y="13"/>
                  </a:lnTo>
                  <a:lnTo>
                    <a:pt x="905" y="10"/>
                  </a:lnTo>
                  <a:lnTo>
                    <a:pt x="903" y="8"/>
                  </a:lnTo>
                  <a:lnTo>
                    <a:pt x="902" y="5"/>
                  </a:lnTo>
                  <a:lnTo>
                    <a:pt x="900" y="3"/>
                  </a:lnTo>
                  <a:lnTo>
                    <a:pt x="896" y="1"/>
                  </a:lnTo>
                  <a:lnTo>
                    <a:pt x="894" y="0"/>
                  </a:lnTo>
                  <a:lnTo>
                    <a:pt x="891" y="0"/>
                  </a:lnTo>
                  <a:lnTo>
                    <a:pt x="888" y="0"/>
                  </a:lnTo>
                  <a:lnTo>
                    <a:pt x="886" y="1"/>
                  </a:lnTo>
                  <a:lnTo>
                    <a:pt x="882" y="2"/>
                  </a:lnTo>
                  <a:lnTo>
                    <a:pt x="880" y="3"/>
                  </a:lnTo>
                  <a:lnTo>
                    <a:pt x="614" y="241"/>
                  </a:lnTo>
                  <a:lnTo>
                    <a:pt x="211" y="241"/>
                  </a:lnTo>
                  <a:lnTo>
                    <a:pt x="211" y="166"/>
                  </a:lnTo>
                  <a:lnTo>
                    <a:pt x="211" y="163"/>
                  </a:lnTo>
                  <a:lnTo>
                    <a:pt x="210" y="160"/>
                  </a:lnTo>
                  <a:lnTo>
                    <a:pt x="209" y="157"/>
                  </a:lnTo>
                  <a:lnTo>
                    <a:pt x="207" y="155"/>
                  </a:lnTo>
                  <a:lnTo>
                    <a:pt x="205" y="153"/>
                  </a:lnTo>
                  <a:lnTo>
                    <a:pt x="203" y="152"/>
                  </a:lnTo>
                  <a:lnTo>
                    <a:pt x="199" y="151"/>
                  </a:lnTo>
                  <a:lnTo>
                    <a:pt x="196" y="151"/>
                  </a:lnTo>
                  <a:lnTo>
                    <a:pt x="76" y="151"/>
                  </a:lnTo>
                  <a:lnTo>
                    <a:pt x="73" y="151"/>
                  </a:lnTo>
                  <a:lnTo>
                    <a:pt x="70" y="152"/>
                  </a:lnTo>
                  <a:lnTo>
                    <a:pt x="67" y="153"/>
                  </a:lnTo>
                  <a:lnTo>
                    <a:pt x="65" y="155"/>
                  </a:lnTo>
                  <a:lnTo>
                    <a:pt x="64" y="157"/>
                  </a:lnTo>
                  <a:lnTo>
                    <a:pt x="62" y="160"/>
                  </a:lnTo>
                  <a:lnTo>
                    <a:pt x="62" y="163"/>
                  </a:lnTo>
                  <a:lnTo>
                    <a:pt x="61" y="166"/>
                  </a:lnTo>
                  <a:lnTo>
                    <a:pt x="61" y="241"/>
                  </a:lnTo>
                  <a:lnTo>
                    <a:pt x="16" y="241"/>
                  </a:lnTo>
                  <a:lnTo>
                    <a:pt x="12" y="241"/>
                  </a:lnTo>
                  <a:lnTo>
                    <a:pt x="10" y="242"/>
                  </a:lnTo>
                  <a:lnTo>
                    <a:pt x="7" y="244"/>
                  </a:lnTo>
                  <a:lnTo>
                    <a:pt x="5" y="245"/>
                  </a:lnTo>
                  <a:lnTo>
                    <a:pt x="4" y="248"/>
                  </a:lnTo>
                  <a:lnTo>
                    <a:pt x="2" y="251"/>
                  </a:lnTo>
                  <a:lnTo>
                    <a:pt x="0" y="253"/>
                  </a:lnTo>
                  <a:lnTo>
                    <a:pt x="0" y="256"/>
                  </a:lnTo>
                  <a:lnTo>
                    <a:pt x="0" y="377"/>
                  </a:lnTo>
                  <a:lnTo>
                    <a:pt x="0" y="380"/>
                  </a:lnTo>
                  <a:lnTo>
                    <a:pt x="2" y="383"/>
                  </a:lnTo>
                  <a:lnTo>
                    <a:pt x="4" y="385"/>
                  </a:lnTo>
                  <a:lnTo>
                    <a:pt x="5" y="387"/>
                  </a:lnTo>
                  <a:lnTo>
                    <a:pt x="7" y="390"/>
                  </a:lnTo>
                  <a:lnTo>
                    <a:pt x="10" y="391"/>
                  </a:lnTo>
                  <a:lnTo>
                    <a:pt x="12" y="392"/>
                  </a:lnTo>
                  <a:lnTo>
                    <a:pt x="16" y="392"/>
                  </a:lnTo>
                  <a:lnTo>
                    <a:pt x="61" y="392"/>
                  </a:lnTo>
                  <a:lnTo>
                    <a:pt x="61" y="799"/>
                  </a:lnTo>
                  <a:lnTo>
                    <a:pt x="62" y="802"/>
                  </a:lnTo>
                  <a:lnTo>
                    <a:pt x="62" y="805"/>
                  </a:lnTo>
                  <a:lnTo>
                    <a:pt x="64" y="808"/>
                  </a:lnTo>
                  <a:lnTo>
                    <a:pt x="65" y="810"/>
                  </a:lnTo>
                  <a:lnTo>
                    <a:pt x="67" y="812"/>
                  </a:lnTo>
                  <a:lnTo>
                    <a:pt x="70" y="813"/>
                  </a:lnTo>
                  <a:lnTo>
                    <a:pt x="73" y="814"/>
                  </a:lnTo>
                  <a:lnTo>
                    <a:pt x="76" y="814"/>
                  </a:lnTo>
                  <a:lnTo>
                    <a:pt x="483" y="814"/>
                  </a:lnTo>
                  <a:lnTo>
                    <a:pt x="483" y="890"/>
                  </a:lnTo>
                  <a:lnTo>
                    <a:pt x="483" y="893"/>
                  </a:lnTo>
                  <a:lnTo>
                    <a:pt x="484" y="895"/>
                  </a:lnTo>
                  <a:lnTo>
                    <a:pt x="486" y="898"/>
                  </a:lnTo>
                  <a:lnTo>
                    <a:pt x="488" y="900"/>
                  </a:lnTo>
                  <a:lnTo>
                    <a:pt x="490" y="902"/>
                  </a:lnTo>
                  <a:lnTo>
                    <a:pt x="492" y="904"/>
                  </a:lnTo>
                  <a:lnTo>
                    <a:pt x="495" y="905"/>
                  </a:lnTo>
                  <a:lnTo>
                    <a:pt x="498" y="905"/>
                  </a:lnTo>
                  <a:lnTo>
                    <a:pt x="619" y="905"/>
                  </a:lnTo>
                  <a:lnTo>
                    <a:pt x="622" y="905"/>
                  </a:lnTo>
                  <a:lnTo>
                    <a:pt x="624" y="904"/>
                  </a:lnTo>
                  <a:lnTo>
                    <a:pt x="628" y="902"/>
                  </a:lnTo>
                  <a:lnTo>
                    <a:pt x="630" y="900"/>
                  </a:lnTo>
                  <a:lnTo>
                    <a:pt x="632" y="898"/>
                  </a:lnTo>
                  <a:lnTo>
                    <a:pt x="633" y="895"/>
                  </a:lnTo>
                  <a:lnTo>
                    <a:pt x="634" y="893"/>
                  </a:lnTo>
                  <a:lnTo>
                    <a:pt x="634" y="890"/>
                  </a:lnTo>
                  <a:lnTo>
                    <a:pt x="634" y="814"/>
                  </a:lnTo>
                  <a:lnTo>
                    <a:pt x="709" y="814"/>
                  </a:lnTo>
                  <a:lnTo>
                    <a:pt x="713" y="814"/>
                  </a:lnTo>
                  <a:lnTo>
                    <a:pt x="716" y="813"/>
                  </a:lnTo>
                  <a:lnTo>
                    <a:pt x="718" y="811"/>
                  </a:lnTo>
                  <a:lnTo>
                    <a:pt x="720" y="810"/>
                  </a:lnTo>
                  <a:lnTo>
                    <a:pt x="722" y="808"/>
                  </a:lnTo>
                  <a:lnTo>
                    <a:pt x="723" y="805"/>
                  </a:lnTo>
                  <a:lnTo>
                    <a:pt x="724" y="802"/>
                  </a:lnTo>
                  <a:lnTo>
                    <a:pt x="724" y="799"/>
                  </a:lnTo>
                  <a:lnTo>
                    <a:pt x="724" y="679"/>
                  </a:lnTo>
                  <a:lnTo>
                    <a:pt x="724" y="676"/>
                  </a:lnTo>
                  <a:lnTo>
                    <a:pt x="723" y="672"/>
                  </a:lnTo>
                  <a:lnTo>
                    <a:pt x="722" y="670"/>
                  </a:lnTo>
                  <a:lnTo>
                    <a:pt x="720" y="668"/>
                  </a:lnTo>
                  <a:lnTo>
                    <a:pt x="718" y="666"/>
                  </a:lnTo>
                  <a:lnTo>
                    <a:pt x="716" y="665"/>
                  </a:lnTo>
                  <a:lnTo>
                    <a:pt x="713" y="664"/>
                  </a:lnTo>
                  <a:lnTo>
                    <a:pt x="709" y="664"/>
                  </a:lnTo>
                  <a:lnTo>
                    <a:pt x="634" y="664"/>
                  </a:lnTo>
                  <a:lnTo>
                    <a:pt x="634" y="263"/>
                  </a:lnTo>
                  <a:lnTo>
                    <a:pt x="901" y="26"/>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p14:dur="500">
        <p14:switch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16" presetClass="entr" presetSubtype="37"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Vertical)">
                                      <p:cBhvr>
                                        <p:cTn id="13" dur="500"/>
                                        <p:tgtEl>
                                          <p:spTgt spid="5"/>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anim calcmode="lin" valueType="num">
                                      <p:cBhvr>
                                        <p:cTn id="18" dur="500" fill="hold"/>
                                        <p:tgtEl>
                                          <p:spTgt spid="15"/>
                                        </p:tgtEl>
                                        <p:attrNameLst>
                                          <p:attrName>ppt_x</p:attrName>
                                        </p:attrNameLst>
                                      </p:cBhvr>
                                      <p:tavLst>
                                        <p:tav tm="0">
                                          <p:val>
                                            <p:strVal val="#ppt_x"/>
                                          </p:val>
                                        </p:tav>
                                        <p:tav tm="100000">
                                          <p:val>
                                            <p:strVal val="#ppt_x"/>
                                          </p:val>
                                        </p:tav>
                                      </p:tavLst>
                                    </p:anim>
                                    <p:anim calcmode="lin" valueType="num">
                                      <p:cBhvr>
                                        <p:cTn id="1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日期占位符 58"/>
          <p:cNvSpPr>
            <a:spLocks noGrp="1"/>
          </p:cNvSpPr>
          <p:nvPr>
            <p:ph type="dt" sz="half" idx="10"/>
          </p:nvPr>
        </p:nvSpPr>
        <p:spPr/>
        <p:txBody>
          <a:bodyPr/>
          <a:lstStyle/>
          <a:p>
            <a:r>
              <a:rPr lang="en-US" altLang="zh-CN" smtClean="0">
                <a:solidFill>
                  <a:schemeClr val="bg1">
                    <a:lumMod val="65000"/>
                  </a:schemeClr>
                </a:solidFill>
              </a:rPr>
              <a:t>2019-5</a:t>
            </a:r>
            <a:endParaRPr lang="en-US" altLang="zh-CN" smtClean="0">
              <a:solidFill>
                <a:schemeClr val="bg1">
                  <a:lumMod val="65000"/>
                </a:schemeClr>
              </a:solidFill>
            </a:endParaRPr>
          </a:p>
        </p:txBody>
      </p:sp>
      <p:sp>
        <p:nvSpPr>
          <p:cNvPr id="60" name="页脚占位符 59"/>
          <p:cNvSpPr>
            <a:spLocks noGrp="1"/>
          </p:cNvSpPr>
          <p:nvPr>
            <p:ph type="ftr" sz="quarter" idx="11"/>
          </p:nvPr>
        </p:nvSpPr>
        <p:spPr/>
        <p:txBody>
          <a:bodyPr/>
          <a:lstStyle/>
          <a:p>
            <a:r>
              <a:rPr lang="zh-CN" altLang="en-US">
                <a:solidFill>
                  <a:schemeClr val="bg1">
                    <a:lumMod val="65000"/>
                  </a:schemeClr>
                </a:solidFill>
                <a:sym typeface="+mn-ea"/>
              </a:rPr>
              <a:t>河南科技学院 ▪ 计算机科学与技术 ▪ 计科</a:t>
            </a:r>
            <a:r>
              <a:rPr lang="en-US" altLang="zh-CN">
                <a:solidFill>
                  <a:schemeClr val="bg1">
                    <a:lumMod val="65000"/>
                  </a:schemeClr>
                </a:solidFill>
                <a:sym typeface="+mn-ea"/>
              </a:rPr>
              <a:t>153</a:t>
            </a:r>
            <a:r>
              <a:rPr lang="zh-CN" altLang="en-US">
                <a:solidFill>
                  <a:schemeClr val="bg1">
                    <a:lumMod val="65000"/>
                  </a:schemeClr>
                </a:solidFill>
                <a:sym typeface="+mn-ea"/>
              </a:rPr>
              <a:t>班</a:t>
            </a:r>
            <a:endParaRPr lang="zh-CN" altLang="en-US">
              <a:solidFill>
                <a:schemeClr val="bg1">
                  <a:lumMod val="65000"/>
                </a:schemeClr>
              </a:solidFill>
            </a:endParaRPr>
          </a:p>
        </p:txBody>
      </p:sp>
      <p:sp>
        <p:nvSpPr>
          <p:cNvPr id="61" name="灯片编号占位符 60"/>
          <p:cNvSpPr>
            <a:spLocks noGrp="1"/>
          </p:cNvSpPr>
          <p:nvPr>
            <p:ph type="sldNum" sz="quarter" idx="12"/>
          </p:nvPr>
        </p:nvSpPr>
        <p:spPr/>
        <p:txBody>
          <a:bodyPr/>
          <a:lstStyle/>
          <a:p>
            <a:fld id="{565CE74E-AB26-4998-AD42-012C4C1AD076}" type="slidenum">
              <a:rPr lang="zh-CN" altLang="en-US" smtClean="0">
                <a:solidFill>
                  <a:schemeClr val="bg1">
                    <a:lumMod val="65000"/>
                  </a:schemeClr>
                </a:solidFill>
              </a:rPr>
            </a:fld>
            <a:endParaRPr lang="zh-CN" altLang="en-US">
              <a:solidFill>
                <a:schemeClr val="bg1">
                  <a:lumMod val="65000"/>
                </a:schemeClr>
              </a:solidFill>
            </a:endParaRPr>
          </a:p>
        </p:txBody>
      </p:sp>
      <p:sp>
        <p:nvSpPr>
          <p:cNvPr id="66" name="文本框 65"/>
          <p:cNvSpPr txBox="1"/>
          <p:nvPr/>
        </p:nvSpPr>
        <p:spPr>
          <a:xfrm>
            <a:off x="1885950" y="706905"/>
            <a:ext cx="8420100" cy="645160"/>
          </a:xfrm>
          <a:prstGeom prst="rect">
            <a:avLst/>
          </a:prstGeom>
          <a:noFill/>
        </p:spPr>
        <p:txBody>
          <a:bodyPr wrap="square" rtlCol="0">
            <a:spAutoFit/>
          </a:bodyPr>
          <a:lstStyle/>
          <a:p>
            <a:pPr algn="ctr"/>
            <a:r>
              <a:rPr lang="zh-CN" altLang="en-US" sz="3600" b="1" dirty="0">
                <a:solidFill>
                  <a:schemeClr val="accent1">
                    <a:lumMod val="75000"/>
                  </a:schemeClr>
                </a:solidFill>
                <a:effectLst>
                  <a:outerShdw blurRad="38100" dist="38100" dir="2700000" algn="tl">
                    <a:srgbClr val="000000">
                      <a:alpha val="15000"/>
                    </a:srgbClr>
                  </a:outerShdw>
                </a:effectLst>
              </a:rPr>
              <a:t>后台界面</a:t>
            </a:r>
            <a:endParaRPr lang="zh-CN" altLang="en-US" sz="3600" b="1" dirty="0">
              <a:solidFill>
                <a:schemeClr val="accent1">
                  <a:lumMod val="75000"/>
                </a:schemeClr>
              </a:solidFill>
              <a:effectLst>
                <a:outerShdw blurRad="38100" dist="38100" dir="2700000" algn="tl">
                  <a:srgbClr val="000000">
                    <a:alpha val="15000"/>
                  </a:srgbClr>
                </a:outerShdw>
              </a:effectLst>
            </a:endParaRPr>
          </a:p>
        </p:txBody>
      </p:sp>
      <p:grpSp>
        <p:nvGrpSpPr>
          <p:cNvPr id="73" name="组合 72"/>
          <p:cNvGrpSpPr/>
          <p:nvPr/>
        </p:nvGrpSpPr>
        <p:grpSpPr>
          <a:xfrm>
            <a:off x="2421731" y="1560799"/>
            <a:ext cx="7348539" cy="172752"/>
            <a:chOff x="2421731" y="1484599"/>
            <a:chExt cx="7348539" cy="172752"/>
          </a:xfrm>
        </p:grpSpPr>
        <p:grpSp>
          <p:nvGrpSpPr>
            <p:cNvPr id="56" name="Group 59"/>
            <p:cNvGrpSpPr/>
            <p:nvPr/>
          </p:nvGrpSpPr>
          <p:grpSpPr>
            <a:xfrm>
              <a:off x="5772541" y="1484599"/>
              <a:ext cx="646919" cy="172752"/>
              <a:chOff x="5588836" y="841643"/>
              <a:chExt cx="870059" cy="232339"/>
            </a:xfrm>
          </p:grpSpPr>
          <p:sp>
            <p:nvSpPr>
              <p:cNvPr id="57" name="Arrow: Chevron 60"/>
              <p:cNvSpPr/>
              <p:nvPr/>
            </p:nvSpPr>
            <p:spPr>
              <a:xfrm rot="5400000">
                <a:off x="5907696" y="522784"/>
                <a:ext cx="232339" cy="870058"/>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latin typeface="Segoe UI" panose="020B0502040204020203" pitchFamily="34" charset="0"/>
                  <a:cs typeface="Segoe UI" panose="020B0502040204020203" pitchFamily="34" charset="0"/>
                </a:endParaRPr>
              </a:p>
            </p:txBody>
          </p:sp>
          <p:sp>
            <p:nvSpPr>
              <p:cNvPr id="58" name="Freeform: Shape 61"/>
              <p:cNvSpPr/>
              <p:nvPr/>
            </p:nvSpPr>
            <p:spPr>
              <a:xfrm>
                <a:off x="5588836" y="841644"/>
                <a:ext cx="435028" cy="232338"/>
              </a:xfrm>
              <a:custGeom>
                <a:avLst/>
                <a:gdLst>
                  <a:gd name="connsiteX0" fmla="*/ 0 w 435028"/>
                  <a:gd name="connsiteY0" fmla="*/ 0 h 232338"/>
                  <a:gd name="connsiteX1" fmla="*/ 435028 w 435028"/>
                  <a:gd name="connsiteY1" fmla="*/ 116169 h 232338"/>
                  <a:gd name="connsiteX2" fmla="*/ 435028 w 435028"/>
                  <a:gd name="connsiteY2" fmla="*/ 232338 h 232338"/>
                  <a:gd name="connsiteX3" fmla="*/ 0 w 435028"/>
                  <a:gd name="connsiteY3" fmla="*/ 116170 h 232338"/>
                </a:gdLst>
                <a:ahLst/>
                <a:cxnLst>
                  <a:cxn ang="0">
                    <a:pos x="connsiteX0" y="connsiteY0"/>
                  </a:cxn>
                  <a:cxn ang="0">
                    <a:pos x="connsiteX1" y="connsiteY1"/>
                  </a:cxn>
                  <a:cxn ang="0">
                    <a:pos x="connsiteX2" y="connsiteY2"/>
                  </a:cxn>
                  <a:cxn ang="0">
                    <a:pos x="connsiteX3" y="connsiteY3"/>
                  </a:cxn>
                </a:cxnLst>
                <a:rect l="l" t="t" r="r" b="b"/>
                <a:pathLst>
                  <a:path w="435028" h="232338">
                    <a:moveTo>
                      <a:pt x="0" y="0"/>
                    </a:moveTo>
                    <a:lnTo>
                      <a:pt x="435028" y="116169"/>
                    </a:lnTo>
                    <a:lnTo>
                      <a:pt x="435028" y="232338"/>
                    </a:lnTo>
                    <a:lnTo>
                      <a:pt x="0" y="1161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2" name="组合 71"/>
            <p:cNvGrpSpPr/>
            <p:nvPr/>
          </p:nvGrpSpPr>
          <p:grpSpPr>
            <a:xfrm>
              <a:off x="2421731" y="1570975"/>
              <a:ext cx="7348539" cy="0"/>
              <a:chOff x="2421731" y="1531576"/>
              <a:chExt cx="7348539" cy="0"/>
            </a:xfrm>
          </p:grpSpPr>
          <p:cxnSp>
            <p:nvCxnSpPr>
              <p:cNvPr id="68" name="直接连接符 67"/>
              <p:cNvCxnSpPr/>
              <p:nvPr/>
            </p:nvCxnSpPr>
            <p:spPr>
              <a:xfrm>
                <a:off x="2421731" y="1531576"/>
                <a:ext cx="2981326" cy="0"/>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788944" y="1531576"/>
                <a:ext cx="2981326" cy="0"/>
              </a:xfrm>
              <a:prstGeom prst="line">
                <a:avLst/>
              </a:prstGeom>
              <a:ln>
                <a:solidFill>
                  <a:schemeClr val="bg1">
                    <a:lumMod val="85000"/>
                  </a:schemeClr>
                </a:solidFill>
                <a:headEnd type="oval"/>
              </a:ln>
            </p:spPr>
            <p:style>
              <a:lnRef idx="1">
                <a:schemeClr val="accent1"/>
              </a:lnRef>
              <a:fillRef idx="0">
                <a:schemeClr val="accent1"/>
              </a:fillRef>
              <a:effectRef idx="0">
                <a:schemeClr val="accent1"/>
              </a:effectRef>
              <a:fontRef idx="minor">
                <a:schemeClr val="tx1"/>
              </a:fontRef>
            </p:style>
          </p:cxnSp>
        </p:grpSp>
      </p:grpSp>
      <p:pic>
        <p:nvPicPr>
          <p:cNvPr id="6" name="图片 5"/>
          <p:cNvPicPr>
            <a:picLocks noChangeAspect="1"/>
          </p:cNvPicPr>
          <p:nvPr/>
        </p:nvPicPr>
        <p:blipFill>
          <a:blip r:embed="rId1"/>
          <a:stretch>
            <a:fillRect/>
          </a:stretch>
        </p:blipFill>
        <p:spPr>
          <a:xfrm>
            <a:off x="2153285" y="1766570"/>
            <a:ext cx="7891780" cy="4345305"/>
          </a:xfrm>
          <a:prstGeom prst="rect">
            <a:avLst/>
          </a:prstGeom>
        </p:spPr>
      </p:pic>
      <p:sp>
        <p:nvSpPr>
          <p:cNvPr id="7" name="文本框 6"/>
          <p:cNvSpPr txBox="1"/>
          <p:nvPr/>
        </p:nvSpPr>
        <p:spPr>
          <a:xfrm>
            <a:off x="490855" y="393065"/>
            <a:ext cx="1395095" cy="368300"/>
          </a:xfrm>
          <a:prstGeom prst="rect">
            <a:avLst/>
          </a:prstGeom>
          <a:noFill/>
        </p:spPr>
        <p:txBody>
          <a:bodyPr wrap="square" rtlCol="0">
            <a:spAutoFit/>
          </a:bodyPr>
          <a:p>
            <a:r>
              <a:rPr lang="zh-CN" altLang="en-US"/>
              <a:t>文章列表</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日期占位符 58"/>
          <p:cNvSpPr>
            <a:spLocks noGrp="1"/>
          </p:cNvSpPr>
          <p:nvPr>
            <p:ph type="dt" sz="half" idx="10"/>
          </p:nvPr>
        </p:nvSpPr>
        <p:spPr/>
        <p:txBody>
          <a:bodyPr/>
          <a:lstStyle/>
          <a:p>
            <a:r>
              <a:rPr lang="en-US" altLang="zh-CN" smtClean="0">
                <a:solidFill>
                  <a:schemeClr val="bg1">
                    <a:lumMod val="65000"/>
                  </a:schemeClr>
                </a:solidFill>
              </a:rPr>
              <a:t>2019-5</a:t>
            </a:r>
            <a:endParaRPr lang="en-US" altLang="zh-CN" smtClean="0">
              <a:solidFill>
                <a:schemeClr val="bg1">
                  <a:lumMod val="65000"/>
                </a:schemeClr>
              </a:solidFill>
            </a:endParaRPr>
          </a:p>
        </p:txBody>
      </p:sp>
      <p:sp>
        <p:nvSpPr>
          <p:cNvPr id="60" name="页脚占位符 59"/>
          <p:cNvSpPr>
            <a:spLocks noGrp="1"/>
          </p:cNvSpPr>
          <p:nvPr>
            <p:ph type="ftr" sz="quarter" idx="11"/>
          </p:nvPr>
        </p:nvSpPr>
        <p:spPr/>
        <p:txBody>
          <a:bodyPr/>
          <a:lstStyle/>
          <a:p>
            <a:r>
              <a:rPr lang="zh-CN" altLang="en-US">
                <a:solidFill>
                  <a:schemeClr val="bg1">
                    <a:lumMod val="65000"/>
                  </a:schemeClr>
                </a:solidFill>
                <a:sym typeface="+mn-ea"/>
              </a:rPr>
              <a:t>河南科技学院 ▪ 计算机科学与技术 ▪ 计科</a:t>
            </a:r>
            <a:r>
              <a:rPr lang="en-US" altLang="zh-CN">
                <a:solidFill>
                  <a:schemeClr val="bg1">
                    <a:lumMod val="65000"/>
                  </a:schemeClr>
                </a:solidFill>
                <a:sym typeface="+mn-ea"/>
              </a:rPr>
              <a:t>153</a:t>
            </a:r>
            <a:r>
              <a:rPr lang="zh-CN" altLang="en-US">
                <a:solidFill>
                  <a:schemeClr val="bg1">
                    <a:lumMod val="65000"/>
                  </a:schemeClr>
                </a:solidFill>
                <a:sym typeface="+mn-ea"/>
              </a:rPr>
              <a:t>班</a:t>
            </a:r>
            <a:endParaRPr lang="zh-CN" altLang="en-US">
              <a:solidFill>
                <a:schemeClr val="bg1">
                  <a:lumMod val="65000"/>
                </a:schemeClr>
              </a:solidFill>
            </a:endParaRPr>
          </a:p>
        </p:txBody>
      </p:sp>
      <p:sp>
        <p:nvSpPr>
          <p:cNvPr id="61" name="灯片编号占位符 60"/>
          <p:cNvSpPr>
            <a:spLocks noGrp="1"/>
          </p:cNvSpPr>
          <p:nvPr>
            <p:ph type="sldNum" sz="quarter" idx="12"/>
          </p:nvPr>
        </p:nvSpPr>
        <p:spPr/>
        <p:txBody>
          <a:bodyPr/>
          <a:lstStyle/>
          <a:p>
            <a:fld id="{565CE74E-AB26-4998-AD42-012C4C1AD076}" type="slidenum">
              <a:rPr lang="zh-CN" altLang="en-US" smtClean="0">
                <a:solidFill>
                  <a:schemeClr val="bg1">
                    <a:lumMod val="65000"/>
                  </a:schemeClr>
                </a:solidFill>
              </a:rPr>
            </a:fld>
            <a:endParaRPr lang="zh-CN" altLang="en-US">
              <a:solidFill>
                <a:schemeClr val="bg1">
                  <a:lumMod val="65000"/>
                </a:schemeClr>
              </a:solidFill>
            </a:endParaRPr>
          </a:p>
        </p:txBody>
      </p:sp>
      <p:sp>
        <p:nvSpPr>
          <p:cNvPr id="3" name="文本框 2"/>
          <p:cNvSpPr txBox="1"/>
          <p:nvPr/>
        </p:nvSpPr>
        <p:spPr>
          <a:xfrm>
            <a:off x="490855" y="461010"/>
            <a:ext cx="1865630" cy="368300"/>
          </a:xfrm>
          <a:prstGeom prst="rect">
            <a:avLst/>
          </a:prstGeom>
          <a:noFill/>
        </p:spPr>
        <p:txBody>
          <a:bodyPr wrap="square" rtlCol="0">
            <a:spAutoFit/>
          </a:bodyPr>
          <a:p>
            <a:r>
              <a:rPr lang="zh-CN" altLang="en-US"/>
              <a:t>文章添加</a:t>
            </a:r>
            <a:endParaRPr lang="zh-CN" altLang="en-US"/>
          </a:p>
        </p:txBody>
      </p:sp>
      <p:pic>
        <p:nvPicPr>
          <p:cNvPr id="4" name="图片 3"/>
          <p:cNvPicPr>
            <a:picLocks noChangeAspect="1"/>
          </p:cNvPicPr>
          <p:nvPr/>
        </p:nvPicPr>
        <p:blipFill>
          <a:blip r:embed="rId1"/>
          <a:stretch>
            <a:fillRect/>
          </a:stretch>
        </p:blipFill>
        <p:spPr>
          <a:xfrm>
            <a:off x="1991360" y="963930"/>
            <a:ext cx="8889365" cy="49307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timing>
    <p:tnLst>
      <p:par>
        <p:cTn id="1" dur="indefinite" restart="never" nodeType="tmRoot"/>
      </p:par>
    </p:tnLst>
  </p:timing>
</p:sld>
</file>

<file path=ppt/theme/theme1.xml><?xml version="1.0" encoding="utf-8"?>
<a:theme xmlns:a="http://schemas.openxmlformats.org/drawingml/2006/main" name="3_Office 主题">
  <a:themeElements>
    <a:clrScheme name="自定义 13">
      <a:dk1>
        <a:srgbClr val="000000"/>
      </a:dk1>
      <a:lt1>
        <a:srgbClr val="FFFFFF"/>
      </a:lt1>
      <a:dk2>
        <a:srgbClr val="768395"/>
      </a:dk2>
      <a:lt2>
        <a:srgbClr val="F0F0F0"/>
      </a:lt2>
      <a:accent1>
        <a:srgbClr val="7AAACE"/>
      </a:accent1>
      <a:accent2>
        <a:srgbClr val="3984B6"/>
      </a:accent2>
      <a:accent3>
        <a:srgbClr val="77ADCF"/>
      </a:accent3>
      <a:accent4>
        <a:srgbClr val="646464"/>
      </a:accent4>
      <a:accent5>
        <a:srgbClr val="969696"/>
      </a:accent5>
      <a:accent6>
        <a:srgbClr val="B8B8B8"/>
      </a:accent6>
      <a:hlink>
        <a:srgbClr val="7AAACE"/>
      </a:hlink>
      <a:folHlink>
        <a:srgbClr val="BFBFBF"/>
      </a:folHlink>
    </a:clrScheme>
    <a:fontScheme name="微软雅黑_样式1">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lang="en-US"/>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Words>
  <Application>WPS 文字</Application>
  <PresentationFormat>宽屏</PresentationFormat>
  <Paragraphs>125</Paragraphs>
  <Slides>16</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方正书宋_GBK</vt:lpstr>
      <vt:lpstr>Wingdings</vt:lpstr>
      <vt:lpstr>微软雅黑</vt:lpstr>
      <vt:lpstr>Segoe UI</vt:lpstr>
      <vt:lpstr>Century Gothic</vt:lpstr>
      <vt:lpstr>苹方-简</vt:lpstr>
      <vt:lpstr>汉仪旗黑KW</vt:lpstr>
      <vt:lpstr>宋体</vt:lpstr>
      <vt:lpstr>Arial Unicode MS</vt:lpstr>
      <vt:lpstr>汉仪书宋二KW</vt:lpstr>
      <vt:lpstr>宋体-简</vt:lpstr>
      <vt:lpstr>Calibri</vt:lpstr>
      <vt:lpstr>Helvetica Neue</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fisher_998</cp:lastModifiedBy>
  <cp:revision>65</cp:revision>
  <dcterms:created xsi:type="dcterms:W3CDTF">2019-05-13T07:03:30Z</dcterms:created>
  <dcterms:modified xsi:type="dcterms:W3CDTF">2019-05-13T07:03:30Z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2052-1.0.0.1293</vt:lpwstr>
  </property>
</Properties>
</file>