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64" r:id="rId12"/>
    <p:sldId id="265" r:id="rId13"/>
    <p:sldId id="273" r:id="rId14"/>
    <p:sldId id="270" r:id="rId15"/>
    <p:sldId id="271" r:id="rId16"/>
    <p:sldId id="275" r:id="rId17"/>
    <p:sldId id="274" r:id="rId18"/>
    <p:sldId id="272" r:id="rId19"/>
    <p:sldId id="276" r:id="rId20"/>
    <p:sldId id="277" r:id="rId21"/>
    <p:sldId id="278" r:id="rId22"/>
    <p:sldId id="279" r:id="rId23"/>
    <p:sldId id="280" r:id="rId24"/>
    <p:sldId id="285" r:id="rId25"/>
    <p:sldId id="281" r:id="rId26"/>
    <p:sldId id="283" r:id="rId27"/>
    <p:sldId id="284" r:id="rId28"/>
    <p:sldId id="282" r:id="rId29"/>
    <p:sldId id="259" r:id="rId30"/>
    <p:sldId id="260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7" r:id="rId40"/>
    <p:sldId id="294" r:id="rId41"/>
    <p:sldId id="295" r:id="rId42"/>
    <p:sldId id="296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Pattern Recognition </a:t>
            </a:r>
            <a:r>
              <a:rPr lang="en-US" altLang="zh-CN" sz="3600" dirty="0" smtClean="0"/>
              <a:t> and Machine Learning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指数分布任何成员都存在一个共轭先验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204864"/>
            <a:ext cx="7029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374571"/>
            <a:ext cx="3971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5781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966788"/>
            <a:ext cx="6810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03" y="605196"/>
            <a:ext cx="53149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3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后验分布难解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Laplace approximation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9" y="3212976"/>
            <a:ext cx="3248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Laplace </a:t>
            </a:r>
            <a:r>
              <a:rPr lang="en-US" altLang="zh-CN" dirty="0" smtClean="0"/>
              <a:t>approximation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近似高斯分布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27716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36" y="3127829"/>
            <a:ext cx="2562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80" y="2837316"/>
            <a:ext cx="1857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05" y="3820797"/>
            <a:ext cx="3486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2" y="5661248"/>
            <a:ext cx="3990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找个分布与之近似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隐</a:t>
            </a:r>
            <a:r>
              <a:rPr lang="zh-CN" altLang="en-US" dirty="0"/>
              <a:t>变量分布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q(Y)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后验分布：                  </a:t>
            </a:r>
            <a:r>
              <a:rPr lang="en-US" altLang="zh-CN" dirty="0" smtClean="0"/>
              <a:t>(M</a:t>
            </a:r>
            <a:r>
              <a:rPr lang="zh-CN" altLang="en-US" dirty="0" smtClean="0"/>
              <a:t>为模型参数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变分分布：                   </a:t>
            </a:r>
            <a:r>
              <a:rPr lang="en-US" altLang="zh-CN" dirty="0" smtClean="0"/>
              <a:t>(Q</a:t>
            </a:r>
            <a:r>
              <a:rPr lang="zh-CN" altLang="en-US" dirty="0" smtClean="0"/>
              <a:t>为变分参数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用后验分布近似隐变量分布   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用变分分布近似后验分布        变分</a:t>
            </a:r>
            <a:r>
              <a:rPr lang="en-US" altLang="zh-CN" dirty="0" smtClean="0"/>
              <a:t>EM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06" y="2924944"/>
            <a:ext cx="1228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3501008"/>
            <a:ext cx="876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Variational</a:t>
            </a:r>
            <a:r>
              <a:rPr lang="en-US" altLang="zh-CN" dirty="0"/>
              <a:t>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用变分分布         近似隐变量后验分布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492896"/>
            <a:ext cx="4219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3462221"/>
            <a:ext cx="6334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0" y="4365103"/>
            <a:ext cx="6715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49086"/>
            <a:ext cx="876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42" y="1749086"/>
            <a:ext cx="1228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变分推断求解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隐变量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172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2348880"/>
            <a:ext cx="5760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3573016"/>
            <a:ext cx="5760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3573016"/>
            <a:ext cx="5760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638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变分分布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找到隐变量分布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645024"/>
            <a:ext cx="29337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71738"/>
            <a:ext cx="7505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29461"/>
            <a:ext cx="88924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4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变分分布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变分</a:t>
            </a:r>
            <a:r>
              <a:rPr lang="en-US" altLang="zh-CN" dirty="0" smtClean="0"/>
              <a:t>EM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348880"/>
            <a:ext cx="4067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21" y="3861048"/>
            <a:ext cx="5219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8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Bayesian theory</a:t>
            </a:r>
          </a:p>
          <a:p>
            <a:r>
              <a:rPr lang="en-US" altLang="zh-CN" sz="4000" dirty="0" smtClean="0"/>
              <a:t>Statistical models</a:t>
            </a:r>
          </a:p>
          <a:p>
            <a:r>
              <a:rPr lang="en-US" altLang="zh-CN" sz="4000" dirty="0" smtClean="0"/>
              <a:t>Kernel Methods</a:t>
            </a:r>
          </a:p>
          <a:p>
            <a:r>
              <a:rPr lang="en-US" altLang="zh-CN" sz="4000" dirty="0" smtClean="0"/>
              <a:t>Ensemble learning</a:t>
            </a:r>
          </a:p>
          <a:p>
            <a:r>
              <a:rPr lang="en-US" altLang="zh-CN" sz="4000" dirty="0"/>
              <a:t>Optimization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94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Variational</a:t>
            </a:r>
            <a:r>
              <a:rPr lang="en-US" altLang="zh-CN" dirty="0"/>
              <a:t> Bayesian Inference for LDA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844824"/>
            <a:ext cx="90963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并行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不同节点上文档在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分布尽量独立，放在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2.topic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上分布，基于整个语料集，放在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阶段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9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12776"/>
            <a:ext cx="63436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Statistical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Loss function</a:t>
            </a:r>
          </a:p>
          <a:p>
            <a:pPr marL="0" indent="0" algn="ctr">
              <a:buNone/>
            </a:pPr>
            <a:r>
              <a:rPr lang="en-US" altLang="zh-CN" dirty="0" smtClean="0"/>
              <a:t>    Least square            Linear  Regression</a:t>
            </a:r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cross  entropy        Logistic  Regression</a:t>
            </a:r>
          </a:p>
          <a:p>
            <a:pPr marL="0" indent="0" algn="ctr">
              <a:buNone/>
            </a:pPr>
            <a:r>
              <a:rPr lang="en-US" altLang="zh-CN" dirty="0" smtClean="0"/>
              <a:t>Hinge Loss                            SVM</a:t>
            </a:r>
          </a:p>
          <a:p>
            <a:pPr marL="0" indent="0" algn="ctr">
              <a:buNone/>
            </a:pPr>
            <a:r>
              <a:rPr lang="en-US" altLang="zh-CN" dirty="0" smtClean="0"/>
              <a:t>Exponent Loss          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Regularization</a:t>
            </a:r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先验                  正则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高斯分布             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拉普拉斯分布     </a:t>
            </a:r>
            <a:r>
              <a:rPr lang="en-US" altLang="zh-CN" dirty="0" smtClean="0"/>
              <a:t>L1</a:t>
            </a:r>
            <a:r>
              <a:rPr lang="zh-CN" altLang="en-US" dirty="0" smtClean="0"/>
              <a:t>正则</a:t>
            </a:r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 smtClean="0"/>
              <a:t>Loss function + Regularization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00" y="1916832"/>
            <a:ext cx="54578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68960"/>
            <a:ext cx="8867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76463"/>
            <a:ext cx="86296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0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28956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71034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40707"/>
            <a:ext cx="5419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参数</a:t>
            </a:r>
            <a:r>
              <a:rPr lang="zh-CN" altLang="en-US" sz="2800" b="1" dirty="0" smtClean="0"/>
              <a:t>化方法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概率分布有具体函数形式，并且由少量参数控制</a:t>
            </a:r>
            <a:endParaRPr lang="en-US" altLang="zh-CN" sz="2400" dirty="0" smtClean="0"/>
          </a:p>
          <a:p>
            <a:r>
              <a:rPr lang="zh-CN" altLang="en-US" sz="2800" b="1" dirty="0"/>
              <a:t>非参数化方法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对概率分布进行很少的假设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39"/>
            <a:ext cx="90963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Kernels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2579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2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Conjugate priors</a:t>
            </a:r>
          </a:p>
          <a:p>
            <a:r>
              <a:rPr lang="en-US" altLang="zh-CN" sz="4000" dirty="0"/>
              <a:t>Laplace approximation</a:t>
            </a:r>
          </a:p>
          <a:p>
            <a:r>
              <a:rPr lang="en-US" altLang="zh-CN" sz="4000" dirty="0"/>
              <a:t>Probabilistic graph model</a:t>
            </a:r>
          </a:p>
          <a:p>
            <a:r>
              <a:rPr lang="en-US" altLang="zh-CN" sz="4000" dirty="0"/>
              <a:t>EM</a:t>
            </a:r>
            <a:r>
              <a:rPr lang="zh-CN" altLang="en-US" sz="4000" dirty="0"/>
              <a:t> </a:t>
            </a:r>
            <a:r>
              <a:rPr lang="en-US" altLang="zh-CN" sz="4000" dirty="0"/>
              <a:t>&amp; </a:t>
            </a:r>
            <a:r>
              <a:rPr lang="en-US" altLang="zh-CN" sz="4000" dirty="0" err="1"/>
              <a:t>variational</a:t>
            </a:r>
            <a:r>
              <a:rPr lang="en-US" altLang="zh-CN" sz="4000" dirty="0"/>
              <a:t> EM</a:t>
            </a:r>
          </a:p>
          <a:p>
            <a:r>
              <a:rPr lang="en-US" altLang="zh-CN" sz="4000" dirty="0" err="1"/>
              <a:t>Variational</a:t>
            </a:r>
            <a:r>
              <a:rPr lang="en-US" altLang="zh-CN" sz="4000" dirty="0"/>
              <a:t> Inference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47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Ensemble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Bagging</a:t>
            </a:r>
          </a:p>
          <a:p>
            <a:endParaRPr lang="en-US" altLang="zh-CN" sz="4000" dirty="0"/>
          </a:p>
          <a:p>
            <a:r>
              <a:rPr lang="en-US" altLang="zh-CN" sz="4000" dirty="0" smtClean="0"/>
              <a:t>Boosting</a:t>
            </a:r>
          </a:p>
          <a:p>
            <a:endParaRPr lang="en-US" altLang="zh-CN" sz="4000" dirty="0"/>
          </a:p>
          <a:p>
            <a:r>
              <a:rPr lang="en-US" altLang="zh-CN" sz="4000" dirty="0"/>
              <a:t>Combination methods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342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Forest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62" y="2276872"/>
            <a:ext cx="57054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553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80" y="1965378"/>
            <a:ext cx="63912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Combination </a:t>
            </a:r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Mixtures of </a:t>
            </a:r>
            <a:r>
              <a:rPr lang="en-US" altLang="zh-CN" dirty="0" smtClean="0"/>
              <a:t>Gaussians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依概率     挑选第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个高斯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2780928"/>
            <a:ext cx="3305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79" y="3840170"/>
            <a:ext cx="56578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47528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9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Mixtures of Bernoulli </a:t>
            </a:r>
            <a:r>
              <a:rPr lang="en-US" altLang="zh-CN" dirty="0" smtClean="0"/>
              <a:t>distributions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依概率     挑选第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个伯努利分布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47528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82" y="3000375"/>
            <a:ext cx="3324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27" y="4437112"/>
            <a:ext cx="5076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Mixtures of linear regression </a:t>
            </a:r>
            <a:r>
              <a:rPr lang="en-US" altLang="zh-CN" dirty="0" smtClean="0"/>
              <a:t>models</a:t>
            </a:r>
          </a:p>
          <a:p>
            <a:pPr marL="0" indent="0">
              <a:buNone/>
            </a:pPr>
            <a:r>
              <a:rPr lang="zh-CN" altLang="en-US" dirty="0" smtClean="0"/>
              <a:t>    依</a:t>
            </a:r>
            <a:r>
              <a:rPr lang="zh-CN" altLang="en-US" dirty="0"/>
              <a:t>概率     挑选第</a:t>
            </a:r>
            <a:r>
              <a:rPr lang="en-US" altLang="zh-CN" dirty="0"/>
              <a:t>k</a:t>
            </a:r>
            <a:r>
              <a:rPr lang="zh-CN" altLang="en-US" dirty="0" smtClean="0"/>
              <a:t>个线性回归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3473223"/>
            <a:ext cx="3524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797152"/>
            <a:ext cx="5305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76" y="2187203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Mixtures of logistic </a:t>
            </a:r>
            <a:r>
              <a:rPr lang="en-US" altLang="zh-CN" dirty="0" smtClean="0"/>
              <a:t>models</a:t>
            </a:r>
          </a:p>
          <a:p>
            <a:pPr marL="0" indent="0">
              <a:buNone/>
            </a:pPr>
            <a:r>
              <a:rPr lang="zh-CN" altLang="en-US" dirty="0" smtClean="0"/>
              <a:t>   依</a:t>
            </a:r>
            <a:r>
              <a:rPr lang="zh-CN" altLang="en-US" dirty="0"/>
              <a:t>概率     挑选第</a:t>
            </a:r>
            <a:r>
              <a:rPr lang="en-US" altLang="zh-CN" dirty="0"/>
              <a:t>k</a:t>
            </a:r>
            <a:r>
              <a:rPr lang="zh-CN" altLang="en-US" dirty="0" smtClean="0"/>
              <a:t>个</a:t>
            </a:r>
            <a:r>
              <a:rPr lang="en-US" altLang="zh-CN" dirty="0"/>
              <a:t>logistic </a:t>
            </a:r>
            <a:r>
              <a:rPr lang="en-US" altLang="zh-CN" dirty="0" smtClean="0"/>
              <a:t>model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68" y="2187203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14" y="3068960"/>
            <a:ext cx="4371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13" y="4365104"/>
            <a:ext cx="46005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8" y="833438"/>
            <a:ext cx="86868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下机器学习包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 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 </a:t>
            </a:r>
            <a:r>
              <a:rPr lang="zh-CN" altLang="en-US" dirty="0"/>
              <a:t>封装</a:t>
            </a:r>
            <a:r>
              <a:rPr lang="zh-CN" altLang="en-US" dirty="0" smtClean="0"/>
              <a:t>性好，且全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pipelines</a:t>
            </a:r>
            <a:r>
              <a:rPr lang="zh-CN" altLang="en-US" dirty="0" smtClean="0"/>
              <a:t>、</a:t>
            </a:r>
            <a:r>
              <a:rPr lang="en-US" altLang="zh-CN" dirty="0"/>
              <a:t> Randomized Parameter </a:t>
            </a:r>
            <a:r>
              <a:rPr lang="en-US" altLang="zh-CN" dirty="0" smtClean="0"/>
              <a:t>Search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等调参新机制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Conjugate </a:t>
            </a:r>
            <a:r>
              <a:rPr lang="en-US" altLang="zh-CN" dirty="0" smtClean="0"/>
              <a:t>priors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64904"/>
            <a:ext cx="31051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4400188"/>
            <a:ext cx="3248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0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300"/>
            <a:ext cx="5029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28638"/>
            <a:ext cx="53530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1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5152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5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Parameter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00150"/>
            <a:ext cx="71818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52538"/>
            <a:ext cx="68675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梯度</a:t>
            </a:r>
            <a:r>
              <a:rPr lang="zh-CN" altLang="en-US" sz="3600" dirty="0" smtClean="0"/>
              <a:t>下降法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/>
              <a:t>牛顿</a:t>
            </a:r>
            <a:r>
              <a:rPr lang="zh-CN" altLang="en-US" sz="3600" dirty="0" smtClean="0"/>
              <a:t>法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/>
              <a:t>拟牛顿法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DFP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BFGS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L-BFGS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5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Conjugate priors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二项分布与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398305"/>
            <a:ext cx="4229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08" y="3654907"/>
            <a:ext cx="426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581128"/>
            <a:ext cx="4133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0978" y="274085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Likelihood: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378904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prior: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7251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posterior: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602302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共轭先验：先验和后验有相同形式，便于推理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endParaRPr lang="zh-CN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3" y="5085184"/>
            <a:ext cx="5924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1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Conjugate priors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3600"/>
            <a:ext cx="8280920" cy="23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多项分布与狄利克雷分布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93" y="1484784"/>
            <a:ext cx="6238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06" y="2587568"/>
            <a:ext cx="45148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24" y="3893570"/>
            <a:ext cx="6296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高斯均值</a:t>
            </a:r>
            <a:r>
              <a:rPr lang="en-US" altLang="zh-CN" dirty="0" smtClean="0"/>
              <a:t>U</a:t>
            </a:r>
            <a:r>
              <a:rPr lang="zh-CN" altLang="en-US" dirty="0" smtClean="0"/>
              <a:t>与高斯分布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45356"/>
            <a:ext cx="6781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067050"/>
            <a:ext cx="2505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860800"/>
            <a:ext cx="4524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9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高斯方差      与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276872"/>
            <a:ext cx="6686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455931"/>
            <a:ext cx="438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94855"/>
            <a:ext cx="57150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673876"/>
            <a:ext cx="40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1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410</Words>
  <Application>Microsoft Office PowerPoint</Application>
  <PresentationFormat>全屏显示(4:3)</PresentationFormat>
  <Paragraphs>115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Pattern Recognition  and Machine Learning</vt:lpstr>
      <vt:lpstr>Outline</vt:lpstr>
      <vt:lpstr>Bayesian theory</vt:lpstr>
      <vt:lpstr>Conjugate priors</vt:lpstr>
      <vt:lpstr>Conjugate priors</vt:lpstr>
      <vt:lpstr>Conjugate priors</vt:lpstr>
      <vt:lpstr>多项分布与狄利克雷分布</vt:lpstr>
      <vt:lpstr>高斯均值U与高斯分布</vt:lpstr>
      <vt:lpstr>高斯方差      与Gamma分布</vt:lpstr>
      <vt:lpstr>推广</vt:lpstr>
      <vt:lpstr>PowerPoint 演示文稿</vt:lpstr>
      <vt:lpstr>PowerPoint 演示文稿</vt:lpstr>
      <vt:lpstr>PowerPoint 演示文稿</vt:lpstr>
      <vt:lpstr>Laplace approximation</vt:lpstr>
      <vt:lpstr>Variational Inference</vt:lpstr>
      <vt:lpstr>Variational Inference</vt:lpstr>
      <vt:lpstr>LDA变分推断求解</vt:lpstr>
      <vt:lpstr>变分分布</vt:lpstr>
      <vt:lpstr>变分分布</vt:lpstr>
      <vt:lpstr>Variational Bayesian Inference for LDA</vt:lpstr>
      <vt:lpstr>Advantages</vt:lpstr>
      <vt:lpstr>Advantages</vt:lpstr>
      <vt:lpstr>Statistical models</vt:lpstr>
      <vt:lpstr>Loss  function</vt:lpstr>
      <vt:lpstr>Linear Regression</vt:lpstr>
      <vt:lpstr>Logistic Regression</vt:lpstr>
      <vt:lpstr>SVM</vt:lpstr>
      <vt:lpstr>PowerPoint 演示文稿</vt:lpstr>
      <vt:lpstr>Kernels Methods</vt:lpstr>
      <vt:lpstr>Ensemble learning</vt:lpstr>
      <vt:lpstr>Bagging</vt:lpstr>
      <vt:lpstr>Boosting</vt:lpstr>
      <vt:lpstr>AdaBoost</vt:lpstr>
      <vt:lpstr>Combination methods</vt:lpstr>
      <vt:lpstr>Combination methods</vt:lpstr>
      <vt:lpstr>Combination methods</vt:lpstr>
      <vt:lpstr>Combination methods</vt:lpstr>
      <vt:lpstr>PowerPoint 演示文稿</vt:lpstr>
      <vt:lpstr>sklearn</vt:lpstr>
      <vt:lpstr>PowerPoint 演示文稿</vt:lpstr>
      <vt:lpstr>PowerPoint 演示文稿</vt:lpstr>
      <vt:lpstr>PowerPoint 演示文稿</vt:lpstr>
      <vt:lpstr>Randomized Parameter Search</vt:lpstr>
      <vt:lpstr>PowerPoint 演示文稿</vt:lpstr>
      <vt:lpstr>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Pattern Recognition</dc:title>
  <dc:creator>Administrator</dc:creator>
  <cp:lastModifiedBy>Sky123.Org</cp:lastModifiedBy>
  <cp:revision>105</cp:revision>
  <dcterms:created xsi:type="dcterms:W3CDTF">2015-04-27T08:36:16Z</dcterms:created>
  <dcterms:modified xsi:type="dcterms:W3CDTF">2015-05-05T06:52:31Z</dcterms:modified>
</cp:coreProperties>
</file>