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4" autoAdjust="0"/>
  </p:normalViewPr>
  <p:slideViewPr>
    <p:cSldViewPr snapToGrid="0" snapToObjects="1"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0FB3F-0365-4BBD-8C90-D54D7AB49F1B}" type="datetimeFigureOut">
              <a:rPr lang="zh-CN" altLang="en-US" smtClean="0"/>
              <a:t>2016/11/27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2C9D8-AB75-4E84-A46B-3F5AD680F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5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2C9D8-AB75-4E84-A46B-3F5AD680F7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1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92288" y="5921333"/>
            <a:ext cx="5486400" cy="25502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177421" y="141617"/>
            <a:ext cx="8966579" cy="5623752"/>
          </a:xfrm>
        </p:spPr>
      </p:sp>
      <p:sp>
        <p:nvSpPr>
          <p:cNvPr id="11" name="文本占位符 10"/>
          <p:cNvSpPr>
            <a:spLocks noGrp="1"/>
          </p:cNvSpPr>
          <p:nvPr>
            <p:ph type="body" sz="half" idx="2"/>
          </p:nvPr>
        </p:nvSpPr>
        <p:spPr>
          <a:xfrm>
            <a:off x="1792288" y="6488071"/>
            <a:ext cx="5486400" cy="36218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6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全屏显示(4:3)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周江</cp:lastModifiedBy>
  <cp:revision>3</cp:revision>
  <dcterms:created xsi:type="dcterms:W3CDTF">2013-01-27T09:14:16Z</dcterms:created>
  <dcterms:modified xsi:type="dcterms:W3CDTF">2016-11-26T16:37:10Z</dcterms:modified>
  <cp:category/>
</cp:coreProperties>
</file>