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7" r:id="rId3"/>
    <p:sldId id="308" r:id="rId4"/>
    <p:sldId id="299" r:id="rId5"/>
    <p:sldId id="302" r:id="rId6"/>
    <p:sldId id="306" r:id="rId7"/>
    <p:sldId id="305" r:id="rId8"/>
    <p:sldId id="303" r:id="rId9"/>
    <p:sldId id="30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627" y="-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4F72-194C-4ED5-A3BA-64910662A8A8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5095" y="82056"/>
            <a:ext cx="2160000" cy="5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主菜单、创建遥控器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98" y="2327564"/>
            <a:ext cx="250639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按键时震动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99689" y="2508329"/>
            <a:ext cx="3256675" cy="1404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99689" y="2920187"/>
            <a:ext cx="3256675" cy="1404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0118" y="509500"/>
            <a:ext cx="2160000" cy="46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6170" y="509499"/>
            <a:ext cx="2160000" cy="4320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分类改为实物图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6917" y="186334"/>
            <a:ext cx="3869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修改后式样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	                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原式样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221" y="720366"/>
            <a:ext cx="299043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文字改为黑色，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RGB=26</a:t>
            </a: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这条线也要有，白色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RGB=255</a:t>
            </a: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文字改为黑色，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RGB=26</a:t>
            </a: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背景改为浅灰色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RGB=242</a:t>
            </a: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图标改为实体图标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91331" y="2462134"/>
            <a:ext cx="2318787" cy="364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742607" y="779489"/>
            <a:ext cx="3005527" cy="359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120515" y="940631"/>
            <a:ext cx="3129196" cy="6558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691078" y="2023672"/>
            <a:ext cx="2501483" cy="101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402144" y="2976012"/>
            <a:ext cx="2847567" cy="281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250" y="492410"/>
            <a:ext cx="2160000" cy="44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品牌选择列表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221" y="720366"/>
            <a:ext cx="29904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线改为白色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RGB=255</a:t>
            </a: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562724" y="1328169"/>
            <a:ext cx="2710774" cy="1158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00华为小苹果\遥看版开发\QQ图片201907082141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895" y="559800"/>
            <a:ext cx="2160000" cy="4320000"/>
          </a:xfrm>
          <a:prstGeom prst="rect">
            <a:avLst/>
          </a:prstGeom>
          <a:noFill/>
        </p:spPr>
      </p:pic>
      <p:pic>
        <p:nvPicPr>
          <p:cNvPr id="1033" name="Picture 9" descr="C:\00华为小苹果\遥看版开发\QQ图片201907082142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0488" y="559800"/>
            <a:ext cx="2160000" cy="432000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23295" y="559800"/>
            <a:ext cx="2067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、进入时，发第一个码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、下载码库失败，多次重复仍然失败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52888" y="559800"/>
            <a:ext cx="2067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、似乎下载失败好，它一直在尝试下载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键后再启动，出现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082259" y="1217951"/>
            <a:ext cx="1386590" cy="2791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1392382" y="946517"/>
            <a:ext cx="1908149" cy="1503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 flipH="1">
            <a:off x="750580" y="1816987"/>
            <a:ext cx="2413503" cy="1972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QQ记录\1036109000\Image\C2C\586E0994B63A710EBD7F06B7631584C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302" y="559800"/>
            <a:ext cx="2160000" cy="4488312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59702" y="559800"/>
            <a:ext cx="206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没有实现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DPS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定位到当前城市，然后列出该城市的运营商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QQ记录\1036109000\Image\C2C\22B7BE7D93095EBD8B11DF843439C4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9175" y="559800"/>
            <a:ext cx="2160000" cy="4488312"/>
          </a:xfrm>
          <a:prstGeom prst="rect">
            <a:avLst/>
          </a:prstGeom>
          <a:noFill/>
        </p:spPr>
      </p:pic>
      <p:pic>
        <p:nvPicPr>
          <p:cNvPr id="3" name="Picture 2" descr="C:\QQ记录\1036109000\Image\C2C\057B2C95C40B3F593797C41A34E994A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5399" y="559800"/>
            <a:ext cx="2160000" cy="4488312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61575" y="559800"/>
            <a:ext cx="2067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选择深圳市天威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运营商，不应该会出现二级匹配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现在出现了二级运营商，这个数是不对的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1" name="Picture 1" descr="C:\QQ记录\1036109000\Image\C2C\1EA7877FC8176CC4DB74622CE09D0E4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9286" y="559800"/>
            <a:ext cx="2160000" cy="4488312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/>
          <p:nvPr/>
        </p:nvCxnSpPr>
        <p:spPr>
          <a:xfrm>
            <a:off x="1314922" y="955964"/>
            <a:ext cx="5679104" cy="1379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08601" y="3019031"/>
            <a:ext cx="6740867" cy="1832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00华为小苹果\遥看版开发\QQ图片201907082141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9301" y="559800"/>
            <a:ext cx="2160000" cy="4320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01701" y="559800"/>
            <a:ext cx="20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、同洲机顶盒第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N8908/9101)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，音量减无效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、进入学习状态，指示灯闪烁，按实体遥控器无反应，学习失败。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00华为小苹果\遥看版开发\QQ图片201907082141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810" y="559800"/>
            <a:ext cx="2160000" cy="432000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404210" y="559800"/>
            <a:ext cx="20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、这个电视机的命名是英文的，与其它的不一样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478703" y="944628"/>
            <a:ext cx="1590754" cy="1303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28" y="571494"/>
            <a:ext cx="243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900003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增加热水器遥控器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483" y="755123"/>
            <a:ext cx="1654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、标准键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电源开关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温度加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温度减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其它都为扩展键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、扩展键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6984" y="2559937"/>
            <a:ext cx="2375941" cy="150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16：9</Template>
  <TotalTime>13841</TotalTime>
  <Words>201</Words>
  <Application>Microsoft Office PowerPoint</Application>
  <PresentationFormat>全屏显示(16:9)</PresentationFormat>
  <Paragraphs>52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16：9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鲁跃</dc:creator>
  <cp:lastModifiedBy>luyue1533@163.com</cp:lastModifiedBy>
  <cp:revision>127</cp:revision>
  <dcterms:created xsi:type="dcterms:W3CDTF">2018-05-14T12:56:50Z</dcterms:created>
  <dcterms:modified xsi:type="dcterms:W3CDTF">2019-07-15T14:45:21Z</dcterms:modified>
</cp:coreProperties>
</file>