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627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2039" y="0"/>
            <a:ext cx="202161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5224" y="0"/>
            <a:ext cx="2021615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主菜单、创建遥控器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04631" y="1167560"/>
            <a:ext cx="2104632" cy="1220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6221" y="720366"/>
            <a:ext cx="29904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实物图片已按照华为标准重做了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6776"/>
          <a:stretch>
            <a:fillRect/>
          </a:stretch>
        </p:blipFill>
        <p:spPr bwMode="auto">
          <a:xfrm>
            <a:off x="4110118" y="509500"/>
            <a:ext cx="2160000" cy="431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6170" y="509499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设备分类改为实物图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6917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修改后式样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	               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原式样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21" y="720366"/>
            <a:ext cx="29904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实物图片已按照华为标准重做了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62331" y="1110883"/>
            <a:ext cx="2111167" cy="831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221" y="720366"/>
            <a:ext cx="299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、匹配大金空调，不是第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组，是第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组配到，感觉与遥控大师的顺序不一样了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、一级匹配直接结束的与二级匹配结束后的提示不一样，最好要统一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QQ记录\1036109000\Image\C2C\311378E80C62D62F43EF01DA647881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4049" y="366516"/>
            <a:ext cx="2160000" cy="4488312"/>
          </a:xfrm>
          <a:prstGeom prst="rect">
            <a:avLst/>
          </a:prstGeom>
          <a:noFill/>
        </p:spPr>
      </p:pic>
      <p:pic>
        <p:nvPicPr>
          <p:cNvPr id="1026" name="Picture 2" descr="C:\QQ记录\1036109000\Image\C2C\0B7DFBE4010763E62F99B27DEB029C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633" y="366516"/>
            <a:ext cx="2160000" cy="4488312"/>
          </a:xfrm>
          <a:prstGeom prst="rect">
            <a:avLst/>
          </a:prstGeom>
          <a:noFill/>
        </p:spPr>
      </p:pic>
      <p:cxnSp>
        <p:nvCxnSpPr>
          <p:cNvPr id="6" name="直接箭头连接符 5"/>
          <p:cNvCxnSpPr/>
          <p:nvPr/>
        </p:nvCxnSpPr>
        <p:spPr>
          <a:xfrm rot="16200000" flipH="1">
            <a:off x="2571277" y="2352123"/>
            <a:ext cx="2342678" cy="1401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041702" y="1809908"/>
            <a:ext cx="3718060" cy="744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QQ记录\1036109000\Image\C2C\9C433AB474791B27935AD5F6D0A47E2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1249" y="377851"/>
            <a:ext cx="2160000" cy="4488312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06221" y="720366"/>
            <a:ext cx="2990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、会出现小苹果图标出不来的现象（偶现）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350235" y="1163782"/>
            <a:ext cx="1953491" cy="149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QQ记录\1036109000\Image\C2C\5F63FF6DBCA6A49145D7D8D6CE422F9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757" y="249382"/>
            <a:ext cx="2160000" cy="4488312"/>
          </a:xfrm>
          <a:prstGeom prst="rect">
            <a:avLst/>
          </a:prstGeom>
          <a:noFill/>
        </p:spPr>
      </p:pic>
      <p:pic>
        <p:nvPicPr>
          <p:cNvPr id="1026" name="Picture 2" descr="C:\QQ记录\1036109000\Image\C2C\BC0E4BD7E4113CA1F8DAAB96CF30ED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4476" y="249382"/>
            <a:ext cx="2160000" cy="4488312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06222" y="720366"/>
            <a:ext cx="2544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这里是操作遥控器设置，是否应该是：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遥控器名称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删除遥控器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遥控器按键学习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005084" y="808602"/>
            <a:ext cx="1832579" cy="290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10757" y="720366"/>
            <a:ext cx="198371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夏普电视第一组，改名失败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5614831" y="1787198"/>
            <a:ext cx="3128684" cy="1586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QQ记录\1036109000\Image\C2C\270A3E7888287D9EA2DCA9B375B128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486" y="408079"/>
            <a:ext cx="2160000" cy="4488312"/>
          </a:xfrm>
          <a:prstGeom prst="rect">
            <a:avLst/>
          </a:prstGeom>
          <a:noFill/>
        </p:spPr>
      </p:pic>
      <p:pic>
        <p:nvPicPr>
          <p:cNvPr id="18436" name="Picture 4" descr="C:\QQ记录\1036109000\Image\C2C\25AB56FB4DC63B5351B4DBA6FE563F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0995" y="408079"/>
            <a:ext cx="2160000" cy="448831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06222" y="720366"/>
            <a:ext cx="25445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关于场景联动中设备命名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、默认命名：默认名称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类型名称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如：艾美特风扇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、修改名称：修改名称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类型名称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如果修改了遥控器名称，那么就是修改后的名称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类型名称，类型名称是不可修改的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、图标与遥控器图标不一样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35121" y="1076876"/>
            <a:ext cx="1545411" cy="5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5121" y="1129775"/>
            <a:ext cx="4114070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78052" y="2720530"/>
            <a:ext cx="1668212" cy="56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80532" y="2660073"/>
            <a:ext cx="2568659" cy="62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QQ记录\1036109000\Image\C2C\63BCB33D0B577007D086E723E64AEF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5418" y="355180"/>
            <a:ext cx="2160000" cy="4488312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06222" y="720366"/>
            <a:ext cx="254453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关于一键执行中的默认名称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、默认命名：默认名称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动作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如：艾美特电源开关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、这个是否应该多显示几个字，至少要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个字，否则会变成显示一样的了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7" name="Picture 1" descr="C:\QQ记录\1036109000\Image\C2C\2F99001AC61946D8FFAB384F45728ED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5418" y="355180"/>
            <a:ext cx="2160000" cy="4488312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>
            <a:off x="2081960" y="1133554"/>
            <a:ext cx="1862807" cy="2720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71408" y="1598311"/>
            <a:ext cx="3699164" cy="222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14179</TotalTime>
  <Words>150</Words>
  <Application>Microsoft Office PowerPoint</Application>
  <PresentationFormat>全屏显示(16:9)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16：9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luyue1533@163.com</cp:lastModifiedBy>
  <cp:revision>159</cp:revision>
  <dcterms:created xsi:type="dcterms:W3CDTF">2018-05-14T12:56:50Z</dcterms:created>
  <dcterms:modified xsi:type="dcterms:W3CDTF">2019-07-21T05:19:13Z</dcterms:modified>
</cp:coreProperties>
</file>