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627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2039" y="0"/>
            <a:ext cx="202161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5224" y="0"/>
            <a:ext cx="2021615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主菜单、创建遥控器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431" y="697424"/>
            <a:ext cx="250639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、“在线”是写死的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、设备名称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、指示灯关闭状态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、整个区域按钮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、指示灯开启状态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按键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时震动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11264" y="2438125"/>
            <a:ext cx="4407742" cy="692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011264" y="2793570"/>
            <a:ext cx="4407742" cy="337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197244" y="1131376"/>
            <a:ext cx="2881628" cy="492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586975" y="856281"/>
            <a:ext cx="2491897" cy="647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480088" y="1557579"/>
            <a:ext cx="2598784" cy="391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90972" y="2014780"/>
            <a:ext cx="3157781" cy="46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480088" y="2061275"/>
            <a:ext cx="5463153" cy="376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6776"/>
          <a:stretch>
            <a:fillRect/>
          </a:stretch>
        </p:blipFill>
        <p:spPr bwMode="auto">
          <a:xfrm>
            <a:off x="4110118" y="509500"/>
            <a:ext cx="2160000" cy="431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6170" y="509499"/>
            <a:ext cx="2160000" cy="4320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设备分类改为实物图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6917" y="186334"/>
            <a:ext cx="386925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修改后式样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	                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原式样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221" y="720366"/>
            <a:ext cx="29904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所有顶栏文字全部靠左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这条线也要有，白色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RGB=255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文字改为黑色，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RGB=26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背景改为浅灰色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RGB=242</a:t>
            </a: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图标改为实体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框线满屏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热水器暂时先不要了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791331" y="2267107"/>
            <a:ext cx="2318787" cy="5593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617203" y="827494"/>
            <a:ext cx="2811214" cy="3117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085739" y="940632"/>
            <a:ext cx="2163972" cy="408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691078" y="1802350"/>
            <a:ext cx="2501483" cy="3225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402144" y="1243131"/>
            <a:ext cx="2965816" cy="1500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69374" y="3173952"/>
            <a:ext cx="3240744" cy="6083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13937</TotalTime>
  <Words>81</Words>
  <Application>Microsoft Office PowerPoint</Application>
  <PresentationFormat>全屏显示(16:9)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16：9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luyue1533@163.com</cp:lastModifiedBy>
  <cp:revision>134</cp:revision>
  <dcterms:created xsi:type="dcterms:W3CDTF">2018-05-14T12:56:50Z</dcterms:created>
  <dcterms:modified xsi:type="dcterms:W3CDTF">2019-07-16T14:04:14Z</dcterms:modified>
</cp:coreProperties>
</file>