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99" r:id="rId3"/>
    <p:sldId id="302" r:id="rId4"/>
    <p:sldId id="303" r:id="rId5"/>
    <p:sldId id="295" r:id="rId6"/>
    <p:sldId id="304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597" y="-5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34F72-194C-4ED5-A3BA-64910662A8A8}" type="datetimeFigureOut">
              <a:rPr lang="zh-CN" altLang="en-US" smtClean="0"/>
              <a:pPr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1331" y="82056"/>
            <a:ext cx="2160000" cy="50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5095" y="82056"/>
            <a:ext cx="2160000" cy="50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0" y="0"/>
            <a:ext cx="2162331" cy="3972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72000" tIns="90000" rIns="72000" bIns="90000" rtlCol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主菜单、创建遥控器</a:t>
            </a:r>
            <a:endParaRPr lang="zh-CN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698" y="603907"/>
            <a:ext cx="250639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显示小苹果所在房间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322882" y="758878"/>
            <a:ext cx="2049905" cy="9949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322882" y="758878"/>
            <a:ext cx="4223479" cy="10399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00华为小苹果\遥看版开发\QQ图片2019070821411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895" y="559800"/>
            <a:ext cx="2160000" cy="4320000"/>
          </a:xfrm>
          <a:prstGeom prst="rect">
            <a:avLst/>
          </a:prstGeom>
          <a:noFill/>
        </p:spPr>
      </p:pic>
      <p:pic>
        <p:nvPicPr>
          <p:cNvPr id="1033" name="Picture 9" descr="C:\00华为小苹果\遥看版开发\QQ图片2019070821422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0488" y="559800"/>
            <a:ext cx="2160000" cy="4320000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123295" y="559800"/>
            <a:ext cx="20676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、进入时，发第一个码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、下载码库失败，多次重复仍然失败。华为路由器重启好了。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52888" y="559800"/>
            <a:ext cx="20676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、似乎下载失败好，它一直在尝试下载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HOME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键后再启动，出现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082259" y="1217951"/>
            <a:ext cx="1386590" cy="27919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813810" y="855778"/>
            <a:ext cx="1386590" cy="31540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00华为小苹果\遥看版开发\QQ图片2019070821415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895" y="559800"/>
            <a:ext cx="2160000" cy="4320000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123295" y="559800"/>
            <a:ext cx="2067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、同洲机顶盒第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组（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N8908/9101)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，音量减无效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、进入学习状态，指示灯闪烁，按实体遥控器无反应，学习失败。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00华为小苹果\遥看版开发\QQ图片2019070821415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895" y="559800"/>
            <a:ext cx="2160000" cy="432000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123295" y="559800"/>
            <a:ext cx="2067600" cy="295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IFTTT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失败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1386" y="989351"/>
            <a:ext cx="2685424" cy="2149262"/>
          </a:xfrm>
          <a:prstGeom prst="rect">
            <a:avLst/>
          </a:prstGeom>
          <a:noFill/>
        </p:spPr>
        <p:txBody>
          <a:bodyPr wrap="square" lIns="71076" tIns="35538" rIns="71076" bIns="3553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、手机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GPS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定位，获得所在地名称，通过接口从遥控大师云获得所在地的运营商列表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、选择运营商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、如果所在城市定位不对，重新选择所在城市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、“下一步”进入运营商下的机顶盒红外遥控匹配。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、这个需要新的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接口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443397" cy="3972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72000" tIns="90000" rIns="72000" bIns="90000" rtlCol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机顶盒运营商遥控器匹配</a:t>
            </a:r>
            <a:endParaRPr lang="zh-CN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5202" y="516948"/>
            <a:ext cx="2395072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4728" y="571494"/>
            <a:ext cx="243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0"/>
            <a:ext cx="1900003" cy="3972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72000" tIns="90000" rIns="72000" bIns="90000" rtlCol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增加热水器遥控器</a:t>
            </a:r>
            <a:endParaRPr lang="zh-CN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483" y="755123"/>
            <a:ext cx="16548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键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电源开关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温度加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温度减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其它都为扩展键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、扩展键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786984" y="2559937"/>
            <a:ext cx="2375941" cy="1502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16：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16：9</Template>
  <TotalTime>13730</TotalTime>
  <Words>186</Words>
  <Application>Microsoft Office PowerPoint</Application>
  <PresentationFormat>全屏显示(16:9)</PresentationFormat>
  <Paragraphs>31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16：9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鲁跃</dc:creator>
  <cp:lastModifiedBy>鲁跃</cp:lastModifiedBy>
  <cp:revision>120</cp:revision>
  <dcterms:created xsi:type="dcterms:W3CDTF">2018-05-14T12:56:50Z</dcterms:created>
  <dcterms:modified xsi:type="dcterms:W3CDTF">2019-07-09T01:41:39Z</dcterms:modified>
</cp:coreProperties>
</file>