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0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81" r:id="rId11"/>
    <p:sldId id="282" r:id="rId12"/>
    <p:sldId id="283" r:id="rId13"/>
    <p:sldId id="284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597" y="-5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34F72-194C-4ED5-A3BA-64910662A8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3F943-9F9B-4AED-88E0-CADFB3ECBDC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6435" y="2063380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784808" y="430967"/>
            <a:ext cx="1995074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0"/>
            <a:ext cx="2162331" cy="3972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72000" tIns="90000" rIns="72000" bIns="90000" rtlCol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创建遥控器到主页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6222" y="720366"/>
            <a:ext cx="20676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、创建遥控器后要在主页出现，格式符合华为规范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、空调有开、关状态，可操作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2016177" y="1004341"/>
            <a:ext cx="1944974" cy="14727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016177" y="1588957"/>
            <a:ext cx="3503951" cy="10455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9587" y="0"/>
            <a:ext cx="2162331" cy="3972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72000" tIns="90000" rIns="72000" bIns="90000" rtlCol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华为语音遥控对接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9586" y="641658"/>
            <a:ext cx="2162331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、先对接已有的遥控设备类型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空调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：空调等同于空调伴侣的语音指令。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电视机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：根据华为语音平台定义的指令实施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机顶盒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：根据华为语音平台定义的指令实施（不知道是否有）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电视盒子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：根据华为语音平台定义的指令实施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灯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：根据华为语音平台定义的指令实施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电风扇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：根据华为语音平台定义的指令实施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8272" y="0"/>
            <a:ext cx="3912433" cy="3972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72000" tIns="90000" rIns="72000" bIns="90000" rtlCol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华为创建</a:t>
            </a:r>
            <a:r>
              <a:rPr lang="en-US" altLang="zh-CN" sz="1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HiLink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智能联动功能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38272" y="641658"/>
            <a:ext cx="2067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一、创建一键执行联动功能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、电视机、机顶盒、电视盒子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电源开关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静音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音量调大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音量调小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、空调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电源开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电源关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控制空调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、灯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开灯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关灯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、风扇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电源开关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风速调节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风扇摇头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52747" y="2458375"/>
            <a:ext cx="475831" cy="809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温度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风速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扫风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5392680" y="2589539"/>
            <a:ext cx="127417" cy="5658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605872" y="641658"/>
            <a:ext cx="20676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二、创建智能编排的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设备触发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7954" y="1937479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日前提供可测试版本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771331" y="82056"/>
            <a:ext cx="2160000" cy="50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5095" y="82056"/>
            <a:ext cx="2160000" cy="50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0" y="0"/>
            <a:ext cx="2162331" cy="3972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72000" tIns="90000" rIns="72000" bIns="90000" rtlCol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主菜单、创建遥控器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9008" y="762056"/>
            <a:ext cx="2160000" cy="4320000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918741" y="397201"/>
            <a:ext cx="645908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修改后式样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 		                                                                                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原式样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698" y="603907"/>
            <a:ext cx="2506397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指示灯（夜灯）打开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指示灯（夜灯）关闭状态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点击打开或关闭夜灯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（是绝对开关）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添加遥控器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品牌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类型（可修改名称）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设备所在位置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电源按钮与遥控器电源一致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，点击可开关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空调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电源是有状态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背景改为浅灰色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RGB=242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显示已创建的遥控器数量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点击该区域进入该遥控器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914400" y="2184816"/>
            <a:ext cx="260828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716374" y="2390931"/>
            <a:ext cx="1656413" cy="1911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1026826" y="2728211"/>
            <a:ext cx="2345961" cy="1011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716374" y="762056"/>
            <a:ext cx="1701383" cy="1036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1716374" y="3814997"/>
            <a:ext cx="868721" cy="1648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1390338" y="2675745"/>
            <a:ext cx="2968052" cy="7719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1716374" y="914400"/>
            <a:ext cx="3800006" cy="936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390338" y="1487774"/>
            <a:ext cx="2889354" cy="2473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716374" y="1008089"/>
            <a:ext cx="3245370" cy="6071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428407" y="3342807"/>
            <a:ext cx="1851285" cy="5546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1716374" y="2327224"/>
            <a:ext cx="4683718" cy="20948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44" idx="1"/>
          </p:cNvCxnSpPr>
          <p:nvPr/>
        </p:nvCxnSpPr>
        <p:spPr>
          <a:xfrm flipV="1">
            <a:off x="1592705" y="4802474"/>
            <a:ext cx="1086787" cy="730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679492" y="4616970"/>
            <a:ext cx="1431560" cy="371007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110118" y="509500"/>
            <a:ext cx="2160000" cy="46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6170" y="509499"/>
            <a:ext cx="2160000" cy="4320000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0"/>
            <a:ext cx="2162331" cy="3972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72000" tIns="90000" rIns="72000" bIns="90000" rtlCol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设备分类菜单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56917" y="186334"/>
            <a:ext cx="386925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修改后式样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                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原式样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6221" y="720366"/>
            <a:ext cx="29904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文字改为黑色，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RGB=26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这条线也要有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文字改为黑色，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RGB=26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背景改为浅灰色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RGB=242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（先做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大类，电视机顶盒、电视机、空调、电视盒子、风扇、灯）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>
            <a:endCxn id="2052" idx="1"/>
          </p:cNvCxnSpPr>
          <p:nvPr/>
        </p:nvCxnSpPr>
        <p:spPr>
          <a:xfrm>
            <a:off x="1791331" y="2462134"/>
            <a:ext cx="2318787" cy="3643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1742607" y="779489"/>
            <a:ext cx="3005527" cy="3597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1120515" y="940631"/>
            <a:ext cx="3129196" cy="6558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691078" y="2023672"/>
            <a:ext cx="2501483" cy="1011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160250" y="492410"/>
            <a:ext cx="2160000" cy="38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0" y="0"/>
            <a:ext cx="2162331" cy="3972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72000" tIns="90000" rIns="72000" bIns="90000" rtlCol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品牌选择列表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56917" y="186334"/>
            <a:ext cx="386925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修改后式样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                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原式样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6221" y="720366"/>
            <a:ext cx="299043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文字改为黑色，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RGB=26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文字改为黑色，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RGB=26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背景改为浅灰色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RGB=242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将英文名称列在中文名称后面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1742607" y="779489"/>
            <a:ext cx="3005527" cy="3597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1691078" y="1090535"/>
            <a:ext cx="2629837" cy="4796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802567" y="2023672"/>
            <a:ext cx="2389994" cy="1011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8275" y="492410"/>
            <a:ext cx="2160000" cy="4320000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13" name="直接箭头连接符 12"/>
          <p:cNvCxnSpPr/>
          <p:nvPr/>
        </p:nvCxnSpPr>
        <p:spPr>
          <a:xfrm>
            <a:off x="1691078" y="1570220"/>
            <a:ext cx="2629837" cy="20199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00789" y="1352848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Hisense</a:t>
            </a:r>
            <a:endParaRPr lang="zh-CN" altLang="en-US" sz="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直接箭头连接符 11"/>
          <p:cNvCxnSpPr>
            <a:endCxn id="11" idx="2"/>
          </p:cNvCxnSpPr>
          <p:nvPr/>
        </p:nvCxnSpPr>
        <p:spPr>
          <a:xfrm flipV="1">
            <a:off x="2001655" y="1568292"/>
            <a:ext cx="2754172" cy="8938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192561" y="509499"/>
            <a:ext cx="2160000" cy="38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0"/>
            <a:ext cx="2162331" cy="3972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72000" tIns="90000" rIns="72000" bIns="90000" rtlCol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红外遥控匹配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56917" y="186334"/>
            <a:ext cx="386925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修改后式样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                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原式样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6221" y="720366"/>
            <a:ext cx="2990431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文字改为黑色，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RGB=26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文字改为黑色，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RGB=26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机顶盒的文字内容为这个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不是机顶盒的文字：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匹配时，如果设备的电源被打开（或关闭），表示匹配成功，点击“下一步”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背景改为浅灰色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RGB=242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按键颜色，白色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RGB=255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长按连续匹配（是否可以实现）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1742607" y="779489"/>
            <a:ext cx="3005527" cy="3597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691078" y="1570221"/>
            <a:ext cx="30570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1691078" y="1682646"/>
            <a:ext cx="3057056" cy="1424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8674" y="509499"/>
            <a:ext cx="2160000" cy="4320000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17" name="直接箭头连接符 16"/>
          <p:cNvCxnSpPr/>
          <p:nvPr/>
        </p:nvCxnSpPr>
        <p:spPr>
          <a:xfrm flipV="1">
            <a:off x="2016177" y="3687581"/>
            <a:ext cx="2791918" cy="1723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795072" y="2465920"/>
            <a:ext cx="3189158" cy="1948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1795072" y="3324069"/>
            <a:ext cx="3237876" cy="824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1795072" y="2866869"/>
            <a:ext cx="2667312" cy="824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731506" y="595859"/>
            <a:ext cx="2160000" cy="38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9916" y="595859"/>
            <a:ext cx="2160000" cy="38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5282" y="595859"/>
            <a:ext cx="216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0"/>
            <a:ext cx="2162331" cy="3972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72000" tIns="90000" rIns="72000" bIns="90000" rtlCol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空调遥控器面板修改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24461" y="186334"/>
            <a:ext cx="386925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修改后式样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                                    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原式样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8483" y="720366"/>
            <a:ext cx="24906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文字改为黑色，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RGB=26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修改背景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修改按键效果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温度调节按钮修改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增加定时功能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初始为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按一下增加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分钟，最多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，循环设置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参见遥控大师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1614868" y="873177"/>
            <a:ext cx="1802567" cy="2660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716395" y="1412823"/>
            <a:ext cx="2071453" cy="1573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007766" y="2053654"/>
            <a:ext cx="1671726" cy="4122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187647" y="2465920"/>
            <a:ext cx="2170150" cy="6595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007766" y="2949317"/>
            <a:ext cx="1918741" cy="9293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007766" y="2949317"/>
            <a:ext cx="3316695" cy="9293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1" idx="0"/>
          </p:cNvCxnSpPr>
          <p:nvPr/>
        </p:nvCxnSpPr>
        <p:spPr>
          <a:xfrm flipH="1" flipV="1">
            <a:off x="5763718" y="1570221"/>
            <a:ext cx="47788" cy="30979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462692" y="4668207"/>
            <a:ext cx="697627" cy="295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关机状态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277879" y="4668207"/>
            <a:ext cx="69762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开机状态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62850" y="634271"/>
            <a:ext cx="2160000" cy="38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5434" y="634271"/>
            <a:ext cx="2160000" cy="38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0"/>
            <a:ext cx="2162331" cy="3972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72000" tIns="90000" rIns="72000" bIns="90000" rtlCol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遥控器面板修改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6221" y="720366"/>
            <a:ext cx="216921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文字改为黑色，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RGB=26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更换背景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按钮按下时变为蓝色，字变白色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背景改为浅灰色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RGB=242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循环开关键还是需要的，这个有独立的码的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这些叫扩展键，将标准按键模板以外的按键都放在扩展键中，不同遥控器的扩展键名称可以不同，但是按键的式样是一样的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798820" y="2274757"/>
            <a:ext cx="652072" cy="1349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1742607" y="951875"/>
            <a:ext cx="1461541" cy="1873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846944" y="1356610"/>
            <a:ext cx="1810063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229787" y="2705724"/>
            <a:ext cx="3282846" cy="6461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229787" y="3485212"/>
            <a:ext cx="427220" cy="2323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94048" y="0"/>
            <a:ext cx="2160000" cy="38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 b="14275"/>
          <a:stretch>
            <a:fillRect/>
          </a:stretch>
        </p:blipFill>
        <p:spPr bwMode="auto">
          <a:xfrm>
            <a:off x="4627277" y="0"/>
            <a:ext cx="2160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b="14132"/>
          <a:stretch>
            <a:fillRect/>
          </a:stretch>
        </p:blipFill>
        <p:spPr bwMode="auto">
          <a:xfrm>
            <a:off x="2273821" y="0"/>
            <a:ext cx="2160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0"/>
            <a:ext cx="2162331" cy="3972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72000" tIns="90000" rIns="72000" bIns="90000" rtlCol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遥控器面板修改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6222" y="720366"/>
            <a:ext cx="2067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文字改为黑色，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RGB=26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按钮按下时变为蓝色，字变白色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背景改为浅灰色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RGB=242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1836295" y="1974954"/>
            <a:ext cx="588364" cy="449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1742607" y="318541"/>
            <a:ext cx="1390337" cy="8207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2162331" y="640830"/>
            <a:ext cx="4898036" cy="9481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1836295" y="2705725"/>
            <a:ext cx="1025891" cy="449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4009" y="206338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一、新增加功能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6：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16：9</Template>
  <TotalTime>0</TotalTime>
  <Words>1305</Words>
  <Application>WPS 演示</Application>
  <PresentationFormat>全屏显示(16:9)</PresentationFormat>
  <Paragraphs>178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Calibri</vt:lpstr>
      <vt:lpstr>16：9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鲁跃</dc:creator>
  <cp:lastModifiedBy>zhoujiawei</cp:lastModifiedBy>
  <cp:revision>94</cp:revision>
  <dcterms:created xsi:type="dcterms:W3CDTF">2018-05-14T12:56:00Z</dcterms:created>
  <dcterms:modified xsi:type="dcterms:W3CDTF">2019-05-25T12:41:54Z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2052-11.1.0.8731</vt:lpwstr>
  </property>
</Properties>
</file>