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597" y="-5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34F72-194C-4ED5-A3BA-64910662A8A8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34F72-194C-4ED5-A3BA-64910662A8A8}" type="datetimeFigureOut">
              <a:rPr lang="zh-CN" altLang="en-US" smtClean="0"/>
              <a:pPr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3F943-9F9B-4AED-88E0-CADFB3ECBD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1312" y="58524"/>
            <a:ext cx="2177280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t="4032" b="11752"/>
          <a:stretch>
            <a:fillRect/>
          </a:stretch>
        </p:blipFill>
        <p:spPr bwMode="auto">
          <a:xfrm>
            <a:off x="757742" y="1960385"/>
            <a:ext cx="1562537" cy="1599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直接箭头连接符 26"/>
          <p:cNvCxnSpPr/>
          <p:nvPr/>
        </p:nvCxnSpPr>
        <p:spPr>
          <a:xfrm>
            <a:off x="2342767" y="2671990"/>
            <a:ext cx="119191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5271" y="2728210"/>
            <a:ext cx="790356" cy="831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3464" y="58524"/>
            <a:ext cx="2177280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直接箭头连接符 30"/>
          <p:cNvCxnSpPr/>
          <p:nvPr/>
        </p:nvCxnSpPr>
        <p:spPr>
          <a:xfrm>
            <a:off x="2229401" y="1630180"/>
            <a:ext cx="119191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141751" y="1289154"/>
            <a:ext cx="11785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背景色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:RGB=242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#f2f2f2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5938" y="2473696"/>
            <a:ext cx="10647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D=174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字色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#333333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按钮色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#FFFFFF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2320" y="3054964"/>
            <a:ext cx="1667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宽高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980×220px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，圆角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底色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#FFFFFF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图标色：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#333333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字色：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#333333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2320" y="3762850"/>
            <a:ext cx="1667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宽高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260×260px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，圆角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40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底色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#FFFFFF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图标色：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#333333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字色：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#333333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320" y="4403361"/>
            <a:ext cx="16673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宽高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260×260px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，圆角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40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边色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#FFFF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，边宽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5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字色：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#333333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7995" y="344814"/>
            <a:ext cx="2632500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3259" y="339750"/>
            <a:ext cx="2632500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148011" y="2394440"/>
            <a:ext cx="10038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按下状态：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字色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#FFFFFF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按钮色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#1fafef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0325" y="3151682"/>
            <a:ext cx="1062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按下图标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5452" y="3762850"/>
            <a:ext cx="12578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按下状态：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按钮色：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#1fafef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图标色：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#FFFFFF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字色：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#FFFFFF</a:t>
            </a:r>
          </a:p>
          <a:p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箭头连接符 15"/>
          <p:cNvCxnSpPr>
            <a:stCxn id="5" idx="3"/>
          </p:cNvCxnSpPr>
          <p:nvPr/>
        </p:nvCxnSpPr>
        <p:spPr>
          <a:xfrm>
            <a:off x="1540653" y="2750695"/>
            <a:ext cx="73410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881779" y="3299272"/>
            <a:ext cx="437949" cy="1259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029550" y="3910440"/>
            <a:ext cx="1159607" cy="3580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029550" y="4519534"/>
            <a:ext cx="245207" cy="562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540653" y="3500203"/>
            <a:ext cx="876511" cy="1049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223048" y="4045352"/>
            <a:ext cx="1159607" cy="3580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013186" y="2669685"/>
            <a:ext cx="39510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849911" y="3299272"/>
            <a:ext cx="697010" cy="2459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9027" y="281065"/>
            <a:ext cx="2632500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75938" y="2196697"/>
            <a:ext cx="10647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D=174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字色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#333333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按钮色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#FFFFFF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20" y="2777965"/>
            <a:ext cx="1667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宽高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980×220px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，圆角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底色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#FFFFFF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图标色：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#333333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字色：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#333333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2320" y="3485851"/>
            <a:ext cx="1667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宽高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260×260px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，圆角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40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底色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#FFFFFF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图标色：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#333333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字色：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#333333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2320" y="4208818"/>
            <a:ext cx="1667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扩展键：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宽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220×120px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圆角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底色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#FFFFFF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字色：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#333333</a:t>
            </a:r>
          </a:p>
        </p:txBody>
      </p:sp>
      <p:cxnSp>
        <p:nvCxnSpPr>
          <p:cNvPr id="7" name="直接箭头连接符 6"/>
          <p:cNvCxnSpPr>
            <a:stCxn id="3" idx="3"/>
          </p:cNvCxnSpPr>
          <p:nvPr/>
        </p:nvCxnSpPr>
        <p:spPr>
          <a:xfrm>
            <a:off x="1540653" y="2473696"/>
            <a:ext cx="73410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881779" y="3022273"/>
            <a:ext cx="437949" cy="1259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029550" y="3633441"/>
            <a:ext cx="1159607" cy="3580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000593" y="4298749"/>
            <a:ext cx="127416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540653" y="3223204"/>
            <a:ext cx="876511" cy="1049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7113" y="292308"/>
            <a:ext cx="1684800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99132" y="2083633"/>
            <a:ext cx="12314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D=140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图标色：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#333333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字色：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333333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按钮色：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#FFFFFF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按下色：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#1fafef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086787"/>
            <a:ext cx="16673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宽高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180×454px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圆角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底色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#FFFFFF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字色：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#333333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1483354" y="1270416"/>
            <a:ext cx="682053" cy="78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3"/>
          </p:cNvCxnSpPr>
          <p:nvPr/>
        </p:nvCxnSpPr>
        <p:spPr>
          <a:xfrm flipV="1">
            <a:off x="1530559" y="1270416"/>
            <a:ext cx="1159504" cy="1244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3"/>
          </p:cNvCxnSpPr>
          <p:nvPr/>
        </p:nvCxnSpPr>
        <p:spPr>
          <a:xfrm>
            <a:off x="1530559" y="2514520"/>
            <a:ext cx="484946" cy="27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9132" y="3005528"/>
            <a:ext cx="12314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D=180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图标色：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#333333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字色：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333333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按钮色：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#FFFFFF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按下色：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#1fafef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865010" y="3114207"/>
            <a:ext cx="1150495" cy="68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03083" y="3005528"/>
            <a:ext cx="14109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尺寸：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400×180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圆角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图标色：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#333333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字色：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333333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按钮色：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#FFFFFF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按下色：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#1fafef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3097608" y="3148353"/>
            <a:ext cx="754192" cy="68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03083" y="1375747"/>
            <a:ext cx="12314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尺寸：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600×600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图标色：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#333333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色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#FFFFFF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15509" y="2083633"/>
            <a:ext cx="163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尺寸：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220×220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边宽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；边色：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 f2f2f2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字色：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333333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按钮色：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FFFFFF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2932536" y="2437576"/>
            <a:ext cx="982973" cy="88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3097608" y="1592706"/>
            <a:ext cx="754193" cy="490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03083" y="3987384"/>
            <a:ext cx="1410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尺寸：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270×150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圆角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字色：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333333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按钮色：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#FFFFFF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按下色：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#1fafef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3474705" y="3987384"/>
            <a:ext cx="440804" cy="127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15509" y="460948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尺寸：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42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×42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边宽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；边色：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333333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2821227" y="841323"/>
            <a:ext cx="1187783" cy="1189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7752" y="292308"/>
            <a:ext cx="1687613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7733036" y="2945407"/>
            <a:ext cx="1410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尺寸：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220×220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圆角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字色：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333333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#FFFFFF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按下色：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1fafef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7261797" y="3114207"/>
            <a:ext cx="544331" cy="102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13115" y="4208818"/>
            <a:ext cx="1530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扩展键：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宽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220×120px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圆角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底色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#FFFFFF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字色：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#333333</a:t>
            </a: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7261798" y="4354643"/>
            <a:ext cx="471238" cy="3406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2164" y="273570"/>
            <a:ext cx="2629760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328488" y="1974954"/>
            <a:ext cx="1410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尺寸：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260×260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圆角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字色：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333333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#FFFFFF</a:t>
            </a: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按下色：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1fafef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454639" y="2394679"/>
            <a:ext cx="955623" cy="153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414352" y="2548328"/>
            <a:ext cx="2037727" cy="211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16：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16：9</Template>
  <TotalTime>484</TotalTime>
  <Words>360</Words>
  <Application>Microsoft Office PowerPoint</Application>
  <PresentationFormat>全屏显示(16:9)</PresentationFormat>
  <Paragraphs>82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16：9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鲁跃</dc:creator>
  <cp:lastModifiedBy>鲁跃</cp:lastModifiedBy>
  <cp:revision>12</cp:revision>
  <dcterms:created xsi:type="dcterms:W3CDTF">2019-05-20T06:44:25Z</dcterms:created>
  <dcterms:modified xsi:type="dcterms:W3CDTF">2019-05-21T05:09:56Z</dcterms:modified>
</cp:coreProperties>
</file>