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717" y="-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4B5-B4D5-4F4F-A61D-CAC27C16B013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E91D-F391-4492-A3AE-C43C543463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4B5-B4D5-4F4F-A61D-CAC27C16B013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E91D-F391-4492-A3AE-C43C543463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4B5-B4D5-4F4F-A61D-CAC27C16B013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E91D-F391-4492-A3AE-C43C543463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4B5-B4D5-4F4F-A61D-CAC27C16B013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E91D-F391-4492-A3AE-C43C543463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4B5-B4D5-4F4F-A61D-CAC27C16B013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E91D-F391-4492-A3AE-C43C543463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4B5-B4D5-4F4F-A61D-CAC27C16B013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E91D-F391-4492-A3AE-C43C543463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4B5-B4D5-4F4F-A61D-CAC27C16B013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E91D-F391-4492-A3AE-C43C543463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4B5-B4D5-4F4F-A61D-CAC27C16B013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E91D-F391-4492-A3AE-C43C543463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4B5-B4D5-4F4F-A61D-CAC27C16B013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E91D-F391-4492-A3AE-C43C543463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4B5-B4D5-4F4F-A61D-CAC27C16B013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E91D-F391-4492-A3AE-C43C543463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4B5-B4D5-4F4F-A61D-CAC27C16B013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E91D-F391-4492-A3AE-C43C543463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7A4B5-B4D5-4F4F-A61D-CAC27C16B013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E91D-F391-4492-A3AE-C43C543463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00华为小苹果\遥看版开发\测试\QQ图片201907132055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2924" y="500048"/>
            <a:ext cx="2160000" cy="4320000"/>
          </a:xfrm>
          <a:prstGeom prst="rect">
            <a:avLst/>
          </a:prstGeom>
          <a:noFill/>
        </p:spPr>
      </p:pic>
      <p:pic>
        <p:nvPicPr>
          <p:cNvPr id="1026" name="Picture 2" descr="C:\00华为小苹果\遥看版开发\测试\QQ图片201907132054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668" y="500048"/>
            <a:ext cx="2160000" cy="4320000"/>
          </a:xfrm>
          <a:prstGeom prst="rect">
            <a:avLst/>
          </a:prstGeom>
          <a:noFill/>
        </p:spPr>
      </p:pic>
      <p:pic>
        <p:nvPicPr>
          <p:cNvPr id="1033" name="Picture 9" descr="C:\QQ记录\1036109000\Image\C2C\F06554CFC866B932F732F6212DECC2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7587" y="428610"/>
            <a:ext cx="2160000" cy="432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034" name="Picture 10" descr="C:\QQ记录\1036109000\Image\C2C\9F43301522E7DA66A9AAB91D2A577F1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2165" y="428610"/>
            <a:ext cx="2160000" cy="432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42910" y="428610"/>
            <a:ext cx="32146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一键执行：夜灯遥控成功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一键执行：机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顶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盒遥控成功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一键执行：空调遥控成功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一键执行：风扇遥控失败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一键执行：电视机遥控失败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一键执行：电视盒子遥控失败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一键执行：灯遥控失败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一键执行连发：只执行第一个，如果是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个不同的小苹果，也只执行第一个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执行失败时的遥控，指示灯没有反应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在空调伴侣上，如果是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个不同的空调伴侣，是可以在一个一键执行中执行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个不同的空调伴侣的遥控的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00华为小苹果\遥看版开发\测试\QQ图片201907132055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500048"/>
            <a:ext cx="2160000" cy="432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" name="Picture 8" descr="C:\00华为小苹果\遥看版开发\测试\QQ图片201907132055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500048"/>
            <a:ext cx="2160000" cy="432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 descr="C:\00华为小苹果\遥看版开发\测试\QQ图片2019071320544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16" y="500048"/>
            <a:ext cx="2160000" cy="432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" y="500048"/>
            <a:ext cx="25717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时间触发自动：夜灯遥控成功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时间触发自动：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机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顶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盒遥控成功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时间触发自动：空调遥控成功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时间触发自动：风扇遥控失败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时间触发自动：电视机遥控失败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时间触发自动：电视盒子遥控失败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时间触发自动：灯遥控失败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执行失败时的遥控，指示灯没有反应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 descr="C:\QQ记录\1036109000\Image\C2C\F31963980C94D3AE34C06FA91FB6663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500048"/>
            <a:ext cx="2160000" cy="4320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42910" y="500048"/>
            <a:ext cx="2857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、这个电视机的命名有点奇怪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、这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个空调是来自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个不同的小苹果，但是从名称是无法区分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16200000" flipH="1">
            <a:off x="2321703" y="1250147"/>
            <a:ext cx="2071702" cy="1000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500298" y="2571750"/>
            <a:ext cx="128588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2464579" y="1250147"/>
            <a:ext cx="1357322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500048"/>
            <a:ext cx="216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42910" y="500048"/>
            <a:ext cx="285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、这些按钮按下时，需要有按下状态背景色改变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、按钮按下时要用震动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857488" y="714362"/>
            <a:ext cx="2357454" cy="2000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857488" y="1214428"/>
            <a:ext cx="2357454" cy="2000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857488" y="1714494"/>
            <a:ext cx="2357454" cy="2000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857488" y="2214560"/>
            <a:ext cx="2357454" cy="2000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500048"/>
            <a:ext cx="216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42910" y="500048"/>
            <a:ext cx="2857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、音量减按键不起作用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、这个图标小了，与这个同高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357422" y="714362"/>
            <a:ext cx="2857520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643042" y="2714626"/>
            <a:ext cx="2786082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786050" y="2714626"/>
            <a:ext cx="2571768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247</Words>
  <Application>Microsoft Office PowerPoint</Application>
  <PresentationFormat>全屏显示(16:9)</PresentationFormat>
  <Paragraphs>40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luyue1533@163.com</dc:creator>
  <cp:lastModifiedBy>luyue1533@163.com</cp:lastModifiedBy>
  <cp:revision>11</cp:revision>
  <dcterms:created xsi:type="dcterms:W3CDTF">2019-07-13T12:51:56Z</dcterms:created>
  <dcterms:modified xsi:type="dcterms:W3CDTF">2019-07-13T14:03:37Z</dcterms:modified>
</cp:coreProperties>
</file>