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98" r:id="rId3"/>
    <p:sldId id="299" r:id="rId4"/>
    <p:sldId id="300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627" y="-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2019/8/7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34F72-194C-4ED5-A3BA-64910662A8A8}" type="datetimeFigureOut">
              <a:rPr lang="zh-CN" altLang="en-US" smtClean="0"/>
              <a:pPr/>
              <a:t>2019/8/7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5891" y="34011"/>
            <a:ext cx="2465217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0" y="0"/>
            <a:ext cx="2162331" cy="3972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72000" tIns="90000" rIns="72000" bIns="90000" rtlCol="0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增加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RF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射频遥控设备</a:t>
            </a:r>
            <a:endParaRPr lang="zh-CN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698" y="603907"/>
            <a:ext cx="2506397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增加了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RF433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遥控，所以需要区分红外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/RF</a:t>
            </a: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增加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IR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标识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增加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RF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标识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识别硬件标识，确定是否包含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RF433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功能，包含才会显示出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RF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设备选项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846789" y="1454727"/>
            <a:ext cx="3366252" cy="12280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2445100" y="603907"/>
            <a:ext cx="2049905" cy="1549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846789" y="823716"/>
            <a:ext cx="3366252" cy="408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892765" y="3053038"/>
            <a:ext cx="1683126" cy="3929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381" y="570555"/>
            <a:ext cx="2225182" cy="3960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9563" y="570555"/>
            <a:ext cx="2225182" cy="3960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04745" y="570555"/>
            <a:ext cx="2225182" cy="3960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29927" y="570555"/>
            <a:ext cx="2225182" cy="3960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0" y="0"/>
            <a:ext cx="2845220" cy="3972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72000" tIns="90000" rIns="72000" bIns="90000" rtlCol="0">
            <a:spAutoFit/>
          </a:bodyPr>
          <a:lstStyle/>
          <a:p>
            <a:pPr algn="ctr"/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RF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射频遥控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码创建遥控器</a:t>
            </a:r>
            <a:endParaRPr lang="zh-CN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4382" y="4530555"/>
            <a:ext cx="222518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可以学习扩展键，扩展键可以改名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4380" y="355181"/>
            <a:ext cx="2427471" cy="4320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1851" y="355181"/>
            <a:ext cx="2427471" cy="4320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9322" y="355181"/>
            <a:ext cx="2427471" cy="4320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757" y="0"/>
            <a:ext cx="2427471" cy="4320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0228" y="0"/>
            <a:ext cx="2427471" cy="4320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 b="8424"/>
          <a:stretch>
            <a:fillRect/>
          </a:stretch>
        </p:blipFill>
        <p:spPr bwMode="auto">
          <a:xfrm>
            <a:off x="6027699" y="0"/>
            <a:ext cx="2426400" cy="51435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1172757" y="4530555"/>
            <a:ext cx="222518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扩展键，扩展键可以改名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716750" y="4398188"/>
            <a:ext cx="3544245" cy="3136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2716750" y="3974995"/>
            <a:ext cx="1288473" cy="6586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16200000" flipV="1">
            <a:off x="2259679" y="4192240"/>
            <a:ext cx="658622" cy="2555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16：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16：9</Template>
  <TotalTime>14008</TotalTime>
  <Words>63</Words>
  <Application>Microsoft Office PowerPoint</Application>
  <PresentationFormat>全屏显示(16:9)</PresentationFormat>
  <Paragraphs>13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16：9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鲁跃</dc:creator>
  <cp:lastModifiedBy>luyue1533@163.com</cp:lastModifiedBy>
  <cp:revision>147</cp:revision>
  <dcterms:created xsi:type="dcterms:W3CDTF">2018-05-14T12:56:50Z</dcterms:created>
  <dcterms:modified xsi:type="dcterms:W3CDTF">2019-08-08T01:13:07Z</dcterms:modified>
</cp:coreProperties>
</file>