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627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A05C-D7E7-4D4E-B705-841F8E3C677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B78E-A939-44C0-8B1E-EA30271CDE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557932"/>
            <a:ext cx="1996406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28860" y="557932"/>
            <a:ext cx="1928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调用微信遥控器的小程序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是酒店应用的一个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DEMO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也可以作为遥控大师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的微信版遥控器的入口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可以输入多个遥控中心的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（最多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也可以通过扫描设备的条码获得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226" y="270766"/>
            <a:ext cx="2057143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1034" y="270766"/>
            <a:ext cx="2057143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22208" y="270766"/>
            <a:ext cx="19288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信遥控器的主页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通过上一层传入图片地址，显示图片，图片以宽度满屏，高度自动，保持比例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如果没有图片地址，默认图片显示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场景按钮，根据遥控大师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创建的场景显示，如果没有就不显示，一行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个，超过换行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设备的指示灯也作为一个设备操作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如果只有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个遥控器，跳过此页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022340" y="4271294"/>
            <a:ext cx="114300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793266" y="2323785"/>
            <a:ext cx="1263551" cy="302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736588" y="1745673"/>
            <a:ext cx="4199455" cy="380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93266" y="1045972"/>
            <a:ext cx="1713194" cy="2160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75" y="326590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5375" y="326590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5375" y="326590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5375" y="326590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5375" y="4646590"/>
            <a:ext cx="86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           超级收音机                                超级小夜灯                                 超级灯泡                             超级感应开关                                     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48" y="207818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b="3743"/>
          <a:stretch>
            <a:fillRect/>
          </a:stretch>
        </p:blipFill>
        <p:spPr bwMode="auto">
          <a:xfrm>
            <a:off x="4597248" y="207818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7248" y="207818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6181" y="4527818"/>
            <a:ext cx="862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           超级开关                                超级摄像头                                 超级插座                                      超级窗帘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7248" y="207818"/>
            <a:ext cx="2160000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969</TotalTime>
  <Words>147</Words>
  <Application>Microsoft Office PowerPoint</Application>
  <PresentationFormat>全屏显示(16:9)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模板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luyue1533@163.com</dc:creator>
  <cp:lastModifiedBy>luyue1533@163.com</cp:lastModifiedBy>
  <cp:revision>19</cp:revision>
  <dcterms:created xsi:type="dcterms:W3CDTF">2019-09-03T02:53:46Z</dcterms:created>
  <dcterms:modified xsi:type="dcterms:W3CDTF">2019-10-09T06:13:00Z</dcterms:modified>
</cp:coreProperties>
</file>