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27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A05C-D7E7-4D4E-B705-841F8E3C6772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00华为空调伴侣\照片\输出\产品图\空调伴侣精修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0396" y="1142990"/>
            <a:ext cx="864000" cy="864000"/>
          </a:xfrm>
          <a:prstGeom prst="rect">
            <a:avLst/>
          </a:prstGeom>
          <a:noFill/>
        </p:spPr>
      </p:pic>
      <p:pic>
        <p:nvPicPr>
          <p:cNvPr id="1026" name="Picture 2" descr="C:\0设计素材\设备\空调\统帅屏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8"/>
            <a:ext cx="1440000" cy="48232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00826" y="2285998"/>
            <a:ext cx="79200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空调伴侣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143254"/>
            <a:ext cx="792000" cy="18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786314" y="1428742"/>
            <a:ext cx="79200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房间管理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714362"/>
            <a:ext cx="4000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、由遥控大师提供空调伴侣的微信小程序版的遥控模块，实现相应的空调遥控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、遥控大师云同步和管理空调伴侣的状态，如开关机状态、当前功率、用电统计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、通过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种方式调用空调伴侣微信小程序，进入空调伴侣遥控界面，实现空调遥控。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、房间用户管理云可以通过云端接口调用空调伴侣的状态、用电量等数据，实现统一空调大数据管理。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、如果需要，也可以提供用户管理云实现空调的统一集中管理，比如统一开关机、统一调温度等。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、如果你需要控制空调以为，还希望遥控其它家电也可以的，比如遥控电视机、机顶盒、电风扇等，如果你还想控制窗帘、灯，也可以。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6314" y="2285998"/>
            <a:ext cx="79200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房间管理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6314" y="3143254"/>
            <a:ext cx="79200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二维码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扫码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7" idx="3"/>
            <a:endCxn id="4" idx="1"/>
          </p:cNvCxnSpPr>
          <p:nvPr/>
        </p:nvCxnSpPr>
        <p:spPr>
          <a:xfrm>
            <a:off x="5578314" y="1750213"/>
            <a:ext cx="92251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4" idx="1"/>
          </p:cNvCxnSpPr>
          <p:nvPr/>
        </p:nvCxnSpPr>
        <p:spPr>
          <a:xfrm>
            <a:off x="5578314" y="2607469"/>
            <a:ext cx="9225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4" idx="1"/>
          </p:cNvCxnSpPr>
          <p:nvPr/>
        </p:nvCxnSpPr>
        <p:spPr>
          <a:xfrm flipV="1">
            <a:off x="5578314" y="2607469"/>
            <a:ext cx="92251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云形 21"/>
          <p:cNvSpPr/>
          <p:nvPr/>
        </p:nvSpPr>
        <p:spPr>
          <a:xfrm>
            <a:off x="6357950" y="1182081"/>
            <a:ext cx="1080000" cy="7858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遥控大师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4" idx="0"/>
            <a:endCxn id="22" idx="1"/>
          </p:cNvCxnSpPr>
          <p:nvPr/>
        </p:nvCxnSpPr>
        <p:spPr>
          <a:xfrm rot="5400000" flipH="1" flipV="1">
            <a:off x="6737920" y="2125968"/>
            <a:ext cx="318936" cy="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0"/>
            <a:endCxn id="2" idx="1"/>
          </p:cNvCxnSpPr>
          <p:nvPr/>
        </p:nvCxnSpPr>
        <p:spPr>
          <a:xfrm>
            <a:off x="7437050" y="1574990"/>
            <a:ext cx="4233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0"/>
            <a:endCxn id="1026" idx="2"/>
          </p:cNvCxnSpPr>
          <p:nvPr/>
        </p:nvCxnSpPr>
        <p:spPr>
          <a:xfrm rot="5400000" flipH="1" flipV="1">
            <a:off x="8033493" y="884087"/>
            <a:ext cx="5178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9" idx="0"/>
          </p:cNvCxnSpPr>
          <p:nvPr/>
        </p:nvCxnSpPr>
        <p:spPr>
          <a:xfrm rot="10800000">
            <a:off x="5577654" y="716610"/>
            <a:ext cx="855084" cy="715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云形 38"/>
          <p:cNvSpPr/>
          <p:nvPr/>
        </p:nvSpPr>
        <p:spPr>
          <a:xfrm>
            <a:off x="4786314" y="428610"/>
            <a:ext cx="792000" cy="57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用户管理云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0"/>
            <a:ext cx="4444582" cy="4224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遥控大师空调伴侣微信小程序模块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714362"/>
            <a:ext cx="4000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、由遥控大师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创建匹配遥控器，这个由管理方的工作人员操作。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、如果是微信二维码扫码进入空调伴侣微信小程序，通过扫码获得空调伴侣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，小程序将设备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按键指令发送给遥控大师云，遥控大师云将相应的遥控码下发到空调伴侣设备，实现遥控。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、如果是通过房间管理微信小程序进入空调伴侣微信小程序，由房间管理小程序将空调伴侣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传给空调伴侣小程序，小程序将设备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按键指令发送给遥控大师云，遥控大师云将相应的遥控码下发到空调伴侣设备，实现遥控。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、如果是通过房间管理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由房间管理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将空调伴侣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传给空调伴侣小程序，小程序将设备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按键指令发送给遥控大师云，遥控大师云将相应的遥控码下发到空调伴侣设备，实现遥控。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444582" cy="4224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遥控流程架构</a:t>
            </a:r>
          </a:p>
        </p:txBody>
      </p:sp>
      <p:pic>
        <p:nvPicPr>
          <p:cNvPr id="6" name="Picture 3" descr="C:\00华为空调伴侣\照片\输出\产品图\空调伴侣精修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0396" y="1142990"/>
            <a:ext cx="864000" cy="864000"/>
          </a:xfrm>
          <a:prstGeom prst="rect">
            <a:avLst/>
          </a:prstGeom>
          <a:noFill/>
        </p:spPr>
      </p:pic>
      <p:pic>
        <p:nvPicPr>
          <p:cNvPr id="7" name="Picture 2" descr="C:\0设计素材\设备\空调\统帅屏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8"/>
            <a:ext cx="1440000" cy="48232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500826" y="2285998"/>
            <a:ext cx="79200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空调伴侣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143254"/>
            <a:ext cx="792000" cy="18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786314" y="1428742"/>
            <a:ext cx="79200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房间管理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2285998"/>
            <a:ext cx="79200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房间管理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6314" y="3143254"/>
            <a:ext cx="79200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二维码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扫码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10" idx="3"/>
            <a:endCxn id="8" idx="1"/>
          </p:cNvCxnSpPr>
          <p:nvPr/>
        </p:nvCxnSpPr>
        <p:spPr>
          <a:xfrm>
            <a:off x="5578314" y="1750213"/>
            <a:ext cx="92251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8" idx="1"/>
          </p:cNvCxnSpPr>
          <p:nvPr/>
        </p:nvCxnSpPr>
        <p:spPr>
          <a:xfrm>
            <a:off x="5578314" y="2607469"/>
            <a:ext cx="9225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3"/>
            <a:endCxn id="8" idx="1"/>
          </p:cNvCxnSpPr>
          <p:nvPr/>
        </p:nvCxnSpPr>
        <p:spPr>
          <a:xfrm flipV="1">
            <a:off x="5578314" y="2607469"/>
            <a:ext cx="92251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云形 15"/>
          <p:cNvSpPr/>
          <p:nvPr/>
        </p:nvSpPr>
        <p:spPr>
          <a:xfrm>
            <a:off x="6357950" y="1182081"/>
            <a:ext cx="1080000" cy="7858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遥控大师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8" idx="0"/>
            <a:endCxn id="16" idx="1"/>
          </p:cNvCxnSpPr>
          <p:nvPr/>
        </p:nvCxnSpPr>
        <p:spPr>
          <a:xfrm rot="5400000" flipH="1" flipV="1">
            <a:off x="6737920" y="2125968"/>
            <a:ext cx="318936" cy="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6" idx="1"/>
          </p:cNvCxnSpPr>
          <p:nvPr/>
        </p:nvCxnSpPr>
        <p:spPr>
          <a:xfrm>
            <a:off x="7437050" y="1574990"/>
            <a:ext cx="4233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7" idx="2"/>
          </p:cNvCxnSpPr>
          <p:nvPr/>
        </p:nvCxnSpPr>
        <p:spPr>
          <a:xfrm rot="5400000" flipH="1" flipV="1">
            <a:off x="8033493" y="884087"/>
            <a:ext cx="5178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21" idx="0"/>
          </p:cNvCxnSpPr>
          <p:nvPr/>
        </p:nvCxnSpPr>
        <p:spPr>
          <a:xfrm rot="10800000">
            <a:off x="5577654" y="716610"/>
            <a:ext cx="855084" cy="715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4786314" y="428610"/>
            <a:ext cx="792000" cy="57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用户管理云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357436"/>
            <a:ext cx="540000" cy="71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03500"/>
            <a:ext cx="21772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3810" y="103500"/>
            <a:ext cx="21772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3857620" cy="4224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714362"/>
            <a:ext cx="3357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、显示遥控器名称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点击，弹出选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框选择，相应图标在这里显示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、点击，弹出选框选择，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相应图标在这里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显示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、点击，开关扫风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、图标蓝色：                图标、文字黑色：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、点击倒计时，弹出选框，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00:10,00:30,01:00,02:00,03:00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定时开关，点击这个图标进入设置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点击开关定时任务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定时生效时，显示这样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857356" y="928676"/>
            <a:ext cx="2428892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28860" y="1571618"/>
            <a:ext cx="2286016" cy="1500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00430" y="1857370"/>
            <a:ext cx="1785950" cy="121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00364" y="3357568"/>
            <a:ext cx="1785950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86116" y="4000510"/>
            <a:ext cx="157163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857356" y="4143386"/>
            <a:ext cx="400052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28794" y="2071684"/>
            <a:ext cx="2500330" cy="1428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71670" y="4500576"/>
            <a:ext cx="435771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28860" y="4635669"/>
            <a:ext cx="1404552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背景浅灰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RGB=242</a:t>
            </a:r>
          </a:p>
        </p:txBody>
      </p:sp>
      <p:cxnSp>
        <p:nvCxnSpPr>
          <p:cNvPr id="30" name="直接箭头连接符 29"/>
          <p:cNvCxnSpPr>
            <a:stCxn id="28" idx="3"/>
          </p:cNvCxnSpPr>
          <p:nvPr/>
        </p:nvCxnSpPr>
        <p:spPr>
          <a:xfrm>
            <a:off x="3833412" y="4797252"/>
            <a:ext cx="595712" cy="6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00298" y="571486"/>
            <a:ext cx="1404552" cy="2959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背景浅灰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RGB=225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857620" y="785800"/>
            <a:ext cx="595712" cy="6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2143122"/>
            <a:ext cx="530226" cy="65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03500"/>
            <a:ext cx="259942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3857620" cy="4224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定时设置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14362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、时：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小时循环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、分：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分钟喜欢，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50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、开机时长：不关机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1:00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:00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、默认执行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“确定”后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自动返回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14480" y="2857502"/>
            <a:ext cx="3357586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28794" y="928676"/>
            <a:ext cx="400052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71736" y="1428742"/>
            <a:ext cx="392909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43306" y="2000246"/>
            <a:ext cx="150019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28860" y="3357568"/>
            <a:ext cx="3571900" cy="1143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57620" cy="4224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状态同步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714362"/>
            <a:ext cx="3357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状态：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、开关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、模式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、温度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、扫风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、风量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、倒计时状态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、定时状态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、当前功率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、电量统计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同步上传：每次操作，实时上次到云端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同步下传：进入遥控器请求云端数据下发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下拉遥控器页面刷新时，请求云端数据下发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787</TotalTime>
  <Words>644</Words>
  <Application>Microsoft Office PowerPoint</Application>
  <PresentationFormat>全屏显示(16:9)</PresentationFormat>
  <Paragraphs>82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模板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luyue1533@163.com</dc:creator>
  <cp:lastModifiedBy>luyue1533@163.com</cp:lastModifiedBy>
  <cp:revision>10</cp:revision>
  <dcterms:created xsi:type="dcterms:W3CDTF">2019-09-03T02:53:46Z</dcterms:created>
  <dcterms:modified xsi:type="dcterms:W3CDTF">2019-09-06T02:23:18Z</dcterms:modified>
</cp:coreProperties>
</file>