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7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8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9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97" r:id="rId6"/>
    <p:sldId id="265" r:id="rId7"/>
    <p:sldId id="293" r:id="rId8"/>
    <p:sldId id="298" r:id="rId9"/>
    <p:sldId id="299" r:id="rId10"/>
    <p:sldId id="300" r:id="rId11"/>
    <p:sldId id="260" r:id="rId12"/>
    <p:sldId id="307" r:id="rId13"/>
    <p:sldId id="308" r:id="rId14"/>
    <p:sldId id="261" r:id="rId15"/>
    <p:sldId id="306" r:id="rId16"/>
    <p:sldId id="30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6D9"/>
    <a:srgbClr val="E48987"/>
    <a:srgbClr val="F1D31A"/>
    <a:srgbClr val="F3F3F3"/>
    <a:srgbClr val="D2E8ED"/>
    <a:srgbClr val="E58987"/>
    <a:srgbClr val="F9CB00"/>
    <a:srgbClr val="F9D3D3"/>
    <a:srgbClr val="EB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0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C892-4DB0-4FA4-B4F3-0E765365455B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8C450-2913-4F18-98C9-C5D9653A1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8C450-2913-4F18-98C9-C5D9653A15D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8C450-2913-4F18-98C9-C5D9653A15D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8C450-2913-4F18-98C9-C5D9653A15D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8C450-2913-4F18-98C9-C5D9653A15D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68C450-2913-4F18-98C9-C5D9653A15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42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76B3C-269A-44BC-91C7-F7675C1733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90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8C450-2913-4F18-98C9-C5D9653A15D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image" Target="../media/image1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52130" y="558209"/>
            <a:ext cx="10887740" cy="5741581"/>
          </a:xfrm>
          <a:prstGeom prst="rect">
            <a:avLst/>
          </a:prstGeom>
          <a:noFill/>
          <a:ln w="127000">
            <a:solidFill>
              <a:srgbClr val="F5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A-图片 2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5" y="867046"/>
            <a:ext cx="852488" cy="50006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PA-文本框 10"/>
          <p:cNvSpPr txBox="1"/>
          <p:nvPr userDrawn="1">
            <p:custDataLst>
              <p:tags r:id="rId2"/>
            </p:custDataLst>
          </p:nvPr>
        </p:nvSpPr>
        <p:spPr>
          <a:xfrm>
            <a:off x="8176851" y="6226522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radley Hand ITC" panose="03070402050302030203" pitchFamily="66" charset="0"/>
              </a:rPr>
              <a:t>I LOVE YOU </a:t>
            </a:r>
            <a:endParaRPr lang="zh-CN" altLang="en-US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9" name="PA-组合 21"/>
          <p:cNvGrpSpPr/>
          <p:nvPr userDrawn="1">
            <p:custDataLst>
              <p:tags r:id="rId3"/>
            </p:custDataLst>
          </p:nvPr>
        </p:nvGrpSpPr>
        <p:grpSpPr>
          <a:xfrm>
            <a:off x="-53149" y="797256"/>
            <a:ext cx="810982" cy="709597"/>
            <a:chOff x="7999016" y="2945628"/>
            <a:chExt cx="3060596" cy="2677974"/>
          </a:xfrm>
        </p:grpSpPr>
        <p:sp>
          <p:nvSpPr>
            <p:cNvPr id="30" name="PA-泪滴形 6"/>
            <p:cNvSpPr/>
            <p:nvPr>
              <p:custDataLst>
                <p:tags r:id="rId18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泪滴形 6"/>
            <p:cNvSpPr/>
            <p:nvPr>
              <p:custDataLst>
                <p:tags r:id="rId19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PA-组合 27"/>
          <p:cNvGrpSpPr/>
          <p:nvPr userDrawn="1">
            <p:custDataLst>
              <p:tags r:id="rId4"/>
            </p:custDataLst>
          </p:nvPr>
        </p:nvGrpSpPr>
        <p:grpSpPr>
          <a:xfrm>
            <a:off x="11739471" y="4099422"/>
            <a:ext cx="571400" cy="499966"/>
            <a:chOff x="7999016" y="2945628"/>
            <a:chExt cx="3060596" cy="2677974"/>
          </a:xfrm>
        </p:grpSpPr>
        <p:sp>
          <p:nvSpPr>
            <p:cNvPr id="36" name="PA-泪滴形 6"/>
            <p:cNvSpPr/>
            <p:nvPr>
              <p:custDataLst>
                <p:tags r:id="rId16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泪滴形 6"/>
            <p:cNvSpPr/>
            <p:nvPr>
              <p:custDataLst>
                <p:tags r:id="rId17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PA-组合 36"/>
          <p:cNvGrpSpPr/>
          <p:nvPr userDrawn="1">
            <p:custDataLst>
              <p:tags r:id="rId5"/>
            </p:custDataLst>
          </p:nvPr>
        </p:nvGrpSpPr>
        <p:grpSpPr>
          <a:xfrm>
            <a:off x="11549287" y="5317903"/>
            <a:ext cx="810982" cy="709597"/>
            <a:chOff x="7999016" y="2945628"/>
            <a:chExt cx="3060596" cy="2677974"/>
          </a:xfrm>
        </p:grpSpPr>
        <p:sp>
          <p:nvSpPr>
            <p:cNvPr id="45" name="PA-泪滴形 6"/>
            <p:cNvSpPr/>
            <p:nvPr>
              <p:custDataLst>
                <p:tags r:id="rId14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PA-泪滴形 6"/>
            <p:cNvSpPr/>
            <p:nvPr>
              <p:custDataLst>
                <p:tags r:id="rId15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PA-组合 39"/>
          <p:cNvGrpSpPr/>
          <p:nvPr userDrawn="1">
            <p:custDataLst>
              <p:tags r:id="rId6"/>
            </p:custDataLst>
          </p:nvPr>
        </p:nvGrpSpPr>
        <p:grpSpPr>
          <a:xfrm>
            <a:off x="7295690" y="5949450"/>
            <a:ext cx="810982" cy="709597"/>
            <a:chOff x="7999016" y="2945628"/>
            <a:chExt cx="3060596" cy="2677974"/>
          </a:xfrm>
        </p:grpSpPr>
        <p:sp>
          <p:nvSpPr>
            <p:cNvPr id="48" name="PA-泪滴形 6"/>
            <p:cNvSpPr/>
            <p:nvPr>
              <p:custDataLst>
                <p:tags r:id="rId12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8284 w 1538249"/>
                <a:gd name="connsiteY0-206" fmla="*/ 1589267 h 2677974"/>
                <a:gd name="connsiteX1-207" fmla="*/ 981146 w 1538249"/>
                <a:gd name="connsiteY1-208" fmla="*/ 405516 h 2677974"/>
                <a:gd name="connsiteX2-209" fmla="*/ 1538249 w 1538249"/>
                <a:gd name="connsiteY2-210" fmla="*/ 0 h 2677974"/>
                <a:gd name="connsiteX3-211" fmla="*/ 1530298 w 1538249"/>
                <a:gd name="connsiteY3-212" fmla="*/ 2368496 h 2677974"/>
                <a:gd name="connsiteX4-213" fmla="*/ 257578 w 1538249"/>
                <a:gd name="connsiteY4-214" fmla="*/ 2486772 h 2677974"/>
                <a:gd name="connsiteX5-215" fmla="*/ 58284 w 1538249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6 w 1538249"/>
                <a:gd name="connsiteY1-220" fmla="*/ 405516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PA-泪滴形 6"/>
            <p:cNvSpPr/>
            <p:nvPr>
              <p:custDataLst>
                <p:tags r:id="rId13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-1" fmla="*/ 0 w 1511770"/>
                <a:gd name="connsiteY0-2" fmla="*/ 1358680 h 2888832"/>
                <a:gd name="connsiteX1-3" fmla="*/ 755885 w 1511770"/>
                <a:gd name="connsiteY1-4" fmla="*/ 0 h 2888832"/>
                <a:gd name="connsiteX2-5" fmla="*/ 1511770 w 1511770"/>
                <a:gd name="connsiteY2-6" fmla="*/ 0 h 2888832"/>
                <a:gd name="connsiteX3-7" fmla="*/ 1503819 w 1511770"/>
                <a:gd name="connsiteY3-8" fmla="*/ 2368496 h 2888832"/>
                <a:gd name="connsiteX4-9" fmla="*/ 755885 w 1511770"/>
                <a:gd name="connsiteY4-10" fmla="*/ 2717360 h 2888832"/>
                <a:gd name="connsiteX5-11" fmla="*/ 0 w 1511770"/>
                <a:gd name="connsiteY5-12" fmla="*/ 1358680 h 2888832"/>
                <a:gd name="connsiteX0-13" fmla="*/ 13319 w 1525089"/>
                <a:gd name="connsiteY0-14" fmla="*/ 1358680 h 2771602"/>
                <a:gd name="connsiteX1-15" fmla="*/ 769204 w 1525089"/>
                <a:gd name="connsiteY1-16" fmla="*/ 0 h 2771602"/>
                <a:gd name="connsiteX2-17" fmla="*/ 1525089 w 1525089"/>
                <a:gd name="connsiteY2-18" fmla="*/ 0 h 2771602"/>
                <a:gd name="connsiteX3-19" fmla="*/ 1517138 w 1525089"/>
                <a:gd name="connsiteY3-20" fmla="*/ 2368496 h 2771602"/>
                <a:gd name="connsiteX4-21" fmla="*/ 379590 w 1525089"/>
                <a:gd name="connsiteY4-22" fmla="*/ 2454967 h 2771602"/>
                <a:gd name="connsiteX5-23" fmla="*/ 13319 w 1525089"/>
                <a:gd name="connsiteY5-24" fmla="*/ 1358680 h 2771602"/>
                <a:gd name="connsiteX0-25" fmla="*/ 13319 w 1525089"/>
                <a:gd name="connsiteY0-26" fmla="*/ 1358680 h 2660790"/>
                <a:gd name="connsiteX1-27" fmla="*/ 769204 w 1525089"/>
                <a:gd name="connsiteY1-28" fmla="*/ 0 h 2660790"/>
                <a:gd name="connsiteX2-29" fmla="*/ 1525089 w 1525089"/>
                <a:gd name="connsiteY2-30" fmla="*/ 0 h 2660790"/>
                <a:gd name="connsiteX3-31" fmla="*/ 1517138 w 1525089"/>
                <a:gd name="connsiteY3-32" fmla="*/ 2368496 h 2660790"/>
                <a:gd name="connsiteX4-33" fmla="*/ 379590 w 1525089"/>
                <a:gd name="connsiteY4-34" fmla="*/ 2454967 h 2660790"/>
                <a:gd name="connsiteX5-35" fmla="*/ 13319 w 1525089"/>
                <a:gd name="connsiteY5-36" fmla="*/ 1358680 h 2660790"/>
                <a:gd name="connsiteX0-37" fmla="*/ 36335 w 1548105"/>
                <a:gd name="connsiteY0-38" fmla="*/ 1358680 h 2674707"/>
                <a:gd name="connsiteX1-39" fmla="*/ 792220 w 1548105"/>
                <a:gd name="connsiteY1-40" fmla="*/ 0 h 2674707"/>
                <a:gd name="connsiteX2-41" fmla="*/ 1548105 w 1548105"/>
                <a:gd name="connsiteY2-42" fmla="*/ 0 h 2674707"/>
                <a:gd name="connsiteX3-43" fmla="*/ 1540154 w 1548105"/>
                <a:gd name="connsiteY3-44" fmla="*/ 2368496 h 2674707"/>
                <a:gd name="connsiteX4-45" fmla="*/ 267434 w 1548105"/>
                <a:gd name="connsiteY4-46" fmla="*/ 2486772 h 2674707"/>
                <a:gd name="connsiteX5-47" fmla="*/ 36335 w 1548105"/>
                <a:gd name="connsiteY5-48" fmla="*/ 1358680 h 2674707"/>
                <a:gd name="connsiteX0-49" fmla="*/ 33961 w 1561634"/>
                <a:gd name="connsiteY0-50" fmla="*/ 1549511 h 2663724"/>
                <a:gd name="connsiteX1-51" fmla="*/ 805749 w 1561634"/>
                <a:gd name="connsiteY1-52" fmla="*/ 0 h 2663724"/>
                <a:gd name="connsiteX2-53" fmla="*/ 1561634 w 1561634"/>
                <a:gd name="connsiteY2-54" fmla="*/ 0 h 2663724"/>
                <a:gd name="connsiteX3-55" fmla="*/ 1553683 w 1561634"/>
                <a:gd name="connsiteY3-56" fmla="*/ 2368496 h 2663724"/>
                <a:gd name="connsiteX4-57" fmla="*/ 280963 w 1561634"/>
                <a:gd name="connsiteY4-58" fmla="*/ 2486772 h 2663724"/>
                <a:gd name="connsiteX5-59" fmla="*/ 33961 w 1561634"/>
                <a:gd name="connsiteY5-60" fmla="*/ 1549511 h 2663724"/>
                <a:gd name="connsiteX0-61" fmla="*/ 40770 w 1568443"/>
                <a:gd name="connsiteY0-62" fmla="*/ 1549511 h 2663724"/>
                <a:gd name="connsiteX1-63" fmla="*/ 907973 w 1568443"/>
                <a:gd name="connsiteY1-64" fmla="*/ 365760 h 2663724"/>
                <a:gd name="connsiteX2-65" fmla="*/ 1568443 w 1568443"/>
                <a:gd name="connsiteY2-66" fmla="*/ 0 h 2663724"/>
                <a:gd name="connsiteX3-67" fmla="*/ 1560492 w 1568443"/>
                <a:gd name="connsiteY3-68" fmla="*/ 2368496 h 2663724"/>
                <a:gd name="connsiteX4-69" fmla="*/ 287772 w 1568443"/>
                <a:gd name="connsiteY4-70" fmla="*/ 2486772 h 2663724"/>
                <a:gd name="connsiteX5-71" fmla="*/ 40770 w 1568443"/>
                <a:gd name="connsiteY5-72" fmla="*/ 1549511 h 2663724"/>
                <a:gd name="connsiteX0-73" fmla="*/ 40770 w 1568443"/>
                <a:gd name="connsiteY0-74" fmla="*/ 1549511 h 2663724"/>
                <a:gd name="connsiteX1-75" fmla="*/ 907973 w 1568443"/>
                <a:gd name="connsiteY1-76" fmla="*/ 365760 h 2663724"/>
                <a:gd name="connsiteX2-77" fmla="*/ 1568443 w 1568443"/>
                <a:gd name="connsiteY2-78" fmla="*/ 0 h 2663724"/>
                <a:gd name="connsiteX3-79" fmla="*/ 1560492 w 1568443"/>
                <a:gd name="connsiteY3-80" fmla="*/ 2368496 h 2663724"/>
                <a:gd name="connsiteX4-81" fmla="*/ 287772 w 1568443"/>
                <a:gd name="connsiteY4-82" fmla="*/ 2486772 h 2663724"/>
                <a:gd name="connsiteX5-83" fmla="*/ 40770 w 1568443"/>
                <a:gd name="connsiteY5-84" fmla="*/ 1549511 h 2663724"/>
                <a:gd name="connsiteX0-85" fmla="*/ 52788 w 1580461"/>
                <a:gd name="connsiteY0-86" fmla="*/ 1549511 h 2663724"/>
                <a:gd name="connsiteX1-87" fmla="*/ 1086969 w 1580461"/>
                <a:gd name="connsiteY1-88" fmla="*/ 500932 h 2663724"/>
                <a:gd name="connsiteX2-89" fmla="*/ 1580461 w 1580461"/>
                <a:gd name="connsiteY2-90" fmla="*/ 0 h 2663724"/>
                <a:gd name="connsiteX3-91" fmla="*/ 1572510 w 1580461"/>
                <a:gd name="connsiteY3-92" fmla="*/ 2368496 h 2663724"/>
                <a:gd name="connsiteX4-93" fmla="*/ 299790 w 1580461"/>
                <a:gd name="connsiteY4-94" fmla="*/ 2486772 h 2663724"/>
                <a:gd name="connsiteX5-95" fmla="*/ 52788 w 1580461"/>
                <a:gd name="connsiteY5-96" fmla="*/ 1549511 h 2663724"/>
                <a:gd name="connsiteX0-97" fmla="*/ 47053 w 1574726"/>
                <a:gd name="connsiteY0-98" fmla="*/ 1549511 h 2663724"/>
                <a:gd name="connsiteX1-99" fmla="*/ 1001721 w 1574726"/>
                <a:gd name="connsiteY1-100" fmla="*/ 397565 h 2663724"/>
                <a:gd name="connsiteX2-101" fmla="*/ 1574726 w 1574726"/>
                <a:gd name="connsiteY2-102" fmla="*/ 0 h 2663724"/>
                <a:gd name="connsiteX3-103" fmla="*/ 1566775 w 1574726"/>
                <a:gd name="connsiteY3-104" fmla="*/ 2368496 h 2663724"/>
                <a:gd name="connsiteX4-105" fmla="*/ 294055 w 1574726"/>
                <a:gd name="connsiteY4-106" fmla="*/ 2486772 h 2663724"/>
                <a:gd name="connsiteX5-107" fmla="*/ 47053 w 1574726"/>
                <a:gd name="connsiteY5-108" fmla="*/ 1549511 h 2663724"/>
                <a:gd name="connsiteX0-109" fmla="*/ 47053 w 1574726"/>
                <a:gd name="connsiteY0-110" fmla="*/ 1549511 h 2663724"/>
                <a:gd name="connsiteX1-111" fmla="*/ 1001721 w 1574726"/>
                <a:gd name="connsiteY1-112" fmla="*/ 397565 h 2663724"/>
                <a:gd name="connsiteX2-113" fmla="*/ 1574726 w 1574726"/>
                <a:gd name="connsiteY2-114" fmla="*/ 0 h 2663724"/>
                <a:gd name="connsiteX3-115" fmla="*/ 1566775 w 1574726"/>
                <a:gd name="connsiteY3-116" fmla="*/ 2368496 h 2663724"/>
                <a:gd name="connsiteX4-117" fmla="*/ 294055 w 1574726"/>
                <a:gd name="connsiteY4-118" fmla="*/ 2486772 h 2663724"/>
                <a:gd name="connsiteX5-119" fmla="*/ 47053 w 1574726"/>
                <a:gd name="connsiteY5-120" fmla="*/ 1549511 h 2663724"/>
                <a:gd name="connsiteX0-121" fmla="*/ 47053 w 1574726"/>
                <a:gd name="connsiteY0-122" fmla="*/ 1549511 h 2663724"/>
                <a:gd name="connsiteX1-123" fmla="*/ 1001721 w 1574726"/>
                <a:gd name="connsiteY1-124" fmla="*/ 397565 h 2663724"/>
                <a:gd name="connsiteX2-125" fmla="*/ 1574726 w 1574726"/>
                <a:gd name="connsiteY2-126" fmla="*/ 0 h 2663724"/>
                <a:gd name="connsiteX3-127" fmla="*/ 1566775 w 1574726"/>
                <a:gd name="connsiteY3-128" fmla="*/ 2368496 h 2663724"/>
                <a:gd name="connsiteX4-129" fmla="*/ 294055 w 1574726"/>
                <a:gd name="connsiteY4-130" fmla="*/ 2486772 h 2663724"/>
                <a:gd name="connsiteX5-131" fmla="*/ 47053 w 1574726"/>
                <a:gd name="connsiteY5-132" fmla="*/ 1549511 h 2663724"/>
                <a:gd name="connsiteX0-133" fmla="*/ 45857 w 1581481"/>
                <a:gd name="connsiteY0-134" fmla="*/ 1589267 h 2661481"/>
                <a:gd name="connsiteX1-135" fmla="*/ 1008476 w 1581481"/>
                <a:gd name="connsiteY1-136" fmla="*/ 397565 h 2661481"/>
                <a:gd name="connsiteX2-137" fmla="*/ 1581481 w 1581481"/>
                <a:gd name="connsiteY2-138" fmla="*/ 0 h 2661481"/>
                <a:gd name="connsiteX3-139" fmla="*/ 1573530 w 1581481"/>
                <a:gd name="connsiteY3-140" fmla="*/ 2368496 h 2661481"/>
                <a:gd name="connsiteX4-141" fmla="*/ 300810 w 1581481"/>
                <a:gd name="connsiteY4-142" fmla="*/ 2486772 h 2661481"/>
                <a:gd name="connsiteX5-143" fmla="*/ 45857 w 1581481"/>
                <a:gd name="connsiteY5-144" fmla="*/ 1589267 h 2661481"/>
                <a:gd name="connsiteX0-145" fmla="*/ 60597 w 1516708"/>
                <a:gd name="connsiteY0-146" fmla="*/ 1581316 h 2661929"/>
                <a:gd name="connsiteX1-147" fmla="*/ 943703 w 1516708"/>
                <a:gd name="connsiteY1-148" fmla="*/ 397565 h 2661929"/>
                <a:gd name="connsiteX2-149" fmla="*/ 1516708 w 1516708"/>
                <a:gd name="connsiteY2-150" fmla="*/ 0 h 2661929"/>
                <a:gd name="connsiteX3-151" fmla="*/ 1508757 w 1516708"/>
                <a:gd name="connsiteY3-152" fmla="*/ 2368496 h 2661929"/>
                <a:gd name="connsiteX4-153" fmla="*/ 236037 w 1516708"/>
                <a:gd name="connsiteY4-154" fmla="*/ 2486772 h 2661929"/>
                <a:gd name="connsiteX5-155" fmla="*/ 60597 w 1516708"/>
                <a:gd name="connsiteY5-156" fmla="*/ 1581316 h 2661929"/>
                <a:gd name="connsiteX0-157" fmla="*/ 55457 w 1535422"/>
                <a:gd name="connsiteY0-158" fmla="*/ 1589267 h 2661481"/>
                <a:gd name="connsiteX1-159" fmla="*/ 962417 w 1535422"/>
                <a:gd name="connsiteY1-160" fmla="*/ 397565 h 2661481"/>
                <a:gd name="connsiteX2-161" fmla="*/ 1535422 w 1535422"/>
                <a:gd name="connsiteY2-162" fmla="*/ 0 h 2661481"/>
                <a:gd name="connsiteX3-163" fmla="*/ 1527471 w 1535422"/>
                <a:gd name="connsiteY3-164" fmla="*/ 2368496 h 2661481"/>
                <a:gd name="connsiteX4-165" fmla="*/ 254751 w 1535422"/>
                <a:gd name="connsiteY4-166" fmla="*/ 2486772 h 2661481"/>
                <a:gd name="connsiteX5-167" fmla="*/ 55457 w 1535422"/>
                <a:gd name="connsiteY5-168" fmla="*/ 1589267 h 2661481"/>
                <a:gd name="connsiteX0-169" fmla="*/ 57106 w 1537071"/>
                <a:gd name="connsiteY0-170" fmla="*/ 1589267 h 2672390"/>
                <a:gd name="connsiteX1-171" fmla="*/ 964066 w 1537071"/>
                <a:gd name="connsiteY1-172" fmla="*/ 397565 h 2672390"/>
                <a:gd name="connsiteX2-173" fmla="*/ 1537071 w 1537071"/>
                <a:gd name="connsiteY2-174" fmla="*/ 0 h 2672390"/>
                <a:gd name="connsiteX3-175" fmla="*/ 1529120 w 1537071"/>
                <a:gd name="connsiteY3-176" fmla="*/ 2368496 h 2672390"/>
                <a:gd name="connsiteX4-177" fmla="*/ 256400 w 1537071"/>
                <a:gd name="connsiteY4-178" fmla="*/ 2486772 h 2672390"/>
                <a:gd name="connsiteX5-179" fmla="*/ 57106 w 1537071"/>
                <a:gd name="connsiteY5-180" fmla="*/ 1589267 h 2672390"/>
                <a:gd name="connsiteX0-181" fmla="*/ 57106 w 1537071"/>
                <a:gd name="connsiteY0-182" fmla="*/ 1589267 h 2672390"/>
                <a:gd name="connsiteX1-183" fmla="*/ 964066 w 1537071"/>
                <a:gd name="connsiteY1-184" fmla="*/ 397565 h 2672390"/>
                <a:gd name="connsiteX2-185" fmla="*/ 1537071 w 1537071"/>
                <a:gd name="connsiteY2-186" fmla="*/ 0 h 2672390"/>
                <a:gd name="connsiteX3-187" fmla="*/ 1529120 w 1537071"/>
                <a:gd name="connsiteY3-188" fmla="*/ 2368496 h 2672390"/>
                <a:gd name="connsiteX4-189" fmla="*/ 256400 w 1537071"/>
                <a:gd name="connsiteY4-190" fmla="*/ 2486772 h 2672390"/>
                <a:gd name="connsiteX5-191" fmla="*/ 57106 w 1537071"/>
                <a:gd name="connsiteY5-192" fmla="*/ 1589267 h 2672390"/>
                <a:gd name="connsiteX0-193" fmla="*/ 57106 w 1537071"/>
                <a:gd name="connsiteY0-194" fmla="*/ 1589267 h 2677974"/>
                <a:gd name="connsiteX1-195" fmla="*/ 964066 w 1537071"/>
                <a:gd name="connsiteY1-196" fmla="*/ 397565 h 2677974"/>
                <a:gd name="connsiteX2-197" fmla="*/ 1537071 w 1537071"/>
                <a:gd name="connsiteY2-198" fmla="*/ 0 h 2677974"/>
                <a:gd name="connsiteX3-199" fmla="*/ 1529120 w 1537071"/>
                <a:gd name="connsiteY3-200" fmla="*/ 2368496 h 2677974"/>
                <a:gd name="connsiteX4-201" fmla="*/ 256400 w 1537071"/>
                <a:gd name="connsiteY4-202" fmla="*/ 2486772 h 2677974"/>
                <a:gd name="connsiteX5-203" fmla="*/ 57106 w 1537071"/>
                <a:gd name="connsiteY5-204" fmla="*/ 1589267 h 2677974"/>
                <a:gd name="connsiteX0-205" fmla="*/ 57106 w 1537071"/>
                <a:gd name="connsiteY0-206" fmla="*/ 1589267 h 2677974"/>
                <a:gd name="connsiteX1-207" fmla="*/ 964066 w 1537071"/>
                <a:gd name="connsiteY1-208" fmla="*/ 397565 h 2677974"/>
                <a:gd name="connsiteX2-209" fmla="*/ 1537071 w 1537071"/>
                <a:gd name="connsiteY2-210" fmla="*/ 0 h 2677974"/>
                <a:gd name="connsiteX3-211" fmla="*/ 1529120 w 1537071"/>
                <a:gd name="connsiteY3-212" fmla="*/ 2368496 h 2677974"/>
                <a:gd name="connsiteX4-213" fmla="*/ 256400 w 1537071"/>
                <a:gd name="connsiteY4-214" fmla="*/ 2486772 h 2677974"/>
                <a:gd name="connsiteX5-215" fmla="*/ 57106 w 1537071"/>
                <a:gd name="connsiteY5-216" fmla="*/ 1589267 h 2677974"/>
                <a:gd name="connsiteX0-217" fmla="*/ 58284 w 1538249"/>
                <a:gd name="connsiteY0-218" fmla="*/ 1589267 h 2677974"/>
                <a:gd name="connsiteX1-219" fmla="*/ 981147 w 1538249"/>
                <a:gd name="connsiteY1-220" fmla="*/ 405517 h 2677974"/>
                <a:gd name="connsiteX2-221" fmla="*/ 1538249 w 1538249"/>
                <a:gd name="connsiteY2-222" fmla="*/ 0 h 2677974"/>
                <a:gd name="connsiteX3-223" fmla="*/ 1530298 w 1538249"/>
                <a:gd name="connsiteY3-224" fmla="*/ 2368496 h 2677974"/>
                <a:gd name="connsiteX4-225" fmla="*/ 257578 w 1538249"/>
                <a:gd name="connsiteY4-226" fmla="*/ 2486772 h 2677974"/>
                <a:gd name="connsiteX5-227" fmla="*/ 58284 w 1538249"/>
                <a:gd name="connsiteY5-228" fmla="*/ 1589267 h 2677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PA-图片 2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36" y="4708614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A-图片 2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4" y="6027500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9" name="PA-图片 2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544" y="6474765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0" name="PA-图片 2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1" y="6472143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1" name="PA-图片 28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" y="1544909"/>
            <a:ext cx="454327" cy="26650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2022/7/28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A158-CBEB-4102-9390-3BEE05BC287E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23.xml"/><Relationship Id="rId21" Type="http://schemas.openxmlformats.org/officeDocument/2006/relationships/image" Target="../media/image7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22.xml"/><Relationship Id="rId16" Type="http://schemas.openxmlformats.org/officeDocument/2006/relationships/notesSlide" Target="../notesSlides/notesSlide1.xml"/><Relationship Id="rId20" Type="http://schemas.openxmlformats.org/officeDocument/2006/relationships/image" Target="../media/image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10.png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9.png"/><Relationship Id="rId10" Type="http://schemas.openxmlformats.org/officeDocument/2006/relationships/tags" Target="../tags/tag30.xml"/><Relationship Id="rId19" Type="http://schemas.openxmlformats.org/officeDocument/2006/relationships/image" Target="../media/image5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13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tags" Target="../tags/tag152.xml"/><Relationship Id="rId16" Type="http://schemas.openxmlformats.org/officeDocument/2006/relationships/image" Target="../media/image8.png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55.xml"/><Relationship Id="rId15" Type="http://schemas.openxmlformats.org/officeDocument/2006/relationships/image" Target="../media/image6.png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image" Target="../media/image5.png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image" Target="../media/image8.pn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slideLayout" Target="../slideLayouts/slideLayout13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notesSlide" Target="../notesSlides/notesSlide9.xml"/><Relationship Id="rId17" Type="http://schemas.openxmlformats.org/officeDocument/2006/relationships/image" Target="../media/image8.png"/><Relationship Id="rId2" Type="http://schemas.openxmlformats.org/officeDocument/2006/relationships/tags" Target="../tags/tag185.xml"/><Relationship Id="rId16" Type="http://schemas.openxmlformats.org/officeDocument/2006/relationships/image" Target="../media/image6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88.xml"/><Relationship Id="rId15" Type="http://schemas.openxmlformats.org/officeDocument/2006/relationships/image" Target="../media/image5.png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96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2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image" Target="../media/image6.png"/><Relationship Id="rId5" Type="http://schemas.openxmlformats.org/officeDocument/2006/relationships/tags" Target="../tags/tag198.xml"/><Relationship Id="rId10" Type="http://schemas.openxmlformats.org/officeDocument/2006/relationships/image" Target="../media/image8.png"/><Relationship Id="rId4" Type="http://schemas.openxmlformats.org/officeDocument/2006/relationships/tags" Target="../tags/tag197.xml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notesSlide" Target="../notesSlides/notesSlide10.xml"/><Relationship Id="rId18" Type="http://schemas.openxmlformats.org/officeDocument/2006/relationships/image" Target="../media/image8.png"/><Relationship Id="rId3" Type="http://schemas.openxmlformats.org/officeDocument/2006/relationships/tags" Target="../tags/tag202.xml"/><Relationship Id="rId21" Type="http://schemas.openxmlformats.org/officeDocument/2006/relationships/image" Target="../media/image12.png"/><Relationship Id="rId7" Type="http://schemas.openxmlformats.org/officeDocument/2006/relationships/tags" Target="../tags/tag206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7.png"/><Relationship Id="rId2" Type="http://schemas.openxmlformats.org/officeDocument/2006/relationships/tags" Target="../tags/tag201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image" Target="../media/image5.png"/><Relationship Id="rId10" Type="http://schemas.openxmlformats.org/officeDocument/2006/relationships/tags" Target="../tags/tag209.xml"/><Relationship Id="rId19" Type="http://schemas.openxmlformats.org/officeDocument/2006/relationships/image" Target="../media/image10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image" Target="../media/image5.png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4.png"/><Relationship Id="rId33" Type="http://schemas.openxmlformats.org/officeDocument/2006/relationships/image" Target="../media/image10.png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image" Target="../media/image8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notesSlide" Target="../notesSlides/notesSlide2.xml"/><Relationship Id="rId32" Type="http://schemas.openxmlformats.org/officeDocument/2006/relationships/image" Target="../media/image12.png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7.png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image" Target="../media/image11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image" Target="../media/image6.png"/><Relationship Id="rId30" Type="http://schemas.openxmlformats.org/officeDocument/2006/relationships/image" Target="../media/image9.png"/><Relationship Id="rId8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13.png"/><Relationship Id="rId18" Type="http://schemas.openxmlformats.org/officeDocument/2006/relationships/image" Target="../media/image11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0.png"/><Relationship Id="rId17" Type="http://schemas.openxmlformats.org/officeDocument/2006/relationships/image" Target="../media/image8.png"/><Relationship Id="rId2" Type="http://schemas.openxmlformats.org/officeDocument/2006/relationships/tags" Target="../tags/tag58.xml"/><Relationship Id="rId16" Type="http://schemas.openxmlformats.org/officeDocument/2006/relationships/image" Target="../media/image6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6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8.png"/><Relationship Id="rId2" Type="http://schemas.openxmlformats.org/officeDocument/2006/relationships/tags" Target="../tags/tag67.xml"/><Relationship Id="rId16" Type="http://schemas.openxmlformats.org/officeDocument/2006/relationships/image" Target="../media/image15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70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9" Type="http://schemas.openxmlformats.org/officeDocument/2006/relationships/tags" Target="../tags/tag113.xml"/><Relationship Id="rId21" Type="http://schemas.openxmlformats.org/officeDocument/2006/relationships/tags" Target="../tags/tag95.xml"/><Relationship Id="rId34" Type="http://schemas.openxmlformats.org/officeDocument/2006/relationships/tags" Target="../tags/tag108.xml"/><Relationship Id="rId42" Type="http://schemas.openxmlformats.org/officeDocument/2006/relationships/notesSlide" Target="../notesSlides/notesSlide5.xml"/><Relationship Id="rId47" Type="http://schemas.openxmlformats.org/officeDocument/2006/relationships/image" Target="../media/image12.png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9" Type="http://schemas.openxmlformats.org/officeDocument/2006/relationships/tags" Target="../tags/tag103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tags" Target="../tags/tag106.xml"/><Relationship Id="rId37" Type="http://schemas.openxmlformats.org/officeDocument/2006/relationships/tags" Target="../tags/tag111.xml"/><Relationship Id="rId40" Type="http://schemas.openxmlformats.org/officeDocument/2006/relationships/tags" Target="../tags/tag114.xml"/><Relationship Id="rId45" Type="http://schemas.openxmlformats.org/officeDocument/2006/relationships/image" Target="../media/image11.png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tags" Target="../tags/tag102.xml"/><Relationship Id="rId36" Type="http://schemas.openxmlformats.org/officeDocument/2006/relationships/tags" Target="../tags/tag110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tags" Target="../tags/tag105.xml"/><Relationship Id="rId44" Type="http://schemas.openxmlformats.org/officeDocument/2006/relationships/image" Target="../media/image5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Relationship Id="rId30" Type="http://schemas.openxmlformats.org/officeDocument/2006/relationships/tags" Target="../tags/tag104.xml"/><Relationship Id="rId35" Type="http://schemas.openxmlformats.org/officeDocument/2006/relationships/tags" Target="../tags/tag109.xml"/><Relationship Id="rId43" Type="http://schemas.openxmlformats.org/officeDocument/2006/relationships/image" Target="../media/image8.png"/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tags" Target="../tags/tag107.xml"/><Relationship Id="rId38" Type="http://schemas.openxmlformats.org/officeDocument/2006/relationships/tags" Target="../tags/tag112.xml"/><Relationship Id="rId46" Type="http://schemas.openxmlformats.org/officeDocument/2006/relationships/image" Target="../media/image6.png"/><Relationship Id="rId20" Type="http://schemas.openxmlformats.org/officeDocument/2006/relationships/tags" Target="../tags/tag94.xml"/><Relationship Id="rId4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5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tags" Target="../tags/tag116.xml"/><Relationship Id="rId16" Type="http://schemas.openxmlformats.org/officeDocument/2006/relationships/image" Target="../media/image18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19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13.png"/><Relationship Id="rId18" Type="http://schemas.openxmlformats.org/officeDocument/2006/relationships/image" Target="../media/image11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10.png"/><Relationship Id="rId17" Type="http://schemas.openxmlformats.org/officeDocument/2006/relationships/image" Target="../media/image8.png"/><Relationship Id="rId2" Type="http://schemas.openxmlformats.org/officeDocument/2006/relationships/tags" Target="../tags/tag125.xml"/><Relationship Id="rId16" Type="http://schemas.openxmlformats.org/officeDocument/2006/relationships/image" Target="../media/image6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notesSlide" Target="../notesSlides/notesSlide8.xml"/><Relationship Id="rId3" Type="http://schemas.openxmlformats.org/officeDocument/2006/relationships/tags" Target="../tags/tag137.xml"/><Relationship Id="rId21" Type="http://schemas.openxmlformats.org/officeDocument/2006/relationships/image" Target="../media/image12.png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image" Target="../media/image6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19" Type="http://schemas.openxmlformats.org/officeDocument/2006/relationships/image" Target="../media/image8.pn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A-图片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48" y="-57920"/>
            <a:ext cx="4572000" cy="6858000"/>
          </a:xfrm>
          <a:prstGeom prst="rect">
            <a:avLst/>
          </a:prstGeom>
        </p:spPr>
      </p:pic>
      <p:pic>
        <p:nvPicPr>
          <p:cNvPr id="43" name="PA-图片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07528" flipH="1">
            <a:off x="520308" y="732433"/>
            <a:ext cx="4591050" cy="4619625"/>
          </a:xfrm>
          <a:prstGeom prst="rect">
            <a:avLst/>
          </a:prstGeom>
        </p:spPr>
      </p:pic>
      <p:pic>
        <p:nvPicPr>
          <p:cNvPr id="39" name="PA-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sp>
        <p:nvSpPr>
          <p:cNvPr id="14" name="PA-文本框 13"/>
          <p:cNvSpPr txBox="1"/>
          <p:nvPr>
            <p:custDataLst>
              <p:tags r:id="rId4"/>
            </p:custDataLst>
          </p:nvPr>
        </p:nvSpPr>
        <p:spPr>
          <a:xfrm>
            <a:off x="2331447" y="3586528"/>
            <a:ext cx="3530191" cy="768350"/>
          </a:xfrm>
          <a:prstGeom prst="rect">
            <a:avLst/>
          </a:prstGeom>
          <a:solidFill>
            <a:srgbClr val="E589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Proposal</a:t>
            </a:r>
          </a:p>
        </p:txBody>
      </p:sp>
      <p:sp>
        <p:nvSpPr>
          <p:cNvPr id="15" name="PA-文本框 14"/>
          <p:cNvSpPr txBox="1"/>
          <p:nvPr>
            <p:custDataLst>
              <p:tags r:id="rId5"/>
            </p:custDataLst>
          </p:nvPr>
        </p:nvSpPr>
        <p:spPr>
          <a:xfrm>
            <a:off x="2341245" y="2443480"/>
            <a:ext cx="3520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>
                <a:solidFill>
                  <a:srgbClr val="69C6D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Where Are My Feet?!</a:t>
            </a:r>
          </a:p>
        </p:txBody>
      </p:sp>
      <p:pic>
        <p:nvPicPr>
          <p:cNvPr id="7" name="PA-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10" name="PA-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12" y="4705785"/>
            <a:ext cx="485775" cy="1914525"/>
          </a:xfrm>
          <a:prstGeom prst="rect">
            <a:avLst/>
          </a:prstGeom>
        </p:spPr>
      </p:pic>
      <p:pic>
        <p:nvPicPr>
          <p:cNvPr id="13" name="PA-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0658" y="3139856"/>
            <a:ext cx="371293" cy="6858000"/>
          </a:xfrm>
          <a:prstGeom prst="rect">
            <a:avLst/>
          </a:prstGeom>
        </p:spPr>
      </p:pic>
      <p:pic>
        <p:nvPicPr>
          <p:cNvPr id="21" name="PA-图片 20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5" r="70836" b="65329"/>
          <a:stretch>
            <a:fillRect/>
          </a:stretch>
        </p:blipFill>
        <p:spPr>
          <a:xfrm rot="15789256">
            <a:off x="4131529" y="5226341"/>
            <a:ext cx="1333354" cy="986615"/>
          </a:xfrm>
          <a:prstGeom prst="rect">
            <a:avLst/>
          </a:prstGeom>
        </p:spPr>
      </p:pic>
      <p:pic>
        <p:nvPicPr>
          <p:cNvPr id="35" name="PA-图片 34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5549713" y="4011066"/>
            <a:ext cx="1553182" cy="4080725"/>
          </a:xfrm>
          <a:prstGeom prst="rect">
            <a:avLst/>
          </a:prstGeom>
        </p:spPr>
      </p:pic>
      <p:pic>
        <p:nvPicPr>
          <p:cNvPr id="37" name="PA-图片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58656"/>
            <a:ext cx="1793647" cy="772525"/>
          </a:xfrm>
          <a:prstGeom prst="rect">
            <a:avLst/>
          </a:prstGeom>
        </p:spPr>
      </p:pic>
      <p:pic>
        <p:nvPicPr>
          <p:cNvPr id="41" name="PA-图片 4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720" y="-3153709"/>
            <a:ext cx="179107" cy="6858000"/>
          </a:xfrm>
          <a:prstGeom prst="rect">
            <a:avLst/>
          </a:prstGeom>
        </p:spPr>
      </p:pic>
      <p:sp>
        <p:nvSpPr>
          <p:cNvPr id="44" name="PA-文本框 12"/>
          <p:cNvSpPr txBox="1"/>
          <p:nvPr>
            <p:custDataLst>
              <p:tags r:id="rId13"/>
            </p:custDataLst>
          </p:nvPr>
        </p:nvSpPr>
        <p:spPr>
          <a:xfrm>
            <a:off x="8307205" y="6153794"/>
            <a:ext cx="36753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92A49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Group6: Technology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周家葳 李天乐 王禹骁 张帆远航 李佳睿</a:t>
            </a:r>
          </a:p>
          <a:p>
            <a:endParaRPr lang="zh-CN" altLang="en-US" sz="1600" dirty="0">
              <a:solidFill>
                <a:srgbClr val="192A49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PA-任意多边形 15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871412" y="6382783"/>
            <a:ext cx="357323" cy="306323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7" tIns="45697" rIns="91397" bIns="45697" numCol="1" anchor="t" anchorCtr="0" compatLnSpc="1"/>
          <a:lstStyle/>
          <a:p>
            <a:pPr defTabSz="1624965">
              <a:defRPr/>
            </a:pPr>
            <a:endParaRPr lang="zh-CN" altLang="en-US" sz="2000" kern="0">
              <a:solidFill>
                <a:srgbClr val="192A49"/>
              </a:solidFill>
              <a:latin typeface="Century Gothic" panose="020B0502020202020204" pitchFamily="34" charset="0"/>
              <a:ea typeface="思源黑体 CN Medium" panose="020B0600000000000000" pitchFamily="34" charset="-122"/>
              <a:cs typeface="+mn-ea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44" grpId="0"/>
      <p:bldP spid="4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A-图片 3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9846418" y="4041046"/>
            <a:ext cx="1553182" cy="4080725"/>
          </a:xfrm>
          <a:prstGeom prst="rect">
            <a:avLst/>
          </a:prstGeom>
        </p:spPr>
      </p:pic>
      <p:pic>
        <p:nvPicPr>
          <p:cNvPr id="24" name="PA-Graphic 4" descr="瓢虫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" y="5517707"/>
            <a:ext cx="1128758" cy="1128758"/>
          </a:xfrm>
          <a:prstGeom prst="rect">
            <a:avLst/>
          </a:prstGeom>
        </p:spPr>
      </p:pic>
      <p:pic>
        <p:nvPicPr>
          <p:cNvPr id="25" name="PA-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27568"/>
            <a:ext cx="2101684" cy="2285123"/>
          </a:xfrm>
          <a:prstGeom prst="rect">
            <a:avLst/>
          </a:prstGeom>
        </p:spPr>
      </p:pic>
      <p:pic>
        <p:nvPicPr>
          <p:cNvPr id="26" name="PA-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44244"/>
            <a:ext cx="1943100" cy="1809750"/>
          </a:xfrm>
          <a:prstGeom prst="rect">
            <a:avLst/>
          </a:prstGeom>
        </p:spPr>
      </p:pic>
      <p:pic>
        <p:nvPicPr>
          <p:cNvPr id="27" name="PA-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8073" y="-2746591"/>
            <a:ext cx="371293" cy="6858000"/>
          </a:xfrm>
          <a:prstGeom prst="rect">
            <a:avLst/>
          </a:prstGeom>
        </p:spPr>
      </p:pic>
      <p:pic>
        <p:nvPicPr>
          <p:cNvPr id="28" name="PA-图片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86224"/>
            <a:ext cx="1793647" cy="772525"/>
          </a:xfrm>
          <a:prstGeom prst="rect">
            <a:avLst/>
          </a:prstGeom>
        </p:spPr>
      </p:pic>
      <p:sp>
        <p:nvSpPr>
          <p:cNvPr id="8" name="PA-矩形 7"/>
          <p:cNvSpPr/>
          <p:nvPr>
            <p:custDataLst>
              <p:tags r:id="rId7"/>
            </p:custDataLst>
          </p:nvPr>
        </p:nvSpPr>
        <p:spPr>
          <a:xfrm>
            <a:off x="2968935" y="1716966"/>
            <a:ext cx="3327094" cy="3327094"/>
          </a:xfrm>
          <a:prstGeom prst="rect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文本框 8"/>
          <p:cNvSpPr txBox="1"/>
          <p:nvPr>
            <p:custDataLst>
              <p:tags r:id="rId8"/>
            </p:custDataLst>
          </p:nvPr>
        </p:nvSpPr>
        <p:spPr>
          <a:xfrm>
            <a:off x="3265487" y="3924449"/>
            <a:ext cx="4253578" cy="923330"/>
          </a:xfrm>
          <a:prstGeom prst="rect">
            <a:avLst/>
          </a:prstGeom>
          <a:solidFill>
            <a:srgbClr val="F9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Challenge</a:t>
            </a:r>
            <a:endParaRPr lang="zh-CN" altLang="en-US" sz="5400" spc="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PA-文本框 9"/>
          <p:cNvSpPr txBox="1"/>
          <p:nvPr>
            <p:custDataLst>
              <p:tags r:id="rId9"/>
            </p:custDataLst>
          </p:nvPr>
        </p:nvSpPr>
        <p:spPr>
          <a:xfrm>
            <a:off x="3538317" y="2158508"/>
            <a:ext cx="9140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pc="600" dirty="0">
                <a:latin typeface="Impact" panose="020B0806030902050204" pitchFamily="34" charset="0"/>
                <a:ea typeface="思源黑体 CN Medium" panose="020B0600000000000000" pitchFamily="34" charset="-122"/>
              </a:rPr>
              <a:t>3</a:t>
            </a:r>
            <a:endParaRPr lang="zh-CN" altLang="en-US" sz="9600" spc="600" dirty="0">
              <a:latin typeface="Impact" panose="020B080603090205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21" name="PA-3"/>
          <p:cNvSpPr txBox="1"/>
          <p:nvPr>
            <p:custDataLst>
              <p:tags r:id="rId10"/>
            </p:custDataLst>
          </p:nvPr>
        </p:nvSpPr>
        <p:spPr>
          <a:xfrm>
            <a:off x="5392276" y="4664279"/>
            <a:ext cx="6071986" cy="1014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buSzPct val="25000"/>
            </a:pPr>
            <a:r>
              <a:rPr lang="zh-CN" altLang="en-US" sz="2400" dirty="0">
                <a:solidFill>
                  <a:srgbClr val="192A49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汇报人：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SzPct val="25000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-562f4693-34fc-4622-bfca-43fd35292efa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48458" y="1710253"/>
            <a:ext cx="8495084" cy="3195198"/>
            <a:chOff x="866776" y="1484784"/>
            <a:chExt cx="10446965" cy="3929346"/>
          </a:xfrm>
        </p:grpSpPr>
        <p:grpSp>
          <p:nvGrpSpPr>
            <p:cNvPr id="3" name="îSľïḍe"/>
            <p:cNvGrpSpPr/>
            <p:nvPr/>
          </p:nvGrpSpPr>
          <p:grpSpPr>
            <a:xfrm>
              <a:off x="866776" y="1484784"/>
              <a:ext cx="10446965" cy="2626967"/>
              <a:chOff x="866776" y="1754227"/>
              <a:chExt cx="10446965" cy="2626967"/>
            </a:xfrm>
          </p:grpSpPr>
          <p:sp>
            <p:nvSpPr>
              <p:cNvPr id="7" name="PA-ïs1íḍe"/>
              <p:cNvSpPr/>
              <p:nvPr>
                <p:custDataLst>
                  <p:tags r:id="rId13"/>
                </p:custDataLst>
              </p:nvPr>
            </p:nvSpPr>
            <p:spPr>
              <a:xfrm>
                <a:off x="6504711" y="2182579"/>
                <a:ext cx="1772290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69C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Smooth </a:t>
                </a:r>
              </a:p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actions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8" name="PA-íṩľîḓé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3525" y="2182579"/>
                <a:ext cx="177228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E489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Control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 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Of</a:t>
                </a:r>
              </a:p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Difficulty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9" name="PA-îsļîḑê"/>
              <p:cNvSpPr/>
              <p:nvPr>
                <p:custDataLst>
                  <p:tags r:id="rId15"/>
                </p:custDataLst>
              </p:nvPr>
            </p:nvSpPr>
            <p:spPr>
              <a:xfrm>
                <a:off x="1270766" y="2166338"/>
                <a:ext cx="177025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E489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Different</a:t>
                </a:r>
              </a:p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Enemies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0" name="PA-îšḷïḓè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866776" y="1760315"/>
                <a:ext cx="4998140" cy="2608697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1" name="PA-ïsļïďê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85367" y="2306417"/>
                <a:ext cx="332939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庞门正道标题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" name="PA-ïšliḍe"/>
              <p:cNvSpPr/>
              <p:nvPr>
                <p:custDataLst>
                  <p:tags r:id="rId18"/>
                </p:custDataLst>
              </p:nvPr>
            </p:nvSpPr>
            <p:spPr>
              <a:xfrm>
                <a:off x="4602185" y="2322658"/>
                <a:ext cx="334968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庞门正道标题体" panose="02010600030101010101" pitchFamily="2" charset="-122"/>
                  </a:rPr>
                  <a:t>2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3" name="PA-íSlïḋê"/>
              <p:cNvSpPr/>
              <p:nvPr>
                <p:custDataLst>
                  <p:tags r:id="rId19"/>
                </p:custDataLst>
              </p:nvPr>
            </p:nvSpPr>
            <p:spPr>
              <a:xfrm>
                <a:off x="7225091" y="2322658"/>
                <a:ext cx="332939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庞门正道标题体" panose="02010600030101010101" pitchFamily="2" charset="-122"/>
                  </a:rPr>
                  <a:t>3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4" name="PA-íŝḻîḍe"/>
              <p:cNvSpPr/>
              <p:nvPr>
                <p:custDataLst>
                  <p:tags r:id="rId20"/>
                </p:custDataLst>
              </p:nvPr>
            </p:nvSpPr>
            <p:spPr>
              <a:xfrm>
                <a:off x="3684573" y="1754227"/>
                <a:ext cx="4797158" cy="2626967"/>
              </a:xfrm>
              <a:custGeom>
                <a:avLst/>
                <a:gdLst>
                  <a:gd name="connsiteX0" fmla="*/ 0 w 3902075"/>
                  <a:gd name="connsiteY0" fmla="*/ 1047871 h 2096659"/>
                  <a:gd name="connsiteX1" fmla="*/ 1019175 w 3902075"/>
                  <a:gd name="connsiteY1" fmla="*/ 2067046 h 2096659"/>
                  <a:gd name="connsiteX2" fmla="*/ 3063875 w 3902075"/>
                  <a:gd name="connsiteY2" fmla="*/ 25521 h 2096659"/>
                  <a:gd name="connsiteX3" fmla="*/ 3902075 w 3902075"/>
                  <a:gd name="connsiteY3" fmla="*/ 866896 h 2096659"/>
                  <a:gd name="connsiteX4" fmla="*/ 3902075 w 3902075"/>
                  <a:gd name="connsiteY4" fmla="*/ 866896 h 2096659"/>
                  <a:gd name="connsiteX0-1" fmla="*/ 0 w 3902075"/>
                  <a:gd name="connsiteY0-2" fmla="*/ 1047871 h 2096659"/>
                  <a:gd name="connsiteX1-3" fmla="*/ 1019175 w 3902075"/>
                  <a:gd name="connsiteY1-4" fmla="*/ 2067046 h 2096659"/>
                  <a:gd name="connsiteX2-5" fmla="*/ 3063875 w 3902075"/>
                  <a:gd name="connsiteY2-6" fmla="*/ 25521 h 2096659"/>
                  <a:gd name="connsiteX3-7" fmla="*/ 3902075 w 3902075"/>
                  <a:gd name="connsiteY3-8" fmla="*/ 866896 h 2096659"/>
                  <a:gd name="connsiteX4-9" fmla="*/ 3902075 w 3902075"/>
                  <a:gd name="connsiteY4-10" fmla="*/ 866896 h 2096659"/>
                  <a:gd name="connsiteX0-11" fmla="*/ 0 w 3902075"/>
                  <a:gd name="connsiteY0-12" fmla="*/ 1047871 h 2067046"/>
                  <a:gd name="connsiteX1-13" fmla="*/ 1019175 w 3902075"/>
                  <a:gd name="connsiteY1-14" fmla="*/ 2067046 h 2067046"/>
                  <a:gd name="connsiteX2-15" fmla="*/ 3063875 w 3902075"/>
                  <a:gd name="connsiteY2-16" fmla="*/ 25521 h 2067046"/>
                  <a:gd name="connsiteX3-17" fmla="*/ 3902075 w 3902075"/>
                  <a:gd name="connsiteY3-18" fmla="*/ 866896 h 2067046"/>
                  <a:gd name="connsiteX4-19" fmla="*/ 3902075 w 3902075"/>
                  <a:gd name="connsiteY4-20" fmla="*/ 866896 h 2067046"/>
                  <a:gd name="connsiteX0-21" fmla="*/ 0 w 3902075"/>
                  <a:gd name="connsiteY0-22" fmla="*/ 1047871 h 2067046"/>
                  <a:gd name="connsiteX1-23" fmla="*/ 1019175 w 3902075"/>
                  <a:gd name="connsiteY1-24" fmla="*/ 2067046 h 2067046"/>
                  <a:gd name="connsiteX2-25" fmla="*/ 3063875 w 3902075"/>
                  <a:gd name="connsiteY2-26" fmla="*/ 25521 h 2067046"/>
                  <a:gd name="connsiteX3-27" fmla="*/ 3902075 w 3902075"/>
                  <a:gd name="connsiteY3-28" fmla="*/ 866896 h 2067046"/>
                  <a:gd name="connsiteX4-29" fmla="*/ 3902075 w 3902075"/>
                  <a:gd name="connsiteY4-30" fmla="*/ 866896 h 2067046"/>
                  <a:gd name="connsiteX0-31" fmla="*/ 0 w 3902075"/>
                  <a:gd name="connsiteY0-32" fmla="*/ 1047871 h 2067046"/>
                  <a:gd name="connsiteX1-33" fmla="*/ 1019175 w 3902075"/>
                  <a:gd name="connsiteY1-34" fmla="*/ 2067046 h 2067046"/>
                  <a:gd name="connsiteX2-35" fmla="*/ 3063875 w 3902075"/>
                  <a:gd name="connsiteY2-36" fmla="*/ 25521 h 2067046"/>
                  <a:gd name="connsiteX3-37" fmla="*/ 3902075 w 3902075"/>
                  <a:gd name="connsiteY3-38" fmla="*/ 866896 h 2067046"/>
                  <a:gd name="connsiteX4-39" fmla="*/ 3902075 w 3902075"/>
                  <a:gd name="connsiteY4-40" fmla="*/ 866896 h 2067046"/>
                  <a:gd name="connsiteX0-41" fmla="*/ 0 w 3902075"/>
                  <a:gd name="connsiteY0-42" fmla="*/ 1047871 h 2067046"/>
                  <a:gd name="connsiteX1-43" fmla="*/ 1019175 w 3902075"/>
                  <a:gd name="connsiteY1-44" fmla="*/ 2067046 h 2067046"/>
                  <a:gd name="connsiteX2-45" fmla="*/ 3063875 w 3902075"/>
                  <a:gd name="connsiteY2-46" fmla="*/ 25521 h 2067046"/>
                  <a:gd name="connsiteX3-47" fmla="*/ 3902075 w 3902075"/>
                  <a:gd name="connsiteY3-48" fmla="*/ 866896 h 2067046"/>
                  <a:gd name="connsiteX4-49" fmla="*/ 3902075 w 3902075"/>
                  <a:gd name="connsiteY4-50" fmla="*/ 866896 h 2067046"/>
                  <a:gd name="connsiteX0-51" fmla="*/ 0 w 3902075"/>
                  <a:gd name="connsiteY0-52" fmla="*/ 1047871 h 2067046"/>
                  <a:gd name="connsiteX1-53" fmla="*/ 1019175 w 3902075"/>
                  <a:gd name="connsiteY1-54" fmla="*/ 2067046 h 2067046"/>
                  <a:gd name="connsiteX2-55" fmla="*/ 3063875 w 3902075"/>
                  <a:gd name="connsiteY2-56" fmla="*/ 25521 h 2067046"/>
                  <a:gd name="connsiteX3-57" fmla="*/ 3902075 w 3902075"/>
                  <a:gd name="connsiteY3-58" fmla="*/ 866896 h 2067046"/>
                  <a:gd name="connsiteX4-59" fmla="*/ 3902075 w 3902075"/>
                  <a:gd name="connsiteY4-60" fmla="*/ 866896 h 2067046"/>
                  <a:gd name="connsiteX0-61" fmla="*/ 0 w 3902075"/>
                  <a:gd name="connsiteY0-62" fmla="*/ 1047871 h 2067046"/>
                  <a:gd name="connsiteX1-63" fmla="*/ 1019175 w 3902075"/>
                  <a:gd name="connsiteY1-64" fmla="*/ 2067046 h 2067046"/>
                  <a:gd name="connsiteX2-65" fmla="*/ 3063875 w 3902075"/>
                  <a:gd name="connsiteY2-66" fmla="*/ 25521 h 2067046"/>
                  <a:gd name="connsiteX3-67" fmla="*/ 3902075 w 3902075"/>
                  <a:gd name="connsiteY3-68" fmla="*/ 866896 h 2067046"/>
                  <a:gd name="connsiteX4-69" fmla="*/ 3902075 w 3902075"/>
                  <a:gd name="connsiteY4-70" fmla="*/ 866896 h 2067046"/>
                  <a:gd name="connsiteX0-71" fmla="*/ 0 w 3902075"/>
                  <a:gd name="connsiteY0-72" fmla="*/ 1022350 h 2041525"/>
                  <a:gd name="connsiteX1-73" fmla="*/ 1019175 w 3902075"/>
                  <a:gd name="connsiteY1-74" fmla="*/ 2041525 h 2041525"/>
                  <a:gd name="connsiteX2-75" fmla="*/ 3063875 w 3902075"/>
                  <a:gd name="connsiteY2-76" fmla="*/ 0 h 2041525"/>
                  <a:gd name="connsiteX3-77" fmla="*/ 3902075 w 3902075"/>
                  <a:gd name="connsiteY3-78" fmla="*/ 841375 h 2041525"/>
                  <a:gd name="connsiteX4-79" fmla="*/ 3902075 w 3902075"/>
                  <a:gd name="connsiteY4-80" fmla="*/ 841375 h 2041525"/>
                  <a:gd name="connsiteX0-81" fmla="*/ 0 w 3902075"/>
                  <a:gd name="connsiteY0-82" fmla="*/ 1022350 h 1879600"/>
                  <a:gd name="connsiteX1-83" fmla="*/ 847725 w 3902075"/>
                  <a:gd name="connsiteY1-84" fmla="*/ 1879600 h 1879600"/>
                  <a:gd name="connsiteX2-85" fmla="*/ 3063875 w 3902075"/>
                  <a:gd name="connsiteY2-86" fmla="*/ 0 h 1879600"/>
                  <a:gd name="connsiteX3-87" fmla="*/ 3902075 w 3902075"/>
                  <a:gd name="connsiteY3-88" fmla="*/ 841375 h 1879600"/>
                  <a:gd name="connsiteX4-89" fmla="*/ 3902075 w 3902075"/>
                  <a:gd name="connsiteY4-90" fmla="*/ 841375 h 1879600"/>
                  <a:gd name="connsiteX0-91" fmla="*/ 0 w 3902075"/>
                  <a:gd name="connsiteY0-92" fmla="*/ 1196975 h 2054225"/>
                  <a:gd name="connsiteX1-93" fmla="*/ 847725 w 3902075"/>
                  <a:gd name="connsiteY1-94" fmla="*/ 2054225 h 2054225"/>
                  <a:gd name="connsiteX2-95" fmla="*/ 2895600 w 3902075"/>
                  <a:gd name="connsiteY2-96" fmla="*/ 0 h 2054225"/>
                  <a:gd name="connsiteX3-97" fmla="*/ 3902075 w 3902075"/>
                  <a:gd name="connsiteY3-98" fmla="*/ 1016000 h 2054225"/>
                  <a:gd name="connsiteX4-99" fmla="*/ 3902075 w 3902075"/>
                  <a:gd name="connsiteY4-100" fmla="*/ 1016000 h 2054225"/>
                  <a:gd name="connsiteX0-101" fmla="*/ 0 w 3902075"/>
                  <a:gd name="connsiteY0-102" fmla="*/ 1196975 h 2054225"/>
                  <a:gd name="connsiteX1-103" fmla="*/ 847725 w 3902075"/>
                  <a:gd name="connsiteY1-104" fmla="*/ 2054225 h 2054225"/>
                  <a:gd name="connsiteX2-105" fmla="*/ 2895600 w 3902075"/>
                  <a:gd name="connsiteY2-106" fmla="*/ 0 h 2054225"/>
                  <a:gd name="connsiteX3-107" fmla="*/ 3751060 w 3902075"/>
                  <a:gd name="connsiteY3-108" fmla="*/ 864864 h 2054225"/>
                  <a:gd name="connsiteX4-109" fmla="*/ 3902075 w 3902075"/>
                  <a:gd name="connsiteY4-110" fmla="*/ 1016000 h 2054225"/>
                  <a:gd name="connsiteX5" fmla="*/ 3902075 w 3902075"/>
                  <a:gd name="connsiteY5" fmla="*/ 1016000 h 2054225"/>
                  <a:gd name="connsiteX0-111" fmla="*/ 0 w 3902075"/>
                  <a:gd name="connsiteY0-112" fmla="*/ 1196975 h 2054225"/>
                  <a:gd name="connsiteX1-113" fmla="*/ 847725 w 3902075"/>
                  <a:gd name="connsiteY1-114" fmla="*/ 2054225 h 2054225"/>
                  <a:gd name="connsiteX2-115" fmla="*/ 2895600 w 3902075"/>
                  <a:gd name="connsiteY2-116" fmla="*/ 0 h 2054225"/>
                  <a:gd name="connsiteX3-117" fmla="*/ 3751060 w 3902075"/>
                  <a:gd name="connsiteY3-118" fmla="*/ 864864 h 2054225"/>
                  <a:gd name="connsiteX4-119" fmla="*/ 3902075 w 3902075"/>
                  <a:gd name="connsiteY4-120" fmla="*/ 1016000 h 2054225"/>
                  <a:gd name="connsiteX0-121" fmla="*/ 0 w 3751060"/>
                  <a:gd name="connsiteY0-122" fmla="*/ 1196975 h 2054225"/>
                  <a:gd name="connsiteX1-123" fmla="*/ 847725 w 3751060"/>
                  <a:gd name="connsiteY1-124" fmla="*/ 2054225 h 2054225"/>
                  <a:gd name="connsiteX2-125" fmla="*/ 2895600 w 3751060"/>
                  <a:gd name="connsiteY2-126" fmla="*/ 0 h 2054225"/>
                  <a:gd name="connsiteX3-127" fmla="*/ 3751060 w 3751060"/>
                  <a:gd name="connsiteY3-128" fmla="*/ 864864 h 20542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751060" h="2054225">
                    <a:moveTo>
                      <a:pt x="0" y="1196975"/>
                    </a:moveTo>
                    <a:cubicBezTo>
                      <a:pt x="339725" y="1536700"/>
                      <a:pt x="508000" y="1714500"/>
                      <a:pt x="847725" y="2054225"/>
                    </a:cubicBezTo>
                    <a:lnTo>
                      <a:pt x="2895600" y="0"/>
                    </a:lnTo>
                    <a:lnTo>
                      <a:pt x="3751060" y="864864"/>
                    </a:lnTo>
                  </a:path>
                </a:pathLst>
              </a:cu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5" name="PA-ï$ļíḓe"/>
              <p:cNvSpPr/>
              <p:nvPr>
                <p:custDataLst>
                  <p:tags r:id="rId21"/>
                </p:custDataLst>
              </p:nvPr>
            </p:nvSpPr>
            <p:spPr bwMode="auto">
              <a:xfrm flipH="1" flipV="1">
                <a:off x="6315601" y="1766408"/>
                <a:ext cx="4998140" cy="2610727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6" name="PA-ïSľîḍè"/>
              <p:cNvSpPr/>
              <p:nvPr>
                <p:custDataLst>
                  <p:tags r:id="rId22"/>
                </p:custDataLst>
              </p:nvPr>
            </p:nvSpPr>
            <p:spPr>
              <a:xfrm>
                <a:off x="9157760" y="2182579"/>
                <a:ext cx="177228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rgbClr val="E489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913765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Team</a:t>
                </a:r>
              </a:p>
              <a:p>
                <a:pPr algn="ctr" defTabSz="913765">
                  <a:defRPr/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庞门正道标题体" panose="02010600030101010101" pitchFamily="2" charset="-122"/>
                  </a:rPr>
                  <a:t>Work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庞门正道标题体" panose="02010600030101010101" pitchFamily="2" charset="-122"/>
                </a:endParaRPr>
              </a:p>
            </p:txBody>
          </p:sp>
          <p:sp>
            <p:nvSpPr>
              <p:cNvPr id="17" name="PA-íṡļîḑê"/>
              <p:cNvSpPr/>
              <p:nvPr>
                <p:custDataLst>
                  <p:tags r:id="rId23"/>
                </p:custDataLst>
              </p:nvPr>
            </p:nvSpPr>
            <p:spPr>
              <a:xfrm>
                <a:off x="9868300" y="2322658"/>
                <a:ext cx="334968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庞门正道标题体" panose="02010600030101010101" pitchFamily="2" charset="-122"/>
                  </a:rPr>
                  <a:t>4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庞门正道标题体" panose="02010600030101010101" pitchFamily="2" charset="-122"/>
                </a:endParaRPr>
              </a:p>
            </p:txBody>
          </p:sp>
        </p:grpSp>
        <p:cxnSp>
          <p:nvCxnSpPr>
            <p:cNvPr id="4" name="PA-直接连接符 3"/>
            <p:cNvCxnSpPr/>
            <p:nvPr>
              <p:custDataLst>
                <p:tags r:id="rId10"/>
              </p:custDataLst>
            </p:nvPr>
          </p:nvCxnSpPr>
          <p:spPr>
            <a:xfrm>
              <a:off x="3503712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PA-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6096000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PA-直接连接符 5"/>
            <p:cNvCxnSpPr/>
            <p:nvPr>
              <p:custDataLst>
                <p:tags r:id="rId12"/>
              </p:custDataLst>
            </p:nvPr>
          </p:nvCxnSpPr>
          <p:spPr>
            <a:xfrm>
              <a:off x="8756904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-文本框 19"/>
          <p:cNvSpPr txBox="1"/>
          <p:nvPr>
            <p:custDataLst>
              <p:tags r:id="rId2"/>
            </p:custDataLst>
          </p:nvPr>
        </p:nvSpPr>
        <p:spPr>
          <a:xfrm>
            <a:off x="1848458" y="4475917"/>
            <a:ext cx="1973762" cy="5167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Different enemies need different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behaviours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23" name="PA-文本框 22"/>
          <p:cNvSpPr txBox="1"/>
          <p:nvPr>
            <p:custDataLst>
              <p:tags r:id="rId3"/>
            </p:custDataLst>
          </p:nvPr>
        </p:nvSpPr>
        <p:spPr>
          <a:xfrm>
            <a:off x="3974563" y="4475084"/>
            <a:ext cx="1973762" cy="6136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Make proper difficulty for the game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29" name="PA-文本框 28"/>
          <p:cNvSpPr txBox="1"/>
          <p:nvPr>
            <p:custDataLst>
              <p:tags r:id="rId4"/>
            </p:custDataLst>
          </p:nvPr>
        </p:nvSpPr>
        <p:spPr>
          <a:xfrm>
            <a:off x="8244582" y="4475917"/>
            <a:ext cx="1973762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Teammates together try out best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83645" y="362168"/>
            <a:ext cx="6858000" cy="485775"/>
            <a:chOff x="183645" y="362168"/>
            <a:chExt cx="6858000" cy="485775"/>
          </a:xfrm>
        </p:grpSpPr>
        <p:pic>
          <p:nvPicPr>
            <p:cNvPr id="31" name="PA-图片 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974344" y="3621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pc="6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Challenge</a:t>
              </a:r>
              <a:endParaRPr lang="zh-CN" altLang="en-US" sz="18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33" name="PA-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-36364" y="4607168"/>
            <a:ext cx="2101684" cy="2285123"/>
          </a:xfrm>
          <a:prstGeom prst="rect">
            <a:avLst/>
          </a:prstGeom>
        </p:spPr>
      </p:pic>
      <p:pic>
        <p:nvPicPr>
          <p:cNvPr id="34" name="PA-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11036806" y="-904876"/>
            <a:ext cx="1943100" cy="1809750"/>
          </a:xfrm>
          <a:prstGeom prst="rect">
            <a:avLst/>
          </a:prstGeom>
        </p:spPr>
      </p:pic>
      <p:pic>
        <p:nvPicPr>
          <p:cNvPr id="35" name="PA-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98064">
            <a:off x="10701284" y="487088"/>
            <a:ext cx="3374555" cy="3142968"/>
          </a:xfrm>
          <a:prstGeom prst="rect">
            <a:avLst/>
          </a:prstGeom>
        </p:spPr>
      </p:pic>
      <p:sp>
        <p:nvSpPr>
          <p:cNvPr id="36" name="PA-文本框 22">
            <a:extLst>
              <a:ext uri="{FF2B5EF4-FFF2-40B4-BE49-F238E27FC236}">
                <a16:creationId xmlns:a16="http://schemas.microsoft.com/office/drawing/2014/main" id="{B5C230F6-ACF5-D7F3-2BA6-172C80CDF62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98578" y="4475084"/>
            <a:ext cx="1973762" cy="8906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How to make all the object 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action smooth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monstration">
            <a:hlinkClick r:id="" action="ppaction://media"/>
            <a:extLst>
              <a:ext uri="{FF2B5EF4-FFF2-40B4-BE49-F238E27FC236}">
                <a16:creationId xmlns:a16="http://schemas.microsoft.com/office/drawing/2014/main" id="{72CB5E6B-E684-35E4-EAB8-BCAF29D721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9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A-图片 3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9846418" y="4041046"/>
            <a:ext cx="1553182" cy="4080725"/>
          </a:xfrm>
          <a:prstGeom prst="rect">
            <a:avLst/>
          </a:prstGeom>
        </p:spPr>
      </p:pic>
      <p:pic>
        <p:nvPicPr>
          <p:cNvPr id="24" name="PA-Graphic 4" descr="瓢虫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4" y="5517707"/>
            <a:ext cx="1128758" cy="1128758"/>
          </a:xfrm>
          <a:prstGeom prst="rect">
            <a:avLst/>
          </a:prstGeom>
        </p:spPr>
      </p:pic>
      <p:pic>
        <p:nvPicPr>
          <p:cNvPr id="25" name="PA-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27568"/>
            <a:ext cx="2101684" cy="2285123"/>
          </a:xfrm>
          <a:prstGeom prst="rect">
            <a:avLst/>
          </a:prstGeom>
        </p:spPr>
      </p:pic>
      <p:pic>
        <p:nvPicPr>
          <p:cNvPr id="26" name="PA-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44244"/>
            <a:ext cx="1943100" cy="1809750"/>
          </a:xfrm>
          <a:prstGeom prst="rect">
            <a:avLst/>
          </a:prstGeom>
        </p:spPr>
      </p:pic>
      <p:pic>
        <p:nvPicPr>
          <p:cNvPr id="27" name="PA-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8073" y="-2746591"/>
            <a:ext cx="371293" cy="6858000"/>
          </a:xfrm>
          <a:prstGeom prst="rect">
            <a:avLst/>
          </a:prstGeom>
        </p:spPr>
      </p:pic>
      <p:pic>
        <p:nvPicPr>
          <p:cNvPr id="28" name="PA-图片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86224"/>
            <a:ext cx="1793647" cy="772525"/>
          </a:xfrm>
          <a:prstGeom prst="rect">
            <a:avLst/>
          </a:prstGeom>
        </p:spPr>
      </p:pic>
      <p:sp>
        <p:nvSpPr>
          <p:cNvPr id="8" name="PA-矩形 7"/>
          <p:cNvSpPr/>
          <p:nvPr>
            <p:custDataLst>
              <p:tags r:id="rId7"/>
            </p:custDataLst>
          </p:nvPr>
        </p:nvSpPr>
        <p:spPr>
          <a:xfrm>
            <a:off x="2968935" y="1716966"/>
            <a:ext cx="3327094" cy="3327094"/>
          </a:xfrm>
          <a:prstGeom prst="rect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文本框 8"/>
          <p:cNvSpPr txBox="1"/>
          <p:nvPr>
            <p:custDataLst>
              <p:tags r:id="rId8"/>
            </p:custDataLst>
          </p:nvPr>
        </p:nvSpPr>
        <p:spPr>
          <a:xfrm>
            <a:off x="3538317" y="3818195"/>
            <a:ext cx="3529713" cy="923330"/>
          </a:xfrm>
          <a:prstGeom prst="rect">
            <a:avLst/>
          </a:prstGeom>
          <a:solidFill>
            <a:srgbClr val="F9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Goal</a:t>
            </a:r>
            <a:endParaRPr lang="zh-CN" altLang="en-US" sz="5400" spc="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PA-文本框 9"/>
          <p:cNvSpPr txBox="1"/>
          <p:nvPr>
            <p:custDataLst>
              <p:tags r:id="rId9"/>
            </p:custDataLst>
          </p:nvPr>
        </p:nvSpPr>
        <p:spPr>
          <a:xfrm>
            <a:off x="3538317" y="2158508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pc="600" dirty="0">
                <a:latin typeface="Impact" panose="020B0806030902050204" pitchFamily="34" charset="0"/>
                <a:ea typeface="思源黑体 CN Medium" panose="020B0600000000000000" pitchFamily="34" charset="-122"/>
              </a:rPr>
              <a:t>4</a:t>
            </a:r>
            <a:endParaRPr lang="zh-CN" altLang="en-US" sz="9600" spc="600" dirty="0">
              <a:latin typeface="Impact" panose="020B080603090205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" name="PA-文本框 22">
            <a:extLst>
              <a:ext uri="{FF2B5EF4-FFF2-40B4-BE49-F238E27FC236}">
                <a16:creationId xmlns:a16="http://schemas.microsoft.com/office/drawing/2014/main" id="{D5955AA3-F97C-2775-67C3-54FF1D0848B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974563" y="4475084"/>
            <a:ext cx="1973762" cy="5485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Make proper difficulty for the game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-矩形 20"/>
          <p:cNvSpPr/>
          <p:nvPr>
            <p:custDataLst>
              <p:tags r:id="rId1"/>
            </p:custDataLst>
          </p:nvPr>
        </p:nvSpPr>
        <p:spPr>
          <a:xfrm>
            <a:off x="880333" y="1470824"/>
            <a:ext cx="10431335" cy="3916353"/>
          </a:xfrm>
          <a:prstGeom prst="rect">
            <a:avLst/>
          </a:prstGeom>
          <a:solidFill>
            <a:schemeClr val="bg1"/>
          </a:solidFill>
          <a:ln w="165100">
            <a:solidFill>
              <a:srgbClr val="69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PA-矩形 22"/>
          <p:cNvSpPr/>
          <p:nvPr>
            <p:custDataLst>
              <p:tags r:id="rId2"/>
            </p:custDataLst>
          </p:nvPr>
        </p:nvSpPr>
        <p:spPr>
          <a:xfrm>
            <a:off x="1701211" y="2573634"/>
            <a:ext cx="6214298" cy="18846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Bold" panose="020B0800000000000000"/>
                <a:cs typeface="+mn-ea"/>
                <a:sym typeface="+mn-lt"/>
              </a:rPr>
              <a:t>1.Keep working and adding interesting function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Bold" panose="020B0800000000000000"/>
                <a:cs typeface="+mn-ea"/>
                <a:sym typeface="+mn-lt"/>
              </a:rPr>
              <a:t>2.master the team work model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Bold" panose="020B0800000000000000"/>
                <a:cs typeface="+mn-ea"/>
                <a:sym typeface="+mn-lt"/>
              </a:rPr>
              <a:t>3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/>
                <a:ea typeface="思源黑体 CN Bold" panose="020B0800000000000000"/>
                <a:cs typeface="+mn-ea"/>
                <a:sym typeface="+mn-lt"/>
              </a:rPr>
              <a:t>.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/>
                <a:ea typeface="思源黑体 CN Bold" panose="020B0800000000000000"/>
                <a:cs typeface="+mn-ea"/>
              </a:rPr>
              <a:t>Make a beautiful and relaxing game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Bold" panose="020B0800000000000000"/>
                <a:cs typeface="+mn-ea"/>
                <a:sym typeface="+mn-lt"/>
              </a:rPr>
              <a:t>4.Try our best</a:t>
            </a:r>
          </a:p>
        </p:txBody>
      </p:sp>
      <p:pic>
        <p:nvPicPr>
          <p:cNvPr id="25" name="PA-Graphic 4" descr="瓢虫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1785" y="2573634"/>
            <a:ext cx="2181822" cy="218182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83645" y="362168"/>
            <a:ext cx="6858000" cy="485775"/>
            <a:chOff x="183645" y="362168"/>
            <a:chExt cx="6858000" cy="485775"/>
          </a:xfrm>
        </p:grpSpPr>
        <p:pic>
          <p:nvPicPr>
            <p:cNvPr id="26" name="PA-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974344" y="3621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Goal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29" name="PA-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1759">
            <a:off x="10688851" y="5209301"/>
            <a:ext cx="1943100" cy="1809750"/>
          </a:xfrm>
          <a:prstGeom prst="rect">
            <a:avLst/>
          </a:prstGeom>
        </p:spPr>
      </p:pic>
      <p:pic>
        <p:nvPicPr>
          <p:cNvPr id="30" name="PA-图片 4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5309" y="2984433"/>
            <a:ext cx="17910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-矩形 10"/>
          <p:cNvSpPr/>
          <p:nvPr>
            <p:custDataLst>
              <p:tags r:id="rId1"/>
            </p:custDataLst>
          </p:nvPr>
        </p:nvSpPr>
        <p:spPr>
          <a:xfrm>
            <a:off x="1663274" y="1290663"/>
            <a:ext cx="3327094" cy="3327094"/>
          </a:xfrm>
          <a:prstGeom prst="rect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文本框 14"/>
          <p:cNvSpPr txBox="1"/>
          <p:nvPr>
            <p:custDataLst>
              <p:tags r:id="rId2"/>
            </p:custDataLst>
          </p:nvPr>
        </p:nvSpPr>
        <p:spPr>
          <a:xfrm>
            <a:off x="2157860" y="2565398"/>
            <a:ext cx="3604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PA-矩形 16"/>
          <p:cNvSpPr/>
          <p:nvPr>
            <p:custDataLst>
              <p:tags r:id="rId3"/>
            </p:custDataLst>
          </p:nvPr>
        </p:nvSpPr>
        <p:spPr>
          <a:xfrm>
            <a:off x="8637570" y="3684178"/>
            <a:ext cx="2285124" cy="3769099"/>
          </a:xfrm>
          <a:prstGeom prst="rect">
            <a:avLst/>
          </a:prstGeom>
          <a:solidFill>
            <a:srgbClr val="EB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A-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87" y="-25094"/>
            <a:ext cx="4572000" cy="6858000"/>
          </a:xfrm>
          <a:prstGeom prst="rect">
            <a:avLst/>
          </a:prstGeom>
        </p:spPr>
      </p:pic>
      <p:pic>
        <p:nvPicPr>
          <p:cNvPr id="7" name="PA-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pic>
        <p:nvPicPr>
          <p:cNvPr id="8" name="PA-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9" name="PA-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12" y="4705785"/>
            <a:ext cx="485775" cy="1914525"/>
          </a:xfrm>
          <a:prstGeom prst="rect">
            <a:avLst/>
          </a:prstGeom>
        </p:spPr>
      </p:pic>
      <p:pic>
        <p:nvPicPr>
          <p:cNvPr id="10" name="PA-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0658" y="3139856"/>
            <a:ext cx="371293" cy="6858000"/>
          </a:xfrm>
          <a:prstGeom prst="rect">
            <a:avLst/>
          </a:prstGeom>
        </p:spPr>
      </p:pic>
      <p:pic>
        <p:nvPicPr>
          <p:cNvPr id="12" name="PA-图片 3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5549713" y="4011066"/>
            <a:ext cx="1553182" cy="4080725"/>
          </a:xfrm>
          <a:prstGeom prst="rect">
            <a:avLst/>
          </a:prstGeom>
        </p:spPr>
      </p:pic>
      <p:pic>
        <p:nvPicPr>
          <p:cNvPr id="13" name="PA-图片 3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58656"/>
            <a:ext cx="1793647" cy="772525"/>
          </a:xfrm>
          <a:prstGeom prst="rect">
            <a:avLst/>
          </a:prstGeom>
        </p:spPr>
      </p:pic>
      <p:pic>
        <p:nvPicPr>
          <p:cNvPr id="16" name="PA-图片 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720" y="-3153709"/>
            <a:ext cx="17910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37225" y="478763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92A49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presenter</a:t>
            </a:r>
            <a:r>
              <a:rPr lang="zh-CN" altLang="en-US" dirty="0">
                <a:solidFill>
                  <a:srgbClr val="192A49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A-图片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07528" flipH="1">
            <a:off x="991742" y="1029761"/>
            <a:ext cx="3194326" cy="3214208"/>
          </a:xfrm>
          <a:prstGeom prst="rect">
            <a:avLst/>
          </a:prstGeom>
        </p:spPr>
      </p:pic>
      <p:sp>
        <p:nvSpPr>
          <p:cNvPr id="16" name="PA-文本框 1"/>
          <p:cNvSpPr txBox="1"/>
          <p:nvPr>
            <p:custDataLst>
              <p:tags r:id="rId2"/>
            </p:custDataLst>
          </p:nvPr>
        </p:nvSpPr>
        <p:spPr>
          <a:xfrm>
            <a:off x="1880673" y="2465312"/>
            <a:ext cx="2922994" cy="706755"/>
          </a:xfrm>
          <a:prstGeom prst="rect">
            <a:avLst/>
          </a:prstGeom>
          <a:solidFill>
            <a:srgbClr val="F3F3F3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spc="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Contents</a:t>
            </a:r>
          </a:p>
        </p:txBody>
      </p:sp>
      <p:grpSp>
        <p:nvGrpSpPr>
          <p:cNvPr id="4" name="PA-组合 4"/>
          <p:cNvGrpSpPr/>
          <p:nvPr>
            <p:custDataLst>
              <p:tags r:id="rId3"/>
            </p:custDataLst>
          </p:nvPr>
        </p:nvGrpSpPr>
        <p:grpSpPr>
          <a:xfrm>
            <a:off x="6666329" y="1154216"/>
            <a:ext cx="3874135" cy="495300"/>
            <a:chOff x="6691729" y="1039916"/>
            <a:chExt cx="3874135" cy="495300"/>
          </a:xfrm>
        </p:grpSpPr>
        <p:sp>
          <p:nvSpPr>
            <p:cNvPr id="5" name="PA-椭圆 5"/>
            <p:cNvSpPr/>
            <p:nvPr>
              <p:custDataLst>
                <p:tags r:id="rId21"/>
              </p:custDataLst>
            </p:nvPr>
          </p:nvSpPr>
          <p:spPr>
            <a:xfrm>
              <a:off x="6691729" y="1039916"/>
              <a:ext cx="495300" cy="495300"/>
            </a:xfrm>
            <a:prstGeom prst="ellipse">
              <a:avLst/>
            </a:prstGeom>
            <a:solidFill>
              <a:srgbClr val="E489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PA-文本框 6"/>
            <p:cNvSpPr txBox="1"/>
            <p:nvPr>
              <p:custDataLst>
                <p:tags r:id="rId22"/>
              </p:custDataLst>
            </p:nvPr>
          </p:nvSpPr>
          <p:spPr>
            <a:xfrm>
              <a:off x="7405733" y="1063396"/>
              <a:ext cx="31601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Introduction</a:t>
              </a:r>
            </a:p>
          </p:txBody>
        </p:sp>
      </p:grpSp>
      <p:grpSp>
        <p:nvGrpSpPr>
          <p:cNvPr id="7" name="PA-组合 7"/>
          <p:cNvGrpSpPr/>
          <p:nvPr>
            <p:custDataLst>
              <p:tags r:id="rId4"/>
            </p:custDataLst>
          </p:nvPr>
        </p:nvGrpSpPr>
        <p:grpSpPr>
          <a:xfrm>
            <a:off x="6666329" y="2571305"/>
            <a:ext cx="3874135" cy="495300"/>
            <a:chOff x="6691729" y="2298488"/>
            <a:chExt cx="3874135" cy="495300"/>
          </a:xfrm>
        </p:grpSpPr>
        <p:sp>
          <p:nvSpPr>
            <p:cNvPr id="8" name="PA-椭圆 8"/>
            <p:cNvSpPr/>
            <p:nvPr>
              <p:custDataLst>
                <p:tags r:id="rId19"/>
              </p:custDataLst>
            </p:nvPr>
          </p:nvSpPr>
          <p:spPr>
            <a:xfrm>
              <a:off x="6691729" y="2298488"/>
              <a:ext cx="495300" cy="495300"/>
            </a:xfrm>
            <a:prstGeom prst="ellipse">
              <a:avLst/>
            </a:prstGeom>
            <a:solidFill>
              <a:srgbClr val="69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文本框 9"/>
            <p:cNvSpPr txBox="1"/>
            <p:nvPr>
              <p:custDataLst>
                <p:tags r:id="rId20"/>
              </p:custDataLst>
            </p:nvPr>
          </p:nvSpPr>
          <p:spPr>
            <a:xfrm>
              <a:off x="7405733" y="2321968"/>
              <a:ext cx="31601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Frame</a:t>
              </a:r>
            </a:p>
          </p:txBody>
        </p:sp>
      </p:grpSp>
      <p:grpSp>
        <p:nvGrpSpPr>
          <p:cNvPr id="10" name="PA-组合 10"/>
          <p:cNvGrpSpPr/>
          <p:nvPr>
            <p:custDataLst>
              <p:tags r:id="rId5"/>
            </p:custDataLst>
          </p:nvPr>
        </p:nvGrpSpPr>
        <p:grpSpPr>
          <a:xfrm>
            <a:off x="6666329" y="3988394"/>
            <a:ext cx="3874135" cy="495300"/>
            <a:chOff x="6691729" y="3809900"/>
            <a:chExt cx="3874135" cy="495300"/>
          </a:xfrm>
        </p:grpSpPr>
        <p:sp>
          <p:nvSpPr>
            <p:cNvPr id="11" name="PA-椭圆 11"/>
            <p:cNvSpPr/>
            <p:nvPr>
              <p:custDataLst>
                <p:tags r:id="rId17"/>
              </p:custDataLst>
            </p:nvPr>
          </p:nvSpPr>
          <p:spPr>
            <a:xfrm>
              <a:off x="6691729" y="3809900"/>
              <a:ext cx="495300" cy="495300"/>
            </a:xfrm>
            <a:prstGeom prst="ellipse">
              <a:avLst/>
            </a:prstGeom>
            <a:solidFill>
              <a:srgbClr val="E489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PA-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7405733" y="3833380"/>
              <a:ext cx="31601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Challenge</a:t>
              </a:r>
            </a:p>
          </p:txBody>
        </p:sp>
      </p:grpSp>
      <p:grpSp>
        <p:nvGrpSpPr>
          <p:cNvPr id="13" name="PA-组合 13"/>
          <p:cNvGrpSpPr/>
          <p:nvPr>
            <p:custDataLst>
              <p:tags r:id="rId6"/>
            </p:custDataLst>
          </p:nvPr>
        </p:nvGrpSpPr>
        <p:grpSpPr>
          <a:xfrm>
            <a:off x="6666329" y="5405483"/>
            <a:ext cx="3874135" cy="495300"/>
            <a:chOff x="6691729" y="5291183"/>
            <a:chExt cx="3874135" cy="495300"/>
          </a:xfrm>
        </p:grpSpPr>
        <p:sp>
          <p:nvSpPr>
            <p:cNvPr id="14" name="PA-椭圆 14"/>
            <p:cNvSpPr/>
            <p:nvPr>
              <p:custDataLst>
                <p:tags r:id="rId15"/>
              </p:custDataLst>
            </p:nvPr>
          </p:nvSpPr>
          <p:spPr>
            <a:xfrm>
              <a:off x="6691729" y="5291183"/>
              <a:ext cx="495300" cy="495300"/>
            </a:xfrm>
            <a:prstGeom prst="ellipse">
              <a:avLst/>
            </a:prstGeom>
            <a:solidFill>
              <a:srgbClr val="69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PA-文本框 15"/>
            <p:cNvSpPr txBox="1"/>
            <p:nvPr>
              <p:custDataLst>
                <p:tags r:id="rId16"/>
              </p:custDataLst>
            </p:nvPr>
          </p:nvSpPr>
          <p:spPr>
            <a:xfrm>
              <a:off x="7405733" y="5314663"/>
              <a:ext cx="31601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Goal</a:t>
              </a:r>
            </a:p>
          </p:txBody>
        </p:sp>
      </p:grpSp>
      <p:pic>
        <p:nvPicPr>
          <p:cNvPr id="27" name="PA-图片 3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pic>
        <p:nvPicPr>
          <p:cNvPr id="28" name="PA-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29" name="PA-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12" y="4705785"/>
            <a:ext cx="485775" cy="1914525"/>
          </a:xfrm>
          <a:prstGeom prst="rect">
            <a:avLst/>
          </a:prstGeom>
        </p:spPr>
      </p:pic>
      <p:pic>
        <p:nvPicPr>
          <p:cNvPr id="30" name="PA-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2900" y="-2921326"/>
            <a:ext cx="371293" cy="6858000"/>
          </a:xfrm>
          <a:prstGeom prst="rect">
            <a:avLst/>
          </a:prstGeom>
        </p:spPr>
      </p:pic>
      <p:pic>
        <p:nvPicPr>
          <p:cNvPr id="31" name="PA-图片 20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5" r="70836" b="65329"/>
          <a:stretch>
            <a:fillRect/>
          </a:stretch>
        </p:blipFill>
        <p:spPr>
          <a:xfrm rot="15789256">
            <a:off x="2675889" y="5891355"/>
            <a:ext cx="1333354" cy="986615"/>
          </a:xfrm>
          <a:prstGeom prst="rect">
            <a:avLst/>
          </a:prstGeom>
        </p:spPr>
      </p:pic>
      <p:pic>
        <p:nvPicPr>
          <p:cNvPr id="33" name="PA-图片 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320" y="1476262"/>
            <a:ext cx="1793647" cy="772525"/>
          </a:xfrm>
          <a:prstGeom prst="rect">
            <a:avLst/>
          </a:prstGeom>
        </p:spPr>
      </p:pic>
      <p:pic>
        <p:nvPicPr>
          <p:cNvPr id="34" name="PA-图片 4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  <p:pic>
        <p:nvPicPr>
          <p:cNvPr id="40" name="PA-图片 34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-152997" y="4105699"/>
            <a:ext cx="1553182" cy="408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A-图片 3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9846418" y="4041046"/>
            <a:ext cx="1553182" cy="4080725"/>
          </a:xfrm>
          <a:prstGeom prst="rect">
            <a:avLst/>
          </a:prstGeom>
        </p:spPr>
      </p:pic>
      <p:sp>
        <p:nvSpPr>
          <p:cNvPr id="8" name="PA-矩形 7"/>
          <p:cNvSpPr/>
          <p:nvPr>
            <p:custDataLst>
              <p:tags r:id="rId2"/>
            </p:custDataLst>
          </p:nvPr>
        </p:nvSpPr>
        <p:spPr>
          <a:xfrm>
            <a:off x="2968935" y="1716966"/>
            <a:ext cx="3327094" cy="3327094"/>
          </a:xfrm>
          <a:prstGeom prst="rect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文本框 8"/>
          <p:cNvSpPr txBox="1"/>
          <p:nvPr>
            <p:custDataLst>
              <p:tags r:id="rId3"/>
            </p:custDataLst>
          </p:nvPr>
        </p:nvSpPr>
        <p:spPr>
          <a:xfrm>
            <a:off x="3444875" y="3728085"/>
            <a:ext cx="5615940" cy="922020"/>
          </a:xfrm>
          <a:prstGeom prst="rect">
            <a:avLst/>
          </a:prstGeom>
          <a:solidFill>
            <a:srgbClr val="F9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Introduction</a:t>
            </a:r>
          </a:p>
        </p:txBody>
      </p: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3538317" y="2158508"/>
            <a:ext cx="731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pc="600" dirty="0">
                <a:latin typeface="Impact" panose="020B0806030902050204" pitchFamily="34" charset="0"/>
                <a:ea typeface="思源黑体 CN Medium" panose="020B0600000000000000" pitchFamily="34" charset="-122"/>
              </a:rPr>
              <a:t>1</a:t>
            </a:r>
            <a:endParaRPr lang="zh-CN" altLang="en-US" sz="9600" spc="600" dirty="0">
              <a:latin typeface="Impact" panose="020B0806030902050204" pitchFamily="34" charset="0"/>
              <a:ea typeface="思源黑体 CN Light" panose="020B0300000000000000" pitchFamily="34" charset="-122"/>
            </a:endParaRPr>
          </a:p>
        </p:txBody>
      </p:sp>
      <p:pic>
        <p:nvPicPr>
          <p:cNvPr id="5" name="PA-Graphic 4" descr="瓢虫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8044" y="5517707"/>
            <a:ext cx="1128758" cy="1128758"/>
          </a:xfrm>
          <a:prstGeom prst="rect">
            <a:avLst/>
          </a:prstGeom>
        </p:spPr>
      </p:pic>
      <p:pic>
        <p:nvPicPr>
          <p:cNvPr id="23" name="PA-图片 3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27568"/>
            <a:ext cx="2101684" cy="2285123"/>
          </a:xfrm>
          <a:prstGeom prst="rect">
            <a:avLst/>
          </a:prstGeom>
        </p:spPr>
      </p:pic>
      <p:pic>
        <p:nvPicPr>
          <p:cNvPr id="24" name="PA-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44244"/>
            <a:ext cx="1943100" cy="1809750"/>
          </a:xfrm>
          <a:prstGeom prst="rect">
            <a:avLst/>
          </a:prstGeom>
        </p:spPr>
      </p:pic>
      <p:pic>
        <p:nvPicPr>
          <p:cNvPr id="25" name="PA-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8073" y="-2746591"/>
            <a:ext cx="371293" cy="6858000"/>
          </a:xfrm>
          <a:prstGeom prst="rect">
            <a:avLst/>
          </a:prstGeom>
        </p:spPr>
      </p:pic>
      <p:pic>
        <p:nvPicPr>
          <p:cNvPr id="27" name="PA-图片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86224"/>
            <a:ext cx="1793647" cy="77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A-直接连接符 10"/>
          <p:cNvCxnSpPr/>
          <p:nvPr>
            <p:custDataLst>
              <p:tags r:id="rId1"/>
            </p:custDataLst>
          </p:nvPr>
        </p:nvCxnSpPr>
        <p:spPr>
          <a:xfrm>
            <a:off x="1495257" y="2337734"/>
            <a:ext cx="0" cy="23341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-9"/>
          <p:cNvSpPr/>
          <p:nvPr>
            <p:custDataLst>
              <p:tags r:id="rId2"/>
            </p:custDataLst>
          </p:nvPr>
        </p:nvSpPr>
        <p:spPr>
          <a:xfrm>
            <a:off x="1226614" y="2662749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15" name="PA-81"/>
          <p:cNvSpPr txBox="1"/>
          <p:nvPr>
            <p:custDataLst>
              <p:tags r:id="rId3"/>
            </p:custDataLst>
          </p:nvPr>
        </p:nvSpPr>
        <p:spPr bwMode="auto">
          <a:xfrm>
            <a:off x="2085975" y="2726055"/>
            <a:ext cx="5104765" cy="3695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Name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Where Are My Feet?!</a:t>
            </a:r>
          </a:p>
        </p:txBody>
      </p:sp>
      <p:sp>
        <p:nvSpPr>
          <p:cNvPr id="16" name="PA-7"/>
          <p:cNvSpPr/>
          <p:nvPr>
            <p:custDataLst>
              <p:tags r:id="rId4"/>
            </p:custDataLst>
          </p:nvPr>
        </p:nvSpPr>
        <p:spPr>
          <a:xfrm>
            <a:off x="1226614" y="3822333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19" name="PA-61"/>
          <p:cNvSpPr txBox="1"/>
          <p:nvPr>
            <p:custDataLst>
              <p:tags r:id="rId5"/>
            </p:custDataLst>
          </p:nvPr>
        </p:nvSpPr>
        <p:spPr bwMode="auto">
          <a:xfrm>
            <a:off x="2030095" y="3822065"/>
            <a:ext cx="5104765" cy="3695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Goal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Find his missing feet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645" y="362168"/>
            <a:ext cx="6858000" cy="485776"/>
            <a:chOff x="183645" y="362168"/>
            <a:chExt cx="6858000" cy="485776"/>
          </a:xfrm>
        </p:grpSpPr>
        <p:pic>
          <p:nvPicPr>
            <p:cNvPr id="31" name="PA-图片 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974344" y="362168"/>
              <a:ext cx="32766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Introduction</a:t>
              </a:r>
            </a:p>
          </p:txBody>
        </p:sp>
      </p:grpSp>
      <p:pic>
        <p:nvPicPr>
          <p:cNvPr id="33" name="PA-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674745" y="5613229"/>
            <a:ext cx="1943100" cy="1809750"/>
          </a:xfrm>
          <a:prstGeom prst="rect">
            <a:avLst/>
          </a:prstGeom>
        </p:spPr>
      </p:pic>
      <p:pic>
        <p:nvPicPr>
          <p:cNvPr id="34" name="PA-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  <p:pic>
        <p:nvPicPr>
          <p:cNvPr id="35" name="PA-图片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32" y="160788"/>
            <a:ext cx="1793647" cy="772525"/>
          </a:xfrm>
          <a:prstGeom prst="rect">
            <a:avLst/>
          </a:prstGeom>
        </p:spPr>
      </p:pic>
      <p:pic>
        <p:nvPicPr>
          <p:cNvPr id="3" name="图片 2" descr="Arcade platformer beat-'em-up preview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2870" y="1604645"/>
            <a:ext cx="4053840" cy="3648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-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81200" y="1373046"/>
            <a:ext cx="9939548" cy="3531303"/>
            <a:chOff x="1132894" y="1329401"/>
            <a:chExt cx="10488469" cy="3726323"/>
          </a:xfrm>
        </p:grpSpPr>
        <p:sp>
          <p:nvSpPr>
            <p:cNvPr id="3" name="PA-îṥļîḑé-Freeform: Shape 4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1156564" y="1910923"/>
              <a:ext cx="10464799" cy="2544797"/>
            </a:xfrm>
            <a:custGeom>
              <a:avLst/>
              <a:gdLst>
                <a:gd name="T0" fmla="*/ 1037 w 1038"/>
                <a:gd name="T1" fmla="*/ 2 h 283"/>
                <a:gd name="T2" fmla="*/ 257 w 1038"/>
                <a:gd name="T3" fmla="*/ 2 h 283"/>
                <a:gd name="T4" fmla="*/ 257 w 1038"/>
                <a:gd name="T5" fmla="*/ 283 h 283"/>
                <a:gd name="T6" fmla="*/ 1038 w 1038"/>
                <a:gd name="T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8" h="283">
                  <a:moveTo>
                    <a:pt x="1037" y="2"/>
                  </a:moveTo>
                  <a:cubicBezTo>
                    <a:pt x="257" y="2"/>
                    <a:pt x="257" y="2"/>
                    <a:pt x="257" y="2"/>
                  </a:cubicBezTo>
                  <a:cubicBezTo>
                    <a:pt x="0" y="0"/>
                    <a:pt x="5" y="281"/>
                    <a:pt x="257" y="283"/>
                  </a:cubicBezTo>
                  <a:cubicBezTo>
                    <a:pt x="1038" y="283"/>
                    <a:pt x="1038" y="283"/>
                    <a:pt x="1038" y="283"/>
                  </a:cubicBezTo>
                </a:path>
              </a:pathLst>
            </a:custGeom>
            <a:noFill/>
            <a:ln w="38100" cap="flat" cmpd="sng" algn="ctr">
              <a:solidFill>
                <a:srgbClr val="F9D3D3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" name="Group 11"/>
            <p:cNvGrpSpPr/>
            <p:nvPr/>
          </p:nvGrpSpPr>
          <p:grpSpPr>
            <a:xfrm>
              <a:off x="1132894" y="1331519"/>
              <a:ext cx="1313885" cy="1313885"/>
              <a:chOff x="1297132" y="1848154"/>
              <a:chExt cx="1313885" cy="1313885"/>
            </a:xfrm>
          </p:grpSpPr>
          <p:grpSp>
            <p:nvGrpSpPr>
              <p:cNvPr id="42" name="Group 12"/>
              <p:cNvGrpSpPr/>
              <p:nvPr/>
            </p:nvGrpSpPr>
            <p:grpSpPr>
              <a:xfrm>
                <a:off x="1297132" y="1848154"/>
                <a:ext cx="1313885" cy="1313885"/>
                <a:chOff x="972849" y="1375198"/>
                <a:chExt cx="985414" cy="985414"/>
              </a:xfrm>
            </p:grpSpPr>
            <p:sp>
              <p:nvSpPr>
                <p:cNvPr id="46" name="PA-îṥļîḑé-Oval 16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972849" y="1375198"/>
                  <a:ext cx="985414" cy="9854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7" name="PA-îṥļîḑé-Oval 17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049049" y="1442814"/>
                  <a:ext cx="833014" cy="83301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13"/>
              <p:cNvGrpSpPr/>
              <p:nvPr/>
            </p:nvGrpSpPr>
            <p:grpSpPr>
              <a:xfrm>
                <a:off x="1761849" y="2303536"/>
                <a:ext cx="398883" cy="398883"/>
                <a:chOff x="5170488" y="2544763"/>
                <a:chExt cx="463550" cy="46355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4" name="PA-îṥļîḑé-Freeform: Shape 14"/>
                <p:cNvSpPr/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5170488" y="2544763"/>
                  <a:ext cx="463550" cy="463550"/>
                </a:xfrm>
                <a:custGeom>
                  <a:avLst/>
                  <a:gdLst>
                    <a:gd name="T0" fmla="*/ 117 w 233"/>
                    <a:gd name="T1" fmla="*/ 0 h 233"/>
                    <a:gd name="T2" fmla="*/ 0 w 233"/>
                    <a:gd name="T3" fmla="*/ 116 h 233"/>
                    <a:gd name="T4" fmla="*/ 117 w 233"/>
                    <a:gd name="T5" fmla="*/ 233 h 233"/>
                    <a:gd name="T6" fmla="*/ 233 w 233"/>
                    <a:gd name="T7" fmla="*/ 116 h 233"/>
                    <a:gd name="T8" fmla="*/ 117 w 233"/>
                    <a:gd name="T9" fmla="*/ 0 h 233"/>
                    <a:gd name="T10" fmla="*/ 117 w 233"/>
                    <a:gd name="T11" fmla="*/ 213 h 233"/>
                    <a:gd name="T12" fmla="*/ 21 w 233"/>
                    <a:gd name="T13" fmla="*/ 116 h 233"/>
                    <a:gd name="T14" fmla="*/ 117 w 233"/>
                    <a:gd name="T15" fmla="*/ 20 h 233"/>
                    <a:gd name="T16" fmla="*/ 213 w 233"/>
                    <a:gd name="T17" fmla="*/ 116 h 233"/>
                    <a:gd name="T18" fmla="*/ 117 w 233"/>
                    <a:gd name="T19" fmla="*/ 21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233">
                      <a:moveTo>
                        <a:pt x="117" y="0"/>
                      </a:moveTo>
                      <a:cubicBezTo>
                        <a:pt x="53" y="0"/>
                        <a:pt x="0" y="52"/>
                        <a:pt x="0" y="116"/>
                      </a:cubicBezTo>
                      <a:cubicBezTo>
                        <a:pt x="0" y="181"/>
                        <a:pt x="53" y="233"/>
                        <a:pt x="117" y="233"/>
                      </a:cubicBezTo>
                      <a:cubicBezTo>
                        <a:pt x="181" y="233"/>
                        <a:pt x="233" y="181"/>
                        <a:pt x="233" y="116"/>
                      </a:cubicBezTo>
                      <a:cubicBezTo>
                        <a:pt x="233" y="52"/>
                        <a:pt x="181" y="0"/>
                        <a:pt x="117" y="0"/>
                      </a:cubicBezTo>
                      <a:close/>
                      <a:moveTo>
                        <a:pt x="117" y="213"/>
                      </a:moveTo>
                      <a:cubicBezTo>
                        <a:pt x="64" y="213"/>
                        <a:pt x="21" y="169"/>
                        <a:pt x="21" y="116"/>
                      </a:cubicBezTo>
                      <a:cubicBezTo>
                        <a:pt x="21" y="63"/>
                        <a:pt x="64" y="20"/>
                        <a:pt x="117" y="20"/>
                      </a:cubicBezTo>
                      <a:cubicBezTo>
                        <a:pt x="170" y="20"/>
                        <a:pt x="213" y="63"/>
                        <a:pt x="213" y="116"/>
                      </a:cubicBezTo>
                      <a:cubicBezTo>
                        <a:pt x="213" y="169"/>
                        <a:pt x="170" y="213"/>
                        <a:pt x="117" y="2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5" name="PA-îṥļîḑé-Freeform: Shape 15"/>
                <p:cNvSpPr/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5224463" y="2597151"/>
                  <a:ext cx="357188" cy="357188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83 w 180"/>
                    <a:gd name="T11" fmla="*/ 14 h 180"/>
                    <a:gd name="T12" fmla="*/ 96 w 180"/>
                    <a:gd name="T13" fmla="*/ 14 h 180"/>
                    <a:gd name="T14" fmla="*/ 96 w 180"/>
                    <a:gd name="T15" fmla="*/ 36 h 180"/>
                    <a:gd name="T16" fmla="*/ 83 w 180"/>
                    <a:gd name="T17" fmla="*/ 36 h 180"/>
                    <a:gd name="T18" fmla="*/ 83 w 180"/>
                    <a:gd name="T19" fmla="*/ 14 h 180"/>
                    <a:gd name="T20" fmla="*/ 36 w 180"/>
                    <a:gd name="T21" fmla="*/ 97 h 180"/>
                    <a:gd name="T22" fmla="*/ 13 w 180"/>
                    <a:gd name="T23" fmla="*/ 97 h 180"/>
                    <a:gd name="T24" fmla="*/ 13 w 180"/>
                    <a:gd name="T25" fmla="*/ 84 h 180"/>
                    <a:gd name="T26" fmla="*/ 36 w 180"/>
                    <a:gd name="T27" fmla="*/ 84 h 180"/>
                    <a:gd name="T28" fmla="*/ 36 w 180"/>
                    <a:gd name="T29" fmla="*/ 97 h 180"/>
                    <a:gd name="T30" fmla="*/ 96 w 180"/>
                    <a:gd name="T31" fmla="*/ 167 h 180"/>
                    <a:gd name="T32" fmla="*/ 83 w 180"/>
                    <a:gd name="T33" fmla="*/ 167 h 180"/>
                    <a:gd name="T34" fmla="*/ 83 w 180"/>
                    <a:gd name="T35" fmla="*/ 145 h 180"/>
                    <a:gd name="T36" fmla="*/ 96 w 180"/>
                    <a:gd name="T37" fmla="*/ 145 h 180"/>
                    <a:gd name="T38" fmla="*/ 96 w 180"/>
                    <a:gd name="T39" fmla="*/ 167 h 180"/>
                    <a:gd name="T40" fmla="*/ 98 w 180"/>
                    <a:gd name="T41" fmla="*/ 89 h 180"/>
                    <a:gd name="T42" fmla="*/ 92 w 180"/>
                    <a:gd name="T43" fmla="*/ 131 h 180"/>
                    <a:gd name="T44" fmla="*/ 81 w 180"/>
                    <a:gd name="T45" fmla="*/ 80 h 180"/>
                    <a:gd name="T46" fmla="*/ 81 w 180"/>
                    <a:gd name="T47" fmla="*/ 80 h 180"/>
                    <a:gd name="T48" fmla="*/ 81 w 180"/>
                    <a:gd name="T49" fmla="*/ 80 h 180"/>
                    <a:gd name="T50" fmla="*/ 81 w 180"/>
                    <a:gd name="T51" fmla="*/ 80 h 180"/>
                    <a:gd name="T52" fmla="*/ 81 w 180"/>
                    <a:gd name="T53" fmla="*/ 80 h 180"/>
                    <a:gd name="T54" fmla="*/ 126 w 180"/>
                    <a:gd name="T55" fmla="*/ 48 h 180"/>
                    <a:gd name="T56" fmla="*/ 98 w 180"/>
                    <a:gd name="T57" fmla="*/ 89 h 180"/>
                    <a:gd name="T58" fmla="*/ 144 w 180"/>
                    <a:gd name="T59" fmla="*/ 97 h 180"/>
                    <a:gd name="T60" fmla="*/ 144 w 180"/>
                    <a:gd name="T61" fmla="*/ 84 h 180"/>
                    <a:gd name="T62" fmla="*/ 166 w 180"/>
                    <a:gd name="T63" fmla="*/ 84 h 180"/>
                    <a:gd name="T64" fmla="*/ 166 w 180"/>
                    <a:gd name="T65" fmla="*/ 97 h 180"/>
                    <a:gd name="T66" fmla="*/ 144 w 180"/>
                    <a:gd name="T67" fmla="*/ 9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40" y="180"/>
                        <a:pt x="180" y="140"/>
                        <a:pt x="180" y="90"/>
                      </a:cubicBezTo>
                      <a:cubicBezTo>
                        <a:pt x="180" y="41"/>
                        <a:pt x="140" y="0"/>
                        <a:pt x="90" y="0"/>
                      </a:cubicBezTo>
                      <a:close/>
                      <a:moveTo>
                        <a:pt x="83" y="14"/>
                      </a:moveTo>
                      <a:cubicBezTo>
                        <a:pt x="96" y="14"/>
                        <a:pt x="96" y="14"/>
                        <a:pt x="96" y="14"/>
                      </a:cubicBezTo>
                      <a:cubicBezTo>
                        <a:pt x="96" y="36"/>
                        <a:pt x="96" y="36"/>
                        <a:pt x="96" y="36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lnTo>
                        <a:pt x="83" y="14"/>
                      </a:lnTo>
                      <a:close/>
                      <a:moveTo>
                        <a:pt x="36" y="97"/>
                      </a:moveTo>
                      <a:cubicBezTo>
                        <a:pt x="13" y="97"/>
                        <a:pt x="13" y="97"/>
                        <a:pt x="13" y="97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36" y="84"/>
                        <a:pt x="36" y="84"/>
                        <a:pt x="36" y="84"/>
                      </a:cubicBezTo>
                      <a:cubicBezTo>
                        <a:pt x="36" y="97"/>
                        <a:pt x="36" y="97"/>
                        <a:pt x="36" y="97"/>
                      </a:cubicBezTo>
                      <a:close/>
                      <a:moveTo>
                        <a:pt x="96" y="167"/>
                      </a:moveTo>
                      <a:cubicBezTo>
                        <a:pt x="83" y="167"/>
                        <a:pt x="83" y="167"/>
                        <a:pt x="83" y="167"/>
                      </a:cubicBezTo>
                      <a:cubicBezTo>
                        <a:pt x="83" y="145"/>
                        <a:pt x="83" y="145"/>
                        <a:pt x="83" y="145"/>
                      </a:cubicBezTo>
                      <a:cubicBezTo>
                        <a:pt x="96" y="145"/>
                        <a:pt x="96" y="145"/>
                        <a:pt x="96" y="145"/>
                      </a:cubicBezTo>
                      <a:lnTo>
                        <a:pt x="96" y="167"/>
                      </a:lnTo>
                      <a:close/>
                      <a:moveTo>
                        <a:pt x="98" y="89"/>
                      </a:moveTo>
                      <a:cubicBezTo>
                        <a:pt x="92" y="131"/>
                        <a:pt x="92" y="131"/>
                        <a:pt x="92" y="131"/>
                      </a:cubicBezTo>
                      <a:cubicBezTo>
                        <a:pt x="81" y="80"/>
                        <a:pt x="81" y="80"/>
                        <a:pt x="81" y="80"/>
                      </a:cubicBezTo>
                      <a:cubicBezTo>
                        <a:pt x="81" y="80"/>
                        <a:pt x="81" y="80"/>
                        <a:pt x="81" y="80"/>
                      </a:cubicBezTo>
                      <a:cubicBezTo>
                        <a:pt x="81" y="80"/>
                        <a:pt x="81" y="80"/>
                        <a:pt x="81" y="80"/>
                      </a:cubicBezTo>
                      <a:cubicBezTo>
                        <a:pt x="81" y="80"/>
                        <a:pt x="81" y="80"/>
                        <a:pt x="81" y="80"/>
                      </a:cubicBezTo>
                      <a:cubicBezTo>
                        <a:pt x="81" y="80"/>
                        <a:pt x="81" y="80"/>
                        <a:pt x="81" y="80"/>
                      </a:cubicBezTo>
                      <a:cubicBezTo>
                        <a:pt x="126" y="48"/>
                        <a:pt x="126" y="48"/>
                        <a:pt x="126" y="48"/>
                      </a:cubicBezTo>
                      <a:lnTo>
                        <a:pt x="98" y="89"/>
                      </a:lnTo>
                      <a:close/>
                      <a:moveTo>
                        <a:pt x="144" y="97"/>
                      </a:moveTo>
                      <a:cubicBezTo>
                        <a:pt x="144" y="84"/>
                        <a:pt x="144" y="84"/>
                        <a:pt x="144" y="84"/>
                      </a:cubicBezTo>
                      <a:cubicBezTo>
                        <a:pt x="166" y="84"/>
                        <a:pt x="166" y="84"/>
                        <a:pt x="166" y="84"/>
                      </a:cubicBezTo>
                      <a:cubicBezTo>
                        <a:pt x="166" y="97"/>
                        <a:pt x="166" y="97"/>
                        <a:pt x="166" y="97"/>
                      </a:cubicBezTo>
                      <a:lnTo>
                        <a:pt x="144" y="9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" name="Group 18"/>
            <p:cNvGrpSpPr/>
            <p:nvPr/>
          </p:nvGrpSpPr>
          <p:grpSpPr>
            <a:xfrm>
              <a:off x="4793952" y="1329401"/>
              <a:ext cx="1313885" cy="1313885"/>
              <a:chOff x="4958190" y="1846036"/>
              <a:chExt cx="1313885" cy="1313885"/>
            </a:xfrm>
          </p:grpSpPr>
          <p:grpSp>
            <p:nvGrpSpPr>
              <p:cNvPr id="38" name="Group 19"/>
              <p:cNvGrpSpPr/>
              <p:nvPr/>
            </p:nvGrpSpPr>
            <p:grpSpPr>
              <a:xfrm>
                <a:off x="4958190" y="1846036"/>
                <a:ext cx="1313885" cy="1313885"/>
                <a:chOff x="3718642" y="1373610"/>
                <a:chExt cx="985414" cy="985414"/>
              </a:xfrm>
            </p:grpSpPr>
            <p:sp>
              <p:nvSpPr>
                <p:cNvPr id="40" name="PA-îṥļîḑé-Oval 21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3718642" y="1373610"/>
                  <a:ext cx="985414" cy="9854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PA-îṥļîḑé-Oval 22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794842" y="1442814"/>
                  <a:ext cx="833014" cy="83301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PA-îṥļîḑé-Freeform: Shape 20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5502433" y="2276842"/>
                <a:ext cx="225397" cy="423472"/>
              </a:xfrm>
              <a:custGeom>
                <a:avLst/>
                <a:gdLst>
                  <a:gd name="T0" fmla="*/ 125 w 165"/>
                  <a:gd name="T1" fmla="*/ 30 h 310"/>
                  <a:gd name="T2" fmla="*/ 125 w 165"/>
                  <a:gd name="T3" fmla="*/ 2 h 310"/>
                  <a:gd name="T4" fmla="*/ 125 w 165"/>
                  <a:gd name="T5" fmla="*/ 0 h 310"/>
                  <a:gd name="T6" fmla="*/ 123 w 165"/>
                  <a:gd name="T7" fmla="*/ 0 h 310"/>
                  <a:gd name="T8" fmla="*/ 42 w 165"/>
                  <a:gd name="T9" fmla="*/ 0 h 310"/>
                  <a:gd name="T10" fmla="*/ 41 w 165"/>
                  <a:gd name="T11" fmla="*/ 0 h 310"/>
                  <a:gd name="T12" fmla="*/ 41 w 165"/>
                  <a:gd name="T13" fmla="*/ 2 h 310"/>
                  <a:gd name="T14" fmla="*/ 41 w 165"/>
                  <a:gd name="T15" fmla="*/ 30 h 310"/>
                  <a:gd name="T16" fmla="*/ 2 w 165"/>
                  <a:gd name="T17" fmla="*/ 30 h 310"/>
                  <a:gd name="T18" fmla="*/ 0 w 165"/>
                  <a:gd name="T19" fmla="*/ 30 h 310"/>
                  <a:gd name="T20" fmla="*/ 0 w 165"/>
                  <a:gd name="T21" fmla="*/ 31 h 310"/>
                  <a:gd name="T22" fmla="*/ 0 w 165"/>
                  <a:gd name="T23" fmla="*/ 308 h 310"/>
                  <a:gd name="T24" fmla="*/ 0 w 165"/>
                  <a:gd name="T25" fmla="*/ 310 h 310"/>
                  <a:gd name="T26" fmla="*/ 2 w 165"/>
                  <a:gd name="T27" fmla="*/ 310 h 310"/>
                  <a:gd name="T28" fmla="*/ 164 w 165"/>
                  <a:gd name="T29" fmla="*/ 310 h 310"/>
                  <a:gd name="T30" fmla="*/ 165 w 165"/>
                  <a:gd name="T31" fmla="*/ 310 h 310"/>
                  <a:gd name="T32" fmla="*/ 165 w 165"/>
                  <a:gd name="T33" fmla="*/ 308 h 310"/>
                  <a:gd name="T34" fmla="*/ 165 w 165"/>
                  <a:gd name="T35" fmla="*/ 31 h 310"/>
                  <a:gd name="T36" fmla="*/ 165 w 165"/>
                  <a:gd name="T37" fmla="*/ 30 h 310"/>
                  <a:gd name="T38" fmla="*/ 164 w 165"/>
                  <a:gd name="T39" fmla="*/ 30 h 310"/>
                  <a:gd name="T40" fmla="*/ 125 w 165"/>
                  <a:gd name="T41" fmla="*/ 30 h 310"/>
                  <a:gd name="T42" fmla="*/ 150 w 165"/>
                  <a:gd name="T43" fmla="*/ 179 h 310"/>
                  <a:gd name="T44" fmla="*/ 150 w 165"/>
                  <a:gd name="T45" fmla="*/ 228 h 310"/>
                  <a:gd name="T46" fmla="*/ 16 w 165"/>
                  <a:gd name="T47" fmla="*/ 228 h 310"/>
                  <a:gd name="T48" fmla="*/ 16 w 165"/>
                  <a:gd name="T49" fmla="*/ 179 h 310"/>
                  <a:gd name="T50" fmla="*/ 150 w 165"/>
                  <a:gd name="T51" fmla="*/ 179 h 310"/>
                  <a:gd name="T52" fmla="*/ 16 w 165"/>
                  <a:gd name="T53" fmla="*/ 163 h 310"/>
                  <a:gd name="T54" fmla="*/ 16 w 165"/>
                  <a:gd name="T55" fmla="*/ 114 h 310"/>
                  <a:gd name="T56" fmla="*/ 150 w 165"/>
                  <a:gd name="T57" fmla="*/ 114 h 310"/>
                  <a:gd name="T58" fmla="*/ 150 w 165"/>
                  <a:gd name="T59" fmla="*/ 163 h 310"/>
                  <a:gd name="T60" fmla="*/ 16 w 165"/>
                  <a:gd name="T61" fmla="*/ 163 h 310"/>
                  <a:gd name="T62" fmla="*/ 150 w 165"/>
                  <a:gd name="T63" fmla="*/ 244 h 310"/>
                  <a:gd name="T64" fmla="*/ 150 w 165"/>
                  <a:gd name="T65" fmla="*/ 294 h 310"/>
                  <a:gd name="T66" fmla="*/ 16 w 165"/>
                  <a:gd name="T67" fmla="*/ 294 h 310"/>
                  <a:gd name="T68" fmla="*/ 16 w 165"/>
                  <a:gd name="T69" fmla="*/ 244 h 310"/>
                  <a:gd name="T70" fmla="*/ 150 w 165"/>
                  <a:gd name="T71" fmla="*/ 244 h 310"/>
                  <a:gd name="T72" fmla="*/ 150 w 165"/>
                  <a:gd name="T73" fmla="*/ 244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5" h="310">
                    <a:moveTo>
                      <a:pt x="125" y="30"/>
                    </a:moveTo>
                    <a:lnTo>
                      <a:pt x="125" y="2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1" y="2"/>
                    </a:lnTo>
                    <a:lnTo>
                      <a:pt x="41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08"/>
                    </a:lnTo>
                    <a:lnTo>
                      <a:pt x="0" y="310"/>
                    </a:lnTo>
                    <a:lnTo>
                      <a:pt x="2" y="310"/>
                    </a:lnTo>
                    <a:lnTo>
                      <a:pt x="164" y="310"/>
                    </a:lnTo>
                    <a:lnTo>
                      <a:pt x="165" y="310"/>
                    </a:lnTo>
                    <a:lnTo>
                      <a:pt x="165" y="308"/>
                    </a:lnTo>
                    <a:lnTo>
                      <a:pt x="165" y="31"/>
                    </a:lnTo>
                    <a:lnTo>
                      <a:pt x="165" y="30"/>
                    </a:lnTo>
                    <a:lnTo>
                      <a:pt x="164" y="30"/>
                    </a:lnTo>
                    <a:lnTo>
                      <a:pt x="125" y="30"/>
                    </a:lnTo>
                    <a:close/>
                    <a:moveTo>
                      <a:pt x="150" y="179"/>
                    </a:moveTo>
                    <a:lnTo>
                      <a:pt x="150" y="228"/>
                    </a:lnTo>
                    <a:lnTo>
                      <a:pt x="16" y="228"/>
                    </a:lnTo>
                    <a:lnTo>
                      <a:pt x="16" y="179"/>
                    </a:lnTo>
                    <a:lnTo>
                      <a:pt x="150" y="179"/>
                    </a:lnTo>
                    <a:close/>
                    <a:moveTo>
                      <a:pt x="16" y="163"/>
                    </a:moveTo>
                    <a:lnTo>
                      <a:pt x="16" y="114"/>
                    </a:lnTo>
                    <a:lnTo>
                      <a:pt x="150" y="114"/>
                    </a:lnTo>
                    <a:lnTo>
                      <a:pt x="150" y="163"/>
                    </a:lnTo>
                    <a:lnTo>
                      <a:pt x="16" y="163"/>
                    </a:lnTo>
                    <a:close/>
                    <a:moveTo>
                      <a:pt x="150" y="244"/>
                    </a:moveTo>
                    <a:lnTo>
                      <a:pt x="150" y="294"/>
                    </a:lnTo>
                    <a:lnTo>
                      <a:pt x="16" y="294"/>
                    </a:lnTo>
                    <a:lnTo>
                      <a:pt x="16" y="244"/>
                    </a:lnTo>
                    <a:lnTo>
                      <a:pt x="150" y="244"/>
                    </a:lnTo>
                    <a:lnTo>
                      <a:pt x="150" y="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8244894" y="1331519"/>
              <a:ext cx="1313885" cy="1313885"/>
              <a:chOff x="8409132" y="1848154"/>
              <a:chExt cx="1313885" cy="1313885"/>
            </a:xfrm>
          </p:grpSpPr>
          <p:grpSp>
            <p:nvGrpSpPr>
              <p:cNvPr id="31" name="Group 24"/>
              <p:cNvGrpSpPr/>
              <p:nvPr/>
            </p:nvGrpSpPr>
            <p:grpSpPr>
              <a:xfrm>
                <a:off x="8409132" y="1848154"/>
                <a:ext cx="1313885" cy="1313885"/>
                <a:chOff x="6306849" y="1375198"/>
                <a:chExt cx="985414" cy="985414"/>
              </a:xfrm>
            </p:grpSpPr>
            <p:sp>
              <p:nvSpPr>
                <p:cNvPr id="36" name="PA-îṥļîḑé-Oval 29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6306849" y="1375198"/>
                  <a:ext cx="985414" cy="9854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alt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37" name="PA-îṥļîḑé-Oval 3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6383049" y="1442814"/>
                  <a:ext cx="833014" cy="83301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oup 25"/>
              <p:cNvGrpSpPr/>
              <p:nvPr/>
            </p:nvGrpSpPr>
            <p:grpSpPr>
              <a:xfrm>
                <a:off x="8910345" y="2310437"/>
                <a:ext cx="311457" cy="404349"/>
                <a:chOff x="4516438" y="2541588"/>
                <a:chExt cx="361950" cy="46990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PA-îṥļîḑé-Freeform: Shape 26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4589463" y="2746376"/>
                  <a:ext cx="138113" cy="265113"/>
                </a:xfrm>
                <a:custGeom>
                  <a:avLst/>
                  <a:gdLst>
                    <a:gd name="T0" fmla="*/ 23 w 87"/>
                    <a:gd name="T1" fmla="*/ 0 h 167"/>
                    <a:gd name="T2" fmla="*/ 23 w 87"/>
                    <a:gd name="T3" fmla="*/ 140 h 167"/>
                    <a:gd name="T4" fmla="*/ 0 w 87"/>
                    <a:gd name="T5" fmla="*/ 140 h 167"/>
                    <a:gd name="T6" fmla="*/ 0 w 87"/>
                    <a:gd name="T7" fmla="*/ 167 h 167"/>
                    <a:gd name="T8" fmla="*/ 87 w 87"/>
                    <a:gd name="T9" fmla="*/ 167 h 167"/>
                    <a:gd name="T10" fmla="*/ 87 w 87"/>
                    <a:gd name="T11" fmla="*/ 140 h 167"/>
                    <a:gd name="T12" fmla="*/ 64 w 87"/>
                    <a:gd name="T13" fmla="*/ 140 h 167"/>
                    <a:gd name="T14" fmla="*/ 64 w 87"/>
                    <a:gd name="T15" fmla="*/ 0 h 167"/>
                    <a:gd name="T16" fmla="*/ 23 w 87"/>
                    <a:gd name="T17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167">
                      <a:moveTo>
                        <a:pt x="23" y="0"/>
                      </a:moveTo>
                      <a:lnTo>
                        <a:pt x="23" y="140"/>
                      </a:lnTo>
                      <a:lnTo>
                        <a:pt x="0" y="140"/>
                      </a:lnTo>
                      <a:lnTo>
                        <a:pt x="0" y="167"/>
                      </a:lnTo>
                      <a:lnTo>
                        <a:pt x="87" y="167"/>
                      </a:lnTo>
                      <a:lnTo>
                        <a:pt x="87" y="140"/>
                      </a:lnTo>
                      <a:lnTo>
                        <a:pt x="64" y="140"/>
                      </a:lnTo>
                      <a:lnTo>
                        <a:pt x="64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PA-îṥļîḑé-Freeform: Shape 27"/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589463" y="2541588"/>
                  <a:ext cx="138113" cy="82550"/>
                </a:xfrm>
                <a:custGeom>
                  <a:avLst/>
                  <a:gdLst>
                    <a:gd name="T0" fmla="*/ 51 w 69"/>
                    <a:gd name="T1" fmla="*/ 42 h 42"/>
                    <a:gd name="T2" fmla="*/ 51 w 69"/>
                    <a:gd name="T3" fmla="*/ 27 h 42"/>
                    <a:gd name="T4" fmla="*/ 57 w 69"/>
                    <a:gd name="T5" fmla="*/ 27 h 42"/>
                    <a:gd name="T6" fmla="*/ 69 w 69"/>
                    <a:gd name="T7" fmla="*/ 13 h 42"/>
                    <a:gd name="T8" fmla="*/ 57 w 69"/>
                    <a:gd name="T9" fmla="*/ 0 h 42"/>
                    <a:gd name="T10" fmla="*/ 12 w 69"/>
                    <a:gd name="T11" fmla="*/ 0 h 42"/>
                    <a:gd name="T12" fmla="*/ 0 w 69"/>
                    <a:gd name="T13" fmla="*/ 13 h 42"/>
                    <a:gd name="T14" fmla="*/ 12 w 69"/>
                    <a:gd name="T15" fmla="*/ 27 h 42"/>
                    <a:gd name="T16" fmla="*/ 18 w 69"/>
                    <a:gd name="T17" fmla="*/ 27 h 42"/>
                    <a:gd name="T18" fmla="*/ 18 w 69"/>
                    <a:gd name="T19" fmla="*/ 42 h 42"/>
                    <a:gd name="T20" fmla="*/ 51 w 69"/>
                    <a:gd name="T21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" h="42">
                      <a:moveTo>
                        <a:pt x="51" y="42"/>
                      </a:move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57" y="27"/>
                        <a:pt x="57" y="27"/>
                        <a:pt x="57" y="27"/>
                      </a:cubicBezTo>
                      <a:cubicBezTo>
                        <a:pt x="64" y="27"/>
                        <a:pt x="69" y="21"/>
                        <a:pt x="69" y="13"/>
                      </a:cubicBezTo>
                      <a:cubicBezTo>
                        <a:pt x="69" y="6"/>
                        <a:pt x="64" y="0"/>
                        <a:pt x="57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6"/>
                        <a:pt x="0" y="13"/>
                      </a:cubicBezTo>
                      <a:cubicBezTo>
                        <a:pt x="0" y="21"/>
                        <a:pt x="5" y="27"/>
                        <a:pt x="12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lnTo>
                        <a:pt x="51" y="4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PA-îṥļîḑé-Freeform: Shape 28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4516438" y="2605088"/>
                  <a:ext cx="361950" cy="153988"/>
                </a:xfrm>
                <a:custGeom>
                  <a:avLst/>
                  <a:gdLst>
                    <a:gd name="T0" fmla="*/ 140 w 228"/>
                    <a:gd name="T1" fmla="*/ 21 h 97"/>
                    <a:gd name="T2" fmla="*/ 110 w 228"/>
                    <a:gd name="T3" fmla="*/ 21 h 97"/>
                    <a:gd name="T4" fmla="*/ 69 w 228"/>
                    <a:gd name="T5" fmla="*/ 21 h 97"/>
                    <a:gd name="T6" fmla="*/ 0 w 228"/>
                    <a:gd name="T7" fmla="*/ 21 h 97"/>
                    <a:gd name="T8" fmla="*/ 0 w 228"/>
                    <a:gd name="T9" fmla="*/ 80 h 97"/>
                    <a:gd name="T10" fmla="*/ 69 w 228"/>
                    <a:gd name="T11" fmla="*/ 80 h 97"/>
                    <a:gd name="T12" fmla="*/ 110 w 228"/>
                    <a:gd name="T13" fmla="*/ 80 h 97"/>
                    <a:gd name="T14" fmla="*/ 140 w 228"/>
                    <a:gd name="T15" fmla="*/ 80 h 97"/>
                    <a:gd name="T16" fmla="*/ 140 w 228"/>
                    <a:gd name="T17" fmla="*/ 97 h 97"/>
                    <a:gd name="T18" fmla="*/ 228 w 228"/>
                    <a:gd name="T19" fmla="*/ 49 h 97"/>
                    <a:gd name="T20" fmla="*/ 140 w 228"/>
                    <a:gd name="T21" fmla="*/ 0 h 97"/>
                    <a:gd name="T22" fmla="*/ 140 w 228"/>
                    <a:gd name="T23" fmla="*/ 2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8" h="97">
                      <a:moveTo>
                        <a:pt x="140" y="21"/>
                      </a:moveTo>
                      <a:lnTo>
                        <a:pt x="110" y="21"/>
                      </a:lnTo>
                      <a:lnTo>
                        <a:pt x="69" y="21"/>
                      </a:lnTo>
                      <a:lnTo>
                        <a:pt x="0" y="21"/>
                      </a:lnTo>
                      <a:lnTo>
                        <a:pt x="0" y="80"/>
                      </a:lnTo>
                      <a:lnTo>
                        <a:pt x="69" y="80"/>
                      </a:lnTo>
                      <a:lnTo>
                        <a:pt x="110" y="80"/>
                      </a:lnTo>
                      <a:lnTo>
                        <a:pt x="140" y="80"/>
                      </a:lnTo>
                      <a:lnTo>
                        <a:pt x="140" y="97"/>
                      </a:lnTo>
                      <a:lnTo>
                        <a:pt x="228" y="49"/>
                      </a:lnTo>
                      <a:lnTo>
                        <a:pt x="140" y="0"/>
                      </a:lnTo>
                      <a:lnTo>
                        <a:pt x="140" y="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31"/>
            <p:cNvGrpSpPr/>
            <p:nvPr/>
          </p:nvGrpSpPr>
          <p:grpSpPr>
            <a:xfrm>
              <a:off x="1170777" y="3739721"/>
              <a:ext cx="1313885" cy="1313885"/>
              <a:chOff x="1297132" y="4258474"/>
              <a:chExt cx="1313885" cy="1313885"/>
            </a:xfrm>
          </p:grpSpPr>
          <p:grpSp>
            <p:nvGrpSpPr>
              <p:cNvPr id="23" name="Group 32"/>
              <p:cNvGrpSpPr/>
              <p:nvPr/>
            </p:nvGrpSpPr>
            <p:grpSpPr>
              <a:xfrm>
                <a:off x="1297132" y="4258474"/>
                <a:ext cx="1313885" cy="1313885"/>
                <a:chOff x="972849" y="3182938"/>
                <a:chExt cx="985414" cy="985414"/>
              </a:xfrm>
            </p:grpSpPr>
            <p:sp>
              <p:nvSpPr>
                <p:cNvPr id="29" name="PA-îṥļîḑé-Oval 3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972849" y="3182938"/>
                  <a:ext cx="985414" cy="9854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PA-îṥļîḑé-Oval 3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049049" y="3257550"/>
                  <a:ext cx="833014" cy="8330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24" name="Group 33"/>
              <p:cNvGrpSpPr/>
              <p:nvPr/>
            </p:nvGrpSpPr>
            <p:grpSpPr>
              <a:xfrm>
                <a:off x="1732783" y="4757887"/>
                <a:ext cx="390688" cy="370197"/>
                <a:chOff x="946150" y="2560638"/>
                <a:chExt cx="454026" cy="430213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PA-îṥļîḑé-Rectangle 34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1062038" y="2582863"/>
                  <a:ext cx="338138" cy="2365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PA-îṥļîḑé-Freeform: Shape 35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946150" y="2560638"/>
                  <a:ext cx="454025" cy="322263"/>
                </a:xfrm>
                <a:custGeom>
                  <a:avLst/>
                  <a:gdLst>
                    <a:gd name="T0" fmla="*/ 0 w 286"/>
                    <a:gd name="T1" fmla="*/ 0 h 203"/>
                    <a:gd name="T2" fmla="*/ 0 w 286"/>
                    <a:gd name="T3" fmla="*/ 28 h 203"/>
                    <a:gd name="T4" fmla="*/ 33 w 286"/>
                    <a:gd name="T5" fmla="*/ 28 h 203"/>
                    <a:gd name="T6" fmla="*/ 33 w 286"/>
                    <a:gd name="T7" fmla="*/ 203 h 203"/>
                    <a:gd name="T8" fmla="*/ 286 w 286"/>
                    <a:gd name="T9" fmla="*/ 203 h 203"/>
                    <a:gd name="T10" fmla="*/ 286 w 286"/>
                    <a:gd name="T11" fmla="*/ 177 h 203"/>
                    <a:gd name="T12" fmla="*/ 59 w 286"/>
                    <a:gd name="T13" fmla="*/ 177 h 203"/>
                    <a:gd name="T14" fmla="*/ 59 w 286"/>
                    <a:gd name="T15" fmla="*/ 0 h 203"/>
                    <a:gd name="T16" fmla="*/ 0 w 286"/>
                    <a:gd name="T17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6" h="203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33" y="28"/>
                      </a:lnTo>
                      <a:lnTo>
                        <a:pt x="33" y="203"/>
                      </a:lnTo>
                      <a:lnTo>
                        <a:pt x="286" y="203"/>
                      </a:lnTo>
                      <a:lnTo>
                        <a:pt x="286" y="177"/>
                      </a:lnTo>
                      <a:lnTo>
                        <a:pt x="59" y="177"/>
                      </a:lnTo>
                      <a:lnTo>
                        <a:pt x="5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PA-îṥļîḑé-Oval 36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030288" y="2903538"/>
                  <a:ext cx="87313" cy="8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PA-îṥļîḑé-Oval 37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281113" y="2903538"/>
                  <a:ext cx="87313" cy="87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8" name="Group 40"/>
            <p:cNvGrpSpPr/>
            <p:nvPr/>
          </p:nvGrpSpPr>
          <p:grpSpPr>
            <a:xfrm>
              <a:off x="4793952" y="3739721"/>
              <a:ext cx="1313885" cy="1313885"/>
              <a:chOff x="4958190" y="4256356"/>
              <a:chExt cx="1313885" cy="1313885"/>
            </a:xfrm>
          </p:grpSpPr>
          <p:grpSp>
            <p:nvGrpSpPr>
              <p:cNvPr id="17" name="Group 41"/>
              <p:cNvGrpSpPr/>
              <p:nvPr/>
            </p:nvGrpSpPr>
            <p:grpSpPr>
              <a:xfrm>
                <a:off x="4958190" y="4256356"/>
                <a:ext cx="1313885" cy="1313885"/>
                <a:chOff x="3718642" y="3181350"/>
                <a:chExt cx="985414" cy="985414"/>
              </a:xfrm>
            </p:grpSpPr>
            <p:sp>
              <p:nvSpPr>
                <p:cNvPr id="21" name="PA-îṥļîḑé-Oval 45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718642" y="3181350"/>
                  <a:ext cx="985414" cy="9854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" name="PA-îṥļîḑé-Oval 46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3794842" y="3257550"/>
                  <a:ext cx="833014" cy="83301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oup 42"/>
              <p:cNvGrpSpPr/>
              <p:nvPr/>
            </p:nvGrpSpPr>
            <p:grpSpPr>
              <a:xfrm>
                <a:off x="5393149" y="4702427"/>
                <a:ext cx="443963" cy="359267"/>
                <a:chOff x="3733800" y="1066801"/>
                <a:chExt cx="515938" cy="41751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9" name="PA-îṥļîḑé-Freeform: Shape 43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824288" y="1066801"/>
                  <a:ext cx="384175" cy="236538"/>
                </a:xfrm>
                <a:custGeom>
                  <a:avLst/>
                  <a:gdLst>
                    <a:gd name="T0" fmla="*/ 157 w 242"/>
                    <a:gd name="T1" fmla="*/ 0 h 149"/>
                    <a:gd name="T2" fmla="*/ 157 w 242"/>
                    <a:gd name="T3" fmla="*/ 82 h 149"/>
                    <a:gd name="T4" fmla="*/ 0 w 242"/>
                    <a:gd name="T5" fmla="*/ 82 h 149"/>
                    <a:gd name="T6" fmla="*/ 0 w 242"/>
                    <a:gd name="T7" fmla="*/ 149 h 149"/>
                    <a:gd name="T8" fmla="*/ 242 w 242"/>
                    <a:gd name="T9" fmla="*/ 149 h 149"/>
                    <a:gd name="T10" fmla="*/ 242 w 242"/>
                    <a:gd name="T11" fmla="*/ 82 h 149"/>
                    <a:gd name="T12" fmla="*/ 213 w 242"/>
                    <a:gd name="T13" fmla="*/ 82 h 149"/>
                    <a:gd name="T14" fmla="*/ 213 w 242"/>
                    <a:gd name="T15" fmla="*/ 0 h 149"/>
                    <a:gd name="T16" fmla="*/ 157 w 242"/>
                    <a:gd name="T17" fmla="*/ 0 h 149"/>
                    <a:gd name="T18" fmla="*/ 73 w 242"/>
                    <a:gd name="T19" fmla="*/ 132 h 149"/>
                    <a:gd name="T20" fmla="*/ 32 w 242"/>
                    <a:gd name="T21" fmla="*/ 132 h 149"/>
                    <a:gd name="T22" fmla="*/ 32 w 242"/>
                    <a:gd name="T23" fmla="*/ 103 h 149"/>
                    <a:gd name="T24" fmla="*/ 73 w 242"/>
                    <a:gd name="T25" fmla="*/ 103 h 149"/>
                    <a:gd name="T26" fmla="*/ 73 w 242"/>
                    <a:gd name="T27" fmla="*/ 132 h 149"/>
                    <a:gd name="T28" fmla="*/ 142 w 242"/>
                    <a:gd name="T29" fmla="*/ 132 h 149"/>
                    <a:gd name="T30" fmla="*/ 100 w 242"/>
                    <a:gd name="T31" fmla="*/ 132 h 149"/>
                    <a:gd name="T32" fmla="*/ 100 w 242"/>
                    <a:gd name="T33" fmla="*/ 103 h 149"/>
                    <a:gd name="T34" fmla="*/ 142 w 242"/>
                    <a:gd name="T35" fmla="*/ 103 h 149"/>
                    <a:gd name="T36" fmla="*/ 142 w 242"/>
                    <a:gd name="T37" fmla="*/ 132 h 149"/>
                    <a:gd name="T38" fmla="*/ 211 w 242"/>
                    <a:gd name="T39" fmla="*/ 132 h 149"/>
                    <a:gd name="T40" fmla="*/ 169 w 242"/>
                    <a:gd name="T41" fmla="*/ 132 h 149"/>
                    <a:gd name="T42" fmla="*/ 169 w 242"/>
                    <a:gd name="T43" fmla="*/ 103 h 149"/>
                    <a:gd name="T44" fmla="*/ 211 w 242"/>
                    <a:gd name="T45" fmla="*/ 103 h 149"/>
                    <a:gd name="T46" fmla="*/ 211 w 242"/>
                    <a:gd name="T47" fmla="*/ 132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2" h="149">
                      <a:moveTo>
                        <a:pt x="157" y="0"/>
                      </a:moveTo>
                      <a:lnTo>
                        <a:pt x="157" y="82"/>
                      </a:lnTo>
                      <a:lnTo>
                        <a:pt x="0" y="82"/>
                      </a:lnTo>
                      <a:lnTo>
                        <a:pt x="0" y="149"/>
                      </a:lnTo>
                      <a:lnTo>
                        <a:pt x="242" y="149"/>
                      </a:lnTo>
                      <a:lnTo>
                        <a:pt x="242" y="82"/>
                      </a:lnTo>
                      <a:lnTo>
                        <a:pt x="213" y="82"/>
                      </a:lnTo>
                      <a:lnTo>
                        <a:pt x="213" y="0"/>
                      </a:lnTo>
                      <a:lnTo>
                        <a:pt x="157" y="0"/>
                      </a:lnTo>
                      <a:close/>
                      <a:moveTo>
                        <a:pt x="73" y="132"/>
                      </a:moveTo>
                      <a:lnTo>
                        <a:pt x="32" y="132"/>
                      </a:lnTo>
                      <a:lnTo>
                        <a:pt x="32" y="103"/>
                      </a:lnTo>
                      <a:lnTo>
                        <a:pt x="73" y="103"/>
                      </a:lnTo>
                      <a:lnTo>
                        <a:pt x="73" y="132"/>
                      </a:lnTo>
                      <a:close/>
                      <a:moveTo>
                        <a:pt x="142" y="132"/>
                      </a:moveTo>
                      <a:lnTo>
                        <a:pt x="100" y="132"/>
                      </a:lnTo>
                      <a:lnTo>
                        <a:pt x="100" y="103"/>
                      </a:lnTo>
                      <a:lnTo>
                        <a:pt x="142" y="103"/>
                      </a:lnTo>
                      <a:lnTo>
                        <a:pt x="142" y="132"/>
                      </a:lnTo>
                      <a:close/>
                      <a:moveTo>
                        <a:pt x="211" y="132"/>
                      </a:moveTo>
                      <a:lnTo>
                        <a:pt x="169" y="132"/>
                      </a:lnTo>
                      <a:lnTo>
                        <a:pt x="169" y="103"/>
                      </a:lnTo>
                      <a:lnTo>
                        <a:pt x="211" y="103"/>
                      </a:lnTo>
                      <a:lnTo>
                        <a:pt x="211" y="1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0" name="PA-îṥļîḑé-Freeform: Shape 44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733800" y="1316038"/>
                  <a:ext cx="515938" cy="168275"/>
                </a:xfrm>
                <a:custGeom>
                  <a:avLst/>
                  <a:gdLst>
                    <a:gd name="T0" fmla="*/ 314 w 325"/>
                    <a:gd name="T1" fmla="*/ 106 h 106"/>
                    <a:gd name="T2" fmla="*/ 325 w 325"/>
                    <a:gd name="T3" fmla="*/ 0 h 106"/>
                    <a:gd name="T4" fmla="*/ 0 w 325"/>
                    <a:gd name="T5" fmla="*/ 0 h 106"/>
                    <a:gd name="T6" fmla="*/ 37 w 325"/>
                    <a:gd name="T7" fmla="*/ 106 h 106"/>
                    <a:gd name="T8" fmla="*/ 314 w 325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5" h="106">
                      <a:moveTo>
                        <a:pt x="314" y="106"/>
                      </a:moveTo>
                      <a:lnTo>
                        <a:pt x="325" y="0"/>
                      </a:lnTo>
                      <a:lnTo>
                        <a:pt x="0" y="0"/>
                      </a:lnTo>
                      <a:lnTo>
                        <a:pt x="37" y="106"/>
                      </a:lnTo>
                      <a:lnTo>
                        <a:pt x="314" y="10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" name="Group 47"/>
            <p:cNvGrpSpPr/>
            <p:nvPr/>
          </p:nvGrpSpPr>
          <p:grpSpPr>
            <a:xfrm>
              <a:off x="8244894" y="3741839"/>
              <a:ext cx="1313885" cy="1313885"/>
              <a:chOff x="8409132" y="4258474"/>
              <a:chExt cx="1313885" cy="1313885"/>
            </a:xfrm>
          </p:grpSpPr>
          <p:grpSp>
            <p:nvGrpSpPr>
              <p:cNvPr id="10" name="Group 48"/>
              <p:cNvGrpSpPr/>
              <p:nvPr/>
            </p:nvGrpSpPr>
            <p:grpSpPr>
              <a:xfrm>
                <a:off x="8409132" y="4258474"/>
                <a:ext cx="1313885" cy="1313885"/>
                <a:chOff x="6306849" y="3182938"/>
                <a:chExt cx="985414" cy="985414"/>
              </a:xfrm>
            </p:grpSpPr>
            <p:sp>
              <p:nvSpPr>
                <p:cNvPr id="15" name="PA-îṥļîḑé-Oval 53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6306849" y="3182938"/>
                  <a:ext cx="985414" cy="985414"/>
                </a:xfrm>
                <a:prstGeom prst="ellipse">
                  <a:avLst/>
                </a:prstGeom>
                <a:solidFill>
                  <a:srgbClr val="E48987"/>
                </a:solidFill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r>
                    <a:rPr lang="en-US" alt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  <p:sp>
              <p:nvSpPr>
                <p:cNvPr id="16" name="PA-îṥļîḑé-Oval 54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6383049" y="3257550"/>
                  <a:ext cx="833014" cy="833014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oup 49"/>
              <p:cNvGrpSpPr/>
              <p:nvPr/>
            </p:nvGrpSpPr>
            <p:grpSpPr>
              <a:xfrm>
                <a:off x="8910345" y="4690414"/>
                <a:ext cx="312444" cy="381427"/>
                <a:chOff x="3357563" y="1085850"/>
                <a:chExt cx="366712" cy="4476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" name="PA-îṥļîḑé-Rectangle 50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379788" y="1327150"/>
                  <a:ext cx="323850" cy="2063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" name="PA-îṥļîḑé-Freeform: Shape 51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435350" y="1085850"/>
                  <a:ext cx="214312" cy="123825"/>
                </a:xfrm>
                <a:custGeom>
                  <a:avLst/>
                  <a:gdLst>
                    <a:gd name="T0" fmla="*/ 38 w 105"/>
                    <a:gd name="T1" fmla="*/ 61 h 61"/>
                    <a:gd name="T2" fmla="*/ 67 w 105"/>
                    <a:gd name="T3" fmla="*/ 61 h 61"/>
                    <a:gd name="T4" fmla="*/ 88 w 105"/>
                    <a:gd name="T5" fmla="*/ 48 h 61"/>
                    <a:gd name="T6" fmla="*/ 99 w 105"/>
                    <a:gd name="T7" fmla="*/ 11 h 61"/>
                    <a:gd name="T8" fmla="*/ 84 w 105"/>
                    <a:gd name="T9" fmla="*/ 3 h 61"/>
                    <a:gd name="T10" fmla="*/ 68 w 105"/>
                    <a:gd name="T11" fmla="*/ 17 h 61"/>
                    <a:gd name="T12" fmla="*/ 52 w 105"/>
                    <a:gd name="T13" fmla="*/ 41 h 61"/>
                    <a:gd name="T14" fmla="*/ 37 w 105"/>
                    <a:gd name="T15" fmla="*/ 17 h 61"/>
                    <a:gd name="T16" fmla="*/ 21 w 105"/>
                    <a:gd name="T17" fmla="*/ 3 h 61"/>
                    <a:gd name="T18" fmla="*/ 5 w 105"/>
                    <a:gd name="T19" fmla="*/ 11 h 61"/>
                    <a:gd name="T20" fmla="*/ 17 w 105"/>
                    <a:gd name="T21" fmla="*/ 48 h 61"/>
                    <a:gd name="T22" fmla="*/ 38 w 105"/>
                    <a:gd name="T23" fmla="*/ 61 h 61"/>
                    <a:gd name="T24" fmla="*/ 70 w 105"/>
                    <a:gd name="T25" fmla="*/ 35 h 61"/>
                    <a:gd name="T26" fmla="*/ 78 w 105"/>
                    <a:gd name="T27" fmla="*/ 24 h 61"/>
                    <a:gd name="T28" fmla="*/ 83 w 105"/>
                    <a:gd name="T29" fmla="*/ 19 h 61"/>
                    <a:gd name="T30" fmla="*/ 88 w 105"/>
                    <a:gd name="T31" fmla="*/ 18 h 61"/>
                    <a:gd name="T32" fmla="*/ 78 w 105"/>
                    <a:gd name="T33" fmla="*/ 41 h 61"/>
                    <a:gd name="T34" fmla="*/ 62 w 105"/>
                    <a:gd name="T35" fmla="*/ 50 h 61"/>
                    <a:gd name="T36" fmla="*/ 70 w 105"/>
                    <a:gd name="T37" fmla="*/ 35 h 61"/>
                    <a:gd name="T38" fmla="*/ 16 w 105"/>
                    <a:gd name="T39" fmla="*/ 18 h 61"/>
                    <a:gd name="T40" fmla="*/ 22 w 105"/>
                    <a:gd name="T41" fmla="*/ 19 h 61"/>
                    <a:gd name="T42" fmla="*/ 26 w 105"/>
                    <a:gd name="T43" fmla="*/ 24 h 61"/>
                    <a:gd name="T44" fmla="*/ 34 w 105"/>
                    <a:gd name="T45" fmla="*/ 35 h 61"/>
                    <a:gd name="T46" fmla="*/ 43 w 105"/>
                    <a:gd name="T47" fmla="*/ 50 h 61"/>
                    <a:gd name="T48" fmla="*/ 27 w 105"/>
                    <a:gd name="T49" fmla="*/ 41 h 61"/>
                    <a:gd name="T50" fmla="*/ 16 w 105"/>
                    <a:gd name="T51" fmla="*/ 1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5" h="61">
                      <a:moveTo>
                        <a:pt x="38" y="61"/>
                      </a:moveTo>
                      <a:cubicBezTo>
                        <a:pt x="67" y="61"/>
                        <a:pt x="67" y="61"/>
                        <a:pt x="67" y="61"/>
                      </a:cubicBezTo>
                      <a:cubicBezTo>
                        <a:pt x="75" y="59"/>
                        <a:pt x="82" y="55"/>
                        <a:pt x="88" y="48"/>
                      </a:cubicBezTo>
                      <a:cubicBezTo>
                        <a:pt x="96" y="40"/>
                        <a:pt x="105" y="22"/>
                        <a:pt x="99" y="11"/>
                      </a:cubicBezTo>
                      <a:cubicBezTo>
                        <a:pt x="97" y="5"/>
                        <a:pt x="90" y="0"/>
                        <a:pt x="84" y="3"/>
                      </a:cubicBezTo>
                      <a:cubicBezTo>
                        <a:pt x="77" y="5"/>
                        <a:pt x="73" y="11"/>
                        <a:pt x="68" y="17"/>
                      </a:cubicBezTo>
                      <a:cubicBezTo>
                        <a:pt x="62" y="24"/>
                        <a:pt x="57" y="32"/>
                        <a:pt x="52" y="41"/>
                      </a:cubicBezTo>
                      <a:cubicBezTo>
                        <a:pt x="48" y="32"/>
                        <a:pt x="43" y="24"/>
                        <a:pt x="37" y="17"/>
                      </a:cubicBezTo>
                      <a:cubicBezTo>
                        <a:pt x="32" y="11"/>
                        <a:pt x="28" y="5"/>
                        <a:pt x="21" y="3"/>
                      </a:cubicBezTo>
                      <a:cubicBezTo>
                        <a:pt x="14" y="0"/>
                        <a:pt x="8" y="5"/>
                        <a:pt x="5" y="11"/>
                      </a:cubicBezTo>
                      <a:cubicBezTo>
                        <a:pt x="0" y="22"/>
                        <a:pt x="9" y="40"/>
                        <a:pt x="17" y="48"/>
                      </a:cubicBezTo>
                      <a:cubicBezTo>
                        <a:pt x="23" y="55"/>
                        <a:pt x="30" y="59"/>
                        <a:pt x="38" y="61"/>
                      </a:cubicBezTo>
                      <a:close/>
                      <a:moveTo>
                        <a:pt x="70" y="35"/>
                      </a:moveTo>
                      <a:cubicBezTo>
                        <a:pt x="73" y="31"/>
                        <a:pt x="76" y="27"/>
                        <a:pt x="78" y="24"/>
                      </a:cubicBezTo>
                      <a:cubicBezTo>
                        <a:pt x="80" y="22"/>
                        <a:pt x="81" y="21"/>
                        <a:pt x="83" y="19"/>
                      </a:cubicBezTo>
                      <a:cubicBezTo>
                        <a:pt x="84" y="17"/>
                        <a:pt x="88" y="13"/>
                        <a:pt x="88" y="18"/>
                      </a:cubicBezTo>
                      <a:cubicBezTo>
                        <a:pt x="89" y="26"/>
                        <a:pt x="83" y="35"/>
                        <a:pt x="78" y="41"/>
                      </a:cubicBezTo>
                      <a:cubicBezTo>
                        <a:pt x="73" y="45"/>
                        <a:pt x="68" y="48"/>
                        <a:pt x="62" y="50"/>
                      </a:cubicBezTo>
                      <a:cubicBezTo>
                        <a:pt x="64" y="45"/>
                        <a:pt x="67" y="40"/>
                        <a:pt x="70" y="35"/>
                      </a:cubicBezTo>
                      <a:close/>
                      <a:moveTo>
                        <a:pt x="16" y="18"/>
                      </a:moveTo>
                      <a:cubicBezTo>
                        <a:pt x="17" y="13"/>
                        <a:pt x="20" y="17"/>
                        <a:pt x="22" y="19"/>
                      </a:cubicBezTo>
                      <a:cubicBezTo>
                        <a:pt x="24" y="21"/>
                        <a:pt x="25" y="22"/>
                        <a:pt x="26" y="24"/>
                      </a:cubicBezTo>
                      <a:cubicBezTo>
                        <a:pt x="29" y="27"/>
                        <a:pt x="32" y="31"/>
                        <a:pt x="34" y="35"/>
                      </a:cubicBezTo>
                      <a:cubicBezTo>
                        <a:pt x="38" y="40"/>
                        <a:pt x="41" y="45"/>
                        <a:pt x="43" y="50"/>
                      </a:cubicBezTo>
                      <a:cubicBezTo>
                        <a:pt x="37" y="48"/>
                        <a:pt x="31" y="45"/>
                        <a:pt x="27" y="41"/>
                      </a:cubicBezTo>
                      <a:cubicBezTo>
                        <a:pt x="22" y="35"/>
                        <a:pt x="16" y="26"/>
                        <a:pt x="16" y="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" name="PA-îṥļîḑé-Freeform: Shape 5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357563" y="1223963"/>
                  <a:ext cx="366712" cy="90487"/>
                </a:xfrm>
                <a:custGeom>
                  <a:avLst/>
                  <a:gdLst>
                    <a:gd name="T0" fmla="*/ 231 w 231"/>
                    <a:gd name="T1" fmla="*/ 0 h 57"/>
                    <a:gd name="T2" fmla="*/ 0 w 231"/>
                    <a:gd name="T3" fmla="*/ 0 h 57"/>
                    <a:gd name="T4" fmla="*/ 0 w 231"/>
                    <a:gd name="T5" fmla="*/ 57 h 57"/>
                    <a:gd name="T6" fmla="*/ 14 w 231"/>
                    <a:gd name="T7" fmla="*/ 57 h 57"/>
                    <a:gd name="T8" fmla="*/ 218 w 231"/>
                    <a:gd name="T9" fmla="*/ 57 h 57"/>
                    <a:gd name="T10" fmla="*/ 231 w 231"/>
                    <a:gd name="T11" fmla="*/ 57 h 57"/>
                    <a:gd name="T12" fmla="*/ 231 w 231"/>
                    <a:gd name="T13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57">
                      <a:moveTo>
                        <a:pt x="231" y="0"/>
                      </a:moveTo>
                      <a:lnTo>
                        <a:pt x="0" y="0"/>
                      </a:ln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218" y="57"/>
                      </a:lnTo>
                      <a:lnTo>
                        <a:pt x="231" y="57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49" name="PA-矩形 71"/>
          <p:cNvSpPr/>
          <p:nvPr>
            <p:custDataLst>
              <p:tags r:id="rId2"/>
            </p:custDataLst>
          </p:nvPr>
        </p:nvSpPr>
        <p:spPr>
          <a:xfrm>
            <a:off x="1531620" y="2711450"/>
            <a:ext cx="229235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An overweight boy ate tons of burgers </a:t>
            </a:r>
          </a:p>
        </p:txBody>
      </p:sp>
      <p:sp>
        <p:nvSpPr>
          <p:cNvPr id="53" name="PA-矩形 71"/>
          <p:cNvSpPr/>
          <p:nvPr>
            <p:custDataLst>
              <p:tags r:id="rId3"/>
            </p:custDataLst>
          </p:nvPr>
        </p:nvSpPr>
        <p:spPr>
          <a:xfrm>
            <a:off x="4949825" y="2711450"/>
            <a:ext cx="229235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One day he could not see his feet anymore when looking down</a:t>
            </a:r>
          </a:p>
        </p:txBody>
      </p:sp>
      <p:sp>
        <p:nvSpPr>
          <p:cNvPr id="56" name="PA-矩形 71"/>
          <p:cNvSpPr/>
          <p:nvPr>
            <p:custDataLst>
              <p:tags r:id="rId4"/>
            </p:custDataLst>
          </p:nvPr>
        </p:nvSpPr>
        <p:spPr>
          <a:xfrm>
            <a:off x="8286750" y="2724150"/>
            <a:ext cx="229235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He was shocked and decided to find his feet at any cost</a:t>
            </a:r>
          </a:p>
        </p:txBody>
      </p:sp>
      <p:sp>
        <p:nvSpPr>
          <p:cNvPr id="59" name="PA-矩形 71"/>
          <p:cNvSpPr/>
          <p:nvPr>
            <p:custDataLst>
              <p:tags r:id="rId5"/>
            </p:custDataLst>
          </p:nvPr>
        </p:nvSpPr>
        <p:spPr>
          <a:xfrm>
            <a:off x="1516380" y="5137150"/>
            <a:ext cx="229235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Will he reunite with his feet ultimately?</a:t>
            </a:r>
          </a:p>
        </p:txBody>
      </p:sp>
      <p:sp>
        <p:nvSpPr>
          <p:cNvPr id="62" name="PA-矩形 71"/>
          <p:cNvSpPr/>
          <p:nvPr>
            <p:custDataLst>
              <p:tags r:id="rId6"/>
            </p:custDataLst>
          </p:nvPr>
        </p:nvSpPr>
        <p:spPr>
          <a:xfrm>
            <a:off x="4949825" y="5066665"/>
            <a:ext cx="229235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Varieties of enemies will attack him</a:t>
            </a:r>
          </a:p>
        </p:txBody>
      </p:sp>
      <p:sp>
        <p:nvSpPr>
          <p:cNvPr id="65" name="PA-矩形 71"/>
          <p:cNvSpPr/>
          <p:nvPr>
            <p:custDataLst>
              <p:tags r:id="rId7"/>
            </p:custDataLst>
          </p:nvPr>
        </p:nvSpPr>
        <p:spPr>
          <a:xfrm>
            <a:off x="8286750" y="5066665"/>
            <a:ext cx="2292350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In the adventure he will go through forest and climb snow mountain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83645" y="362168"/>
            <a:ext cx="6858000" cy="485776"/>
            <a:chOff x="183645" y="362168"/>
            <a:chExt cx="6858000" cy="485776"/>
          </a:xfrm>
        </p:grpSpPr>
        <p:pic>
          <p:nvPicPr>
            <p:cNvPr id="73" name="PA-图片 1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1974344" y="362168"/>
              <a:ext cx="32766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Introduction</a:t>
              </a:r>
            </a:p>
          </p:txBody>
        </p:sp>
      </p:grpSp>
      <p:pic>
        <p:nvPicPr>
          <p:cNvPr id="75" name="PA-图片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27568"/>
            <a:ext cx="2101684" cy="2285123"/>
          </a:xfrm>
          <a:prstGeom prst="rect">
            <a:avLst/>
          </a:prstGeom>
        </p:spPr>
      </p:pic>
      <p:pic>
        <p:nvPicPr>
          <p:cNvPr id="76" name="PA-图片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008" y="5976701"/>
            <a:ext cx="1793647" cy="772525"/>
          </a:xfrm>
          <a:prstGeom prst="rect">
            <a:avLst/>
          </a:prstGeom>
        </p:spPr>
      </p:pic>
      <p:pic>
        <p:nvPicPr>
          <p:cNvPr id="77" name="PA-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78" name="PA-图片 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2"/>
          <p:cNvSpPr/>
          <p:nvPr>
            <p:custDataLst>
              <p:tags r:id="rId1"/>
            </p:custDataLst>
          </p:nvPr>
        </p:nvSpPr>
        <p:spPr>
          <a:xfrm>
            <a:off x="2273866" y="1403169"/>
            <a:ext cx="2179055" cy="2179055"/>
          </a:xfrm>
          <a:prstGeom prst="rect">
            <a:avLst/>
          </a:prstGeom>
          <a:solidFill>
            <a:srgbClr val="E4898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4861990" y="1403169"/>
            <a:ext cx="2179055" cy="2179055"/>
          </a:xfrm>
          <a:prstGeom prst="rect">
            <a:avLst/>
          </a:prstGeom>
          <a:solidFill>
            <a:srgbClr val="69C6D9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5" name="PA-矩形 4"/>
          <p:cNvSpPr/>
          <p:nvPr>
            <p:custDataLst>
              <p:tags r:id="rId3"/>
            </p:custDataLst>
          </p:nvPr>
        </p:nvSpPr>
        <p:spPr>
          <a:xfrm>
            <a:off x="7462263" y="1403169"/>
            <a:ext cx="2179055" cy="2179055"/>
          </a:xfrm>
          <a:prstGeom prst="rect">
            <a:avLst/>
          </a:prstGeom>
          <a:solidFill>
            <a:srgbClr val="E4898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2" name="PA-矩形 11"/>
          <p:cNvSpPr/>
          <p:nvPr>
            <p:custDataLst>
              <p:tags r:id="rId4"/>
            </p:custDataLst>
          </p:nvPr>
        </p:nvSpPr>
        <p:spPr>
          <a:xfrm>
            <a:off x="4916283" y="3906203"/>
            <a:ext cx="2117090" cy="3492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SPACE:JUMP</a:t>
            </a:r>
          </a:p>
        </p:txBody>
      </p:sp>
      <p:sp>
        <p:nvSpPr>
          <p:cNvPr id="13" name="PA-矩形 12"/>
          <p:cNvSpPr/>
          <p:nvPr>
            <p:custDataLst>
              <p:tags r:id="rId5"/>
            </p:custDataLst>
          </p:nvPr>
        </p:nvSpPr>
        <p:spPr>
          <a:xfrm>
            <a:off x="7533753" y="3906203"/>
            <a:ext cx="2107565" cy="607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HOLD ON SPACE:STICK TO THE WALL</a:t>
            </a:r>
          </a:p>
        </p:txBody>
      </p:sp>
      <p:sp>
        <p:nvSpPr>
          <p:cNvPr id="14" name="PA-矩形 13"/>
          <p:cNvSpPr/>
          <p:nvPr>
            <p:custDataLst>
              <p:tags r:id="rId6"/>
            </p:custDataLst>
          </p:nvPr>
        </p:nvSpPr>
        <p:spPr>
          <a:xfrm>
            <a:off x="2279763" y="3906203"/>
            <a:ext cx="2117090" cy="3492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AD:RUN</a:t>
            </a:r>
          </a:p>
        </p:txBody>
      </p:sp>
      <p:cxnSp>
        <p:nvCxnSpPr>
          <p:cNvPr id="15" name="PA-直接连接符 88"/>
          <p:cNvCxnSpPr/>
          <p:nvPr>
            <p:custDataLst>
              <p:tags r:id="rId7"/>
            </p:custDataLst>
          </p:nvPr>
        </p:nvCxnSpPr>
        <p:spPr>
          <a:xfrm flipH="1">
            <a:off x="4432177" y="6403777"/>
            <a:ext cx="7760157" cy="0"/>
          </a:xfrm>
          <a:prstGeom prst="line">
            <a:avLst/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83645" y="362168"/>
            <a:ext cx="6858000" cy="485776"/>
            <a:chOff x="183645" y="362168"/>
            <a:chExt cx="6858000" cy="485776"/>
          </a:xfrm>
        </p:grpSpPr>
        <p:pic>
          <p:nvPicPr>
            <p:cNvPr id="25" name="PA-图片 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974344" y="362168"/>
              <a:ext cx="32766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Control</a:t>
              </a:r>
            </a:p>
          </p:txBody>
        </p:sp>
      </p:grpSp>
      <p:pic>
        <p:nvPicPr>
          <p:cNvPr id="27" name="PA-图片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27568"/>
            <a:ext cx="2101684" cy="2285123"/>
          </a:xfrm>
          <a:prstGeom prst="rect">
            <a:avLst/>
          </a:prstGeom>
        </p:spPr>
      </p:pic>
      <p:pic>
        <p:nvPicPr>
          <p:cNvPr id="2" name="图片 1" descr="arcad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7185" y="2078990"/>
            <a:ext cx="972000" cy="828000"/>
          </a:xfrm>
          <a:prstGeom prst="rect">
            <a:avLst/>
          </a:prstGeom>
        </p:spPr>
      </p:pic>
      <p:pic>
        <p:nvPicPr>
          <p:cNvPr id="6" name="图片 5" descr="arcade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9090" y="1868805"/>
            <a:ext cx="1111250" cy="942975"/>
          </a:xfrm>
          <a:prstGeom prst="rect">
            <a:avLst/>
          </a:prstGeom>
        </p:spPr>
      </p:pic>
      <p:pic>
        <p:nvPicPr>
          <p:cNvPr id="7" name="图片 6" descr="arcade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6395" y="2016125"/>
            <a:ext cx="939800" cy="795655"/>
          </a:xfrm>
          <a:prstGeom prst="rect">
            <a:avLst/>
          </a:prstGeom>
        </p:spPr>
      </p:pic>
      <p:pic>
        <p:nvPicPr>
          <p:cNvPr id="8" name="图片 7" descr="Ground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6988810" y="2311400"/>
            <a:ext cx="2139950" cy="32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A-图片 3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>
            <a:fillRect/>
          </a:stretch>
        </p:blipFill>
        <p:spPr>
          <a:xfrm rot="16200000">
            <a:off x="9846418" y="4041046"/>
            <a:ext cx="1553182" cy="4080725"/>
          </a:xfrm>
          <a:prstGeom prst="rect">
            <a:avLst/>
          </a:prstGeom>
        </p:spPr>
      </p:pic>
      <p:pic>
        <p:nvPicPr>
          <p:cNvPr id="24" name="PA-Graphic 4" descr="瓢虫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8044" y="5517707"/>
            <a:ext cx="1128758" cy="1128758"/>
          </a:xfrm>
          <a:prstGeom prst="rect">
            <a:avLst/>
          </a:prstGeom>
        </p:spPr>
      </p:pic>
      <p:pic>
        <p:nvPicPr>
          <p:cNvPr id="25" name="PA-图片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27568"/>
            <a:ext cx="2101684" cy="2285123"/>
          </a:xfrm>
          <a:prstGeom prst="rect">
            <a:avLst/>
          </a:prstGeom>
        </p:spPr>
      </p:pic>
      <p:pic>
        <p:nvPicPr>
          <p:cNvPr id="26" name="PA-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44244"/>
            <a:ext cx="1943100" cy="1809750"/>
          </a:xfrm>
          <a:prstGeom prst="rect">
            <a:avLst/>
          </a:prstGeom>
        </p:spPr>
      </p:pic>
      <p:pic>
        <p:nvPicPr>
          <p:cNvPr id="27" name="PA-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8073" y="-2746591"/>
            <a:ext cx="371293" cy="6858000"/>
          </a:xfrm>
          <a:prstGeom prst="rect">
            <a:avLst/>
          </a:prstGeom>
        </p:spPr>
      </p:pic>
      <p:pic>
        <p:nvPicPr>
          <p:cNvPr id="28" name="PA-图片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86224"/>
            <a:ext cx="1793647" cy="772525"/>
          </a:xfrm>
          <a:prstGeom prst="rect">
            <a:avLst/>
          </a:prstGeom>
        </p:spPr>
      </p:pic>
      <p:sp>
        <p:nvSpPr>
          <p:cNvPr id="8" name="PA-矩形 7"/>
          <p:cNvSpPr/>
          <p:nvPr>
            <p:custDataLst>
              <p:tags r:id="rId7"/>
            </p:custDataLst>
          </p:nvPr>
        </p:nvSpPr>
        <p:spPr>
          <a:xfrm>
            <a:off x="2968935" y="1716966"/>
            <a:ext cx="3327094" cy="3327094"/>
          </a:xfrm>
          <a:prstGeom prst="rect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PA-文本框 8"/>
          <p:cNvSpPr txBox="1"/>
          <p:nvPr>
            <p:custDataLst>
              <p:tags r:id="rId8"/>
            </p:custDataLst>
          </p:nvPr>
        </p:nvSpPr>
        <p:spPr>
          <a:xfrm>
            <a:off x="3538317" y="3818195"/>
            <a:ext cx="3529713" cy="922020"/>
          </a:xfrm>
          <a:prstGeom prst="rect">
            <a:avLst/>
          </a:prstGeom>
          <a:solidFill>
            <a:srgbClr val="F9D3D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FRAME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0" name="PA-文本框 9"/>
          <p:cNvSpPr txBox="1"/>
          <p:nvPr>
            <p:custDataLst>
              <p:tags r:id="rId9"/>
            </p:custDataLst>
          </p:nvPr>
        </p:nvSpPr>
        <p:spPr>
          <a:xfrm>
            <a:off x="3538317" y="2158508"/>
            <a:ext cx="880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 pitchFamily="34" charset="0"/>
                <a:ea typeface="思源黑体 CN Medium" panose="020B0600000000000000" pitchFamily="34" charset="-122"/>
                <a:cs typeface="+mn-cs"/>
              </a:rPr>
              <a:t>2</a:t>
            </a:r>
            <a:endParaRPr kumimoji="0" lang="zh-CN" altLang="en-US" sz="96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3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16090" y="3577299"/>
            <a:ext cx="9895839" cy="2014021"/>
            <a:chOff x="764577" y="1450167"/>
            <a:chExt cx="7555179" cy="1537645"/>
          </a:xfrm>
        </p:grpSpPr>
        <p:sp>
          <p:nvSpPr>
            <p:cNvPr id="6" name="iS1ide-Freeform: Shape 2"/>
            <p:cNvSpPr/>
            <p:nvPr/>
          </p:nvSpPr>
          <p:spPr bwMode="auto">
            <a:xfrm>
              <a:off x="764577" y="1841736"/>
              <a:ext cx="1917398" cy="114607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rgbClr val="E48987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Source Han Sans CN" panose="020B0500000000000000" pitchFamily="34" charset="-128"/>
                <a:cs typeface="+mn-cs"/>
              </a:endParaRPr>
            </a:p>
          </p:txBody>
        </p:sp>
        <p:sp>
          <p:nvSpPr>
            <p:cNvPr id="7" name="iS1ide-TextBox 7"/>
            <p:cNvSpPr txBox="1"/>
            <p:nvPr/>
          </p:nvSpPr>
          <p:spPr bwMode="auto">
            <a:xfrm>
              <a:off x="1570769" y="1450321"/>
              <a:ext cx="312586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Source Han Sans CN" panose="020B0500000000000000" pitchFamily="34" charset="-128"/>
                  <a:cs typeface="+mn-cs"/>
                </a:rPr>
                <a:t>action</a:t>
              </a:r>
            </a:p>
          </p:txBody>
        </p:sp>
        <p:sp>
          <p:nvSpPr>
            <p:cNvPr id="8" name="iS1ide-Freeform: Shape 3"/>
            <p:cNvSpPr/>
            <p:nvPr/>
          </p:nvSpPr>
          <p:spPr bwMode="auto">
            <a:xfrm>
              <a:off x="2174035" y="1841645"/>
              <a:ext cx="1917213" cy="1146143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rgbClr val="69C6D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Source Han Sans CN" panose="020B0500000000000000" pitchFamily="34" charset="-128"/>
                <a:cs typeface="+mn-cs"/>
              </a:endParaRPr>
            </a:p>
          </p:txBody>
        </p:sp>
        <p:sp>
          <p:nvSpPr>
            <p:cNvPr id="9" name="iS1ide-TextBox 8"/>
            <p:cNvSpPr txBox="1"/>
            <p:nvPr/>
          </p:nvSpPr>
          <p:spPr bwMode="auto">
            <a:xfrm>
              <a:off x="2971540" y="1450167"/>
              <a:ext cx="32220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Source Han Sans CN" panose="020B0500000000000000" pitchFamily="34" charset="-128"/>
                  <a:cs typeface="+mn-cs"/>
                </a:rPr>
                <a:t>obstacle</a:t>
              </a:r>
            </a:p>
          </p:txBody>
        </p:sp>
        <p:sp>
          <p:nvSpPr>
            <p:cNvPr id="10" name="íṡľíḍè-Freeform: Shape 4"/>
            <p:cNvSpPr/>
            <p:nvPr/>
          </p:nvSpPr>
          <p:spPr bwMode="auto">
            <a:xfrm>
              <a:off x="3583710" y="1841736"/>
              <a:ext cx="1917398" cy="114607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rgbClr val="E48987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Source Han Sans CN" panose="020B0500000000000000" pitchFamily="34" charset="-128"/>
                <a:cs typeface="+mn-cs"/>
              </a:endParaRPr>
            </a:p>
          </p:txBody>
        </p:sp>
        <p:sp>
          <p:nvSpPr>
            <p:cNvPr id="11" name="íṡľíḍè-TextBox 9"/>
            <p:cNvSpPr txBox="1"/>
            <p:nvPr/>
          </p:nvSpPr>
          <p:spPr bwMode="auto">
            <a:xfrm>
              <a:off x="4381596" y="1450386"/>
              <a:ext cx="32100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Source Han Sans CN" panose="020B0500000000000000" pitchFamily="34" charset="-128"/>
                  <a:cs typeface="+mn-cs"/>
                </a:rPr>
                <a:t>enemy</a:t>
              </a:r>
            </a:p>
          </p:txBody>
        </p:sp>
        <p:sp>
          <p:nvSpPr>
            <p:cNvPr id="12" name="íṡľíḍè-Freeform: Shape 5"/>
            <p:cNvSpPr/>
            <p:nvPr/>
          </p:nvSpPr>
          <p:spPr bwMode="auto">
            <a:xfrm>
              <a:off x="4993034" y="1841736"/>
              <a:ext cx="1917398" cy="114607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rgbClr val="69C6D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Source Han Sans CN" panose="020B0500000000000000" pitchFamily="34" charset="-128"/>
                <a:cs typeface="+mn-cs"/>
              </a:endParaRPr>
            </a:p>
          </p:txBody>
        </p:sp>
        <p:sp>
          <p:nvSpPr>
            <p:cNvPr id="13" name="íṡľíḍè-TextBox 10"/>
            <p:cNvSpPr txBox="1"/>
            <p:nvPr/>
          </p:nvSpPr>
          <p:spPr bwMode="auto">
            <a:xfrm>
              <a:off x="5790454" y="1450499"/>
              <a:ext cx="32220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Source Han Sans CN" panose="020B0500000000000000" pitchFamily="34" charset="-128"/>
                  <a:cs typeface="+mn-cs"/>
                </a:rPr>
                <a:t>terrain</a:t>
              </a:r>
            </a:p>
          </p:txBody>
        </p:sp>
        <p:sp>
          <p:nvSpPr>
            <p:cNvPr id="14" name="íṡľíḍè-Freeform: Shape 6"/>
            <p:cNvSpPr/>
            <p:nvPr/>
          </p:nvSpPr>
          <p:spPr bwMode="auto">
            <a:xfrm>
              <a:off x="6402358" y="1841736"/>
              <a:ext cx="1917398" cy="114607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rgbClr val="E48987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Source Han Sans CN" panose="020B0500000000000000" pitchFamily="34" charset="-128"/>
                <a:cs typeface="+mn-cs"/>
              </a:endParaRPr>
            </a:p>
          </p:txBody>
        </p:sp>
        <p:sp>
          <p:nvSpPr>
            <p:cNvPr id="15" name="íṡľíḍè-TextBox 11"/>
            <p:cNvSpPr txBox="1"/>
            <p:nvPr/>
          </p:nvSpPr>
          <p:spPr bwMode="auto">
            <a:xfrm>
              <a:off x="7217344" y="1450363"/>
              <a:ext cx="28733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Source Han Sans CN" panose="020B0500000000000000" pitchFamily="34" charset="-128"/>
                  <a:cs typeface="+mn-cs"/>
                </a:rPr>
                <a:t>music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4257040" y="1776095"/>
            <a:ext cx="341376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ssential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Medium" panose="020B0600000000000000" pitchFamily="34" charset="-122"/>
                <a:cs typeface="+mn-cs"/>
                <a:sym typeface="Century Gothic" panose="020B0502020202020204" pitchFamily="34" charset="0"/>
              </a:rPr>
              <a:t>lements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83645" y="320893"/>
            <a:ext cx="6858000" cy="527051"/>
            <a:chOff x="183645" y="320893"/>
            <a:chExt cx="6858000" cy="527051"/>
          </a:xfrm>
        </p:grpSpPr>
        <p:pic>
          <p:nvPicPr>
            <p:cNvPr id="20" name="PA-图片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74344" y="320893"/>
              <a:ext cx="32766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Frame</a:t>
              </a:r>
            </a:p>
          </p:txBody>
        </p:sp>
      </p:grpSp>
      <p:pic>
        <p:nvPicPr>
          <p:cNvPr id="22" name="PA-图片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0391" y="3107513"/>
            <a:ext cx="179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虚尾箭头 24"/>
          <p:cNvSpPr/>
          <p:nvPr>
            <p:custDataLst>
              <p:tags r:id="rId1"/>
            </p:custDataLst>
          </p:nvPr>
        </p:nvSpPr>
        <p:spPr>
          <a:xfrm>
            <a:off x="1421269" y="3904402"/>
            <a:ext cx="8900799" cy="288032"/>
          </a:xfrm>
          <a:prstGeom prst="stripedRightArrow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2161161" y="3656595"/>
            <a:ext cx="768085" cy="768085"/>
          </a:xfrm>
          <a:prstGeom prst="rect">
            <a:avLst/>
          </a:prstGeom>
          <a:solidFill>
            <a:srgbClr val="E489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PA-矩形 3"/>
          <p:cNvSpPr/>
          <p:nvPr>
            <p:custDataLst>
              <p:tags r:id="rId3"/>
            </p:custDataLst>
          </p:nvPr>
        </p:nvSpPr>
        <p:spPr>
          <a:xfrm>
            <a:off x="4849459" y="3656595"/>
            <a:ext cx="768085" cy="768085"/>
          </a:xfrm>
          <a:prstGeom prst="rect">
            <a:avLst/>
          </a:prstGeom>
          <a:solidFill>
            <a:srgbClr val="E489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PA-矩形 4"/>
          <p:cNvSpPr/>
          <p:nvPr>
            <p:custDataLst>
              <p:tags r:id="rId4"/>
            </p:custDataLst>
          </p:nvPr>
        </p:nvSpPr>
        <p:spPr>
          <a:xfrm>
            <a:off x="7537758" y="3649851"/>
            <a:ext cx="768085" cy="768085"/>
          </a:xfrm>
          <a:prstGeom prst="rect">
            <a:avLst/>
          </a:prstGeom>
          <a:solidFill>
            <a:srgbClr val="E4898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PA-文本框 32"/>
          <p:cNvSpPr txBox="1"/>
          <p:nvPr>
            <p:custDataLst>
              <p:tags r:id="rId5"/>
            </p:custDataLst>
          </p:nvPr>
        </p:nvSpPr>
        <p:spPr>
          <a:xfrm>
            <a:off x="4387048" y="212785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components</a:t>
            </a:r>
          </a:p>
        </p:txBody>
      </p:sp>
      <p:sp>
        <p:nvSpPr>
          <p:cNvPr id="7" name="PA-文本框 33"/>
          <p:cNvSpPr txBox="1"/>
          <p:nvPr>
            <p:custDataLst>
              <p:tags r:id="rId6"/>
            </p:custDataLst>
          </p:nvPr>
        </p:nvSpPr>
        <p:spPr>
          <a:xfrm>
            <a:off x="4063296" y="2588366"/>
            <a:ext cx="233989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hero and action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obstacle and enemy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props</a:t>
            </a:r>
          </a:p>
        </p:txBody>
      </p:sp>
      <p:sp>
        <p:nvSpPr>
          <p:cNvPr id="8" name="PA-文本框 34"/>
          <p:cNvSpPr txBox="1"/>
          <p:nvPr>
            <p:custDataLst>
              <p:tags r:id="rId7"/>
            </p:custDataLst>
          </p:nvPr>
        </p:nvSpPr>
        <p:spPr>
          <a:xfrm>
            <a:off x="2072684" y="2128109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level</a:t>
            </a:r>
          </a:p>
        </p:txBody>
      </p:sp>
      <p:sp>
        <p:nvSpPr>
          <p:cNvPr id="9" name="PA-文本框 35"/>
          <p:cNvSpPr txBox="1"/>
          <p:nvPr>
            <p:custDataLst>
              <p:tags r:id="rId8"/>
            </p:custDataLst>
          </p:nvPr>
        </p:nvSpPr>
        <p:spPr>
          <a:xfrm>
            <a:off x="1377454" y="2726419"/>
            <a:ext cx="233989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3 levels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3 scene</a:t>
            </a:r>
          </a:p>
        </p:txBody>
      </p:sp>
      <p:sp>
        <p:nvSpPr>
          <p:cNvPr id="10" name="PA-文本框 44"/>
          <p:cNvSpPr txBox="1"/>
          <p:nvPr>
            <p:custDataLst>
              <p:tags r:id="rId9"/>
            </p:custDataLst>
          </p:nvPr>
        </p:nvSpPr>
        <p:spPr>
          <a:xfrm>
            <a:off x="7068279" y="212784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background</a:t>
            </a:r>
          </a:p>
        </p:txBody>
      </p:sp>
      <p:sp>
        <p:nvSpPr>
          <p:cNvPr id="11" name="PA-文本框 45"/>
          <p:cNvSpPr txBox="1"/>
          <p:nvPr>
            <p:custDataLst>
              <p:tags r:id="rId10"/>
            </p:custDataLst>
          </p:nvPr>
        </p:nvSpPr>
        <p:spPr>
          <a:xfrm>
            <a:off x="6749609" y="2575031"/>
            <a:ext cx="233989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map 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texture and music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plot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2" name="PA-文本框 48"/>
          <p:cNvSpPr txBox="1"/>
          <p:nvPr>
            <p:custDataLst>
              <p:tags r:id="rId11"/>
            </p:custDataLst>
          </p:nvPr>
        </p:nvSpPr>
        <p:spPr>
          <a:xfrm>
            <a:off x="2285304" y="380219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PA-文本框 50"/>
          <p:cNvSpPr txBox="1"/>
          <p:nvPr>
            <p:custDataLst>
              <p:tags r:id="rId12"/>
            </p:custDataLst>
          </p:nvPr>
        </p:nvSpPr>
        <p:spPr>
          <a:xfrm>
            <a:off x="4966764" y="3802629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PA-文本框 52"/>
          <p:cNvSpPr txBox="1"/>
          <p:nvPr>
            <p:custDataLst>
              <p:tags r:id="rId13"/>
            </p:custDataLst>
          </p:nvPr>
        </p:nvSpPr>
        <p:spPr>
          <a:xfrm>
            <a:off x="7648224" y="379460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3645" y="320258"/>
            <a:ext cx="6858000" cy="527686"/>
            <a:chOff x="183645" y="320258"/>
            <a:chExt cx="6858000" cy="527686"/>
          </a:xfrm>
        </p:grpSpPr>
        <p:pic>
          <p:nvPicPr>
            <p:cNvPr id="30" name="PA-图片 12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1974344" y="320258"/>
              <a:ext cx="32766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+mn-ea"/>
                </a:rPr>
                <a:t>Frame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pic>
        <p:nvPicPr>
          <p:cNvPr id="32" name="PA-图片 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8550">
            <a:off x="-2461714" y="4378658"/>
            <a:ext cx="5134306" cy="4781952"/>
          </a:xfrm>
          <a:prstGeom prst="rect">
            <a:avLst/>
          </a:prstGeom>
        </p:spPr>
      </p:pic>
      <p:pic>
        <p:nvPicPr>
          <p:cNvPr id="33" name="PA-图片 4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5309" y="2984433"/>
            <a:ext cx="179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E0YTIxNTlkNTQ2YzY4ZWE2MmVkMTU0NGUwMDI4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HOLESPTYPE" val="Shape_Line"/>
  <p:tag name="PA" val="v5.2.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62f4693-34fc-4622-bfca-43fd35292efa"/>
  <p:tag name="PA" val="v5.2.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309</Words>
  <Application>Microsoft Office PowerPoint</Application>
  <PresentationFormat>宽屏</PresentationFormat>
  <Paragraphs>103</Paragraphs>
  <Slides>15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等线</vt:lpstr>
      <vt:lpstr>等线 Light</vt:lpstr>
      <vt:lpstr>思源黑体 CN Bold</vt:lpstr>
      <vt:lpstr>思源黑体 CN Heavy</vt:lpstr>
      <vt:lpstr>思源黑体 CN Light</vt:lpstr>
      <vt:lpstr>思源黑体 CN Medium</vt:lpstr>
      <vt:lpstr>思源黑体 CN Normal</vt:lpstr>
      <vt:lpstr>微软雅黑</vt:lpstr>
      <vt:lpstr>Arial</vt:lpstr>
      <vt:lpstr>Arial Black</vt:lpstr>
      <vt:lpstr>Bradley Hand ITC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2911536061@qq.com</dc:creator>
  <cp:lastModifiedBy>周 家葳</cp:lastModifiedBy>
  <cp:revision>34</cp:revision>
  <dcterms:created xsi:type="dcterms:W3CDTF">2019-05-02T07:29:00Z</dcterms:created>
  <dcterms:modified xsi:type="dcterms:W3CDTF">2022-07-27T17:07:05Z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802B631972A7467397D37DCD28495739</vt:lpwstr>
  </property>
  <property fmtid="{D5CDD505-2E9C-101B-9397-08002B2CF9AE}" pid="3" name="KSOProductBuildVer">
    <vt:lpwstr>2052-11.1.0.9192</vt:lpwstr>
  </property>
</Properties>
</file>