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howGuides="1">
      <p:cViewPr varScale="1">
        <p:scale>
          <a:sx n="114" d="100"/>
          <a:sy n="114" d="100"/>
        </p:scale>
        <p:origin x="912" y="64"/>
      </p:cViewPr>
      <p:guideLst>
        <p:guide orient="horz" pos="2177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6200000">
            <a:off x="10704364" y="1176727"/>
            <a:ext cx="631825" cy="838036"/>
            <a:chOff x="9713035" y="7250187"/>
            <a:chExt cx="631825" cy="838036"/>
          </a:xfrm>
          <a:solidFill>
            <a:schemeClr val="accent2"/>
          </a:solidFill>
        </p:grpSpPr>
        <p:sp>
          <p:nvSpPr>
            <p:cNvPr id="3" name="AutoShape 3"/>
            <p:cNvSpPr/>
            <p:nvPr/>
          </p:nvSpPr>
          <p:spPr>
            <a:xfrm rot="16200000">
              <a:off x="9713335" y="7249887"/>
              <a:ext cx="71934" cy="7253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4" name="AutoShape 4"/>
            <p:cNvSpPr/>
            <p:nvPr/>
          </p:nvSpPr>
          <p:spPr>
            <a:xfrm rot="16200000">
              <a:off x="9992981" y="7250187"/>
              <a:ext cx="71934" cy="7193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5" name="AutoShape 5"/>
            <p:cNvSpPr/>
            <p:nvPr/>
          </p:nvSpPr>
          <p:spPr>
            <a:xfrm rot="16200000">
              <a:off x="10272626" y="7249887"/>
              <a:ext cx="71934" cy="7253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6" name="AutoShape 6"/>
            <p:cNvSpPr/>
            <p:nvPr/>
          </p:nvSpPr>
          <p:spPr>
            <a:xfrm rot="16200000">
              <a:off x="9713335" y="7505254"/>
              <a:ext cx="71934" cy="7253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7" name="AutoShape 7"/>
            <p:cNvSpPr/>
            <p:nvPr/>
          </p:nvSpPr>
          <p:spPr>
            <a:xfrm rot="16200000">
              <a:off x="9992981" y="7505554"/>
              <a:ext cx="71934" cy="7193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8" name="AutoShape 8"/>
            <p:cNvSpPr/>
            <p:nvPr/>
          </p:nvSpPr>
          <p:spPr>
            <a:xfrm rot="16200000">
              <a:off x="10272626" y="7505254"/>
              <a:ext cx="71934" cy="7253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9" name="AutoShape 9"/>
            <p:cNvSpPr/>
            <p:nvPr/>
          </p:nvSpPr>
          <p:spPr>
            <a:xfrm rot="16200000">
              <a:off x="9713035" y="7760322"/>
              <a:ext cx="72534" cy="7253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0" name="AutoShape 10"/>
            <p:cNvSpPr/>
            <p:nvPr/>
          </p:nvSpPr>
          <p:spPr>
            <a:xfrm rot="16200000">
              <a:off x="9992681" y="7760622"/>
              <a:ext cx="72534" cy="7193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1" name="AutoShape 11"/>
            <p:cNvSpPr/>
            <p:nvPr/>
          </p:nvSpPr>
          <p:spPr>
            <a:xfrm rot="16200000">
              <a:off x="10272326" y="7760322"/>
              <a:ext cx="72534" cy="7253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2" name="AutoShape 12"/>
            <p:cNvSpPr/>
            <p:nvPr/>
          </p:nvSpPr>
          <p:spPr>
            <a:xfrm rot="16200000">
              <a:off x="9713035" y="8015689"/>
              <a:ext cx="72534" cy="7253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3" name="AutoShape 13"/>
            <p:cNvSpPr/>
            <p:nvPr/>
          </p:nvSpPr>
          <p:spPr>
            <a:xfrm rot="16200000">
              <a:off x="9992681" y="8015989"/>
              <a:ext cx="72534" cy="7193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4" name="AutoShape 14"/>
            <p:cNvSpPr/>
            <p:nvPr/>
          </p:nvSpPr>
          <p:spPr>
            <a:xfrm rot="16200000">
              <a:off x="10272326" y="8015689"/>
              <a:ext cx="72534" cy="7253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</p:grpSp>
      <p:sp>
        <p:nvSpPr>
          <p:cNvPr id="15" name="Freeform 15"/>
          <p:cNvSpPr/>
          <p:nvPr/>
        </p:nvSpPr>
        <p:spPr>
          <a:xfrm>
            <a:off x="694710" y="2188297"/>
            <a:ext cx="5955125" cy="4111937"/>
          </a:xfrm>
          <a:custGeom>
            <a:avLst/>
            <a:gdLst/>
            <a:ahLst/>
            <a:cxnLst/>
            <a:rect l="l" t="t" r="r" b="b"/>
            <a:pathLst>
              <a:path w="12048" h="8318">
                <a:moveTo>
                  <a:pt x="625" y="4147"/>
                </a:moveTo>
                <a:cubicBezTo>
                  <a:pt x="0" y="5299"/>
                  <a:pt x="1668" y="7057"/>
                  <a:pt x="3826" y="7688"/>
                </a:cubicBezTo>
                <a:cubicBezTo>
                  <a:pt x="5985" y="8318"/>
                  <a:pt x="9836" y="7499"/>
                  <a:pt x="11029" y="5505"/>
                </a:cubicBezTo>
                <a:cubicBezTo>
                  <a:pt x="11951" y="3965"/>
                  <a:pt x="12048" y="0"/>
                  <a:pt x="10156" y="0"/>
                </a:cubicBezTo>
                <a:cubicBezTo>
                  <a:pt x="8265" y="0"/>
                  <a:pt x="6882" y="2182"/>
                  <a:pt x="5015" y="2401"/>
                </a:cubicBezTo>
                <a:cubicBezTo>
                  <a:pt x="3147" y="2619"/>
                  <a:pt x="1401" y="2716"/>
                  <a:pt x="625" y="4147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anchor="t"/>
          <a:p>
            <a:pPr marL="0" algn="l"/>
          </a:p>
        </p:txBody>
      </p:sp>
      <p:sp>
        <p:nvSpPr>
          <p:cNvPr id="16" name="Freeform 16"/>
          <p:cNvSpPr/>
          <p:nvPr/>
        </p:nvSpPr>
        <p:spPr>
          <a:xfrm>
            <a:off x="1171724" y="1589829"/>
            <a:ext cx="5917581" cy="5120702"/>
          </a:xfrm>
          <a:custGeom>
            <a:avLst/>
            <a:gdLst/>
            <a:ahLst/>
            <a:cxnLst/>
            <a:rect l="l" t="t" r="r" b="b"/>
            <a:pathLst>
              <a:path w="10258" h="8877">
                <a:moveTo>
                  <a:pt x="9531" y="6676"/>
                </a:moveTo>
                <a:cubicBezTo>
                  <a:pt x="10159" y="6124"/>
                  <a:pt x="10258" y="5112"/>
                  <a:pt x="8258" y="2947"/>
                </a:cubicBezTo>
                <a:cubicBezTo>
                  <a:pt x="6257" y="782"/>
                  <a:pt x="5693" y="0"/>
                  <a:pt x="3801" y="364"/>
                </a:cubicBezTo>
                <a:cubicBezTo>
                  <a:pt x="1910" y="728"/>
                  <a:pt x="182" y="1928"/>
                  <a:pt x="91" y="3584"/>
                </a:cubicBezTo>
                <a:cubicBezTo>
                  <a:pt x="0" y="5239"/>
                  <a:pt x="540" y="6213"/>
                  <a:pt x="3510" y="7676"/>
                </a:cubicBezTo>
                <a:cubicBezTo>
                  <a:pt x="5948" y="8877"/>
                  <a:pt x="8944" y="7192"/>
                  <a:pt x="9531" y="66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anchor="t"/>
          <a:p>
            <a:pPr marL="0" algn="l"/>
          </a:p>
        </p:txBody>
      </p:sp>
      <p:sp>
        <p:nvSpPr>
          <p:cNvPr id="17" name="Freeform 17"/>
          <p:cNvSpPr/>
          <p:nvPr/>
        </p:nvSpPr>
        <p:spPr>
          <a:xfrm rot="20585562">
            <a:off x="669721" y="2640214"/>
            <a:ext cx="2014024" cy="782006"/>
          </a:xfrm>
          <a:custGeom>
            <a:avLst/>
            <a:gdLst/>
            <a:ahLst/>
            <a:cxnLst/>
            <a:rect l="l" t="t" r="r" b="b"/>
            <a:pathLst>
              <a:path w="1768" h="685">
                <a:moveTo>
                  <a:pt x="1746" y="685"/>
                </a:moveTo>
                <a:cubicBezTo>
                  <a:pt x="1746" y="685"/>
                  <a:pt x="1741" y="668"/>
                  <a:pt x="1731" y="642"/>
                </a:cubicBezTo>
                <a:cubicBezTo>
                  <a:pt x="1752" y="634"/>
                  <a:pt x="1752" y="634"/>
                  <a:pt x="1752" y="634"/>
                </a:cubicBezTo>
                <a:cubicBezTo>
                  <a:pt x="1763" y="661"/>
                  <a:pt x="1768" y="678"/>
                  <a:pt x="1768" y="679"/>
                </a:cubicBezTo>
                <a:lnTo>
                  <a:pt x="1746" y="685"/>
                </a:lnTo>
                <a:close/>
                <a:moveTo>
                  <a:pt x="1349" y="671"/>
                </a:moveTo>
                <a:cubicBezTo>
                  <a:pt x="1332" y="671"/>
                  <a:pt x="1315" y="668"/>
                  <a:pt x="1300" y="663"/>
                </a:cubicBezTo>
                <a:cubicBezTo>
                  <a:pt x="1307" y="641"/>
                  <a:pt x="1307" y="641"/>
                  <a:pt x="1307" y="641"/>
                </a:cubicBezTo>
                <a:cubicBezTo>
                  <a:pt x="1320" y="645"/>
                  <a:pt x="1334" y="648"/>
                  <a:pt x="1349" y="648"/>
                </a:cubicBezTo>
                <a:lnTo>
                  <a:pt x="1349" y="671"/>
                </a:lnTo>
                <a:close/>
                <a:moveTo>
                  <a:pt x="1397" y="666"/>
                </a:moveTo>
                <a:cubicBezTo>
                  <a:pt x="1392" y="643"/>
                  <a:pt x="1392" y="643"/>
                  <a:pt x="1392" y="643"/>
                </a:cubicBezTo>
                <a:cubicBezTo>
                  <a:pt x="1403" y="641"/>
                  <a:pt x="1414" y="638"/>
                  <a:pt x="1425" y="634"/>
                </a:cubicBezTo>
                <a:cubicBezTo>
                  <a:pt x="1428" y="633"/>
                  <a:pt x="1431" y="632"/>
                  <a:pt x="1434" y="631"/>
                </a:cubicBezTo>
                <a:cubicBezTo>
                  <a:pt x="1443" y="652"/>
                  <a:pt x="1443" y="652"/>
                  <a:pt x="1443" y="652"/>
                </a:cubicBezTo>
                <a:cubicBezTo>
                  <a:pt x="1440" y="653"/>
                  <a:pt x="1436" y="655"/>
                  <a:pt x="1432" y="656"/>
                </a:cubicBezTo>
                <a:cubicBezTo>
                  <a:pt x="1420" y="660"/>
                  <a:pt x="1408" y="663"/>
                  <a:pt x="1397" y="666"/>
                </a:cubicBezTo>
                <a:close/>
                <a:moveTo>
                  <a:pt x="1256" y="641"/>
                </a:moveTo>
                <a:cubicBezTo>
                  <a:pt x="1242" y="632"/>
                  <a:pt x="1231" y="620"/>
                  <a:pt x="1221" y="606"/>
                </a:cubicBezTo>
                <a:cubicBezTo>
                  <a:pt x="1240" y="593"/>
                  <a:pt x="1240" y="593"/>
                  <a:pt x="1240" y="593"/>
                </a:cubicBezTo>
                <a:cubicBezTo>
                  <a:pt x="1248" y="605"/>
                  <a:pt x="1258" y="615"/>
                  <a:pt x="1269" y="623"/>
                </a:cubicBezTo>
                <a:lnTo>
                  <a:pt x="1256" y="641"/>
                </a:lnTo>
                <a:close/>
                <a:moveTo>
                  <a:pt x="1484" y="623"/>
                </a:moveTo>
                <a:cubicBezTo>
                  <a:pt x="1468" y="607"/>
                  <a:pt x="1468" y="607"/>
                  <a:pt x="1468" y="607"/>
                </a:cubicBezTo>
                <a:cubicBezTo>
                  <a:pt x="1477" y="597"/>
                  <a:pt x="1486" y="586"/>
                  <a:pt x="1493" y="572"/>
                </a:cubicBezTo>
                <a:cubicBezTo>
                  <a:pt x="1513" y="583"/>
                  <a:pt x="1513" y="583"/>
                  <a:pt x="1513" y="583"/>
                </a:cubicBezTo>
                <a:cubicBezTo>
                  <a:pt x="1505" y="598"/>
                  <a:pt x="1495" y="612"/>
                  <a:pt x="1484" y="623"/>
                </a:cubicBezTo>
                <a:close/>
                <a:moveTo>
                  <a:pt x="1712" y="601"/>
                </a:moveTo>
                <a:cubicBezTo>
                  <a:pt x="1706" y="587"/>
                  <a:pt x="1699" y="574"/>
                  <a:pt x="1691" y="561"/>
                </a:cubicBezTo>
                <a:cubicBezTo>
                  <a:pt x="1711" y="549"/>
                  <a:pt x="1711" y="549"/>
                  <a:pt x="1711" y="549"/>
                </a:cubicBezTo>
                <a:cubicBezTo>
                  <a:pt x="1719" y="563"/>
                  <a:pt x="1726" y="577"/>
                  <a:pt x="1733" y="591"/>
                </a:cubicBezTo>
                <a:lnTo>
                  <a:pt x="1712" y="601"/>
                </a:lnTo>
                <a:close/>
                <a:moveTo>
                  <a:pt x="1199" y="562"/>
                </a:moveTo>
                <a:cubicBezTo>
                  <a:pt x="1194" y="546"/>
                  <a:pt x="1191" y="530"/>
                  <a:pt x="1190" y="514"/>
                </a:cubicBezTo>
                <a:cubicBezTo>
                  <a:pt x="1213" y="513"/>
                  <a:pt x="1213" y="513"/>
                  <a:pt x="1213" y="513"/>
                </a:cubicBezTo>
                <a:cubicBezTo>
                  <a:pt x="1214" y="527"/>
                  <a:pt x="1216" y="541"/>
                  <a:pt x="1221" y="555"/>
                </a:cubicBezTo>
                <a:lnTo>
                  <a:pt x="1199" y="562"/>
                </a:lnTo>
                <a:close/>
                <a:moveTo>
                  <a:pt x="1530" y="537"/>
                </a:moveTo>
                <a:cubicBezTo>
                  <a:pt x="1508" y="532"/>
                  <a:pt x="1508" y="532"/>
                  <a:pt x="1508" y="532"/>
                </a:cubicBezTo>
                <a:cubicBezTo>
                  <a:pt x="1511" y="518"/>
                  <a:pt x="1513" y="503"/>
                  <a:pt x="1514" y="488"/>
                </a:cubicBezTo>
                <a:cubicBezTo>
                  <a:pt x="1537" y="490"/>
                  <a:pt x="1537" y="490"/>
                  <a:pt x="1537" y="490"/>
                </a:cubicBezTo>
                <a:cubicBezTo>
                  <a:pt x="1536" y="506"/>
                  <a:pt x="1534" y="522"/>
                  <a:pt x="1530" y="537"/>
                </a:cubicBezTo>
                <a:close/>
                <a:moveTo>
                  <a:pt x="1668" y="522"/>
                </a:moveTo>
                <a:cubicBezTo>
                  <a:pt x="1659" y="509"/>
                  <a:pt x="1650" y="497"/>
                  <a:pt x="1641" y="486"/>
                </a:cubicBezTo>
                <a:cubicBezTo>
                  <a:pt x="1659" y="471"/>
                  <a:pt x="1659" y="471"/>
                  <a:pt x="1659" y="471"/>
                </a:cubicBezTo>
                <a:cubicBezTo>
                  <a:pt x="1669" y="483"/>
                  <a:pt x="1678" y="496"/>
                  <a:pt x="1687" y="509"/>
                </a:cubicBezTo>
                <a:lnTo>
                  <a:pt x="1668" y="522"/>
                </a:lnTo>
                <a:close/>
                <a:moveTo>
                  <a:pt x="1217" y="470"/>
                </a:moveTo>
                <a:cubicBezTo>
                  <a:pt x="1194" y="465"/>
                  <a:pt x="1194" y="465"/>
                  <a:pt x="1194" y="465"/>
                </a:cubicBezTo>
                <a:cubicBezTo>
                  <a:pt x="1198" y="449"/>
                  <a:pt x="1204" y="433"/>
                  <a:pt x="1211" y="419"/>
                </a:cubicBezTo>
                <a:cubicBezTo>
                  <a:pt x="1231" y="430"/>
                  <a:pt x="1231" y="430"/>
                  <a:pt x="1231" y="430"/>
                </a:cubicBezTo>
                <a:cubicBezTo>
                  <a:pt x="1225" y="442"/>
                  <a:pt x="1220" y="456"/>
                  <a:pt x="1217" y="470"/>
                </a:cubicBezTo>
                <a:close/>
                <a:moveTo>
                  <a:pt x="1612" y="452"/>
                </a:moveTo>
                <a:cubicBezTo>
                  <a:pt x="1601" y="441"/>
                  <a:pt x="1590" y="430"/>
                  <a:pt x="1579" y="421"/>
                </a:cubicBezTo>
                <a:cubicBezTo>
                  <a:pt x="1593" y="403"/>
                  <a:pt x="1593" y="403"/>
                  <a:pt x="1593" y="403"/>
                </a:cubicBezTo>
                <a:cubicBezTo>
                  <a:pt x="1605" y="413"/>
                  <a:pt x="1617" y="424"/>
                  <a:pt x="1628" y="436"/>
                </a:cubicBezTo>
                <a:lnTo>
                  <a:pt x="1612" y="452"/>
                </a:lnTo>
                <a:close/>
                <a:moveTo>
                  <a:pt x="1513" y="444"/>
                </a:moveTo>
                <a:cubicBezTo>
                  <a:pt x="1512" y="430"/>
                  <a:pt x="1510" y="415"/>
                  <a:pt x="1506" y="400"/>
                </a:cubicBezTo>
                <a:cubicBezTo>
                  <a:pt x="1529" y="395"/>
                  <a:pt x="1529" y="395"/>
                  <a:pt x="1529" y="395"/>
                </a:cubicBezTo>
                <a:cubicBezTo>
                  <a:pt x="1532" y="411"/>
                  <a:pt x="1535" y="427"/>
                  <a:pt x="1536" y="442"/>
                </a:cubicBezTo>
                <a:lnTo>
                  <a:pt x="1513" y="444"/>
                </a:lnTo>
                <a:close/>
                <a:moveTo>
                  <a:pt x="1257" y="396"/>
                </a:moveTo>
                <a:cubicBezTo>
                  <a:pt x="1241" y="379"/>
                  <a:pt x="1241" y="379"/>
                  <a:pt x="1241" y="379"/>
                </a:cubicBezTo>
                <a:cubicBezTo>
                  <a:pt x="1252" y="368"/>
                  <a:pt x="1266" y="358"/>
                  <a:pt x="1280" y="350"/>
                </a:cubicBezTo>
                <a:cubicBezTo>
                  <a:pt x="1291" y="370"/>
                  <a:pt x="1291" y="370"/>
                  <a:pt x="1291" y="370"/>
                </a:cubicBezTo>
                <a:cubicBezTo>
                  <a:pt x="1278" y="377"/>
                  <a:pt x="1267" y="386"/>
                  <a:pt x="1257" y="396"/>
                </a:cubicBezTo>
                <a:close/>
                <a:moveTo>
                  <a:pt x="1543" y="395"/>
                </a:moveTo>
                <a:cubicBezTo>
                  <a:pt x="1530" y="387"/>
                  <a:pt x="1517" y="380"/>
                  <a:pt x="1504" y="374"/>
                </a:cubicBezTo>
                <a:cubicBezTo>
                  <a:pt x="1513" y="353"/>
                  <a:pt x="1513" y="353"/>
                  <a:pt x="1513" y="353"/>
                </a:cubicBezTo>
                <a:cubicBezTo>
                  <a:pt x="1527" y="359"/>
                  <a:pt x="1541" y="367"/>
                  <a:pt x="1555" y="376"/>
                </a:cubicBezTo>
                <a:lnTo>
                  <a:pt x="1543" y="395"/>
                </a:lnTo>
                <a:close/>
                <a:moveTo>
                  <a:pt x="1462" y="359"/>
                </a:moveTo>
                <a:cubicBezTo>
                  <a:pt x="1448" y="355"/>
                  <a:pt x="1433" y="353"/>
                  <a:pt x="1419" y="351"/>
                </a:cubicBezTo>
                <a:cubicBezTo>
                  <a:pt x="1421" y="328"/>
                  <a:pt x="1421" y="328"/>
                  <a:pt x="1421" y="328"/>
                </a:cubicBezTo>
                <a:cubicBezTo>
                  <a:pt x="1437" y="330"/>
                  <a:pt x="1453" y="333"/>
                  <a:pt x="1468" y="337"/>
                </a:cubicBezTo>
                <a:lnTo>
                  <a:pt x="1462" y="359"/>
                </a:lnTo>
                <a:close/>
                <a:moveTo>
                  <a:pt x="1494" y="357"/>
                </a:moveTo>
                <a:cubicBezTo>
                  <a:pt x="1489" y="343"/>
                  <a:pt x="1483" y="330"/>
                  <a:pt x="1477" y="316"/>
                </a:cubicBezTo>
                <a:cubicBezTo>
                  <a:pt x="1497" y="306"/>
                  <a:pt x="1497" y="306"/>
                  <a:pt x="1497" y="306"/>
                </a:cubicBezTo>
                <a:cubicBezTo>
                  <a:pt x="1504" y="320"/>
                  <a:pt x="1510" y="335"/>
                  <a:pt x="1516" y="350"/>
                </a:cubicBezTo>
                <a:lnTo>
                  <a:pt x="1494" y="357"/>
                </a:lnTo>
                <a:close/>
                <a:moveTo>
                  <a:pt x="1331" y="355"/>
                </a:moveTo>
                <a:cubicBezTo>
                  <a:pt x="1326" y="333"/>
                  <a:pt x="1326" y="333"/>
                  <a:pt x="1326" y="333"/>
                </a:cubicBezTo>
                <a:cubicBezTo>
                  <a:pt x="1341" y="329"/>
                  <a:pt x="1357" y="327"/>
                  <a:pt x="1374" y="326"/>
                </a:cubicBezTo>
                <a:cubicBezTo>
                  <a:pt x="1375" y="349"/>
                  <a:pt x="1375" y="349"/>
                  <a:pt x="1375" y="349"/>
                </a:cubicBezTo>
                <a:cubicBezTo>
                  <a:pt x="1359" y="350"/>
                  <a:pt x="1345" y="352"/>
                  <a:pt x="1331" y="355"/>
                </a:cubicBezTo>
                <a:close/>
                <a:moveTo>
                  <a:pt x="1455" y="277"/>
                </a:moveTo>
                <a:cubicBezTo>
                  <a:pt x="1447" y="264"/>
                  <a:pt x="1438" y="252"/>
                  <a:pt x="1429" y="240"/>
                </a:cubicBezTo>
                <a:cubicBezTo>
                  <a:pt x="1447" y="226"/>
                  <a:pt x="1447" y="226"/>
                  <a:pt x="1447" y="226"/>
                </a:cubicBezTo>
                <a:cubicBezTo>
                  <a:pt x="1457" y="238"/>
                  <a:pt x="1466" y="251"/>
                  <a:pt x="1474" y="265"/>
                </a:cubicBezTo>
                <a:lnTo>
                  <a:pt x="1455" y="277"/>
                </a:lnTo>
                <a:close/>
                <a:moveTo>
                  <a:pt x="10" y="259"/>
                </a:moveTo>
                <a:cubicBezTo>
                  <a:pt x="0" y="238"/>
                  <a:pt x="0" y="238"/>
                  <a:pt x="0" y="238"/>
                </a:cubicBezTo>
                <a:cubicBezTo>
                  <a:pt x="5" y="236"/>
                  <a:pt x="10" y="233"/>
                  <a:pt x="15" y="231"/>
                </a:cubicBezTo>
                <a:cubicBezTo>
                  <a:pt x="24" y="252"/>
                  <a:pt x="24" y="252"/>
                  <a:pt x="24" y="252"/>
                </a:cubicBezTo>
                <a:cubicBezTo>
                  <a:pt x="19" y="254"/>
                  <a:pt x="15" y="257"/>
                  <a:pt x="10" y="259"/>
                </a:cubicBezTo>
                <a:close/>
                <a:moveTo>
                  <a:pt x="66" y="233"/>
                </a:moveTo>
                <a:cubicBezTo>
                  <a:pt x="57" y="212"/>
                  <a:pt x="57" y="212"/>
                  <a:pt x="57" y="212"/>
                </a:cubicBezTo>
                <a:cubicBezTo>
                  <a:pt x="71" y="206"/>
                  <a:pt x="85" y="200"/>
                  <a:pt x="99" y="194"/>
                </a:cubicBezTo>
                <a:cubicBezTo>
                  <a:pt x="108" y="215"/>
                  <a:pt x="108" y="215"/>
                  <a:pt x="108" y="215"/>
                </a:cubicBezTo>
                <a:cubicBezTo>
                  <a:pt x="94" y="221"/>
                  <a:pt x="80" y="227"/>
                  <a:pt x="66" y="233"/>
                </a:cubicBezTo>
                <a:close/>
                <a:moveTo>
                  <a:pt x="1400" y="206"/>
                </a:moveTo>
                <a:cubicBezTo>
                  <a:pt x="1389" y="195"/>
                  <a:pt x="1379" y="185"/>
                  <a:pt x="1367" y="175"/>
                </a:cubicBezTo>
                <a:cubicBezTo>
                  <a:pt x="1382" y="158"/>
                  <a:pt x="1382" y="158"/>
                  <a:pt x="1382" y="158"/>
                </a:cubicBezTo>
                <a:cubicBezTo>
                  <a:pt x="1394" y="168"/>
                  <a:pt x="1406" y="179"/>
                  <a:pt x="1416" y="190"/>
                </a:cubicBezTo>
                <a:lnTo>
                  <a:pt x="1400" y="206"/>
                </a:lnTo>
                <a:close/>
                <a:moveTo>
                  <a:pt x="150" y="197"/>
                </a:moveTo>
                <a:cubicBezTo>
                  <a:pt x="142" y="176"/>
                  <a:pt x="142" y="176"/>
                  <a:pt x="142" y="176"/>
                </a:cubicBezTo>
                <a:cubicBezTo>
                  <a:pt x="156" y="170"/>
                  <a:pt x="170" y="164"/>
                  <a:pt x="184" y="158"/>
                </a:cubicBezTo>
                <a:cubicBezTo>
                  <a:pt x="193" y="180"/>
                  <a:pt x="193" y="180"/>
                  <a:pt x="193" y="180"/>
                </a:cubicBezTo>
                <a:cubicBezTo>
                  <a:pt x="179" y="185"/>
                  <a:pt x="165" y="191"/>
                  <a:pt x="150" y="197"/>
                </a:cubicBezTo>
                <a:close/>
                <a:moveTo>
                  <a:pt x="236" y="163"/>
                </a:moveTo>
                <a:cubicBezTo>
                  <a:pt x="228" y="142"/>
                  <a:pt x="228" y="142"/>
                  <a:pt x="228" y="142"/>
                </a:cubicBezTo>
                <a:cubicBezTo>
                  <a:pt x="242" y="136"/>
                  <a:pt x="257" y="131"/>
                  <a:pt x="271" y="126"/>
                </a:cubicBezTo>
                <a:cubicBezTo>
                  <a:pt x="279" y="147"/>
                  <a:pt x="279" y="147"/>
                  <a:pt x="279" y="147"/>
                </a:cubicBezTo>
                <a:cubicBezTo>
                  <a:pt x="265" y="152"/>
                  <a:pt x="250" y="158"/>
                  <a:pt x="236" y="163"/>
                </a:cubicBezTo>
                <a:close/>
                <a:moveTo>
                  <a:pt x="1332" y="147"/>
                </a:moveTo>
                <a:cubicBezTo>
                  <a:pt x="1320" y="138"/>
                  <a:pt x="1307" y="130"/>
                  <a:pt x="1295" y="122"/>
                </a:cubicBezTo>
                <a:cubicBezTo>
                  <a:pt x="1307" y="102"/>
                  <a:pt x="1307" y="102"/>
                  <a:pt x="1307" y="102"/>
                </a:cubicBezTo>
                <a:cubicBezTo>
                  <a:pt x="1320" y="111"/>
                  <a:pt x="1333" y="119"/>
                  <a:pt x="1346" y="128"/>
                </a:cubicBezTo>
                <a:lnTo>
                  <a:pt x="1332" y="147"/>
                </a:lnTo>
                <a:close/>
                <a:moveTo>
                  <a:pt x="322" y="132"/>
                </a:moveTo>
                <a:cubicBezTo>
                  <a:pt x="314" y="110"/>
                  <a:pt x="314" y="110"/>
                  <a:pt x="314" y="110"/>
                </a:cubicBezTo>
                <a:cubicBezTo>
                  <a:pt x="329" y="105"/>
                  <a:pt x="344" y="100"/>
                  <a:pt x="358" y="96"/>
                </a:cubicBezTo>
                <a:cubicBezTo>
                  <a:pt x="365" y="117"/>
                  <a:pt x="365" y="117"/>
                  <a:pt x="365" y="117"/>
                </a:cubicBezTo>
                <a:cubicBezTo>
                  <a:pt x="351" y="122"/>
                  <a:pt x="337" y="127"/>
                  <a:pt x="322" y="132"/>
                </a:cubicBezTo>
                <a:close/>
                <a:moveTo>
                  <a:pt x="409" y="104"/>
                </a:moveTo>
                <a:cubicBezTo>
                  <a:pt x="402" y="82"/>
                  <a:pt x="402" y="82"/>
                  <a:pt x="402" y="82"/>
                </a:cubicBezTo>
                <a:cubicBezTo>
                  <a:pt x="417" y="77"/>
                  <a:pt x="432" y="73"/>
                  <a:pt x="447" y="69"/>
                </a:cubicBezTo>
                <a:cubicBezTo>
                  <a:pt x="453" y="91"/>
                  <a:pt x="453" y="91"/>
                  <a:pt x="453" y="91"/>
                </a:cubicBezTo>
                <a:cubicBezTo>
                  <a:pt x="439" y="95"/>
                  <a:pt x="424" y="99"/>
                  <a:pt x="409" y="104"/>
                </a:cubicBezTo>
                <a:close/>
                <a:moveTo>
                  <a:pt x="1255" y="100"/>
                </a:moveTo>
                <a:cubicBezTo>
                  <a:pt x="1242" y="94"/>
                  <a:pt x="1228" y="87"/>
                  <a:pt x="1214" y="81"/>
                </a:cubicBezTo>
                <a:cubicBezTo>
                  <a:pt x="1223" y="60"/>
                  <a:pt x="1223" y="60"/>
                  <a:pt x="1223" y="60"/>
                </a:cubicBezTo>
                <a:cubicBezTo>
                  <a:pt x="1237" y="66"/>
                  <a:pt x="1252" y="73"/>
                  <a:pt x="1265" y="80"/>
                </a:cubicBezTo>
                <a:lnTo>
                  <a:pt x="1255" y="100"/>
                </a:lnTo>
                <a:close/>
                <a:moveTo>
                  <a:pt x="497" y="79"/>
                </a:moveTo>
                <a:cubicBezTo>
                  <a:pt x="492" y="57"/>
                  <a:pt x="492" y="57"/>
                  <a:pt x="492" y="57"/>
                </a:cubicBezTo>
                <a:cubicBezTo>
                  <a:pt x="507" y="53"/>
                  <a:pt x="522" y="49"/>
                  <a:pt x="536" y="45"/>
                </a:cubicBezTo>
                <a:cubicBezTo>
                  <a:pt x="542" y="68"/>
                  <a:pt x="542" y="68"/>
                  <a:pt x="542" y="68"/>
                </a:cubicBezTo>
                <a:cubicBezTo>
                  <a:pt x="527" y="71"/>
                  <a:pt x="512" y="75"/>
                  <a:pt x="497" y="79"/>
                </a:cubicBezTo>
                <a:close/>
                <a:moveTo>
                  <a:pt x="1172" y="66"/>
                </a:moveTo>
                <a:cubicBezTo>
                  <a:pt x="1158" y="61"/>
                  <a:pt x="1143" y="56"/>
                  <a:pt x="1128" y="52"/>
                </a:cubicBezTo>
                <a:cubicBezTo>
                  <a:pt x="1134" y="30"/>
                  <a:pt x="1134" y="30"/>
                  <a:pt x="1134" y="30"/>
                </a:cubicBezTo>
                <a:cubicBezTo>
                  <a:pt x="1150" y="34"/>
                  <a:pt x="1165" y="39"/>
                  <a:pt x="1179" y="44"/>
                </a:cubicBezTo>
                <a:lnTo>
                  <a:pt x="1172" y="66"/>
                </a:lnTo>
                <a:close/>
                <a:moveTo>
                  <a:pt x="586" y="58"/>
                </a:moveTo>
                <a:cubicBezTo>
                  <a:pt x="582" y="35"/>
                  <a:pt x="582" y="35"/>
                  <a:pt x="582" y="35"/>
                </a:cubicBezTo>
                <a:cubicBezTo>
                  <a:pt x="597" y="32"/>
                  <a:pt x="612" y="29"/>
                  <a:pt x="627" y="26"/>
                </a:cubicBezTo>
                <a:cubicBezTo>
                  <a:pt x="631" y="49"/>
                  <a:pt x="631" y="49"/>
                  <a:pt x="631" y="49"/>
                </a:cubicBezTo>
                <a:cubicBezTo>
                  <a:pt x="617" y="52"/>
                  <a:pt x="601" y="55"/>
                  <a:pt x="586" y="58"/>
                </a:cubicBezTo>
                <a:close/>
                <a:moveTo>
                  <a:pt x="1084" y="42"/>
                </a:moveTo>
                <a:cubicBezTo>
                  <a:pt x="1070" y="39"/>
                  <a:pt x="1055" y="36"/>
                  <a:pt x="1040" y="34"/>
                </a:cubicBezTo>
                <a:cubicBezTo>
                  <a:pt x="1043" y="11"/>
                  <a:pt x="1043" y="11"/>
                  <a:pt x="1043" y="11"/>
                </a:cubicBezTo>
                <a:cubicBezTo>
                  <a:pt x="1059" y="14"/>
                  <a:pt x="1074" y="16"/>
                  <a:pt x="1089" y="19"/>
                </a:cubicBezTo>
                <a:lnTo>
                  <a:pt x="1084" y="42"/>
                </a:lnTo>
                <a:close/>
                <a:moveTo>
                  <a:pt x="676" y="41"/>
                </a:moveTo>
                <a:cubicBezTo>
                  <a:pt x="673" y="18"/>
                  <a:pt x="673" y="18"/>
                  <a:pt x="673" y="18"/>
                </a:cubicBezTo>
                <a:cubicBezTo>
                  <a:pt x="688" y="16"/>
                  <a:pt x="704" y="14"/>
                  <a:pt x="719" y="12"/>
                </a:cubicBezTo>
                <a:cubicBezTo>
                  <a:pt x="722" y="35"/>
                  <a:pt x="722" y="35"/>
                  <a:pt x="722" y="35"/>
                </a:cubicBezTo>
                <a:cubicBezTo>
                  <a:pt x="707" y="36"/>
                  <a:pt x="692" y="39"/>
                  <a:pt x="676" y="41"/>
                </a:cubicBezTo>
                <a:close/>
                <a:moveTo>
                  <a:pt x="767" y="29"/>
                </a:moveTo>
                <a:cubicBezTo>
                  <a:pt x="765" y="7"/>
                  <a:pt x="765" y="7"/>
                  <a:pt x="765" y="7"/>
                </a:cubicBezTo>
                <a:cubicBezTo>
                  <a:pt x="780" y="5"/>
                  <a:pt x="796" y="4"/>
                  <a:pt x="811" y="3"/>
                </a:cubicBezTo>
                <a:cubicBezTo>
                  <a:pt x="812" y="26"/>
                  <a:pt x="812" y="26"/>
                  <a:pt x="812" y="26"/>
                </a:cubicBezTo>
                <a:cubicBezTo>
                  <a:pt x="798" y="27"/>
                  <a:pt x="782" y="28"/>
                  <a:pt x="767" y="29"/>
                </a:cubicBezTo>
                <a:close/>
                <a:moveTo>
                  <a:pt x="995" y="28"/>
                </a:moveTo>
                <a:cubicBezTo>
                  <a:pt x="980" y="27"/>
                  <a:pt x="964" y="26"/>
                  <a:pt x="949" y="25"/>
                </a:cubicBezTo>
                <a:cubicBezTo>
                  <a:pt x="950" y="2"/>
                  <a:pt x="950" y="2"/>
                  <a:pt x="950" y="2"/>
                </a:cubicBezTo>
                <a:cubicBezTo>
                  <a:pt x="966" y="3"/>
                  <a:pt x="982" y="4"/>
                  <a:pt x="997" y="5"/>
                </a:cubicBezTo>
                <a:lnTo>
                  <a:pt x="995" y="28"/>
                </a:lnTo>
                <a:close/>
                <a:moveTo>
                  <a:pt x="858" y="24"/>
                </a:moveTo>
                <a:cubicBezTo>
                  <a:pt x="857" y="1"/>
                  <a:pt x="857" y="1"/>
                  <a:pt x="857" y="1"/>
                </a:cubicBezTo>
                <a:cubicBezTo>
                  <a:pt x="873" y="0"/>
                  <a:pt x="889" y="0"/>
                  <a:pt x="904" y="0"/>
                </a:cubicBezTo>
                <a:cubicBezTo>
                  <a:pt x="904" y="23"/>
                  <a:pt x="904" y="23"/>
                  <a:pt x="904" y="23"/>
                </a:cubicBezTo>
                <a:cubicBezTo>
                  <a:pt x="889" y="23"/>
                  <a:pt x="873" y="23"/>
                  <a:pt x="858" y="2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anchor="t"/>
          <a:p>
            <a:pPr marL="0" algn="l"/>
          </a:p>
        </p:txBody>
      </p:sp>
      <p:grpSp>
        <p:nvGrpSpPr>
          <p:cNvPr id="18" name="Group 18"/>
          <p:cNvGrpSpPr/>
          <p:nvPr/>
        </p:nvGrpSpPr>
        <p:grpSpPr>
          <a:xfrm rot="913694">
            <a:off x="5081685" y="3576594"/>
            <a:ext cx="2023090" cy="2249901"/>
            <a:chOff x="3525" y="2178"/>
            <a:chExt cx="3220" cy="358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9" name="Freeform 19"/>
            <p:cNvSpPr/>
            <p:nvPr/>
          </p:nvSpPr>
          <p:spPr>
            <a:xfrm>
              <a:off x="6671" y="2223"/>
              <a:ext cx="74" cy="73"/>
            </a:xfrm>
            <a:custGeom>
              <a:avLst/>
              <a:gdLst/>
              <a:ahLst/>
              <a:cxnLst/>
              <a:rect l="l" t="t" r="r" b="b"/>
              <a:pathLst>
                <a:path w="31" h="31">
                  <a:moveTo>
                    <a:pt x="15" y="31"/>
                  </a:moveTo>
                  <a:cubicBezTo>
                    <a:pt x="11" y="27"/>
                    <a:pt x="6" y="24"/>
                    <a:pt x="0" y="2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9" y="5"/>
                    <a:pt x="25" y="9"/>
                    <a:pt x="31" y="14"/>
                  </a:cubicBezTo>
                  <a:lnTo>
                    <a:pt x="15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3670" y="2178"/>
              <a:ext cx="2925" cy="3548"/>
            </a:xfrm>
            <a:custGeom>
              <a:avLst/>
              <a:gdLst/>
              <a:ahLst/>
              <a:cxnLst/>
              <a:rect l="l" t="t" r="r" b="b"/>
              <a:pathLst>
                <a:path w="1231" h="1494">
                  <a:moveTo>
                    <a:pt x="7" y="1494"/>
                  </a:moveTo>
                  <a:cubicBezTo>
                    <a:pt x="0" y="1473"/>
                    <a:pt x="0" y="1473"/>
                    <a:pt x="0" y="1473"/>
                  </a:cubicBezTo>
                  <a:cubicBezTo>
                    <a:pt x="13" y="1468"/>
                    <a:pt x="26" y="1463"/>
                    <a:pt x="38" y="1457"/>
                  </a:cubicBezTo>
                  <a:cubicBezTo>
                    <a:pt x="48" y="1478"/>
                    <a:pt x="48" y="1478"/>
                    <a:pt x="48" y="1478"/>
                  </a:cubicBezTo>
                  <a:cubicBezTo>
                    <a:pt x="35" y="1485"/>
                    <a:pt x="21" y="1490"/>
                    <a:pt x="7" y="1494"/>
                  </a:cubicBezTo>
                  <a:close/>
                  <a:moveTo>
                    <a:pt x="87" y="1458"/>
                  </a:moveTo>
                  <a:cubicBezTo>
                    <a:pt x="75" y="1438"/>
                    <a:pt x="75" y="1438"/>
                    <a:pt x="75" y="1438"/>
                  </a:cubicBezTo>
                  <a:cubicBezTo>
                    <a:pt x="86" y="1431"/>
                    <a:pt x="98" y="1423"/>
                    <a:pt x="109" y="1415"/>
                  </a:cubicBezTo>
                  <a:cubicBezTo>
                    <a:pt x="123" y="1433"/>
                    <a:pt x="123" y="1433"/>
                    <a:pt x="123" y="1433"/>
                  </a:cubicBezTo>
                  <a:cubicBezTo>
                    <a:pt x="111" y="1442"/>
                    <a:pt x="99" y="1450"/>
                    <a:pt x="87" y="1458"/>
                  </a:cubicBezTo>
                  <a:close/>
                  <a:moveTo>
                    <a:pt x="156" y="1405"/>
                  </a:moveTo>
                  <a:cubicBezTo>
                    <a:pt x="141" y="1388"/>
                    <a:pt x="141" y="1388"/>
                    <a:pt x="141" y="1388"/>
                  </a:cubicBezTo>
                  <a:cubicBezTo>
                    <a:pt x="151" y="1379"/>
                    <a:pt x="161" y="1369"/>
                    <a:pt x="170" y="1359"/>
                  </a:cubicBezTo>
                  <a:cubicBezTo>
                    <a:pt x="187" y="1374"/>
                    <a:pt x="187" y="1374"/>
                    <a:pt x="187" y="1374"/>
                  </a:cubicBezTo>
                  <a:cubicBezTo>
                    <a:pt x="177" y="1385"/>
                    <a:pt x="167" y="1396"/>
                    <a:pt x="156" y="1405"/>
                  </a:cubicBezTo>
                  <a:close/>
                  <a:moveTo>
                    <a:pt x="215" y="1341"/>
                  </a:moveTo>
                  <a:cubicBezTo>
                    <a:pt x="197" y="1327"/>
                    <a:pt x="197" y="1327"/>
                    <a:pt x="197" y="1327"/>
                  </a:cubicBezTo>
                  <a:cubicBezTo>
                    <a:pt x="205" y="1316"/>
                    <a:pt x="213" y="1305"/>
                    <a:pt x="220" y="1293"/>
                  </a:cubicBezTo>
                  <a:cubicBezTo>
                    <a:pt x="240" y="1305"/>
                    <a:pt x="240" y="1305"/>
                    <a:pt x="240" y="1305"/>
                  </a:cubicBezTo>
                  <a:cubicBezTo>
                    <a:pt x="232" y="1318"/>
                    <a:pt x="223" y="1330"/>
                    <a:pt x="215" y="1341"/>
                  </a:cubicBezTo>
                  <a:close/>
                  <a:moveTo>
                    <a:pt x="262" y="1268"/>
                  </a:moveTo>
                  <a:cubicBezTo>
                    <a:pt x="242" y="1257"/>
                    <a:pt x="242" y="1257"/>
                    <a:pt x="242" y="1257"/>
                  </a:cubicBezTo>
                  <a:cubicBezTo>
                    <a:pt x="248" y="1245"/>
                    <a:pt x="254" y="1232"/>
                    <a:pt x="260" y="1220"/>
                  </a:cubicBezTo>
                  <a:cubicBezTo>
                    <a:pt x="281" y="1229"/>
                    <a:pt x="281" y="1229"/>
                    <a:pt x="281" y="1229"/>
                  </a:cubicBezTo>
                  <a:cubicBezTo>
                    <a:pt x="275" y="1242"/>
                    <a:pt x="269" y="1255"/>
                    <a:pt x="262" y="1268"/>
                  </a:cubicBezTo>
                  <a:close/>
                  <a:moveTo>
                    <a:pt x="298" y="1189"/>
                  </a:moveTo>
                  <a:cubicBezTo>
                    <a:pt x="277" y="1181"/>
                    <a:pt x="277" y="1181"/>
                    <a:pt x="277" y="1181"/>
                  </a:cubicBezTo>
                  <a:cubicBezTo>
                    <a:pt x="282" y="1168"/>
                    <a:pt x="286" y="1155"/>
                    <a:pt x="291" y="1142"/>
                  </a:cubicBezTo>
                  <a:cubicBezTo>
                    <a:pt x="313" y="1149"/>
                    <a:pt x="313" y="1149"/>
                    <a:pt x="313" y="1149"/>
                  </a:cubicBezTo>
                  <a:cubicBezTo>
                    <a:pt x="308" y="1163"/>
                    <a:pt x="303" y="1176"/>
                    <a:pt x="298" y="1189"/>
                  </a:cubicBezTo>
                  <a:close/>
                  <a:moveTo>
                    <a:pt x="325" y="1108"/>
                  </a:moveTo>
                  <a:cubicBezTo>
                    <a:pt x="303" y="1102"/>
                    <a:pt x="303" y="1102"/>
                    <a:pt x="303" y="1102"/>
                  </a:cubicBezTo>
                  <a:cubicBezTo>
                    <a:pt x="307" y="1088"/>
                    <a:pt x="310" y="1075"/>
                    <a:pt x="314" y="1061"/>
                  </a:cubicBezTo>
                  <a:cubicBezTo>
                    <a:pt x="336" y="1066"/>
                    <a:pt x="336" y="1066"/>
                    <a:pt x="336" y="1066"/>
                  </a:cubicBezTo>
                  <a:cubicBezTo>
                    <a:pt x="333" y="1080"/>
                    <a:pt x="329" y="1094"/>
                    <a:pt x="325" y="1108"/>
                  </a:cubicBezTo>
                  <a:close/>
                  <a:moveTo>
                    <a:pt x="345" y="1024"/>
                  </a:moveTo>
                  <a:cubicBezTo>
                    <a:pt x="322" y="1020"/>
                    <a:pt x="322" y="1020"/>
                    <a:pt x="322" y="1020"/>
                  </a:cubicBezTo>
                  <a:cubicBezTo>
                    <a:pt x="325" y="1006"/>
                    <a:pt x="327" y="992"/>
                    <a:pt x="329" y="978"/>
                  </a:cubicBezTo>
                  <a:cubicBezTo>
                    <a:pt x="352" y="982"/>
                    <a:pt x="352" y="982"/>
                    <a:pt x="352" y="982"/>
                  </a:cubicBezTo>
                  <a:cubicBezTo>
                    <a:pt x="350" y="996"/>
                    <a:pt x="348" y="1010"/>
                    <a:pt x="345" y="1024"/>
                  </a:cubicBezTo>
                  <a:close/>
                  <a:moveTo>
                    <a:pt x="358" y="939"/>
                  </a:moveTo>
                  <a:cubicBezTo>
                    <a:pt x="335" y="936"/>
                    <a:pt x="335" y="936"/>
                    <a:pt x="335" y="936"/>
                  </a:cubicBezTo>
                  <a:cubicBezTo>
                    <a:pt x="337" y="923"/>
                    <a:pt x="338" y="909"/>
                    <a:pt x="340" y="894"/>
                  </a:cubicBezTo>
                  <a:cubicBezTo>
                    <a:pt x="362" y="896"/>
                    <a:pt x="362" y="896"/>
                    <a:pt x="362" y="896"/>
                  </a:cubicBezTo>
                  <a:cubicBezTo>
                    <a:pt x="361" y="911"/>
                    <a:pt x="360" y="925"/>
                    <a:pt x="358" y="939"/>
                  </a:cubicBezTo>
                  <a:close/>
                  <a:moveTo>
                    <a:pt x="366" y="854"/>
                  </a:moveTo>
                  <a:cubicBezTo>
                    <a:pt x="343" y="852"/>
                    <a:pt x="343" y="852"/>
                    <a:pt x="343" y="852"/>
                  </a:cubicBezTo>
                  <a:cubicBezTo>
                    <a:pt x="345" y="837"/>
                    <a:pt x="347" y="823"/>
                    <a:pt x="349" y="809"/>
                  </a:cubicBezTo>
                  <a:cubicBezTo>
                    <a:pt x="372" y="813"/>
                    <a:pt x="372" y="813"/>
                    <a:pt x="372" y="813"/>
                  </a:cubicBezTo>
                  <a:cubicBezTo>
                    <a:pt x="370" y="826"/>
                    <a:pt x="368" y="840"/>
                    <a:pt x="366" y="854"/>
                  </a:cubicBezTo>
                  <a:close/>
                  <a:moveTo>
                    <a:pt x="380" y="772"/>
                  </a:moveTo>
                  <a:cubicBezTo>
                    <a:pt x="357" y="767"/>
                    <a:pt x="357" y="767"/>
                    <a:pt x="357" y="767"/>
                  </a:cubicBezTo>
                  <a:cubicBezTo>
                    <a:pt x="360" y="752"/>
                    <a:pt x="364" y="738"/>
                    <a:pt x="368" y="725"/>
                  </a:cubicBezTo>
                  <a:cubicBezTo>
                    <a:pt x="390" y="731"/>
                    <a:pt x="390" y="731"/>
                    <a:pt x="390" y="731"/>
                  </a:cubicBezTo>
                  <a:cubicBezTo>
                    <a:pt x="386" y="744"/>
                    <a:pt x="383" y="758"/>
                    <a:pt x="380" y="772"/>
                  </a:cubicBezTo>
                  <a:close/>
                  <a:moveTo>
                    <a:pt x="402" y="691"/>
                  </a:moveTo>
                  <a:cubicBezTo>
                    <a:pt x="381" y="683"/>
                    <a:pt x="381" y="683"/>
                    <a:pt x="381" y="683"/>
                  </a:cubicBezTo>
                  <a:cubicBezTo>
                    <a:pt x="385" y="670"/>
                    <a:pt x="391" y="656"/>
                    <a:pt x="396" y="643"/>
                  </a:cubicBezTo>
                  <a:cubicBezTo>
                    <a:pt x="417" y="652"/>
                    <a:pt x="417" y="652"/>
                    <a:pt x="417" y="652"/>
                  </a:cubicBezTo>
                  <a:cubicBezTo>
                    <a:pt x="412" y="665"/>
                    <a:pt x="407" y="678"/>
                    <a:pt x="402" y="691"/>
                  </a:cubicBezTo>
                  <a:close/>
                  <a:moveTo>
                    <a:pt x="435" y="614"/>
                  </a:moveTo>
                  <a:cubicBezTo>
                    <a:pt x="414" y="604"/>
                    <a:pt x="414" y="604"/>
                    <a:pt x="414" y="604"/>
                  </a:cubicBezTo>
                  <a:cubicBezTo>
                    <a:pt x="421" y="591"/>
                    <a:pt x="428" y="578"/>
                    <a:pt x="435" y="566"/>
                  </a:cubicBezTo>
                  <a:cubicBezTo>
                    <a:pt x="455" y="577"/>
                    <a:pt x="455" y="577"/>
                    <a:pt x="455" y="577"/>
                  </a:cubicBezTo>
                  <a:cubicBezTo>
                    <a:pt x="448" y="589"/>
                    <a:pt x="441" y="602"/>
                    <a:pt x="435" y="614"/>
                  </a:cubicBezTo>
                  <a:close/>
                  <a:moveTo>
                    <a:pt x="949" y="543"/>
                  </a:moveTo>
                  <a:cubicBezTo>
                    <a:pt x="936" y="543"/>
                    <a:pt x="923" y="541"/>
                    <a:pt x="910" y="537"/>
                  </a:cubicBezTo>
                  <a:cubicBezTo>
                    <a:pt x="917" y="515"/>
                    <a:pt x="917" y="515"/>
                    <a:pt x="917" y="515"/>
                  </a:cubicBezTo>
                  <a:cubicBezTo>
                    <a:pt x="930" y="519"/>
                    <a:pt x="943" y="520"/>
                    <a:pt x="955" y="519"/>
                  </a:cubicBezTo>
                  <a:cubicBezTo>
                    <a:pt x="957" y="542"/>
                    <a:pt x="957" y="542"/>
                    <a:pt x="957" y="542"/>
                  </a:cubicBezTo>
                  <a:cubicBezTo>
                    <a:pt x="954" y="543"/>
                    <a:pt x="952" y="543"/>
                    <a:pt x="949" y="543"/>
                  </a:cubicBezTo>
                  <a:close/>
                  <a:moveTo>
                    <a:pt x="477" y="542"/>
                  </a:moveTo>
                  <a:cubicBezTo>
                    <a:pt x="458" y="529"/>
                    <a:pt x="458" y="529"/>
                    <a:pt x="458" y="529"/>
                  </a:cubicBezTo>
                  <a:cubicBezTo>
                    <a:pt x="467" y="517"/>
                    <a:pt x="475" y="506"/>
                    <a:pt x="484" y="495"/>
                  </a:cubicBezTo>
                  <a:cubicBezTo>
                    <a:pt x="502" y="509"/>
                    <a:pt x="502" y="509"/>
                    <a:pt x="502" y="509"/>
                  </a:cubicBezTo>
                  <a:cubicBezTo>
                    <a:pt x="494" y="520"/>
                    <a:pt x="485" y="531"/>
                    <a:pt x="477" y="542"/>
                  </a:cubicBezTo>
                  <a:close/>
                  <a:moveTo>
                    <a:pt x="1002" y="532"/>
                  </a:moveTo>
                  <a:cubicBezTo>
                    <a:pt x="993" y="510"/>
                    <a:pt x="993" y="510"/>
                    <a:pt x="993" y="510"/>
                  </a:cubicBezTo>
                  <a:cubicBezTo>
                    <a:pt x="1004" y="505"/>
                    <a:pt x="1015" y="498"/>
                    <a:pt x="1025" y="490"/>
                  </a:cubicBezTo>
                  <a:cubicBezTo>
                    <a:pt x="1040" y="507"/>
                    <a:pt x="1040" y="507"/>
                    <a:pt x="1040" y="507"/>
                  </a:cubicBezTo>
                  <a:cubicBezTo>
                    <a:pt x="1029" y="517"/>
                    <a:pt x="1016" y="526"/>
                    <a:pt x="1002" y="532"/>
                  </a:cubicBezTo>
                  <a:close/>
                  <a:moveTo>
                    <a:pt x="869" y="515"/>
                  </a:moveTo>
                  <a:cubicBezTo>
                    <a:pt x="858" y="507"/>
                    <a:pt x="847" y="496"/>
                    <a:pt x="837" y="483"/>
                  </a:cubicBezTo>
                  <a:cubicBezTo>
                    <a:pt x="855" y="469"/>
                    <a:pt x="855" y="469"/>
                    <a:pt x="855" y="469"/>
                  </a:cubicBezTo>
                  <a:cubicBezTo>
                    <a:pt x="864" y="480"/>
                    <a:pt x="873" y="489"/>
                    <a:pt x="883" y="497"/>
                  </a:cubicBezTo>
                  <a:lnTo>
                    <a:pt x="869" y="515"/>
                  </a:lnTo>
                  <a:close/>
                  <a:moveTo>
                    <a:pt x="530" y="478"/>
                  </a:moveTo>
                  <a:cubicBezTo>
                    <a:pt x="513" y="462"/>
                    <a:pt x="513" y="462"/>
                    <a:pt x="513" y="462"/>
                  </a:cubicBezTo>
                  <a:cubicBezTo>
                    <a:pt x="523" y="451"/>
                    <a:pt x="533" y="441"/>
                    <a:pt x="544" y="431"/>
                  </a:cubicBezTo>
                  <a:cubicBezTo>
                    <a:pt x="560" y="448"/>
                    <a:pt x="560" y="448"/>
                    <a:pt x="560" y="448"/>
                  </a:cubicBezTo>
                  <a:cubicBezTo>
                    <a:pt x="549" y="458"/>
                    <a:pt x="539" y="468"/>
                    <a:pt x="530" y="478"/>
                  </a:cubicBezTo>
                  <a:close/>
                  <a:moveTo>
                    <a:pt x="1069" y="471"/>
                  </a:moveTo>
                  <a:cubicBezTo>
                    <a:pt x="1049" y="460"/>
                    <a:pt x="1049" y="460"/>
                    <a:pt x="1049" y="460"/>
                  </a:cubicBezTo>
                  <a:cubicBezTo>
                    <a:pt x="1056" y="448"/>
                    <a:pt x="1060" y="436"/>
                    <a:pt x="1062" y="423"/>
                  </a:cubicBezTo>
                  <a:cubicBezTo>
                    <a:pt x="1085" y="427"/>
                    <a:pt x="1085" y="427"/>
                    <a:pt x="1085" y="427"/>
                  </a:cubicBezTo>
                  <a:cubicBezTo>
                    <a:pt x="1082" y="442"/>
                    <a:pt x="1077" y="457"/>
                    <a:pt x="1069" y="471"/>
                  </a:cubicBezTo>
                  <a:close/>
                  <a:moveTo>
                    <a:pt x="813" y="446"/>
                  </a:moveTo>
                  <a:cubicBezTo>
                    <a:pt x="808" y="436"/>
                    <a:pt x="803" y="426"/>
                    <a:pt x="799" y="415"/>
                  </a:cubicBezTo>
                  <a:cubicBezTo>
                    <a:pt x="798" y="412"/>
                    <a:pt x="796" y="409"/>
                    <a:pt x="795" y="406"/>
                  </a:cubicBezTo>
                  <a:cubicBezTo>
                    <a:pt x="817" y="398"/>
                    <a:pt x="817" y="398"/>
                    <a:pt x="817" y="398"/>
                  </a:cubicBezTo>
                  <a:cubicBezTo>
                    <a:pt x="818" y="401"/>
                    <a:pt x="819" y="404"/>
                    <a:pt x="820" y="407"/>
                  </a:cubicBezTo>
                  <a:cubicBezTo>
                    <a:pt x="824" y="417"/>
                    <a:pt x="829" y="426"/>
                    <a:pt x="833" y="435"/>
                  </a:cubicBezTo>
                  <a:lnTo>
                    <a:pt x="813" y="446"/>
                  </a:lnTo>
                  <a:close/>
                  <a:moveTo>
                    <a:pt x="591" y="422"/>
                  </a:moveTo>
                  <a:cubicBezTo>
                    <a:pt x="577" y="403"/>
                    <a:pt x="577" y="403"/>
                    <a:pt x="577" y="403"/>
                  </a:cubicBezTo>
                  <a:cubicBezTo>
                    <a:pt x="589" y="395"/>
                    <a:pt x="600" y="386"/>
                    <a:pt x="612" y="378"/>
                  </a:cubicBezTo>
                  <a:cubicBezTo>
                    <a:pt x="625" y="397"/>
                    <a:pt x="625" y="397"/>
                    <a:pt x="625" y="397"/>
                  </a:cubicBezTo>
                  <a:cubicBezTo>
                    <a:pt x="614" y="405"/>
                    <a:pt x="602" y="413"/>
                    <a:pt x="591" y="422"/>
                  </a:cubicBezTo>
                  <a:close/>
                  <a:moveTo>
                    <a:pt x="1061" y="385"/>
                  </a:moveTo>
                  <a:cubicBezTo>
                    <a:pt x="1060" y="378"/>
                    <a:pt x="1057" y="370"/>
                    <a:pt x="1054" y="363"/>
                  </a:cubicBezTo>
                  <a:cubicBezTo>
                    <a:pt x="1052" y="359"/>
                    <a:pt x="1050" y="355"/>
                    <a:pt x="1047" y="351"/>
                  </a:cubicBezTo>
                  <a:cubicBezTo>
                    <a:pt x="1065" y="337"/>
                    <a:pt x="1065" y="337"/>
                    <a:pt x="1065" y="337"/>
                  </a:cubicBezTo>
                  <a:cubicBezTo>
                    <a:pt x="1069" y="342"/>
                    <a:pt x="1072" y="348"/>
                    <a:pt x="1075" y="353"/>
                  </a:cubicBezTo>
                  <a:cubicBezTo>
                    <a:pt x="1079" y="362"/>
                    <a:pt x="1082" y="371"/>
                    <a:pt x="1084" y="381"/>
                  </a:cubicBezTo>
                  <a:lnTo>
                    <a:pt x="1061" y="385"/>
                  </a:lnTo>
                  <a:close/>
                  <a:moveTo>
                    <a:pt x="661" y="375"/>
                  </a:moveTo>
                  <a:cubicBezTo>
                    <a:pt x="649" y="355"/>
                    <a:pt x="649" y="355"/>
                    <a:pt x="649" y="355"/>
                  </a:cubicBezTo>
                  <a:cubicBezTo>
                    <a:pt x="662" y="348"/>
                    <a:pt x="675" y="342"/>
                    <a:pt x="688" y="335"/>
                  </a:cubicBezTo>
                  <a:cubicBezTo>
                    <a:pt x="698" y="356"/>
                    <a:pt x="698" y="356"/>
                    <a:pt x="698" y="356"/>
                  </a:cubicBezTo>
                  <a:cubicBezTo>
                    <a:pt x="685" y="362"/>
                    <a:pt x="673" y="369"/>
                    <a:pt x="661" y="375"/>
                  </a:cubicBezTo>
                  <a:close/>
                  <a:moveTo>
                    <a:pt x="783" y="363"/>
                  </a:moveTo>
                  <a:cubicBezTo>
                    <a:pt x="780" y="348"/>
                    <a:pt x="778" y="333"/>
                    <a:pt x="778" y="319"/>
                  </a:cubicBezTo>
                  <a:cubicBezTo>
                    <a:pt x="801" y="318"/>
                    <a:pt x="801" y="318"/>
                    <a:pt x="801" y="318"/>
                  </a:cubicBezTo>
                  <a:cubicBezTo>
                    <a:pt x="801" y="331"/>
                    <a:pt x="803" y="345"/>
                    <a:pt x="806" y="358"/>
                  </a:cubicBezTo>
                  <a:lnTo>
                    <a:pt x="783" y="363"/>
                  </a:lnTo>
                  <a:close/>
                  <a:moveTo>
                    <a:pt x="736" y="340"/>
                  </a:moveTo>
                  <a:cubicBezTo>
                    <a:pt x="728" y="319"/>
                    <a:pt x="728" y="319"/>
                    <a:pt x="728" y="319"/>
                  </a:cubicBezTo>
                  <a:cubicBezTo>
                    <a:pt x="742" y="313"/>
                    <a:pt x="756" y="309"/>
                    <a:pt x="769" y="305"/>
                  </a:cubicBezTo>
                  <a:cubicBezTo>
                    <a:pt x="776" y="327"/>
                    <a:pt x="776" y="327"/>
                    <a:pt x="776" y="327"/>
                  </a:cubicBezTo>
                  <a:cubicBezTo>
                    <a:pt x="763" y="331"/>
                    <a:pt x="749" y="335"/>
                    <a:pt x="736" y="340"/>
                  </a:cubicBezTo>
                  <a:close/>
                  <a:moveTo>
                    <a:pt x="1017" y="328"/>
                  </a:moveTo>
                  <a:cubicBezTo>
                    <a:pt x="1007" y="323"/>
                    <a:pt x="994" y="318"/>
                    <a:pt x="980" y="315"/>
                  </a:cubicBezTo>
                  <a:cubicBezTo>
                    <a:pt x="986" y="292"/>
                    <a:pt x="986" y="292"/>
                    <a:pt x="986" y="292"/>
                  </a:cubicBezTo>
                  <a:cubicBezTo>
                    <a:pt x="1001" y="296"/>
                    <a:pt x="1016" y="301"/>
                    <a:pt x="1028" y="308"/>
                  </a:cubicBezTo>
                  <a:lnTo>
                    <a:pt x="1017" y="328"/>
                  </a:lnTo>
                  <a:close/>
                  <a:moveTo>
                    <a:pt x="816" y="317"/>
                  </a:moveTo>
                  <a:cubicBezTo>
                    <a:pt x="811" y="294"/>
                    <a:pt x="811" y="294"/>
                    <a:pt x="811" y="294"/>
                  </a:cubicBezTo>
                  <a:cubicBezTo>
                    <a:pt x="826" y="291"/>
                    <a:pt x="840" y="289"/>
                    <a:pt x="854" y="287"/>
                  </a:cubicBezTo>
                  <a:cubicBezTo>
                    <a:pt x="857" y="310"/>
                    <a:pt x="857" y="310"/>
                    <a:pt x="857" y="310"/>
                  </a:cubicBezTo>
                  <a:cubicBezTo>
                    <a:pt x="844" y="312"/>
                    <a:pt x="830" y="314"/>
                    <a:pt x="816" y="317"/>
                  </a:cubicBezTo>
                  <a:close/>
                  <a:moveTo>
                    <a:pt x="940" y="308"/>
                  </a:moveTo>
                  <a:cubicBezTo>
                    <a:pt x="927" y="307"/>
                    <a:pt x="913" y="306"/>
                    <a:pt x="899" y="307"/>
                  </a:cubicBezTo>
                  <a:cubicBezTo>
                    <a:pt x="898" y="284"/>
                    <a:pt x="898" y="284"/>
                    <a:pt x="898" y="284"/>
                  </a:cubicBezTo>
                  <a:cubicBezTo>
                    <a:pt x="913" y="283"/>
                    <a:pt x="928" y="284"/>
                    <a:pt x="942" y="285"/>
                  </a:cubicBezTo>
                  <a:lnTo>
                    <a:pt x="940" y="308"/>
                  </a:lnTo>
                  <a:close/>
                  <a:moveTo>
                    <a:pt x="804" y="278"/>
                  </a:moveTo>
                  <a:cubicBezTo>
                    <a:pt x="781" y="274"/>
                    <a:pt x="781" y="274"/>
                    <a:pt x="781" y="274"/>
                  </a:cubicBezTo>
                  <a:cubicBezTo>
                    <a:pt x="783" y="260"/>
                    <a:pt x="787" y="245"/>
                    <a:pt x="792" y="231"/>
                  </a:cubicBezTo>
                  <a:cubicBezTo>
                    <a:pt x="814" y="239"/>
                    <a:pt x="814" y="239"/>
                    <a:pt x="814" y="239"/>
                  </a:cubicBezTo>
                  <a:cubicBezTo>
                    <a:pt x="809" y="252"/>
                    <a:pt x="806" y="265"/>
                    <a:pt x="804" y="278"/>
                  </a:cubicBezTo>
                  <a:close/>
                  <a:moveTo>
                    <a:pt x="831" y="202"/>
                  </a:moveTo>
                  <a:cubicBezTo>
                    <a:pt x="811" y="191"/>
                    <a:pt x="811" y="191"/>
                    <a:pt x="811" y="191"/>
                  </a:cubicBezTo>
                  <a:cubicBezTo>
                    <a:pt x="818" y="178"/>
                    <a:pt x="827" y="166"/>
                    <a:pt x="836" y="154"/>
                  </a:cubicBezTo>
                  <a:cubicBezTo>
                    <a:pt x="854" y="169"/>
                    <a:pt x="854" y="169"/>
                    <a:pt x="854" y="169"/>
                  </a:cubicBezTo>
                  <a:cubicBezTo>
                    <a:pt x="845" y="180"/>
                    <a:pt x="838" y="191"/>
                    <a:pt x="831" y="202"/>
                  </a:cubicBezTo>
                  <a:close/>
                  <a:moveTo>
                    <a:pt x="882" y="139"/>
                  </a:moveTo>
                  <a:cubicBezTo>
                    <a:pt x="867" y="122"/>
                    <a:pt x="867" y="122"/>
                    <a:pt x="867" y="122"/>
                  </a:cubicBezTo>
                  <a:cubicBezTo>
                    <a:pt x="877" y="113"/>
                    <a:pt x="889" y="103"/>
                    <a:pt x="901" y="94"/>
                  </a:cubicBezTo>
                  <a:cubicBezTo>
                    <a:pt x="914" y="113"/>
                    <a:pt x="914" y="113"/>
                    <a:pt x="914" y="113"/>
                  </a:cubicBezTo>
                  <a:cubicBezTo>
                    <a:pt x="903" y="121"/>
                    <a:pt x="892" y="130"/>
                    <a:pt x="882" y="139"/>
                  </a:cubicBezTo>
                  <a:close/>
                  <a:moveTo>
                    <a:pt x="949" y="90"/>
                  </a:moveTo>
                  <a:cubicBezTo>
                    <a:pt x="937" y="70"/>
                    <a:pt x="937" y="70"/>
                    <a:pt x="937" y="70"/>
                  </a:cubicBezTo>
                  <a:cubicBezTo>
                    <a:pt x="949" y="63"/>
                    <a:pt x="962" y="56"/>
                    <a:pt x="976" y="50"/>
                  </a:cubicBezTo>
                  <a:cubicBezTo>
                    <a:pt x="985" y="71"/>
                    <a:pt x="985" y="71"/>
                    <a:pt x="985" y="71"/>
                  </a:cubicBezTo>
                  <a:cubicBezTo>
                    <a:pt x="973" y="77"/>
                    <a:pt x="960" y="83"/>
                    <a:pt x="949" y="90"/>
                  </a:cubicBezTo>
                  <a:close/>
                  <a:moveTo>
                    <a:pt x="1024" y="54"/>
                  </a:moveTo>
                  <a:cubicBezTo>
                    <a:pt x="1016" y="33"/>
                    <a:pt x="1016" y="33"/>
                    <a:pt x="1016" y="33"/>
                  </a:cubicBezTo>
                  <a:cubicBezTo>
                    <a:pt x="1029" y="28"/>
                    <a:pt x="1043" y="23"/>
                    <a:pt x="1057" y="19"/>
                  </a:cubicBezTo>
                  <a:cubicBezTo>
                    <a:pt x="1063" y="41"/>
                    <a:pt x="1063" y="41"/>
                    <a:pt x="1063" y="41"/>
                  </a:cubicBezTo>
                  <a:cubicBezTo>
                    <a:pt x="1050" y="45"/>
                    <a:pt x="1037" y="49"/>
                    <a:pt x="1024" y="54"/>
                  </a:cubicBezTo>
                  <a:close/>
                  <a:moveTo>
                    <a:pt x="1104" y="31"/>
                  </a:moveTo>
                  <a:cubicBezTo>
                    <a:pt x="1099" y="9"/>
                    <a:pt x="1099" y="9"/>
                    <a:pt x="1099" y="9"/>
                  </a:cubicBezTo>
                  <a:cubicBezTo>
                    <a:pt x="1114" y="6"/>
                    <a:pt x="1128" y="4"/>
                    <a:pt x="1142" y="2"/>
                  </a:cubicBezTo>
                  <a:cubicBezTo>
                    <a:pt x="1145" y="25"/>
                    <a:pt x="1145" y="25"/>
                    <a:pt x="1145" y="25"/>
                  </a:cubicBezTo>
                  <a:cubicBezTo>
                    <a:pt x="1131" y="26"/>
                    <a:pt x="1118" y="29"/>
                    <a:pt x="1104" y="31"/>
                  </a:cubicBezTo>
                  <a:close/>
                  <a:moveTo>
                    <a:pt x="1226" y="27"/>
                  </a:moveTo>
                  <a:cubicBezTo>
                    <a:pt x="1214" y="25"/>
                    <a:pt x="1200" y="24"/>
                    <a:pt x="1186" y="23"/>
                  </a:cubicBezTo>
                  <a:cubicBezTo>
                    <a:pt x="1186" y="0"/>
                    <a:pt x="1186" y="0"/>
                    <a:pt x="1186" y="0"/>
                  </a:cubicBezTo>
                  <a:cubicBezTo>
                    <a:pt x="1202" y="1"/>
                    <a:pt x="1217" y="2"/>
                    <a:pt x="1231" y="5"/>
                  </a:cubicBezTo>
                  <a:lnTo>
                    <a:pt x="1226" y="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3525" y="5700"/>
              <a:ext cx="57" cy="59"/>
            </a:xfrm>
            <a:custGeom>
              <a:avLst/>
              <a:gdLst/>
              <a:ahLst/>
              <a:cxnLst/>
              <a:rect l="l" t="t" r="r" b="b"/>
              <a:pathLst>
                <a:path w="24" h="25">
                  <a:moveTo>
                    <a:pt x="1" y="25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8" y="2"/>
                    <a:pt x="20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10" y="25"/>
                    <a:pt x="2" y="25"/>
                    <a:pt x="1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</p:grpSp>
      <p:grpSp>
        <p:nvGrpSpPr>
          <p:cNvPr id="22" name="Group 22"/>
          <p:cNvGrpSpPr/>
          <p:nvPr/>
        </p:nvGrpSpPr>
        <p:grpSpPr>
          <a:xfrm flipH="1">
            <a:off x="363399" y="3087894"/>
            <a:ext cx="498331" cy="723812"/>
            <a:chOff x="553" y="1936"/>
            <a:chExt cx="263" cy="382"/>
          </a:xfrm>
        </p:grpSpPr>
        <p:sp>
          <p:nvSpPr>
            <p:cNvPr id="23" name="Freeform 23"/>
            <p:cNvSpPr/>
            <p:nvPr/>
          </p:nvSpPr>
          <p:spPr>
            <a:xfrm>
              <a:off x="553" y="1936"/>
              <a:ext cx="263" cy="382"/>
            </a:xfrm>
            <a:custGeom>
              <a:avLst/>
              <a:gdLst/>
              <a:ahLst/>
              <a:cxnLst/>
              <a:rect l="l" t="t" r="r" b="b"/>
              <a:pathLst>
                <a:path w="263" h="382">
                  <a:moveTo>
                    <a:pt x="146" y="163"/>
                  </a:moveTo>
                  <a:lnTo>
                    <a:pt x="241" y="331"/>
                  </a:lnTo>
                  <a:lnTo>
                    <a:pt x="179" y="145"/>
                  </a:lnTo>
                  <a:lnTo>
                    <a:pt x="234" y="0"/>
                  </a:lnTo>
                  <a:lnTo>
                    <a:pt x="263" y="382"/>
                  </a:lnTo>
                  <a:lnTo>
                    <a:pt x="0" y="150"/>
                  </a:lnTo>
                  <a:lnTo>
                    <a:pt x="146" y="163"/>
                  </a:lnTo>
                  <a:close/>
                </a:path>
              </a:pathLst>
            </a:custGeom>
            <a:noFill/>
            <a:ln w="15875" cap="rnd"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618" y="2050"/>
              <a:ext cx="176" cy="217"/>
            </a:xfrm>
            <a:custGeom>
              <a:avLst/>
              <a:gdLst/>
              <a:ahLst/>
              <a:cxnLst/>
              <a:rect l="l" t="t" r="r" b="b"/>
              <a:pathLst>
                <a:path w="176" h="217">
                  <a:moveTo>
                    <a:pt x="176" y="217"/>
                  </a:moveTo>
                  <a:lnTo>
                    <a:pt x="81" y="49"/>
                  </a:lnTo>
                  <a:lnTo>
                    <a:pt x="2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14" y="31"/>
                  </a:lnTo>
                  <a:lnTo>
                    <a:pt x="176" y="217"/>
                  </a:lnTo>
                  <a:close/>
                </a:path>
              </a:pathLst>
            </a:custGeom>
            <a:noFill/>
            <a:ln w="15875" cap="rnd"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620" y="2051"/>
              <a:ext cx="79" cy="48"/>
            </a:xfrm>
            <a:custGeom>
              <a:avLst/>
              <a:gdLst/>
              <a:ahLst/>
              <a:cxnLst/>
              <a:rect l="l" t="t" r="r" b="b"/>
              <a:pathLst>
                <a:path w="79" h="48">
                  <a:moveTo>
                    <a:pt x="79" y="48"/>
                  </a:moveTo>
                  <a:lnTo>
                    <a:pt x="38" y="44"/>
                  </a:lnTo>
                  <a:lnTo>
                    <a:pt x="0" y="0"/>
                  </a:lnTo>
                  <a:lnTo>
                    <a:pt x="79" y="48"/>
                  </a:lnTo>
                  <a:close/>
                </a:path>
              </a:pathLst>
            </a:custGeom>
            <a:noFill/>
            <a:ln w="15875" cap="rnd"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</p:grpSp>
      <p:sp>
        <p:nvSpPr>
          <p:cNvPr id="26" name="AutoShape 26"/>
          <p:cNvSpPr/>
          <p:nvPr>
            <p:ph type="ctrTitle" hasCustomPrompt="1"/>
          </p:nvPr>
        </p:nvSpPr>
        <p:spPr>
          <a:xfrm>
            <a:off x="7383915" y="2774043"/>
            <a:ext cx="3940968" cy="2308324"/>
          </a:xfrm>
        </p:spPr>
        <p:txBody>
          <a:bodyPr vert="horz" lIns="91440" tIns="45720" rIns="91440" bIns="45720" anchor="b">
            <a:spAutoFit/>
          </a:bodyPr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800" b="1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Click to edit </a:t>
            </a:r>
            <a:br>
              <a:rPr lang="en-US" sz="4800" b="1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</a:br>
            <a:r>
              <a:rPr lang="en-US" sz="4800" b="1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Master title style</a:t>
            </a:r>
            <a:endParaRPr lang="en-US" sz="4800" b="1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27" name="AutoShape 27"/>
          <p:cNvSpPr/>
          <p:nvPr>
            <p:ph type="subTitle" idx="1"/>
          </p:nvPr>
        </p:nvSpPr>
        <p:spPr>
          <a:xfrm>
            <a:off x="7383915" y="5082367"/>
            <a:ext cx="3940968" cy="535853"/>
          </a:xfrm>
        </p:spPr>
        <p:txBody>
          <a:bodyPr vert="horz" lIns="91440" tIns="45720" rIns="91440" bIns="45720" anchor="t">
            <a:normAutofit/>
          </a:bodyPr>
          <a:p>
            <a:pPr marL="228600" indent="-228600" algn="l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1600" b="0" i="0" u="none" baseline="0">
                <a:solidFill>
                  <a:schemeClr val="accent1"/>
                </a:solidFill>
                <a:latin typeface="Arial" panose="020B0604020202020204"/>
                <a:ea typeface="Arial" panose="020B0604020202020204"/>
              </a:rPr>
              <a:t>Click to edit Master subtitle style</a:t>
            </a:r>
            <a:endParaRPr lang="en-US" sz="1600" b="0" i="0" u="none" baseline="0">
              <a:solidFill>
                <a:schemeClr val="accent1"/>
              </a:solidFill>
              <a:latin typeface="Arial" panose="020B0604020202020204"/>
              <a:ea typeface="Arial" panose="020B0604020202020204"/>
            </a:endParaRPr>
          </a:p>
        </p:txBody>
      </p:sp>
      <p:pic>
        <p:nvPicPr>
          <p:cNvPr id="28" name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685" y="1239780"/>
            <a:ext cx="4788766" cy="51380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812829" y="6128459"/>
            <a:ext cx="959691" cy="663421"/>
            <a:chOff x="7590973" y="4319858"/>
            <a:chExt cx="5955125" cy="4116696"/>
          </a:xfrm>
        </p:grpSpPr>
        <p:sp>
          <p:nvSpPr>
            <p:cNvPr id="3" name="Freeform 3"/>
            <p:cNvSpPr/>
            <p:nvPr/>
          </p:nvSpPr>
          <p:spPr>
            <a:xfrm>
              <a:off x="7590973" y="4324617"/>
              <a:ext cx="5955125" cy="4111937"/>
            </a:xfrm>
            <a:custGeom>
              <a:avLst/>
              <a:gdLst/>
              <a:ahLst/>
              <a:cxnLst/>
              <a:rect l="l" t="t" r="r" b="b"/>
              <a:pathLst>
                <a:path w="12048" h="8318">
                  <a:moveTo>
                    <a:pt x="625" y="4147"/>
                  </a:moveTo>
                  <a:cubicBezTo>
                    <a:pt x="0" y="5299"/>
                    <a:pt x="1668" y="7057"/>
                    <a:pt x="3826" y="7688"/>
                  </a:cubicBezTo>
                  <a:cubicBezTo>
                    <a:pt x="5985" y="8318"/>
                    <a:pt x="9836" y="7499"/>
                    <a:pt x="11029" y="5505"/>
                  </a:cubicBezTo>
                  <a:cubicBezTo>
                    <a:pt x="11951" y="3965"/>
                    <a:pt x="12048" y="0"/>
                    <a:pt x="10156" y="0"/>
                  </a:cubicBezTo>
                  <a:cubicBezTo>
                    <a:pt x="8265" y="0"/>
                    <a:pt x="6882" y="2182"/>
                    <a:pt x="5015" y="2401"/>
                  </a:cubicBezTo>
                  <a:cubicBezTo>
                    <a:pt x="3147" y="2619"/>
                    <a:pt x="1401" y="2716"/>
                    <a:pt x="625" y="4147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4" name="Freeform 4"/>
            <p:cNvSpPr/>
            <p:nvPr/>
          </p:nvSpPr>
          <p:spPr>
            <a:xfrm>
              <a:off x="8267507" y="4319858"/>
              <a:ext cx="4452306" cy="3852731"/>
            </a:xfrm>
            <a:custGeom>
              <a:avLst/>
              <a:gdLst/>
              <a:ahLst/>
              <a:cxnLst/>
              <a:rect l="l" t="t" r="r" b="b"/>
              <a:pathLst>
                <a:path w="10258" h="8877">
                  <a:moveTo>
                    <a:pt x="9531" y="6676"/>
                  </a:moveTo>
                  <a:cubicBezTo>
                    <a:pt x="10159" y="6124"/>
                    <a:pt x="10258" y="5112"/>
                    <a:pt x="8258" y="2947"/>
                  </a:cubicBezTo>
                  <a:cubicBezTo>
                    <a:pt x="6257" y="782"/>
                    <a:pt x="5693" y="0"/>
                    <a:pt x="3801" y="364"/>
                  </a:cubicBezTo>
                  <a:cubicBezTo>
                    <a:pt x="1910" y="728"/>
                    <a:pt x="182" y="1928"/>
                    <a:pt x="91" y="3584"/>
                  </a:cubicBezTo>
                  <a:cubicBezTo>
                    <a:pt x="0" y="5239"/>
                    <a:pt x="540" y="6213"/>
                    <a:pt x="3510" y="7676"/>
                  </a:cubicBezTo>
                  <a:cubicBezTo>
                    <a:pt x="5948" y="8877"/>
                    <a:pt x="8944" y="7192"/>
                    <a:pt x="9531" y="66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</p:grpSp>
      <p:sp>
        <p:nvSpPr>
          <p:cNvPr id="5" name="AutoShape 5"/>
          <p:cNvSpPr/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/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800" b="1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Click to edit Master title style</a:t>
            </a:r>
            <a:endParaRPr lang="en-US" sz="2800" b="1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6" name="AutoShape 6"/>
          <p:cNvSpPr/>
          <p:nvPr>
            <p:ph idx="1"/>
          </p:nvPr>
        </p:nvSpPr>
        <p:spPr>
          <a:xfrm>
            <a:off x="660400" y="1130300"/>
            <a:ext cx="10858500" cy="5003800"/>
          </a:xfrm>
        </p:spPr>
        <p:txBody>
          <a:bodyPr vert="horz" lIns="91440" tIns="45720" rIns="91440" bIns="45720" anchor="t"/>
          <a:p>
            <a:pPr marL="228600" indent="-22860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800" b="0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Click to edit Master text styles</a:t>
            </a:r>
            <a:endParaRPr lang="en-US" sz="1800" b="0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  <a:p>
            <a:pPr marL="685800" lvl="1" indent="-228600" algn="l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600" b="0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Second level</a:t>
            </a:r>
            <a:endParaRPr lang="en-US" sz="1600" b="0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  <a:p>
            <a:pPr marL="1143000" lvl="2" indent="-228600" algn="l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400" b="0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Third level</a:t>
            </a:r>
            <a:endParaRPr lang="en-US" sz="1400" b="0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  <a:p>
            <a:pPr marL="1600200" lvl="3" indent="-228600" algn="l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Fourth level</a:t>
            </a:r>
            <a:endParaRPr lang="en-US" sz="1200" b="0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  <a:p>
            <a:pPr marL="2057400" lvl="4" indent="-228600" algn="l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Fifth level</a:t>
            </a:r>
            <a:endParaRPr lang="en-US" sz="1200" b="0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303803" y="275963"/>
            <a:ext cx="2320346" cy="1171492"/>
            <a:chOff x="303803" y="275963"/>
            <a:chExt cx="2320346" cy="1171492"/>
          </a:xfrm>
        </p:grpSpPr>
        <p:sp>
          <p:nvSpPr>
            <p:cNvPr id="8" name="Freeform 8"/>
            <p:cNvSpPr/>
            <p:nvPr/>
          </p:nvSpPr>
          <p:spPr>
            <a:xfrm rot="20585562">
              <a:off x="610125" y="275963"/>
              <a:ext cx="2014024" cy="782006"/>
            </a:xfrm>
            <a:custGeom>
              <a:avLst/>
              <a:gdLst/>
              <a:ahLst/>
              <a:cxnLst/>
              <a:rect l="l" t="t" r="r" b="b"/>
              <a:pathLst>
                <a:path w="1768" h="685">
                  <a:moveTo>
                    <a:pt x="1746" y="685"/>
                  </a:moveTo>
                  <a:cubicBezTo>
                    <a:pt x="1746" y="685"/>
                    <a:pt x="1741" y="668"/>
                    <a:pt x="1731" y="642"/>
                  </a:cubicBezTo>
                  <a:cubicBezTo>
                    <a:pt x="1752" y="634"/>
                    <a:pt x="1752" y="634"/>
                    <a:pt x="1752" y="634"/>
                  </a:cubicBezTo>
                  <a:cubicBezTo>
                    <a:pt x="1763" y="661"/>
                    <a:pt x="1768" y="678"/>
                    <a:pt x="1768" y="679"/>
                  </a:cubicBezTo>
                  <a:lnTo>
                    <a:pt x="1746" y="685"/>
                  </a:lnTo>
                  <a:close/>
                  <a:moveTo>
                    <a:pt x="1349" y="671"/>
                  </a:moveTo>
                  <a:cubicBezTo>
                    <a:pt x="1332" y="671"/>
                    <a:pt x="1315" y="668"/>
                    <a:pt x="1300" y="663"/>
                  </a:cubicBezTo>
                  <a:cubicBezTo>
                    <a:pt x="1307" y="641"/>
                    <a:pt x="1307" y="641"/>
                    <a:pt x="1307" y="641"/>
                  </a:cubicBezTo>
                  <a:cubicBezTo>
                    <a:pt x="1320" y="645"/>
                    <a:pt x="1334" y="648"/>
                    <a:pt x="1349" y="648"/>
                  </a:cubicBezTo>
                  <a:lnTo>
                    <a:pt x="1349" y="671"/>
                  </a:lnTo>
                  <a:close/>
                  <a:moveTo>
                    <a:pt x="1397" y="666"/>
                  </a:moveTo>
                  <a:cubicBezTo>
                    <a:pt x="1392" y="643"/>
                    <a:pt x="1392" y="643"/>
                    <a:pt x="1392" y="643"/>
                  </a:cubicBezTo>
                  <a:cubicBezTo>
                    <a:pt x="1403" y="641"/>
                    <a:pt x="1414" y="638"/>
                    <a:pt x="1425" y="634"/>
                  </a:cubicBezTo>
                  <a:cubicBezTo>
                    <a:pt x="1428" y="633"/>
                    <a:pt x="1431" y="632"/>
                    <a:pt x="1434" y="631"/>
                  </a:cubicBezTo>
                  <a:cubicBezTo>
                    <a:pt x="1443" y="652"/>
                    <a:pt x="1443" y="652"/>
                    <a:pt x="1443" y="652"/>
                  </a:cubicBezTo>
                  <a:cubicBezTo>
                    <a:pt x="1440" y="653"/>
                    <a:pt x="1436" y="655"/>
                    <a:pt x="1432" y="656"/>
                  </a:cubicBezTo>
                  <a:cubicBezTo>
                    <a:pt x="1420" y="660"/>
                    <a:pt x="1408" y="663"/>
                    <a:pt x="1397" y="666"/>
                  </a:cubicBezTo>
                  <a:close/>
                  <a:moveTo>
                    <a:pt x="1256" y="641"/>
                  </a:moveTo>
                  <a:cubicBezTo>
                    <a:pt x="1242" y="632"/>
                    <a:pt x="1231" y="620"/>
                    <a:pt x="1221" y="606"/>
                  </a:cubicBezTo>
                  <a:cubicBezTo>
                    <a:pt x="1240" y="593"/>
                    <a:pt x="1240" y="593"/>
                    <a:pt x="1240" y="593"/>
                  </a:cubicBezTo>
                  <a:cubicBezTo>
                    <a:pt x="1248" y="605"/>
                    <a:pt x="1258" y="615"/>
                    <a:pt x="1269" y="623"/>
                  </a:cubicBezTo>
                  <a:lnTo>
                    <a:pt x="1256" y="641"/>
                  </a:lnTo>
                  <a:close/>
                  <a:moveTo>
                    <a:pt x="1484" y="623"/>
                  </a:moveTo>
                  <a:cubicBezTo>
                    <a:pt x="1468" y="607"/>
                    <a:pt x="1468" y="607"/>
                    <a:pt x="1468" y="607"/>
                  </a:cubicBezTo>
                  <a:cubicBezTo>
                    <a:pt x="1477" y="597"/>
                    <a:pt x="1486" y="586"/>
                    <a:pt x="1493" y="572"/>
                  </a:cubicBezTo>
                  <a:cubicBezTo>
                    <a:pt x="1513" y="583"/>
                    <a:pt x="1513" y="583"/>
                    <a:pt x="1513" y="583"/>
                  </a:cubicBezTo>
                  <a:cubicBezTo>
                    <a:pt x="1505" y="598"/>
                    <a:pt x="1495" y="612"/>
                    <a:pt x="1484" y="623"/>
                  </a:cubicBezTo>
                  <a:close/>
                  <a:moveTo>
                    <a:pt x="1712" y="601"/>
                  </a:moveTo>
                  <a:cubicBezTo>
                    <a:pt x="1706" y="587"/>
                    <a:pt x="1699" y="574"/>
                    <a:pt x="1691" y="561"/>
                  </a:cubicBezTo>
                  <a:cubicBezTo>
                    <a:pt x="1711" y="549"/>
                    <a:pt x="1711" y="549"/>
                    <a:pt x="1711" y="549"/>
                  </a:cubicBezTo>
                  <a:cubicBezTo>
                    <a:pt x="1719" y="563"/>
                    <a:pt x="1726" y="577"/>
                    <a:pt x="1733" y="591"/>
                  </a:cubicBezTo>
                  <a:lnTo>
                    <a:pt x="1712" y="601"/>
                  </a:lnTo>
                  <a:close/>
                  <a:moveTo>
                    <a:pt x="1199" y="562"/>
                  </a:moveTo>
                  <a:cubicBezTo>
                    <a:pt x="1194" y="546"/>
                    <a:pt x="1191" y="530"/>
                    <a:pt x="1190" y="514"/>
                  </a:cubicBezTo>
                  <a:cubicBezTo>
                    <a:pt x="1213" y="513"/>
                    <a:pt x="1213" y="513"/>
                    <a:pt x="1213" y="513"/>
                  </a:cubicBezTo>
                  <a:cubicBezTo>
                    <a:pt x="1214" y="527"/>
                    <a:pt x="1216" y="541"/>
                    <a:pt x="1221" y="555"/>
                  </a:cubicBezTo>
                  <a:lnTo>
                    <a:pt x="1199" y="562"/>
                  </a:lnTo>
                  <a:close/>
                  <a:moveTo>
                    <a:pt x="1530" y="537"/>
                  </a:moveTo>
                  <a:cubicBezTo>
                    <a:pt x="1508" y="532"/>
                    <a:pt x="1508" y="532"/>
                    <a:pt x="1508" y="532"/>
                  </a:cubicBezTo>
                  <a:cubicBezTo>
                    <a:pt x="1511" y="518"/>
                    <a:pt x="1513" y="503"/>
                    <a:pt x="1514" y="488"/>
                  </a:cubicBezTo>
                  <a:cubicBezTo>
                    <a:pt x="1537" y="490"/>
                    <a:pt x="1537" y="490"/>
                    <a:pt x="1537" y="490"/>
                  </a:cubicBezTo>
                  <a:cubicBezTo>
                    <a:pt x="1536" y="506"/>
                    <a:pt x="1534" y="522"/>
                    <a:pt x="1530" y="537"/>
                  </a:cubicBezTo>
                  <a:close/>
                  <a:moveTo>
                    <a:pt x="1668" y="522"/>
                  </a:moveTo>
                  <a:cubicBezTo>
                    <a:pt x="1659" y="509"/>
                    <a:pt x="1650" y="497"/>
                    <a:pt x="1641" y="486"/>
                  </a:cubicBezTo>
                  <a:cubicBezTo>
                    <a:pt x="1659" y="471"/>
                    <a:pt x="1659" y="471"/>
                    <a:pt x="1659" y="471"/>
                  </a:cubicBezTo>
                  <a:cubicBezTo>
                    <a:pt x="1669" y="483"/>
                    <a:pt x="1678" y="496"/>
                    <a:pt x="1687" y="509"/>
                  </a:cubicBezTo>
                  <a:lnTo>
                    <a:pt x="1668" y="522"/>
                  </a:lnTo>
                  <a:close/>
                  <a:moveTo>
                    <a:pt x="1217" y="470"/>
                  </a:moveTo>
                  <a:cubicBezTo>
                    <a:pt x="1194" y="465"/>
                    <a:pt x="1194" y="465"/>
                    <a:pt x="1194" y="465"/>
                  </a:cubicBezTo>
                  <a:cubicBezTo>
                    <a:pt x="1198" y="449"/>
                    <a:pt x="1204" y="433"/>
                    <a:pt x="1211" y="419"/>
                  </a:cubicBezTo>
                  <a:cubicBezTo>
                    <a:pt x="1231" y="430"/>
                    <a:pt x="1231" y="430"/>
                    <a:pt x="1231" y="430"/>
                  </a:cubicBezTo>
                  <a:cubicBezTo>
                    <a:pt x="1225" y="442"/>
                    <a:pt x="1220" y="456"/>
                    <a:pt x="1217" y="470"/>
                  </a:cubicBezTo>
                  <a:close/>
                  <a:moveTo>
                    <a:pt x="1612" y="452"/>
                  </a:moveTo>
                  <a:cubicBezTo>
                    <a:pt x="1601" y="441"/>
                    <a:pt x="1590" y="430"/>
                    <a:pt x="1579" y="421"/>
                  </a:cubicBezTo>
                  <a:cubicBezTo>
                    <a:pt x="1593" y="403"/>
                    <a:pt x="1593" y="403"/>
                    <a:pt x="1593" y="403"/>
                  </a:cubicBezTo>
                  <a:cubicBezTo>
                    <a:pt x="1605" y="413"/>
                    <a:pt x="1617" y="424"/>
                    <a:pt x="1628" y="436"/>
                  </a:cubicBezTo>
                  <a:lnTo>
                    <a:pt x="1612" y="452"/>
                  </a:lnTo>
                  <a:close/>
                  <a:moveTo>
                    <a:pt x="1513" y="444"/>
                  </a:moveTo>
                  <a:cubicBezTo>
                    <a:pt x="1512" y="430"/>
                    <a:pt x="1510" y="415"/>
                    <a:pt x="1506" y="400"/>
                  </a:cubicBezTo>
                  <a:cubicBezTo>
                    <a:pt x="1529" y="395"/>
                    <a:pt x="1529" y="395"/>
                    <a:pt x="1529" y="395"/>
                  </a:cubicBezTo>
                  <a:cubicBezTo>
                    <a:pt x="1532" y="411"/>
                    <a:pt x="1535" y="427"/>
                    <a:pt x="1536" y="442"/>
                  </a:cubicBezTo>
                  <a:lnTo>
                    <a:pt x="1513" y="444"/>
                  </a:lnTo>
                  <a:close/>
                  <a:moveTo>
                    <a:pt x="1257" y="396"/>
                  </a:moveTo>
                  <a:cubicBezTo>
                    <a:pt x="1241" y="379"/>
                    <a:pt x="1241" y="379"/>
                    <a:pt x="1241" y="379"/>
                  </a:cubicBezTo>
                  <a:cubicBezTo>
                    <a:pt x="1252" y="368"/>
                    <a:pt x="1266" y="358"/>
                    <a:pt x="1280" y="350"/>
                  </a:cubicBezTo>
                  <a:cubicBezTo>
                    <a:pt x="1291" y="370"/>
                    <a:pt x="1291" y="370"/>
                    <a:pt x="1291" y="370"/>
                  </a:cubicBezTo>
                  <a:cubicBezTo>
                    <a:pt x="1278" y="377"/>
                    <a:pt x="1267" y="386"/>
                    <a:pt x="1257" y="396"/>
                  </a:cubicBezTo>
                  <a:close/>
                  <a:moveTo>
                    <a:pt x="1543" y="395"/>
                  </a:moveTo>
                  <a:cubicBezTo>
                    <a:pt x="1530" y="387"/>
                    <a:pt x="1517" y="380"/>
                    <a:pt x="1504" y="374"/>
                  </a:cubicBezTo>
                  <a:cubicBezTo>
                    <a:pt x="1513" y="353"/>
                    <a:pt x="1513" y="353"/>
                    <a:pt x="1513" y="353"/>
                  </a:cubicBezTo>
                  <a:cubicBezTo>
                    <a:pt x="1527" y="359"/>
                    <a:pt x="1541" y="367"/>
                    <a:pt x="1555" y="376"/>
                  </a:cubicBezTo>
                  <a:lnTo>
                    <a:pt x="1543" y="395"/>
                  </a:lnTo>
                  <a:close/>
                  <a:moveTo>
                    <a:pt x="1462" y="359"/>
                  </a:moveTo>
                  <a:cubicBezTo>
                    <a:pt x="1448" y="355"/>
                    <a:pt x="1433" y="353"/>
                    <a:pt x="1419" y="351"/>
                  </a:cubicBezTo>
                  <a:cubicBezTo>
                    <a:pt x="1421" y="328"/>
                    <a:pt x="1421" y="328"/>
                    <a:pt x="1421" y="328"/>
                  </a:cubicBezTo>
                  <a:cubicBezTo>
                    <a:pt x="1437" y="330"/>
                    <a:pt x="1453" y="333"/>
                    <a:pt x="1468" y="337"/>
                  </a:cubicBezTo>
                  <a:lnTo>
                    <a:pt x="1462" y="359"/>
                  </a:lnTo>
                  <a:close/>
                  <a:moveTo>
                    <a:pt x="1494" y="357"/>
                  </a:moveTo>
                  <a:cubicBezTo>
                    <a:pt x="1489" y="343"/>
                    <a:pt x="1483" y="330"/>
                    <a:pt x="1477" y="316"/>
                  </a:cubicBezTo>
                  <a:cubicBezTo>
                    <a:pt x="1497" y="306"/>
                    <a:pt x="1497" y="306"/>
                    <a:pt x="1497" y="306"/>
                  </a:cubicBezTo>
                  <a:cubicBezTo>
                    <a:pt x="1504" y="320"/>
                    <a:pt x="1510" y="335"/>
                    <a:pt x="1516" y="350"/>
                  </a:cubicBezTo>
                  <a:lnTo>
                    <a:pt x="1494" y="357"/>
                  </a:lnTo>
                  <a:close/>
                  <a:moveTo>
                    <a:pt x="1331" y="355"/>
                  </a:moveTo>
                  <a:cubicBezTo>
                    <a:pt x="1326" y="333"/>
                    <a:pt x="1326" y="333"/>
                    <a:pt x="1326" y="333"/>
                  </a:cubicBezTo>
                  <a:cubicBezTo>
                    <a:pt x="1341" y="329"/>
                    <a:pt x="1357" y="327"/>
                    <a:pt x="1374" y="326"/>
                  </a:cubicBezTo>
                  <a:cubicBezTo>
                    <a:pt x="1375" y="349"/>
                    <a:pt x="1375" y="349"/>
                    <a:pt x="1375" y="349"/>
                  </a:cubicBezTo>
                  <a:cubicBezTo>
                    <a:pt x="1359" y="350"/>
                    <a:pt x="1345" y="352"/>
                    <a:pt x="1331" y="355"/>
                  </a:cubicBezTo>
                  <a:close/>
                  <a:moveTo>
                    <a:pt x="1455" y="277"/>
                  </a:moveTo>
                  <a:cubicBezTo>
                    <a:pt x="1447" y="264"/>
                    <a:pt x="1438" y="252"/>
                    <a:pt x="1429" y="240"/>
                  </a:cubicBezTo>
                  <a:cubicBezTo>
                    <a:pt x="1447" y="226"/>
                    <a:pt x="1447" y="226"/>
                    <a:pt x="1447" y="226"/>
                  </a:cubicBezTo>
                  <a:cubicBezTo>
                    <a:pt x="1457" y="238"/>
                    <a:pt x="1466" y="251"/>
                    <a:pt x="1474" y="265"/>
                  </a:cubicBezTo>
                  <a:lnTo>
                    <a:pt x="1455" y="277"/>
                  </a:lnTo>
                  <a:close/>
                  <a:moveTo>
                    <a:pt x="10" y="259"/>
                  </a:moveTo>
                  <a:cubicBezTo>
                    <a:pt x="0" y="238"/>
                    <a:pt x="0" y="238"/>
                    <a:pt x="0" y="238"/>
                  </a:cubicBezTo>
                  <a:cubicBezTo>
                    <a:pt x="5" y="236"/>
                    <a:pt x="10" y="233"/>
                    <a:pt x="15" y="231"/>
                  </a:cubicBezTo>
                  <a:cubicBezTo>
                    <a:pt x="24" y="252"/>
                    <a:pt x="24" y="252"/>
                    <a:pt x="24" y="252"/>
                  </a:cubicBezTo>
                  <a:cubicBezTo>
                    <a:pt x="19" y="254"/>
                    <a:pt x="15" y="257"/>
                    <a:pt x="10" y="259"/>
                  </a:cubicBezTo>
                  <a:close/>
                  <a:moveTo>
                    <a:pt x="66" y="233"/>
                  </a:moveTo>
                  <a:cubicBezTo>
                    <a:pt x="57" y="212"/>
                    <a:pt x="57" y="212"/>
                    <a:pt x="57" y="212"/>
                  </a:cubicBezTo>
                  <a:cubicBezTo>
                    <a:pt x="71" y="206"/>
                    <a:pt x="85" y="200"/>
                    <a:pt x="99" y="194"/>
                  </a:cubicBezTo>
                  <a:cubicBezTo>
                    <a:pt x="108" y="215"/>
                    <a:pt x="108" y="215"/>
                    <a:pt x="108" y="215"/>
                  </a:cubicBezTo>
                  <a:cubicBezTo>
                    <a:pt x="94" y="221"/>
                    <a:pt x="80" y="227"/>
                    <a:pt x="66" y="233"/>
                  </a:cubicBezTo>
                  <a:close/>
                  <a:moveTo>
                    <a:pt x="1400" y="206"/>
                  </a:moveTo>
                  <a:cubicBezTo>
                    <a:pt x="1389" y="195"/>
                    <a:pt x="1379" y="185"/>
                    <a:pt x="1367" y="175"/>
                  </a:cubicBezTo>
                  <a:cubicBezTo>
                    <a:pt x="1382" y="158"/>
                    <a:pt x="1382" y="158"/>
                    <a:pt x="1382" y="158"/>
                  </a:cubicBezTo>
                  <a:cubicBezTo>
                    <a:pt x="1394" y="168"/>
                    <a:pt x="1406" y="179"/>
                    <a:pt x="1416" y="190"/>
                  </a:cubicBezTo>
                  <a:lnTo>
                    <a:pt x="1400" y="206"/>
                  </a:lnTo>
                  <a:close/>
                  <a:moveTo>
                    <a:pt x="150" y="197"/>
                  </a:moveTo>
                  <a:cubicBezTo>
                    <a:pt x="142" y="176"/>
                    <a:pt x="142" y="176"/>
                    <a:pt x="142" y="176"/>
                  </a:cubicBezTo>
                  <a:cubicBezTo>
                    <a:pt x="156" y="170"/>
                    <a:pt x="170" y="164"/>
                    <a:pt x="184" y="158"/>
                  </a:cubicBezTo>
                  <a:cubicBezTo>
                    <a:pt x="193" y="180"/>
                    <a:pt x="193" y="180"/>
                    <a:pt x="193" y="180"/>
                  </a:cubicBezTo>
                  <a:cubicBezTo>
                    <a:pt x="179" y="185"/>
                    <a:pt x="165" y="191"/>
                    <a:pt x="150" y="197"/>
                  </a:cubicBezTo>
                  <a:close/>
                  <a:moveTo>
                    <a:pt x="236" y="163"/>
                  </a:moveTo>
                  <a:cubicBezTo>
                    <a:pt x="228" y="142"/>
                    <a:pt x="228" y="142"/>
                    <a:pt x="228" y="142"/>
                  </a:cubicBezTo>
                  <a:cubicBezTo>
                    <a:pt x="242" y="136"/>
                    <a:pt x="257" y="131"/>
                    <a:pt x="271" y="126"/>
                  </a:cubicBezTo>
                  <a:cubicBezTo>
                    <a:pt x="279" y="147"/>
                    <a:pt x="279" y="147"/>
                    <a:pt x="279" y="147"/>
                  </a:cubicBezTo>
                  <a:cubicBezTo>
                    <a:pt x="265" y="152"/>
                    <a:pt x="250" y="158"/>
                    <a:pt x="236" y="163"/>
                  </a:cubicBezTo>
                  <a:close/>
                  <a:moveTo>
                    <a:pt x="1332" y="147"/>
                  </a:moveTo>
                  <a:cubicBezTo>
                    <a:pt x="1320" y="138"/>
                    <a:pt x="1307" y="130"/>
                    <a:pt x="1295" y="122"/>
                  </a:cubicBezTo>
                  <a:cubicBezTo>
                    <a:pt x="1307" y="102"/>
                    <a:pt x="1307" y="102"/>
                    <a:pt x="1307" y="102"/>
                  </a:cubicBezTo>
                  <a:cubicBezTo>
                    <a:pt x="1320" y="111"/>
                    <a:pt x="1333" y="119"/>
                    <a:pt x="1346" y="128"/>
                  </a:cubicBezTo>
                  <a:lnTo>
                    <a:pt x="1332" y="147"/>
                  </a:lnTo>
                  <a:close/>
                  <a:moveTo>
                    <a:pt x="322" y="132"/>
                  </a:moveTo>
                  <a:cubicBezTo>
                    <a:pt x="314" y="110"/>
                    <a:pt x="314" y="110"/>
                    <a:pt x="314" y="110"/>
                  </a:cubicBezTo>
                  <a:cubicBezTo>
                    <a:pt x="329" y="105"/>
                    <a:pt x="344" y="100"/>
                    <a:pt x="358" y="96"/>
                  </a:cubicBezTo>
                  <a:cubicBezTo>
                    <a:pt x="365" y="117"/>
                    <a:pt x="365" y="117"/>
                    <a:pt x="365" y="117"/>
                  </a:cubicBezTo>
                  <a:cubicBezTo>
                    <a:pt x="351" y="122"/>
                    <a:pt x="337" y="127"/>
                    <a:pt x="322" y="132"/>
                  </a:cubicBezTo>
                  <a:close/>
                  <a:moveTo>
                    <a:pt x="409" y="104"/>
                  </a:moveTo>
                  <a:cubicBezTo>
                    <a:pt x="402" y="82"/>
                    <a:pt x="402" y="82"/>
                    <a:pt x="402" y="82"/>
                  </a:cubicBezTo>
                  <a:cubicBezTo>
                    <a:pt x="417" y="77"/>
                    <a:pt x="432" y="73"/>
                    <a:pt x="447" y="69"/>
                  </a:cubicBezTo>
                  <a:cubicBezTo>
                    <a:pt x="453" y="91"/>
                    <a:pt x="453" y="91"/>
                    <a:pt x="453" y="91"/>
                  </a:cubicBezTo>
                  <a:cubicBezTo>
                    <a:pt x="439" y="95"/>
                    <a:pt x="424" y="99"/>
                    <a:pt x="409" y="104"/>
                  </a:cubicBezTo>
                  <a:close/>
                  <a:moveTo>
                    <a:pt x="1255" y="100"/>
                  </a:moveTo>
                  <a:cubicBezTo>
                    <a:pt x="1242" y="94"/>
                    <a:pt x="1228" y="87"/>
                    <a:pt x="1214" y="81"/>
                  </a:cubicBezTo>
                  <a:cubicBezTo>
                    <a:pt x="1223" y="60"/>
                    <a:pt x="1223" y="60"/>
                    <a:pt x="1223" y="60"/>
                  </a:cubicBezTo>
                  <a:cubicBezTo>
                    <a:pt x="1237" y="66"/>
                    <a:pt x="1252" y="73"/>
                    <a:pt x="1265" y="80"/>
                  </a:cubicBezTo>
                  <a:lnTo>
                    <a:pt x="1255" y="100"/>
                  </a:lnTo>
                  <a:close/>
                  <a:moveTo>
                    <a:pt x="497" y="79"/>
                  </a:moveTo>
                  <a:cubicBezTo>
                    <a:pt x="492" y="57"/>
                    <a:pt x="492" y="57"/>
                    <a:pt x="492" y="57"/>
                  </a:cubicBezTo>
                  <a:cubicBezTo>
                    <a:pt x="507" y="53"/>
                    <a:pt x="522" y="49"/>
                    <a:pt x="536" y="45"/>
                  </a:cubicBezTo>
                  <a:cubicBezTo>
                    <a:pt x="542" y="68"/>
                    <a:pt x="542" y="68"/>
                    <a:pt x="542" y="68"/>
                  </a:cubicBezTo>
                  <a:cubicBezTo>
                    <a:pt x="527" y="71"/>
                    <a:pt x="512" y="75"/>
                    <a:pt x="497" y="79"/>
                  </a:cubicBezTo>
                  <a:close/>
                  <a:moveTo>
                    <a:pt x="1172" y="66"/>
                  </a:moveTo>
                  <a:cubicBezTo>
                    <a:pt x="1158" y="61"/>
                    <a:pt x="1143" y="56"/>
                    <a:pt x="1128" y="52"/>
                  </a:cubicBezTo>
                  <a:cubicBezTo>
                    <a:pt x="1134" y="30"/>
                    <a:pt x="1134" y="30"/>
                    <a:pt x="1134" y="30"/>
                  </a:cubicBezTo>
                  <a:cubicBezTo>
                    <a:pt x="1150" y="34"/>
                    <a:pt x="1165" y="39"/>
                    <a:pt x="1179" y="44"/>
                  </a:cubicBezTo>
                  <a:lnTo>
                    <a:pt x="1172" y="66"/>
                  </a:lnTo>
                  <a:close/>
                  <a:moveTo>
                    <a:pt x="586" y="58"/>
                  </a:moveTo>
                  <a:cubicBezTo>
                    <a:pt x="582" y="35"/>
                    <a:pt x="582" y="35"/>
                    <a:pt x="582" y="35"/>
                  </a:cubicBezTo>
                  <a:cubicBezTo>
                    <a:pt x="597" y="32"/>
                    <a:pt x="612" y="29"/>
                    <a:pt x="627" y="26"/>
                  </a:cubicBezTo>
                  <a:cubicBezTo>
                    <a:pt x="631" y="49"/>
                    <a:pt x="631" y="49"/>
                    <a:pt x="631" y="49"/>
                  </a:cubicBezTo>
                  <a:cubicBezTo>
                    <a:pt x="617" y="52"/>
                    <a:pt x="601" y="55"/>
                    <a:pt x="586" y="58"/>
                  </a:cubicBezTo>
                  <a:close/>
                  <a:moveTo>
                    <a:pt x="1084" y="42"/>
                  </a:moveTo>
                  <a:cubicBezTo>
                    <a:pt x="1070" y="39"/>
                    <a:pt x="1055" y="36"/>
                    <a:pt x="1040" y="34"/>
                  </a:cubicBezTo>
                  <a:cubicBezTo>
                    <a:pt x="1043" y="11"/>
                    <a:pt x="1043" y="11"/>
                    <a:pt x="1043" y="11"/>
                  </a:cubicBezTo>
                  <a:cubicBezTo>
                    <a:pt x="1059" y="14"/>
                    <a:pt x="1074" y="16"/>
                    <a:pt x="1089" y="19"/>
                  </a:cubicBezTo>
                  <a:lnTo>
                    <a:pt x="1084" y="42"/>
                  </a:lnTo>
                  <a:close/>
                  <a:moveTo>
                    <a:pt x="676" y="41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688" y="16"/>
                    <a:pt x="704" y="14"/>
                    <a:pt x="719" y="12"/>
                  </a:cubicBezTo>
                  <a:cubicBezTo>
                    <a:pt x="722" y="35"/>
                    <a:pt x="722" y="35"/>
                    <a:pt x="722" y="35"/>
                  </a:cubicBezTo>
                  <a:cubicBezTo>
                    <a:pt x="707" y="36"/>
                    <a:pt x="692" y="39"/>
                    <a:pt x="676" y="41"/>
                  </a:cubicBezTo>
                  <a:close/>
                  <a:moveTo>
                    <a:pt x="767" y="29"/>
                  </a:moveTo>
                  <a:cubicBezTo>
                    <a:pt x="765" y="7"/>
                    <a:pt x="765" y="7"/>
                    <a:pt x="765" y="7"/>
                  </a:cubicBezTo>
                  <a:cubicBezTo>
                    <a:pt x="780" y="5"/>
                    <a:pt x="796" y="4"/>
                    <a:pt x="811" y="3"/>
                  </a:cubicBezTo>
                  <a:cubicBezTo>
                    <a:pt x="812" y="26"/>
                    <a:pt x="812" y="26"/>
                    <a:pt x="812" y="26"/>
                  </a:cubicBezTo>
                  <a:cubicBezTo>
                    <a:pt x="798" y="27"/>
                    <a:pt x="782" y="28"/>
                    <a:pt x="767" y="29"/>
                  </a:cubicBezTo>
                  <a:close/>
                  <a:moveTo>
                    <a:pt x="995" y="28"/>
                  </a:moveTo>
                  <a:cubicBezTo>
                    <a:pt x="980" y="27"/>
                    <a:pt x="964" y="26"/>
                    <a:pt x="949" y="25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66" y="3"/>
                    <a:pt x="982" y="4"/>
                    <a:pt x="997" y="5"/>
                  </a:cubicBezTo>
                  <a:lnTo>
                    <a:pt x="995" y="28"/>
                  </a:lnTo>
                  <a:close/>
                  <a:moveTo>
                    <a:pt x="858" y="24"/>
                  </a:moveTo>
                  <a:cubicBezTo>
                    <a:pt x="857" y="1"/>
                    <a:pt x="857" y="1"/>
                    <a:pt x="857" y="1"/>
                  </a:cubicBezTo>
                  <a:cubicBezTo>
                    <a:pt x="873" y="0"/>
                    <a:pt x="889" y="0"/>
                    <a:pt x="904" y="0"/>
                  </a:cubicBezTo>
                  <a:cubicBezTo>
                    <a:pt x="904" y="23"/>
                    <a:pt x="904" y="23"/>
                    <a:pt x="904" y="23"/>
                  </a:cubicBezTo>
                  <a:cubicBezTo>
                    <a:pt x="889" y="23"/>
                    <a:pt x="873" y="23"/>
                    <a:pt x="858" y="2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grpSp>
          <p:nvGrpSpPr>
            <p:cNvPr id="9" name="Group 9"/>
            <p:cNvGrpSpPr/>
            <p:nvPr/>
          </p:nvGrpSpPr>
          <p:grpSpPr>
            <a:xfrm flipH="1">
              <a:off x="303803" y="723643"/>
              <a:ext cx="498331" cy="723812"/>
              <a:chOff x="553" y="1936"/>
              <a:chExt cx="263" cy="382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553" y="1936"/>
                <a:ext cx="263" cy="382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82">
                    <a:moveTo>
                      <a:pt x="146" y="163"/>
                    </a:moveTo>
                    <a:lnTo>
                      <a:pt x="241" y="331"/>
                    </a:lnTo>
                    <a:lnTo>
                      <a:pt x="179" y="145"/>
                    </a:lnTo>
                    <a:lnTo>
                      <a:pt x="234" y="0"/>
                    </a:lnTo>
                    <a:lnTo>
                      <a:pt x="263" y="382"/>
                    </a:lnTo>
                    <a:lnTo>
                      <a:pt x="0" y="150"/>
                    </a:lnTo>
                    <a:lnTo>
                      <a:pt x="146" y="163"/>
                    </a:lnTo>
                    <a:close/>
                  </a:path>
                </a:pathLst>
              </a:custGeom>
              <a:noFill/>
              <a:ln w="15875" cap="rnd"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11" name="Freeform 11"/>
              <p:cNvSpPr/>
              <p:nvPr/>
            </p:nvSpPr>
            <p:spPr>
              <a:xfrm>
                <a:off x="618" y="2050"/>
                <a:ext cx="176" cy="217"/>
              </a:xfrm>
              <a:custGeom>
                <a:avLst/>
                <a:gdLst/>
                <a:ahLst/>
                <a:cxnLst/>
                <a:rect l="l" t="t" r="r" b="b"/>
                <a:pathLst>
                  <a:path w="176" h="217">
                    <a:moveTo>
                      <a:pt x="176" y="217"/>
                    </a:moveTo>
                    <a:lnTo>
                      <a:pt x="81" y="49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14" y="31"/>
                    </a:lnTo>
                    <a:lnTo>
                      <a:pt x="176" y="217"/>
                    </a:lnTo>
                    <a:close/>
                  </a:path>
                </a:pathLst>
              </a:custGeom>
              <a:noFill/>
              <a:ln w="15875" cap="rnd"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12" name="Freeform 12"/>
              <p:cNvSpPr/>
              <p:nvPr/>
            </p:nvSpPr>
            <p:spPr>
              <a:xfrm>
                <a:off x="620" y="2051"/>
                <a:ext cx="79" cy="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48">
                    <a:moveTo>
                      <a:pt x="79" y="48"/>
                    </a:moveTo>
                    <a:lnTo>
                      <a:pt x="38" y="44"/>
                    </a:lnTo>
                    <a:lnTo>
                      <a:pt x="0" y="0"/>
                    </a:lnTo>
                    <a:lnTo>
                      <a:pt x="79" y="48"/>
                    </a:lnTo>
                    <a:close/>
                  </a:path>
                </a:pathLst>
              </a:custGeom>
              <a:noFill/>
              <a:ln w="15875" cap="rnd"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Layou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body" sz="quarter" idx="14" hasCustomPrompt="1"/>
          </p:nvPr>
        </p:nvSpPr>
        <p:spPr>
          <a:xfrm>
            <a:off x="660400" y="1500188"/>
            <a:ext cx="2836562" cy="594626"/>
          </a:xfrm>
        </p:spPr>
        <p:txBody>
          <a:bodyPr vert="horz" lIns="91440" tIns="45720" rIns="91440" bIns="45720" anchor="t">
            <a:normAutofit/>
          </a:bodyPr>
          <a:p>
            <a:pPr marL="0" indent="0" algn="r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b="1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CONTENTS</a:t>
            </a:r>
            <a:endParaRPr lang="en-US" sz="2400" b="1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3" name="AutoShape 3"/>
          <p:cNvSpPr/>
          <p:nvPr>
            <p:ph type="body" sz="quarter" idx="13"/>
          </p:nvPr>
        </p:nvSpPr>
        <p:spPr>
          <a:xfrm>
            <a:off x="3647836" y="1500187"/>
            <a:ext cx="7871045" cy="4633913"/>
          </a:xfrm>
        </p:spPr>
        <p:txBody>
          <a:bodyPr vert="horz" lIns="91440" tIns="45720" rIns="91440" bIns="45720" anchor="t"/>
          <a:p>
            <a:pPr marL="342900" indent="-34290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800" b="0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Click to edit Master text styles</a:t>
            </a:r>
            <a:endParaRPr lang="en-US" sz="1800" b="0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  <a:p>
            <a:pPr marL="800100" lvl="1" indent="-342900" algn="l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600" b="0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Second level</a:t>
            </a:r>
            <a:endParaRPr lang="en-US" sz="1600" b="0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  <a:p>
            <a:pPr marL="1257300" lvl="2" indent="-342900" algn="l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400" b="0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Third level</a:t>
            </a:r>
            <a:endParaRPr lang="en-US" sz="1400" b="0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  <a:p>
            <a:pPr marL="1600200" lvl="3" indent="-228600" algn="l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Fourth level</a:t>
            </a:r>
            <a:endParaRPr lang="en-US" sz="1200" b="0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  <a:p>
            <a:pPr marL="2057400" lvl="4" indent="-228600" algn="l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Fifth level</a:t>
            </a:r>
            <a:endParaRPr lang="en-US" sz="1200" b="0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</p:txBody>
      </p:sp>
      <p:cxnSp>
        <p:nvCxnSpPr>
          <p:cNvPr id="4" name="Connector 4"/>
          <p:cNvCxnSpPr/>
          <p:nvPr/>
        </p:nvCxnSpPr>
        <p:spPr>
          <a:xfrm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</a:ln>
        </p:spPr>
      </p:cxnSp>
      <p:sp>
        <p:nvSpPr>
          <p:cNvPr id="5" name="Freeform 5"/>
          <p:cNvSpPr/>
          <p:nvPr/>
        </p:nvSpPr>
        <p:spPr>
          <a:xfrm>
            <a:off x="2626456" y="5219207"/>
            <a:ext cx="870506" cy="915667"/>
          </a:xfrm>
          <a:custGeom>
            <a:avLst/>
            <a:gdLst/>
            <a:ahLst/>
            <a:cxnLst/>
            <a:rect l="l" t="t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lIns="91440" tIns="45720" rIns="91440" bIns="45720" anchor="t"/>
          <a:p>
            <a:pPr marL="0" algn="l"/>
          </a:p>
        </p:txBody>
      </p:sp>
      <p:grpSp>
        <p:nvGrpSpPr>
          <p:cNvPr id="6" name="Group 6"/>
          <p:cNvGrpSpPr/>
          <p:nvPr/>
        </p:nvGrpSpPr>
        <p:grpSpPr>
          <a:xfrm flipH="1">
            <a:off x="1327490" y="2094814"/>
            <a:ext cx="2320346" cy="1171492"/>
            <a:chOff x="1001768" y="2276386"/>
            <a:chExt cx="2320346" cy="1171492"/>
          </a:xfrm>
        </p:grpSpPr>
        <p:sp>
          <p:nvSpPr>
            <p:cNvPr id="7" name="Freeform 7"/>
            <p:cNvSpPr/>
            <p:nvPr/>
          </p:nvSpPr>
          <p:spPr>
            <a:xfrm rot="20585562">
              <a:off x="1308090" y="2276386"/>
              <a:ext cx="2014024" cy="782006"/>
            </a:xfrm>
            <a:custGeom>
              <a:avLst/>
              <a:gdLst/>
              <a:ahLst/>
              <a:cxnLst/>
              <a:rect l="l" t="t" r="r" b="b"/>
              <a:pathLst>
                <a:path w="1768" h="685">
                  <a:moveTo>
                    <a:pt x="1746" y="685"/>
                  </a:moveTo>
                  <a:cubicBezTo>
                    <a:pt x="1746" y="685"/>
                    <a:pt x="1741" y="668"/>
                    <a:pt x="1731" y="642"/>
                  </a:cubicBezTo>
                  <a:cubicBezTo>
                    <a:pt x="1752" y="634"/>
                    <a:pt x="1752" y="634"/>
                    <a:pt x="1752" y="634"/>
                  </a:cubicBezTo>
                  <a:cubicBezTo>
                    <a:pt x="1763" y="661"/>
                    <a:pt x="1768" y="678"/>
                    <a:pt x="1768" y="679"/>
                  </a:cubicBezTo>
                  <a:lnTo>
                    <a:pt x="1746" y="685"/>
                  </a:lnTo>
                  <a:close/>
                  <a:moveTo>
                    <a:pt x="1349" y="671"/>
                  </a:moveTo>
                  <a:cubicBezTo>
                    <a:pt x="1332" y="671"/>
                    <a:pt x="1315" y="668"/>
                    <a:pt x="1300" y="663"/>
                  </a:cubicBezTo>
                  <a:cubicBezTo>
                    <a:pt x="1307" y="641"/>
                    <a:pt x="1307" y="641"/>
                    <a:pt x="1307" y="641"/>
                  </a:cubicBezTo>
                  <a:cubicBezTo>
                    <a:pt x="1320" y="645"/>
                    <a:pt x="1334" y="648"/>
                    <a:pt x="1349" y="648"/>
                  </a:cubicBezTo>
                  <a:lnTo>
                    <a:pt x="1349" y="671"/>
                  </a:lnTo>
                  <a:close/>
                  <a:moveTo>
                    <a:pt x="1397" y="666"/>
                  </a:moveTo>
                  <a:cubicBezTo>
                    <a:pt x="1392" y="643"/>
                    <a:pt x="1392" y="643"/>
                    <a:pt x="1392" y="643"/>
                  </a:cubicBezTo>
                  <a:cubicBezTo>
                    <a:pt x="1403" y="641"/>
                    <a:pt x="1414" y="638"/>
                    <a:pt x="1425" y="634"/>
                  </a:cubicBezTo>
                  <a:cubicBezTo>
                    <a:pt x="1428" y="633"/>
                    <a:pt x="1431" y="632"/>
                    <a:pt x="1434" y="631"/>
                  </a:cubicBezTo>
                  <a:cubicBezTo>
                    <a:pt x="1443" y="652"/>
                    <a:pt x="1443" y="652"/>
                    <a:pt x="1443" y="652"/>
                  </a:cubicBezTo>
                  <a:cubicBezTo>
                    <a:pt x="1440" y="653"/>
                    <a:pt x="1436" y="655"/>
                    <a:pt x="1432" y="656"/>
                  </a:cubicBezTo>
                  <a:cubicBezTo>
                    <a:pt x="1420" y="660"/>
                    <a:pt x="1408" y="663"/>
                    <a:pt x="1397" y="666"/>
                  </a:cubicBezTo>
                  <a:close/>
                  <a:moveTo>
                    <a:pt x="1256" y="641"/>
                  </a:moveTo>
                  <a:cubicBezTo>
                    <a:pt x="1242" y="632"/>
                    <a:pt x="1231" y="620"/>
                    <a:pt x="1221" y="606"/>
                  </a:cubicBezTo>
                  <a:cubicBezTo>
                    <a:pt x="1240" y="593"/>
                    <a:pt x="1240" y="593"/>
                    <a:pt x="1240" y="593"/>
                  </a:cubicBezTo>
                  <a:cubicBezTo>
                    <a:pt x="1248" y="605"/>
                    <a:pt x="1258" y="615"/>
                    <a:pt x="1269" y="623"/>
                  </a:cubicBezTo>
                  <a:lnTo>
                    <a:pt x="1256" y="641"/>
                  </a:lnTo>
                  <a:close/>
                  <a:moveTo>
                    <a:pt x="1484" y="623"/>
                  </a:moveTo>
                  <a:cubicBezTo>
                    <a:pt x="1468" y="607"/>
                    <a:pt x="1468" y="607"/>
                    <a:pt x="1468" y="607"/>
                  </a:cubicBezTo>
                  <a:cubicBezTo>
                    <a:pt x="1477" y="597"/>
                    <a:pt x="1486" y="586"/>
                    <a:pt x="1493" y="572"/>
                  </a:cubicBezTo>
                  <a:cubicBezTo>
                    <a:pt x="1513" y="583"/>
                    <a:pt x="1513" y="583"/>
                    <a:pt x="1513" y="583"/>
                  </a:cubicBezTo>
                  <a:cubicBezTo>
                    <a:pt x="1505" y="598"/>
                    <a:pt x="1495" y="612"/>
                    <a:pt x="1484" y="623"/>
                  </a:cubicBezTo>
                  <a:close/>
                  <a:moveTo>
                    <a:pt x="1712" y="601"/>
                  </a:moveTo>
                  <a:cubicBezTo>
                    <a:pt x="1706" y="587"/>
                    <a:pt x="1699" y="574"/>
                    <a:pt x="1691" y="561"/>
                  </a:cubicBezTo>
                  <a:cubicBezTo>
                    <a:pt x="1711" y="549"/>
                    <a:pt x="1711" y="549"/>
                    <a:pt x="1711" y="549"/>
                  </a:cubicBezTo>
                  <a:cubicBezTo>
                    <a:pt x="1719" y="563"/>
                    <a:pt x="1726" y="577"/>
                    <a:pt x="1733" y="591"/>
                  </a:cubicBezTo>
                  <a:lnTo>
                    <a:pt x="1712" y="601"/>
                  </a:lnTo>
                  <a:close/>
                  <a:moveTo>
                    <a:pt x="1199" y="562"/>
                  </a:moveTo>
                  <a:cubicBezTo>
                    <a:pt x="1194" y="546"/>
                    <a:pt x="1191" y="530"/>
                    <a:pt x="1190" y="514"/>
                  </a:cubicBezTo>
                  <a:cubicBezTo>
                    <a:pt x="1213" y="513"/>
                    <a:pt x="1213" y="513"/>
                    <a:pt x="1213" y="513"/>
                  </a:cubicBezTo>
                  <a:cubicBezTo>
                    <a:pt x="1214" y="527"/>
                    <a:pt x="1216" y="541"/>
                    <a:pt x="1221" y="555"/>
                  </a:cubicBezTo>
                  <a:lnTo>
                    <a:pt x="1199" y="562"/>
                  </a:lnTo>
                  <a:close/>
                  <a:moveTo>
                    <a:pt x="1530" y="537"/>
                  </a:moveTo>
                  <a:cubicBezTo>
                    <a:pt x="1508" y="532"/>
                    <a:pt x="1508" y="532"/>
                    <a:pt x="1508" y="532"/>
                  </a:cubicBezTo>
                  <a:cubicBezTo>
                    <a:pt x="1511" y="518"/>
                    <a:pt x="1513" y="503"/>
                    <a:pt x="1514" y="488"/>
                  </a:cubicBezTo>
                  <a:cubicBezTo>
                    <a:pt x="1537" y="490"/>
                    <a:pt x="1537" y="490"/>
                    <a:pt x="1537" y="490"/>
                  </a:cubicBezTo>
                  <a:cubicBezTo>
                    <a:pt x="1536" y="506"/>
                    <a:pt x="1534" y="522"/>
                    <a:pt x="1530" y="537"/>
                  </a:cubicBezTo>
                  <a:close/>
                  <a:moveTo>
                    <a:pt x="1668" y="522"/>
                  </a:moveTo>
                  <a:cubicBezTo>
                    <a:pt x="1659" y="509"/>
                    <a:pt x="1650" y="497"/>
                    <a:pt x="1641" y="486"/>
                  </a:cubicBezTo>
                  <a:cubicBezTo>
                    <a:pt x="1659" y="471"/>
                    <a:pt x="1659" y="471"/>
                    <a:pt x="1659" y="471"/>
                  </a:cubicBezTo>
                  <a:cubicBezTo>
                    <a:pt x="1669" y="483"/>
                    <a:pt x="1678" y="496"/>
                    <a:pt x="1687" y="509"/>
                  </a:cubicBezTo>
                  <a:lnTo>
                    <a:pt x="1668" y="522"/>
                  </a:lnTo>
                  <a:close/>
                  <a:moveTo>
                    <a:pt x="1217" y="470"/>
                  </a:moveTo>
                  <a:cubicBezTo>
                    <a:pt x="1194" y="465"/>
                    <a:pt x="1194" y="465"/>
                    <a:pt x="1194" y="465"/>
                  </a:cubicBezTo>
                  <a:cubicBezTo>
                    <a:pt x="1198" y="449"/>
                    <a:pt x="1204" y="433"/>
                    <a:pt x="1211" y="419"/>
                  </a:cubicBezTo>
                  <a:cubicBezTo>
                    <a:pt x="1231" y="430"/>
                    <a:pt x="1231" y="430"/>
                    <a:pt x="1231" y="430"/>
                  </a:cubicBezTo>
                  <a:cubicBezTo>
                    <a:pt x="1225" y="442"/>
                    <a:pt x="1220" y="456"/>
                    <a:pt x="1217" y="470"/>
                  </a:cubicBezTo>
                  <a:close/>
                  <a:moveTo>
                    <a:pt x="1612" y="452"/>
                  </a:moveTo>
                  <a:cubicBezTo>
                    <a:pt x="1601" y="441"/>
                    <a:pt x="1590" y="430"/>
                    <a:pt x="1579" y="421"/>
                  </a:cubicBezTo>
                  <a:cubicBezTo>
                    <a:pt x="1593" y="403"/>
                    <a:pt x="1593" y="403"/>
                    <a:pt x="1593" y="403"/>
                  </a:cubicBezTo>
                  <a:cubicBezTo>
                    <a:pt x="1605" y="413"/>
                    <a:pt x="1617" y="424"/>
                    <a:pt x="1628" y="436"/>
                  </a:cubicBezTo>
                  <a:lnTo>
                    <a:pt x="1612" y="452"/>
                  </a:lnTo>
                  <a:close/>
                  <a:moveTo>
                    <a:pt x="1513" y="444"/>
                  </a:moveTo>
                  <a:cubicBezTo>
                    <a:pt x="1512" y="430"/>
                    <a:pt x="1510" y="415"/>
                    <a:pt x="1506" y="400"/>
                  </a:cubicBezTo>
                  <a:cubicBezTo>
                    <a:pt x="1529" y="395"/>
                    <a:pt x="1529" y="395"/>
                    <a:pt x="1529" y="395"/>
                  </a:cubicBezTo>
                  <a:cubicBezTo>
                    <a:pt x="1532" y="411"/>
                    <a:pt x="1535" y="427"/>
                    <a:pt x="1536" y="442"/>
                  </a:cubicBezTo>
                  <a:lnTo>
                    <a:pt x="1513" y="444"/>
                  </a:lnTo>
                  <a:close/>
                  <a:moveTo>
                    <a:pt x="1257" y="396"/>
                  </a:moveTo>
                  <a:cubicBezTo>
                    <a:pt x="1241" y="379"/>
                    <a:pt x="1241" y="379"/>
                    <a:pt x="1241" y="379"/>
                  </a:cubicBezTo>
                  <a:cubicBezTo>
                    <a:pt x="1252" y="368"/>
                    <a:pt x="1266" y="358"/>
                    <a:pt x="1280" y="350"/>
                  </a:cubicBezTo>
                  <a:cubicBezTo>
                    <a:pt x="1291" y="370"/>
                    <a:pt x="1291" y="370"/>
                    <a:pt x="1291" y="370"/>
                  </a:cubicBezTo>
                  <a:cubicBezTo>
                    <a:pt x="1278" y="377"/>
                    <a:pt x="1267" y="386"/>
                    <a:pt x="1257" y="396"/>
                  </a:cubicBezTo>
                  <a:close/>
                  <a:moveTo>
                    <a:pt x="1543" y="395"/>
                  </a:moveTo>
                  <a:cubicBezTo>
                    <a:pt x="1530" y="387"/>
                    <a:pt x="1517" y="380"/>
                    <a:pt x="1504" y="374"/>
                  </a:cubicBezTo>
                  <a:cubicBezTo>
                    <a:pt x="1513" y="353"/>
                    <a:pt x="1513" y="353"/>
                    <a:pt x="1513" y="353"/>
                  </a:cubicBezTo>
                  <a:cubicBezTo>
                    <a:pt x="1527" y="359"/>
                    <a:pt x="1541" y="367"/>
                    <a:pt x="1555" y="376"/>
                  </a:cubicBezTo>
                  <a:lnTo>
                    <a:pt x="1543" y="395"/>
                  </a:lnTo>
                  <a:close/>
                  <a:moveTo>
                    <a:pt x="1462" y="359"/>
                  </a:moveTo>
                  <a:cubicBezTo>
                    <a:pt x="1448" y="355"/>
                    <a:pt x="1433" y="353"/>
                    <a:pt x="1419" y="351"/>
                  </a:cubicBezTo>
                  <a:cubicBezTo>
                    <a:pt x="1421" y="328"/>
                    <a:pt x="1421" y="328"/>
                    <a:pt x="1421" y="328"/>
                  </a:cubicBezTo>
                  <a:cubicBezTo>
                    <a:pt x="1437" y="330"/>
                    <a:pt x="1453" y="333"/>
                    <a:pt x="1468" y="337"/>
                  </a:cubicBezTo>
                  <a:lnTo>
                    <a:pt x="1462" y="359"/>
                  </a:lnTo>
                  <a:close/>
                  <a:moveTo>
                    <a:pt x="1494" y="357"/>
                  </a:moveTo>
                  <a:cubicBezTo>
                    <a:pt x="1489" y="343"/>
                    <a:pt x="1483" y="330"/>
                    <a:pt x="1477" y="316"/>
                  </a:cubicBezTo>
                  <a:cubicBezTo>
                    <a:pt x="1497" y="306"/>
                    <a:pt x="1497" y="306"/>
                    <a:pt x="1497" y="306"/>
                  </a:cubicBezTo>
                  <a:cubicBezTo>
                    <a:pt x="1504" y="320"/>
                    <a:pt x="1510" y="335"/>
                    <a:pt x="1516" y="350"/>
                  </a:cubicBezTo>
                  <a:lnTo>
                    <a:pt x="1494" y="357"/>
                  </a:lnTo>
                  <a:close/>
                  <a:moveTo>
                    <a:pt x="1331" y="355"/>
                  </a:moveTo>
                  <a:cubicBezTo>
                    <a:pt x="1326" y="333"/>
                    <a:pt x="1326" y="333"/>
                    <a:pt x="1326" y="333"/>
                  </a:cubicBezTo>
                  <a:cubicBezTo>
                    <a:pt x="1341" y="329"/>
                    <a:pt x="1357" y="327"/>
                    <a:pt x="1374" y="326"/>
                  </a:cubicBezTo>
                  <a:cubicBezTo>
                    <a:pt x="1375" y="349"/>
                    <a:pt x="1375" y="349"/>
                    <a:pt x="1375" y="349"/>
                  </a:cubicBezTo>
                  <a:cubicBezTo>
                    <a:pt x="1359" y="350"/>
                    <a:pt x="1345" y="352"/>
                    <a:pt x="1331" y="355"/>
                  </a:cubicBezTo>
                  <a:close/>
                  <a:moveTo>
                    <a:pt x="1455" y="277"/>
                  </a:moveTo>
                  <a:cubicBezTo>
                    <a:pt x="1447" y="264"/>
                    <a:pt x="1438" y="252"/>
                    <a:pt x="1429" y="240"/>
                  </a:cubicBezTo>
                  <a:cubicBezTo>
                    <a:pt x="1447" y="226"/>
                    <a:pt x="1447" y="226"/>
                    <a:pt x="1447" y="226"/>
                  </a:cubicBezTo>
                  <a:cubicBezTo>
                    <a:pt x="1457" y="238"/>
                    <a:pt x="1466" y="251"/>
                    <a:pt x="1474" y="265"/>
                  </a:cubicBezTo>
                  <a:lnTo>
                    <a:pt x="1455" y="277"/>
                  </a:lnTo>
                  <a:close/>
                  <a:moveTo>
                    <a:pt x="10" y="259"/>
                  </a:moveTo>
                  <a:cubicBezTo>
                    <a:pt x="0" y="238"/>
                    <a:pt x="0" y="238"/>
                    <a:pt x="0" y="238"/>
                  </a:cubicBezTo>
                  <a:cubicBezTo>
                    <a:pt x="5" y="236"/>
                    <a:pt x="10" y="233"/>
                    <a:pt x="15" y="231"/>
                  </a:cubicBezTo>
                  <a:cubicBezTo>
                    <a:pt x="24" y="252"/>
                    <a:pt x="24" y="252"/>
                    <a:pt x="24" y="252"/>
                  </a:cubicBezTo>
                  <a:cubicBezTo>
                    <a:pt x="19" y="254"/>
                    <a:pt x="15" y="257"/>
                    <a:pt x="10" y="259"/>
                  </a:cubicBezTo>
                  <a:close/>
                  <a:moveTo>
                    <a:pt x="66" y="233"/>
                  </a:moveTo>
                  <a:cubicBezTo>
                    <a:pt x="57" y="212"/>
                    <a:pt x="57" y="212"/>
                    <a:pt x="57" y="212"/>
                  </a:cubicBezTo>
                  <a:cubicBezTo>
                    <a:pt x="71" y="206"/>
                    <a:pt x="85" y="200"/>
                    <a:pt x="99" y="194"/>
                  </a:cubicBezTo>
                  <a:cubicBezTo>
                    <a:pt x="108" y="215"/>
                    <a:pt x="108" y="215"/>
                    <a:pt x="108" y="215"/>
                  </a:cubicBezTo>
                  <a:cubicBezTo>
                    <a:pt x="94" y="221"/>
                    <a:pt x="80" y="227"/>
                    <a:pt x="66" y="233"/>
                  </a:cubicBezTo>
                  <a:close/>
                  <a:moveTo>
                    <a:pt x="1400" y="206"/>
                  </a:moveTo>
                  <a:cubicBezTo>
                    <a:pt x="1389" y="195"/>
                    <a:pt x="1379" y="185"/>
                    <a:pt x="1367" y="175"/>
                  </a:cubicBezTo>
                  <a:cubicBezTo>
                    <a:pt x="1382" y="158"/>
                    <a:pt x="1382" y="158"/>
                    <a:pt x="1382" y="158"/>
                  </a:cubicBezTo>
                  <a:cubicBezTo>
                    <a:pt x="1394" y="168"/>
                    <a:pt x="1406" y="179"/>
                    <a:pt x="1416" y="190"/>
                  </a:cubicBezTo>
                  <a:lnTo>
                    <a:pt x="1400" y="206"/>
                  </a:lnTo>
                  <a:close/>
                  <a:moveTo>
                    <a:pt x="150" y="197"/>
                  </a:moveTo>
                  <a:cubicBezTo>
                    <a:pt x="142" y="176"/>
                    <a:pt x="142" y="176"/>
                    <a:pt x="142" y="176"/>
                  </a:cubicBezTo>
                  <a:cubicBezTo>
                    <a:pt x="156" y="170"/>
                    <a:pt x="170" y="164"/>
                    <a:pt x="184" y="158"/>
                  </a:cubicBezTo>
                  <a:cubicBezTo>
                    <a:pt x="193" y="180"/>
                    <a:pt x="193" y="180"/>
                    <a:pt x="193" y="180"/>
                  </a:cubicBezTo>
                  <a:cubicBezTo>
                    <a:pt x="179" y="185"/>
                    <a:pt x="165" y="191"/>
                    <a:pt x="150" y="197"/>
                  </a:cubicBezTo>
                  <a:close/>
                  <a:moveTo>
                    <a:pt x="236" y="163"/>
                  </a:moveTo>
                  <a:cubicBezTo>
                    <a:pt x="228" y="142"/>
                    <a:pt x="228" y="142"/>
                    <a:pt x="228" y="142"/>
                  </a:cubicBezTo>
                  <a:cubicBezTo>
                    <a:pt x="242" y="136"/>
                    <a:pt x="257" y="131"/>
                    <a:pt x="271" y="126"/>
                  </a:cubicBezTo>
                  <a:cubicBezTo>
                    <a:pt x="279" y="147"/>
                    <a:pt x="279" y="147"/>
                    <a:pt x="279" y="147"/>
                  </a:cubicBezTo>
                  <a:cubicBezTo>
                    <a:pt x="265" y="152"/>
                    <a:pt x="250" y="158"/>
                    <a:pt x="236" y="163"/>
                  </a:cubicBezTo>
                  <a:close/>
                  <a:moveTo>
                    <a:pt x="1332" y="147"/>
                  </a:moveTo>
                  <a:cubicBezTo>
                    <a:pt x="1320" y="138"/>
                    <a:pt x="1307" y="130"/>
                    <a:pt x="1295" y="122"/>
                  </a:cubicBezTo>
                  <a:cubicBezTo>
                    <a:pt x="1307" y="102"/>
                    <a:pt x="1307" y="102"/>
                    <a:pt x="1307" y="102"/>
                  </a:cubicBezTo>
                  <a:cubicBezTo>
                    <a:pt x="1320" y="111"/>
                    <a:pt x="1333" y="119"/>
                    <a:pt x="1346" y="128"/>
                  </a:cubicBezTo>
                  <a:lnTo>
                    <a:pt x="1332" y="147"/>
                  </a:lnTo>
                  <a:close/>
                  <a:moveTo>
                    <a:pt x="322" y="132"/>
                  </a:moveTo>
                  <a:cubicBezTo>
                    <a:pt x="314" y="110"/>
                    <a:pt x="314" y="110"/>
                    <a:pt x="314" y="110"/>
                  </a:cubicBezTo>
                  <a:cubicBezTo>
                    <a:pt x="329" y="105"/>
                    <a:pt x="344" y="100"/>
                    <a:pt x="358" y="96"/>
                  </a:cubicBezTo>
                  <a:cubicBezTo>
                    <a:pt x="365" y="117"/>
                    <a:pt x="365" y="117"/>
                    <a:pt x="365" y="117"/>
                  </a:cubicBezTo>
                  <a:cubicBezTo>
                    <a:pt x="351" y="122"/>
                    <a:pt x="337" y="127"/>
                    <a:pt x="322" y="132"/>
                  </a:cubicBezTo>
                  <a:close/>
                  <a:moveTo>
                    <a:pt x="409" y="104"/>
                  </a:moveTo>
                  <a:cubicBezTo>
                    <a:pt x="402" y="82"/>
                    <a:pt x="402" y="82"/>
                    <a:pt x="402" y="82"/>
                  </a:cubicBezTo>
                  <a:cubicBezTo>
                    <a:pt x="417" y="77"/>
                    <a:pt x="432" y="73"/>
                    <a:pt x="447" y="69"/>
                  </a:cubicBezTo>
                  <a:cubicBezTo>
                    <a:pt x="453" y="91"/>
                    <a:pt x="453" y="91"/>
                    <a:pt x="453" y="91"/>
                  </a:cubicBezTo>
                  <a:cubicBezTo>
                    <a:pt x="439" y="95"/>
                    <a:pt x="424" y="99"/>
                    <a:pt x="409" y="104"/>
                  </a:cubicBezTo>
                  <a:close/>
                  <a:moveTo>
                    <a:pt x="1255" y="100"/>
                  </a:moveTo>
                  <a:cubicBezTo>
                    <a:pt x="1242" y="94"/>
                    <a:pt x="1228" y="87"/>
                    <a:pt x="1214" y="81"/>
                  </a:cubicBezTo>
                  <a:cubicBezTo>
                    <a:pt x="1223" y="60"/>
                    <a:pt x="1223" y="60"/>
                    <a:pt x="1223" y="60"/>
                  </a:cubicBezTo>
                  <a:cubicBezTo>
                    <a:pt x="1237" y="66"/>
                    <a:pt x="1252" y="73"/>
                    <a:pt x="1265" y="80"/>
                  </a:cubicBezTo>
                  <a:lnTo>
                    <a:pt x="1255" y="100"/>
                  </a:lnTo>
                  <a:close/>
                  <a:moveTo>
                    <a:pt x="497" y="79"/>
                  </a:moveTo>
                  <a:cubicBezTo>
                    <a:pt x="492" y="57"/>
                    <a:pt x="492" y="57"/>
                    <a:pt x="492" y="57"/>
                  </a:cubicBezTo>
                  <a:cubicBezTo>
                    <a:pt x="507" y="53"/>
                    <a:pt x="522" y="49"/>
                    <a:pt x="536" y="45"/>
                  </a:cubicBezTo>
                  <a:cubicBezTo>
                    <a:pt x="542" y="68"/>
                    <a:pt x="542" y="68"/>
                    <a:pt x="542" y="68"/>
                  </a:cubicBezTo>
                  <a:cubicBezTo>
                    <a:pt x="527" y="71"/>
                    <a:pt x="512" y="75"/>
                    <a:pt x="497" y="79"/>
                  </a:cubicBezTo>
                  <a:close/>
                  <a:moveTo>
                    <a:pt x="1172" y="66"/>
                  </a:moveTo>
                  <a:cubicBezTo>
                    <a:pt x="1158" y="61"/>
                    <a:pt x="1143" y="56"/>
                    <a:pt x="1128" y="52"/>
                  </a:cubicBezTo>
                  <a:cubicBezTo>
                    <a:pt x="1134" y="30"/>
                    <a:pt x="1134" y="30"/>
                    <a:pt x="1134" y="30"/>
                  </a:cubicBezTo>
                  <a:cubicBezTo>
                    <a:pt x="1150" y="34"/>
                    <a:pt x="1165" y="39"/>
                    <a:pt x="1179" y="44"/>
                  </a:cubicBezTo>
                  <a:lnTo>
                    <a:pt x="1172" y="66"/>
                  </a:lnTo>
                  <a:close/>
                  <a:moveTo>
                    <a:pt x="586" y="58"/>
                  </a:moveTo>
                  <a:cubicBezTo>
                    <a:pt x="582" y="35"/>
                    <a:pt x="582" y="35"/>
                    <a:pt x="582" y="35"/>
                  </a:cubicBezTo>
                  <a:cubicBezTo>
                    <a:pt x="597" y="32"/>
                    <a:pt x="612" y="29"/>
                    <a:pt x="627" y="26"/>
                  </a:cubicBezTo>
                  <a:cubicBezTo>
                    <a:pt x="631" y="49"/>
                    <a:pt x="631" y="49"/>
                    <a:pt x="631" y="49"/>
                  </a:cubicBezTo>
                  <a:cubicBezTo>
                    <a:pt x="617" y="52"/>
                    <a:pt x="601" y="55"/>
                    <a:pt x="586" y="58"/>
                  </a:cubicBezTo>
                  <a:close/>
                  <a:moveTo>
                    <a:pt x="1084" y="42"/>
                  </a:moveTo>
                  <a:cubicBezTo>
                    <a:pt x="1070" y="39"/>
                    <a:pt x="1055" y="36"/>
                    <a:pt x="1040" y="34"/>
                  </a:cubicBezTo>
                  <a:cubicBezTo>
                    <a:pt x="1043" y="11"/>
                    <a:pt x="1043" y="11"/>
                    <a:pt x="1043" y="11"/>
                  </a:cubicBezTo>
                  <a:cubicBezTo>
                    <a:pt x="1059" y="14"/>
                    <a:pt x="1074" y="16"/>
                    <a:pt x="1089" y="19"/>
                  </a:cubicBezTo>
                  <a:lnTo>
                    <a:pt x="1084" y="42"/>
                  </a:lnTo>
                  <a:close/>
                  <a:moveTo>
                    <a:pt x="676" y="41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688" y="16"/>
                    <a:pt x="704" y="14"/>
                    <a:pt x="719" y="12"/>
                  </a:cubicBezTo>
                  <a:cubicBezTo>
                    <a:pt x="722" y="35"/>
                    <a:pt x="722" y="35"/>
                    <a:pt x="722" y="35"/>
                  </a:cubicBezTo>
                  <a:cubicBezTo>
                    <a:pt x="707" y="36"/>
                    <a:pt x="692" y="39"/>
                    <a:pt x="676" y="41"/>
                  </a:cubicBezTo>
                  <a:close/>
                  <a:moveTo>
                    <a:pt x="767" y="29"/>
                  </a:moveTo>
                  <a:cubicBezTo>
                    <a:pt x="765" y="7"/>
                    <a:pt x="765" y="7"/>
                    <a:pt x="765" y="7"/>
                  </a:cubicBezTo>
                  <a:cubicBezTo>
                    <a:pt x="780" y="5"/>
                    <a:pt x="796" y="4"/>
                    <a:pt x="811" y="3"/>
                  </a:cubicBezTo>
                  <a:cubicBezTo>
                    <a:pt x="812" y="26"/>
                    <a:pt x="812" y="26"/>
                    <a:pt x="812" y="26"/>
                  </a:cubicBezTo>
                  <a:cubicBezTo>
                    <a:pt x="798" y="27"/>
                    <a:pt x="782" y="28"/>
                    <a:pt x="767" y="29"/>
                  </a:cubicBezTo>
                  <a:close/>
                  <a:moveTo>
                    <a:pt x="995" y="28"/>
                  </a:moveTo>
                  <a:cubicBezTo>
                    <a:pt x="980" y="27"/>
                    <a:pt x="964" y="26"/>
                    <a:pt x="949" y="25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66" y="3"/>
                    <a:pt x="982" y="4"/>
                    <a:pt x="997" y="5"/>
                  </a:cubicBezTo>
                  <a:lnTo>
                    <a:pt x="995" y="28"/>
                  </a:lnTo>
                  <a:close/>
                  <a:moveTo>
                    <a:pt x="858" y="24"/>
                  </a:moveTo>
                  <a:cubicBezTo>
                    <a:pt x="857" y="1"/>
                    <a:pt x="857" y="1"/>
                    <a:pt x="857" y="1"/>
                  </a:cubicBezTo>
                  <a:cubicBezTo>
                    <a:pt x="873" y="0"/>
                    <a:pt x="889" y="0"/>
                    <a:pt x="904" y="0"/>
                  </a:cubicBezTo>
                  <a:cubicBezTo>
                    <a:pt x="904" y="23"/>
                    <a:pt x="904" y="23"/>
                    <a:pt x="904" y="23"/>
                  </a:cubicBezTo>
                  <a:cubicBezTo>
                    <a:pt x="889" y="23"/>
                    <a:pt x="873" y="23"/>
                    <a:pt x="858" y="2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grpSp>
          <p:nvGrpSpPr>
            <p:cNvPr id="8" name="Group 8"/>
            <p:cNvGrpSpPr/>
            <p:nvPr/>
          </p:nvGrpSpPr>
          <p:grpSpPr>
            <a:xfrm flipH="1">
              <a:off x="1001768" y="2724066"/>
              <a:ext cx="498331" cy="723812"/>
              <a:chOff x="553" y="1936"/>
              <a:chExt cx="263" cy="382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553" y="1936"/>
                <a:ext cx="263" cy="382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82">
                    <a:moveTo>
                      <a:pt x="146" y="163"/>
                    </a:moveTo>
                    <a:lnTo>
                      <a:pt x="241" y="331"/>
                    </a:lnTo>
                    <a:lnTo>
                      <a:pt x="179" y="145"/>
                    </a:lnTo>
                    <a:lnTo>
                      <a:pt x="234" y="0"/>
                    </a:lnTo>
                    <a:lnTo>
                      <a:pt x="263" y="382"/>
                    </a:lnTo>
                    <a:lnTo>
                      <a:pt x="0" y="150"/>
                    </a:lnTo>
                    <a:lnTo>
                      <a:pt x="146" y="163"/>
                    </a:lnTo>
                    <a:close/>
                  </a:path>
                </a:pathLst>
              </a:custGeom>
              <a:noFill/>
              <a:ln w="15875" cap="rnd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10" name="Freeform 10"/>
              <p:cNvSpPr/>
              <p:nvPr/>
            </p:nvSpPr>
            <p:spPr>
              <a:xfrm>
                <a:off x="618" y="2050"/>
                <a:ext cx="176" cy="217"/>
              </a:xfrm>
              <a:custGeom>
                <a:avLst/>
                <a:gdLst/>
                <a:ahLst/>
                <a:cxnLst/>
                <a:rect l="l" t="t" r="r" b="b"/>
                <a:pathLst>
                  <a:path w="176" h="217">
                    <a:moveTo>
                      <a:pt x="176" y="217"/>
                    </a:moveTo>
                    <a:lnTo>
                      <a:pt x="81" y="49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14" y="31"/>
                    </a:lnTo>
                    <a:lnTo>
                      <a:pt x="176" y="217"/>
                    </a:lnTo>
                    <a:close/>
                  </a:path>
                </a:pathLst>
              </a:custGeom>
              <a:noFill/>
              <a:ln w="15875" cap="rnd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11" name="Freeform 11"/>
              <p:cNvSpPr/>
              <p:nvPr/>
            </p:nvSpPr>
            <p:spPr>
              <a:xfrm>
                <a:off x="620" y="2051"/>
                <a:ext cx="79" cy="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48">
                    <a:moveTo>
                      <a:pt x="79" y="48"/>
                    </a:moveTo>
                    <a:lnTo>
                      <a:pt x="38" y="44"/>
                    </a:lnTo>
                    <a:lnTo>
                      <a:pt x="0" y="0"/>
                    </a:lnTo>
                    <a:lnTo>
                      <a:pt x="79" y="48"/>
                    </a:lnTo>
                    <a:close/>
                  </a:path>
                </a:pathLst>
              </a:custGeom>
              <a:noFill/>
              <a:ln w="15875" cap="rnd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title" hasCustomPrompt="1"/>
          </p:nvPr>
        </p:nvSpPr>
        <p:spPr>
          <a:xfrm>
            <a:off x="1555844" y="2839054"/>
            <a:ext cx="4835720" cy="2086725"/>
          </a:xfrm>
        </p:spPr>
        <p:txBody>
          <a:bodyPr vert="horz" lIns="91440" tIns="45720" rIns="91440" bIns="45720" anchor="b">
            <a:spAutoFit/>
          </a:bodyPr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800" b="1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CLICK TO EDIT MASTER TITLE STYLE</a:t>
            </a:r>
            <a:endParaRPr lang="en-US" sz="4800" b="1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3" name="AutoShape 3"/>
          <p:cNvSpPr/>
          <p:nvPr>
            <p:ph type="body" idx="1"/>
          </p:nvPr>
        </p:nvSpPr>
        <p:spPr>
          <a:xfrm>
            <a:off x="1555844" y="4925779"/>
            <a:ext cx="4835720" cy="258532"/>
          </a:xfrm>
        </p:spPr>
        <p:txBody>
          <a:bodyPr vert="horz" lIns="91440" tIns="45720" rIns="91440" bIns="45720" anchor="t">
            <a:spAutoFit/>
          </a:bodyPr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b="0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Click to edit Master text styles</a:t>
            </a:r>
            <a:endParaRPr lang="en-US" sz="1200" b="0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5105435" y="2188297"/>
            <a:ext cx="5955125" cy="4111937"/>
          </a:xfrm>
          <a:custGeom>
            <a:avLst/>
            <a:gdLst/>
            <a:ahLst/>
            <a:cxnLst/>
            <a:rect l="l" t="t" r="r" b="b"/>
            <a:pathLst>
              <a:path w="12048" h="8318">
                <a:moveTo>
                  <a:pt x="625" y="4147"/>
                </a:moveTo>
                <a:cubicBezTo>
                  <a:pt x="0" y="5299"/>
                  <a:pt x="1668" y="7057"/>
                  <a:pt x="3826" y="7688"/>
                </a:cubicBezTo>
                <a:cubicBezTo>
                  <a:pt x="5985" y="8318"/>
                  <a:pt x="9836" y="7499"/>
                  <a:pt x="11029" y="5505"/>
                </a:cubicBezTo>
                <a:cubicBezTo>
                  <a:pt x="11951" y="3965"/>
                  <a:pt x="12048" y="0"/>
                  <a:pt x="10156" y="0"/>
                </a:cubicBezTo>
                <a:cubicBezTo>
                  <a:pt x="8265" y="0"/>
                  <a:pt x="6882" y="2182"/>
                  <a:pt x="5015" y="2401"/>
                </a:cubicBezTo>
                <a:cubicBezTo>
                  <a:pt x="3147" y="2619"/>
                  <a:pt x="1401" y="2716"/>
                  <a:pt x="625" y="4147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anchor="t"/>
          <a:p>
            <a:pPr marL="0" algn="l"/>
          </a:p>
        </p:txBody>
      </p:sp>
      <p:sp>
        <p:nvSpPr>
          <p:cNvPr id="5" name="Freeform 5"/>
          <p:cNvSpPr/>
          <p:nvPr/>
        </p:nvSpPr>
        <p:spPr>
          <a:xfrm>
            <a:off x="6273689" y="2049631"/>
            <a:ext cx="4788766" cy="4143897"/>
          </a:xfrm>
          <a:custGeom>
            <a:avLst/>
            <a:gdLst/>
            <a:ahLst/>
            <a:cxnLst/>
            <a:rect l="l" t="t" r="r" b="b"/>
            <a:pathLst>
              <a:path w="10258" h="8877">
                <a:moveTo>
                  <a:pt x="9531" y="6676"/>
                </a:moveTo>
                <a:cubicBezTo>
                  <a:pt x="10159" y="6124"/>
                  <a:pt x="10258" y="5112"/>
                  <a:pt x="8258" y="2947"/>
                </a:cubicBezTo>
                <a:cubicBezTo>
                  <a:pt x="6257" y="782"/>
                  <a:pt x="5693" y="0"/>
                  <a:pt x="3801" y="364"/>
                </a:cubicBezTo>
                <a:cubicBezTo>
                  <a:pt x="1910" y="728"/>
                  <a:pt x="182" y="1928"/>
                  <a:pt x="91" y="3584"/>
                </a:cubicBezTo>
                <a:cubicBezTo>
                  <a:pt x="0" y="5239"/>
                  <a:pt x="540" y="6213"/>
                  <a:pt x="3510" y="7676"/>
                </a:cubicBezTo>
                <a:cubicBezTo>
                  <a:pt x="5948" y="8877"/>
                  <a:pt x="8944" y="7192"/>
                  <a:pt x="9531" y="66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anchor="t"/>
          <a:p>
            <a:pPr marL="0" algn="l"/>
          </a:p>
        </p:txBody>
      </p:sp>
      <p:grpSp>
        <p:nvGrpSpPr>
          <p:cNvPr id="6" name="Group 6"/>
          <p:cNvGrpSpPr/>
          <p:nvPr/>
        </p:nvGrpSpPr>
        <p:grpSpPr>
          <a:xfrm rot="913694">
            <a:off x="8751121" y="1962944"/>
            <a:ext cx="2023090" cy="2249901"/>
            <a:chOff x="3525" y="2178"/>
            <a:chExt cx="3220" cy="358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" name="Freeform 7"/>
            <p:cNvSpPr/>
            <p:nvPr/>
          </p:nvSpPr>
          <p:spPr>
            <a:xfrm>
              <a:off x="6671" y="2223"/>
              <a:ext cx="74" cy="73"/>
            </a:xfrm>
            <a:custGeom>
              <a:avLst/>
              <a:gdLst/>
              <a:ahLst/>
              <a:cxnLst/>
              <a:rect l="l" t="t" r="r" b="b"/>
              <a:pathLst>
                <a:path w="31" h="31">
                  <a:moveTo>
                    <a:pt x="15" y="31"/>
                  </a:moveTo>
                  <a:cubicBezTo>
                    <a:pt x="11" y="27"/>
                    <a:pt x="6" y="24"/>
                    <a:pt x="0" y="2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9" y="5"/>
                    <a:pt x="25" y="9"/>
                    <a:pt x="31" y="14"/>
                  </a:cubicBezTo>
                  <a:lnTo>
                    <a:pt x="15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8" name="Freeform 8"/>
            <p:cNvSpPr/>
            <p:nvPr/>
          </p:nvSpPr>
          <p:spPr>
            <a:xfrm>
              <a:off x="3670" y="2178"/>
              <a:ext cx="2925" cy="3548"/>
            </a:xfrm>
            <a:custGeom>
              <a:avLst/>
              <a:gdLst/>
              <a:ahLst/>
              <a:cxnLst/>
              <a:rect l="l" t="t" r="r" b="b"/>
              <a:pathLst>
                <a:path w="1231" h="1494">
                  <a:moveTo>
                    <a:pt x="7" y="1494"/>
                  </a:moveTo>
                  <a:cubicBezTo>
                    <a:pt x="0" y="1473"/>
                    <a:pt x="0" y="1473"/>
                    <a:pt x="0" y="1473"/>
                  </a:cubicBezTo>
                  <a:cubicBezTo>
                    <a:pt x="13" y="1468"/>
                    <a:pt x="26" y="1463"/>
                    <a:pt x="38" y="1457"/>
                  </a:cubicBezTo>
                  <a:cubicBezTo>
                    <a:pt x="48" y="1478"/>
                    <a:pt x="48" y="1478"/>
                    <a:pt x="48" y="1478"/>
                  </a:cubicBezTo>
                  <a:cubicBezTo>
                    <a:pt x="35" y="1485"/>
                    <a:pt x="21" y="1490"/>
                    <a:pt x="7" y="1494"/>
                  </a:cubicBezTo>
                  <a:close/>
                  <a:moveTo>
                    <a:pt x="87" y="1458"/>
                  </a:moveTo>
                  <a:cubicBezTo>
                    <a:pt x="75" y="1438"/>
                    <a:pt x="75" y="1438"/>
                    <a:pt x="75" y="1438"/>
                  </a:cubicBezTo>
                  <a:cubicBezTo>
                    <a:pt x="86" y="1431"/>
                    <a:pt x="98" y="1423"/>
                    <a:pt x="109" y="1415"/>
                  </a:cubicBezTo>
                  <a:cubicBezTo>
                    <a:pt x="123" y="1433"/>
                    <a:pt x="123" y="1433"/>
                    <a:pt x="123" y="1433"/>
                  </a:cubicBezTo>
                  <a:cubicBezTo>
                    <a:pt x="111" y="1442"/>
                    <a:pt x="99" y="1450"/>
                    <a:pt x="87" y="1458"/>
                  </a:cubicBezTo>
                  <a:close/>
                  <a:moveTo>
                    <a:pt x="156" y="1405"/>
                  </a:moveTo>
                  <a:cubicBezTo>
                    <a:pt x="141" y="1388"/>
                    <a:pt x="141" y="1388"/>
                    <a:pt x="141" y="1388"/>
                  </a:cubicBezTo>
                  <a:cubicBezTo>
                    <a:pt x="151" y="1379"/>
                    <a:pt x="161" y="1369"/>
                    <a:pt x="170" y="1359"/>
                  </a:cubicBezTo>
                  <a:cubicBezTo>
                    <a:pt x="187" y="1374"/>
                    <a:pt x="187" y="1374"/>
                    <a:pt x="187" y="1374"/>
                  </a:cubicBezTo>
                  <a:cubicBezTo>
                    <a:pt x="177" y="1385"/>
                    <a:pt x="167" y="1396"/>
                    <a:pt x="156" y="1405"/>
                  </a:cubicBezTo>
                  <a:close/>
                  <a:moveTo>
                    <a:pt x="215" y="1341"/>
                  </a:moveTo>
                  <a:cubicBezTo>
                    <a:pt x="197" y="1327"/>
                    <a:pt x="197" y="1327"/>
                    <a:pt x="197" y="1327"/>
                  </a:cubicBezTo>
                  <a:cubicBezTo>
                    <a:pt x="205" y="1316"/>
                    <a:pt x="213" y="1305"/>
                    <a:pt x="220" y="1293"/>
                  </a:cubicBezTo>
                  <a:cubicBezTo>
                    <a:pt x="240" y="1305"/>
                    <a:pt x="240" y="1305"/>
                    <a:pt x="240" y="1305"/>
                  </a:cubicBezTo>
                  <a:cubicBezTo>
                    <a:pt x="232" y="1318"/>
                    <a:pt x="223" y="1330"/>
                    <a:pt x="215" y="1341"/>
                  </a:cubicBezTo>
                  <a:close/>
                  <a:moveTo>
                    <a:pt x="262" y="1268"/>
                  </a:moveTo>
                  <a:cubicBezTo>
                    <a:pt x="242" y="1257"/>
                    <a:pt x="242" y="1257"/>
                    <a:pt x="242" y="1257"/>
                  </a:cubicBezTo>
                  <a:cubicBezTo>
                    <a:pt x="248" y="1245"/>
                    <a:pt x="254" y="1232"/>
                    <a:pt x="260" y="1220"/>
                  </a:cubicBezTo>
                  <a:cubicBezTo>
                    <a:pt x="281" y="1229"/>
                    <a:pt x="281" y="1229"/>
                    <a:pt x="281" y="1229"/>
                  </a:cubicBezTo>
                  <a:cubicBezTo>
                    <a:pt x="275" y="1242"/>
                    <a:pt x="269" y="1255"/>
                    <a:pt x="262" y="1268"/>
                  </a:cubicBezTo>
                  <a:close/>
                  <a:moveTo>
                    <a:pt x="298" y="1189"/>
                  </a:moveTo>
                  <a:cubicBezTo>
                    <a:pt x="277" y="1181"/>
                    <a:pt x="277" y="1181"/>
                    <a:pt x="277" y="1181"/>
                  </a:cubicBezTo>
                  <a:cubicBezTo>
                    <a:pt x="282" y="1168"/>
                    <a:pt x="286" y="1155"/>
                    <a:pt x="291" y="1142"/>
                  </a:cubicBezTo>
                  <a:cubicBezTo>
                    <a:pt x="313" y="1149"/>
                    <a:pt x="313" y="1149"/>
                    <a:pt x="313" y="1149"/>
                  </a:cubicBezTo>
                  <a:cubicBezTo>
                    <a:pt x="308" y="1163"/>
                    <a:pt x="303" y="1176"/>
                    <a:pt x="298" y="1189"/>
                  </a:cubicBezTo>
                  <a:close/>
                  <a:moveTo>
                    <a:pt x="325" y="1108"/>
                  </a:moveTo>
                  <a:cubicBezTo>
                    <a:pt x="303" y="1102"/>
                    <a:pt x="303" y="1102"/>
                    <a:pt x="303" y="1102"/>
                  </a:cubicBezTo>
                  <a:cubicBezTo>
                    <a:pt x="307" y="1088"/>
                    <a:pt x="310" y="1075"/>
                    <a:pt x="314" y="1061"/>
                  </a:cubicBezTo>
                  <a:cubicBezTo>
                    <a:pt x="336" y="1066"/>
                    <a:pt x="336" y="1066"/>
                    <a:pt x="336" y="1066"/>
                  </a:cubicBezTo>
                  <a:cubicBezTo>
                    <a:pt x="333" y="1080"/>
                    <a:pt x="329" y="1094"/>
                    <a:pt x="325" y="1108"/>
                  </a:cubicBezTo>
                  <a:close/>
                  <a:moveTo>
                    <a:pt x="345" y="1024"/>
                  </a:moveTo>
                  <a:cubicBezTo>
                    <a:pt x="322" y="1020"/>
                    <a:pt x="322" y="1020"/>
                    <a:pt x="322" y="1020"/>
                  </a:cubicBezTo>
                  <a:cubicBezTo>
                    <a:pt x="325" y="1006"/>
                    <a:pt x="327" y="992"/>
                    <a:pt x="329" y="978"/>
                  </a:cubicBezTo>
                  <a:cubicBezTo>
                    <a:pt x="352" y="982"/>
                    <a:pt x="352" y="982"/>
                    <a:pt x="352" y="982"/>
                  </a:cubicBezTo>
                  <a:cubicBezTo>
                    <a:pt x="350" y="996"/>
                    <a:pt x="348" y="1010"/>
                    <a:pt x="345" y="1024"/>
                  </a:cubicBezTo>
                  <a:close/>
                  <a:moveTo>
                    <a:pt x="358" y="939"/>
                  </a:moveTo>
                  <a:cubicBezTo>
                    <a:pt x="335" y="936"/>
                    <a:pt x="335" y="936"/>
                    <a:pt x="335" y="936"/>
                  </a:cubicBezTo>
                  <a:cubicBezTo>
                    <a:pt x="337" y="923"/>
                    <a:pt x="338" y="909"/>
                    <a:pt x="340" y="894"/>
                  </a:cubicBezTo>
                  <a:cubicBezTo>
                    <a:pt x="362" y="896"/>
                    <a:pt x="362" y="896"/>
                    <a:pt x="362" y="896"/>
                  </a:cubicBezTo>
                  <a:cubicBezTo>
                    <a:pt x="361" y="911"/>
                    <a:pt x="360" y="925"/>
                    <a:pt x="358" y="939"/>
                  </a:cubicBezTo>
                  <a:close/>
                  <a:moveTo>
                    <a:pt x="366" y="854"/>
                  </a:moveTo>
                  <a:cubicBezTo>
                    <a:pt x="343" y="852"/>
                    <a:pt x="343" y="852"/>
                    <a:pt x="343" y="852"/>
                  </a:cubicBezTo>
                  <a:cubicBezTo>
                    <a:pt x="345" y="837"/>
                    <a:pt x="347" y="823"/>
                    <a:pt x="349" y="809"/>
                  </a:cubicBezTo>
                  <a:cubicBezTo>
                    <a:pt x="372" y="813"/>
                    <a:pt x="372" y="813"/>
                    <a:pt x="372" y="813"/>
                  </a:cubicBezTo>
                  <a:cubicBezTo>
                    <a:pt x="370" y="826"/>
                    <a:pt x="368" y="840"/>
                    <a:pt x="366" y="854"/>
                  </a:cubicBezTo>
                  <a:close/>
                  <a:moveTo>
                    <a:pt x="380" y="772"/>
                  </a:moveTo>
                  <a:cubicBezTo>
                    <a:pt x="357" y="767"/>
                    <a:pt x="357" y="767"/>
                    <a:pt x="357" y="767"/>
                  </a:cubicBezTo>
                  <a:cubicBezTo>
                    <a:pt x="360" y="752"/>
                    <a:pt x="364" y="738"/>
                    <a:pt x="368" y="725"/>
                  </a:cubicBezTo>
                  <a:cubicBezTo>
                    <a:pt x="390" y="731"/>
                    <a:pt x="390" y="731"/>
                    <a:pt x="390" y="731"/>
                  </a:cubicBezTo>
                  <a:cubicBezTo>
                    <a:pt x="386" y="744"/>
                    <a:pt x="383" y="758"/>
                    <a:pt x="380" y="772"/>
                  </a:cubicBezTo>
                  <a:close/>
                  <a:moveTo>
                    <a:pt x="402" y="691"/>
                  </a:moveTo>
                  <a:cubicBezTo>
                    <a:pt x="381" y="683"/>
                    <a:pt x="381" y="683"/>
                    <a:pt x="381" y="683"/>
                  </a:cubicBezTo>
                  <a:cubicBezTo>
                    <a:pt x="385" y="670"/>
                    <a:pt x="391" y="656"/>
                    <a:pt x="396" y="643"/>
                  </a:cubicBezTo>
                  <a:cubicBezTo>
                    <a:pt x="417" y="652"/>
                    <a:pt x="417" y="652"/>
                    <a:pt x="417" y="652"/>
                  </a:cubicBezTo>
                  <a:cubicBezTo>
                    <a:pt x="412" y="665"/>
                    <a:pt x="407" y="678"/>
                    <a:pt x="402" y="691"/>
                  </a:cubicBezTo>
                  <a:close/>
                  <a:moveTo>
                    <a:pt x="435" y="614"/>
                  </a:moveTo>
                  <a:cubicBezTo>
                    <a:pt x="414" y="604"/>
                    <a:pt x="414" y="604"/>
                    <a:pt x="414" y="604"/>
                  </a:cubicBezTo>
                  <a:cubicBezTo>
                    <a:pt x="421" y="591"/>
                    <a:pt x="428" y="578"/>
                    <a:pt x="435" y="566"/>
                  </a:cubicBezTo>
                  <a:cubicBezTo>
                    <a:pt x="455" y="577"/>
                    <a:pt x="455" y="577"/>
                    <a:pt x="455" y="577"/>
                  </a:cubicBezTo>
                  <a:cubicBezTo>
                    <a:pt x="448" y="589"/>
                    <a:pt x="441" y="602"/>
                    <a:pt x="435" y="614"/>
                  </a:cubicBezTo>
                  <a:close/>
                  <a:moveTo>
                    <a:pt x="949" y="543"/>
                  </a:moveTo>
                  <a:cubicBezTo>
                    <a:pt x="936" y="543"/>
                    <a:pt x="923" y="541"/>
                    <a:pt x="910" y="537"/>
                  </a:cubicBezTo>
                  <a:cubicBezTo>
                    <a:pt x="917" y="515"/>
                    <a:pt x="917" y="515"/>
                    <a:pt x="917" y="515"/>
                  </a:cubicBezTo>
                  <a:cubicBezTo>
                    <a:pt x="930" y="519"/>
                    <a:pt x="943" y="520"/>
                    <a:pt x="955" y="519"/>
                  </a:cubicBezTo>
                  <a:cubicBezTo>
                    <a:pt x="957" y="542"/>
                    <a:pt x="957" y="542"/>
                    <a:pt x="957" y="542"/>
                  </a:cubicBezTo>
                  <a:cubicBezTo>
                    <a:pt x="954" y="543"/>
                    <a:pt x="952" y="543"/>
                    <a:pt x="949" y="543"/>
                  </a:cubicBezTo>
                  <a:close/>
                  <a:moveTo>
                    <a:pt x="477" y="542"/>
                  </a:moveTo>
                  <a:cubicBezTo>
                    <a:pt x="458" y="529"/>
                    <a:pt x="458" y="529"/>
                    <a:pt x="458" y="529"/>
                  </a:cubicBezTo>
                  <a:cubicBezTo>
                    <a:pt x="467" y="517"/>
                    <a:pt x="475" y="506"/>
                    <a:pt x="484" y="495"/>
                  </a:cubicBezTo>
                  <a:cubicBezTo>
                    <a:pt x="502" y="509"/>
                    <a:pt x="502" y="509"/>
                    <a:pt x="502" y="509"/>
                  </a:cubicBezTo>
                  <a:cubicBezTo>
                    <a:pt x="494" y="520"/>
                    <a:pt x="485" y="531"/>
                    <a:pt x="477" y="542"/>
                  </a:cubicBezTo>
                  <a:close/>
                  <a:moveTo>
                    <a:pt x="1002" y="532"/>
                  </a:moveTo>
                  <a:cubicBezTo>
                    <a:pt x="993" y="510"/>
                    <a:pt x="993" y="510"/>
                    <a:pt x="993" y="510"/>
                  </a:cubicBezTo>
                  <a:cubicBezTo>
                    <a:pt x="1004" y="505"/>
                    <a:pt x="1015" y="498"/>
                    <a:pt x="1025" y="490"/>
                  </a:cubicBezTo>
                  <a:cubicBezTo>
                    <a:pt x="1040" y="507"/>
                    <a:pt x="1040" y="507"/>
                    <a:pt x="1040" y="507"/>
                  </a:cubicBezTo>
                  <a:cubicBezTo>
                    <a:pt x="1029" y="517"/>
                    <a:pt x="1016" y="526"/>
                    <a:pt x="1002" y="532"/>
                  </a:cubicBezTo>
                  <a:close/>
                  <a:moveTo>
                    <a:pt x="869" y="515"/>
                  </a:moveTo>
                  <a:cubicBezTo>
                    <a:pt x="858" y="507"/>
                    <a:pt x="847" y="496"/>
                    <a:pt x="837" y="483"/>
                  </a:cubicBezTo>
                  <a:cubicBezTo>
                    <a:pt x="855" y="469"/>
                    <a:pt x="855" y="469"/>
                    <a:pt x="855" y="469"/>
                  </a:cubicBezTo>
                  <a:cubicBezTo>
                    <a:pt x="864" y="480"/>
                    <a:pt x="873" y="489"/>
                    <a:pt x="883" y="497"/>
                  </a:cubicBezTo>
                  <a:lnTo>
                    <a:pt x="869" y="515"/>
                  </a:lnTo>
                  <a:close/>
                  <a:moveTo>
                    <a:pt x="530" y="478"/>
                  </a:moveTo>
                  <a:cubicBezTo>
                    <a:pt x="513" y="462"/>
                    <a:pt x="513" y="462"/>
                    <a:pt x="513" y="462"/>
                  </a:cubicBezTo>
                  <a:cubicBezTo>
                    <a:pt x="523" y="451"/>
                    <a:pt x="533" y="441"/>
                    <a:pt x="544" y="431"/>
                  </a:cubicBezTo>
                  <a:cubicBezTo>
                    <a:pt x="560" y="448"/>
                    <a:pt x="560" y="448"/>
                    <a:pt x="560" y="448"/>
                  </a:cubicBezTo>
                  <a:cubicBezTo>
                    <a:pt x="549" y="458"/>
                    <a:pt x="539" y="468"/>
                    <a:pt x="530" y="478"/>
                  </a:cubicBezTo>
                  <a:close/>
                  <a:moveTo>
                    <a:pt x="1069" y="471"/>
                  </a:moveTo>
                  <a:cubicBezTo>
                    <a:pt x="1049" y="460"/>
                    <a:pt x="1049" y="460"/>
                    <a:pt x="1049" y="460"/>
                  </a:cubicBezTo>
                  <a:cubicBezTo>
                    <a:pt x="1056" y="448"/>
                    <a:pt x="1060" y="436"/>
                    <a:pt x="1062" y="423"/>
                  </a:cubicBezTo>
                  <a:cubicBezTo>
                    <a:pt x="1085" y="427"/>
                    <a:pt x="1085" y="427"/>
                    <a:pt x="1085" y="427"/>
                  </a:cubicBezTo>
                  <a:cubicBezTo>
                    <a:pt x="1082" y="442"/>
                    <a:pt x="1077" y="457"/>
                    <a:pt x="1069" y="471"/>
                  </a:cubicBezTo>
                  <a:close/>
                  <a:moveTo>
                    <a:pt x="813" y="446"/>
                  </a:moveTo>
                  <a:cubicBezTo>
                    <a:pt x="808" y="436"/>
                    <a:pt x="803" y="426"/>
                    <a:pt x="799" y="415"/>
                  </a:cubicBezTo>
                  <a:cubicBezTo>
                    <a:pt x="798" y="412"/>
                    <a:pt x="796" y="409"/>
                    <a:pt x="795" y="406"/>
                  </a:cubicBezTo>
                  <a:cubicBezTo>
                    <a:pt x="817" y="398"/>
                    <a:pt x="817" y="398"/>
                    <a:pt x="817" y="398"/>
                  </a:cubicBezTo>
                  <a:cubicBezTo>
                    <a:pt x="818" y="401"/>
                    <a:pt x="819" y="404"/>
                    <a:pt x="820" y="407"/>
                  </a:cubicBezTo>
                  <a:cubicBezTo>
                    <a:pt x="824" y="417"/>
                    <a:pt x="829" y="426"/>
                    <a:pt x="833" y="435"/>
                  </a:cubicBezTo>
                  <a:lnTo>
                    <a:pt x="813" y="446"/>
                  </a:lnTo>
                  <a:close/>
                  <a:moveTo>
                    <a:pt x="591" y="422"/>
                  </a:moveTo>
                  <a:cubicBezTo>
                    <a:pt x="577" y="403"/>
                    <a:pt x="577" y="403"/>
                    <a:pt x="577" y="403"/>
                  </a:cubicBezTo>
                  <a:cubicBezTo>
                    <a:pt x="589" y="395"/>
                    <a:pt x="600" y="386"/>
                    <a:pt x="612" y="378"/>
                  </a:cubicBezTo>
                  <a:cubicBezTo>
                    <a:pt x="625" y="397"/>
                    <a:pt x="625" y="397"/>
                    <a:pt x="625" y="397"/>
                  </a:cubicBezTo>
                  <a:cubicBezTo>
                    <a:pt x="614" y="405"/>
                    <a:pt x="602" y="413"/>
                    <a:pt x="591" y="422"/>
                  </a:cubicBezTo>
                  <a:close/>
                  <a:moveTo>
                    <a:pt x="1061" y="385"/>
                  </a:moveTo>
                  <a:cubicBezTo>
                    <a:pt x="1060" y="378"/>
                    <a:pt x="1057" y="370"/>
                    <a:pt x="1054" y="363"/>
                  </a:cubicBezTo>
                  <a:cubicBezTo>
                    <a:pt x="1052" y="359"/>
                    <a:pt x="1050" y="355"/>
                    <a:pt x="1047" y="351"/>
                  </a:cubicBezTo>
                  <a:cubicBezTo>
                    <a:pt x="1065" y="337"/>
                    <a:pt x="1065" y="337"/>
                    <a:pt x="1065" y="337"/>
                  </a:cubicBezTo>
                  <a:cubicBezTo>
                    <a:pt x="1069" y="342"/>
                    <a:pt x="1072" y="348"/>
                    <a:pt x="1075" y="353"/>
                  </a:cubicBezTo>
                  <a:cubicBezTo>
                    <a:pt x="1079" y="362"/>
                    <a:pt x="1082" y="371"/>
                    <a:pt x="1084" y="381"/>
                  </a:cubicBezTo>
                  <a:lnTo>
                    <a:pt x="1061" y="385"/>
                  </a:lnTo>
                  <a:close/>
                  <a:moveTo>
                    <a:pt x="661" y="375"/>
                  </a:moveTo>
                  <a:cubicBezTo>
                    <a:pt x="649" y="355"/>
                    <a:pt x="649" y="355"/>
                    <a:pt x="649" y="355"/>
                  </a:cubicBezTo>
                  <a:cubicBezTo>
                    <a:pt x="662" y="348"/>
                    <a:pt x="675" y="342"/>
                    <a:pt x="688" y="335"/>
                  </a:cubicBezTo>
                  <a:cubicBezTo>
                    <a:pt x="698" y="356"/>
                    <a:pt x="698" y="356"/>
                    <a:pt x="698" y="356"/>
                  </a:cubicBezTo>
                  <a:cubicBezTo>
                    <a:pt x="685" y="362"/>
                    <a:pt x="673" y="369"/>
                    <a:pt x="661" y="375"/>
                  </a:cubicBezTo>
                  <a:close/>
                  <a:moveTo>
                    <a:pt x="783" y="363"/>
                  </a:moveTo>
                  <a:cubicBezTo>
                    <a:pt x="780" y="348"/>
                    <a:pt x="778" y="333"/>
                    <a:pt x="778" y="319"/>
                  </a:cubicBezTo>
                  <a:cubicBezTo>
                    <a:pt x="801" y="318"/>
                    <a:pt x="801" y="318"/>
                    <a:pt x="801" y="318"/>
                  </a:cubicBezTo>
                  <a:cubicBezTo>
                    <a:pt x="801" y="331"/>
                    <a:pt x="803" y="345"/>
                    <a:pt x="806" y="358"/>
                  </a:cubicBezTo>
                  <a:lnTo>
                    <a:pt x="783" y="363"/>
                  </a:lnTo>
                  <a:close/>
                  <a:moveTo>
                    <a:pt x="736" y="340"/>
                  </a:moveTo>
                  <a:cubicBezTo>
                    <a:pt x="728" y="319"/>
                    <a:pt x="728" y="319"/>
                    <a:pt x="728" y="319"/>
                  </a:cubicBezTo>
                  <a:cubicBezTo>
                    <a:pt x="742" y="313"/>
                    <a:pt x="756" y="309"/>
                    <a:pt x="769" y="305"/>
                  </a:cubicBezTo>
                  <a:cubicBezTo>
                    <a:pt x="776" y="327"/>
                    <a:pt x="776" y="327"/>
                    <a:pt x="776" y="327"/>
                  </a:cubicBezTo>
                  <a:cubicBezTo>
                    <a:pt x="763" y="331"/>
                    <a:pt x="749" y="335"/>
                    <a:pt x="736" y="340"/>
                  </a:cubicBezTo>
                  <a:close/>
                  <a:moveTo>
                    <a:pt x="1017" y="328"/>
                  </a:moveTo>
                  <a:cubicBezTo>
                    <a:pt x="1007" y="323"/>
                    <a:pt x="994" y="318"/>
                    <a:pt x="980" y="315"/>
                  </a:cubicBezTo>
                  <a:cubicBezTo>
                    <a:pt x="986" y="292"/>
                    <a:pt x="986" y="292"/>
                    <a:pt x="986" y="292"/>
                  </a:cubicBezTo>
                  <a:cubicBezTo>
                    <a:pt x="1001" y="296"/>
                    <a:pt x="1016" y="301"/>
                    <a:pt x="1028" y="308"/>
                  </a:cubicBezTo>
                  <a:lnTo>
                    <a:pt x="1017" y="328"/>
                  </a:lnTo>
                  <a:close/>
                  <a:moveTo>
                    <a:pt x="816" y="317"/>
                  </a:moveTo>
                  <a:cubicBezTo>
                    <a:pt x="811" y="294"/>
                    <a:pt x="811" y="294"/>
                    <a:pt x="811" y="294"/>
                  </a:cubicBezTo>
                  <a:cubicBezTo>
                    <a:pt x="826" y="291"/>
                    <a:pt x="840" y="289"/>
                    <a:pt x="854" y="287"/>
                  </a:cubicBezTo>
                  <a:cubicBezTo>
                    <a:pt x="857" y="310"/>
                    <a:pt x="857" y="310"/>
                    <a:pt x="857" y="310"/>
                  </a:cubicBezTo>
                  <a:cubicBezTo>
                    <a:pt x="844" y="312"/>
                    <a:pt x="830" y="314"/>
                    <a:pt x="816" y="317"/>
                  </a:cubicBezTo>
                  <a:close/>
                  <a:moveTo>
                    <a:pt x="940" y="308"/>
                  </a:moveTo>
                  <a:cubicBezTo>
                    <a:pt x="927" y="307"/>
                    <a:pt x="913" y="306"/>
                    <a:pt x="899" y="307"/>
                  </a:cubicBezTo>
                  <a:cubicBezTo>
                    <a:pt x="898" y="284"/>
                    <a:pt x="898" y="284"/>
                    <a:pt x="898" y="284"/>
                  </a:cubicBezTo>
                  <a:cubicBezTo>
                    <a:pt x="913" y="283"/>
                    <a:pt x="928" y="284"/>
                    <a:pt x="942" y="285"/>
                  </a:cubicBezTo>
                  <a:lnTo>
                    <a:pt x="940" y="308"/>
                  </a:lnTo>
                  <a:close/>
                  <a:moveTo>
                    <a:pt x="804" y="278"/>
                  </a:moveTo>
                  <a:cubicBezTo>
                    <a:pt x="781" y="274"/>
                    <a:pt x="781" y="274"/>
                    <a:pt x="781" y="274"/>
                  </a:cubicBezTo>
                  <a:cubicBezTo>
                    <a:pt x="783" y="260"/>
                    <a:pt x="787" y="245"/>
                    <a:pt x="792" y="231"/>
                  </a:cubicBezTo>
                  <a:cubicBezTo>
                    <a:pt x="814" y="239"/>
                    <a:pt x="814" y="239"/>
                    <a:pt x="814" y="239"/>
                  </a:cubicBezTo>
                  <a:cubicBezTo>
                    <a:pt x="809" y="252"/>
                    <a:pt x="806" y="265"/>
                    <a:pt x="804" y="278"/>
                  </a:cubicBezTo>
                  <a:close/>
                  <a:moveTo>
                    <a:pt x="831" y="202"/>
                  </a:moveTo>
                  <a:cubicBezTo>
                    <a:pt x="811" y="191"/>
                    <a:pt x="811" y="191"/>
                    <a:pt x="811" y="191"/>
                  </a:cubicBezTo>
                  <a:cubicBezTo>
                    <a:pt x="818" y="178"/>
                    <a:pt x="827" y="166"/>
                    <a:pt x="836" y="154"/>
                  </a:cubicBezTo>
                  <a:cubicBezTo>
                    <a:pt x="854" y="169"/>
                    <a:pt x="854" y="169"/>
                    <a:pt x="854" y="169"/>
                  </a:cubicBezTo>
                  <a:cubicBezTo>
                    <a:pt x="845" y="180"/>
                    <a:pt x="838" y="191"/>
                    <a:pt x="831" y="202"/>
                  </a:cubicBezTo>
                  <a:close/>
                  <a:moveTo>
                    <a:pt x="882" y="139"/>
                  </a:moveTo>
                  <a:cubicBezTo>
                    <a:pt x="867" y="122"/>
                    <a:pt x="867" y="122"/>
                    <a:pt x="867" y="122"/>
                  </a:cubicBezTo>
                  <a:cubicBezTo>
                    <a:pt x="877" y="113"/>
                    <a:pt x="889" y="103"/>
                    <a:pt x="901" y="94"/>
                  </a:cubicBezTo>
                  <a:cubicBezTo>
                    <a:pt x="914" y="113"/>
                    <a:pt x="914" y="113"/>
                    <a:pt x="914" y="113"/>
                  </a:cubicBezTo>
                  <a:cubicBezTo>
                    <a:pt x="903" y="121"/>
                    <a:pt x="892" y="130"/>
                    <a:pt x="882" y="139"/>
                  </a:cubicBezTo>
                  <a:close/>
                  <a:moveTo>
                    <a:pt x="949" y="90"/>
                  </a:moveTo>
                  <a:cubicBezTo>
                    <a:pt x="937" y="70"/>
                    <a:pt x="937" y="70"/>
                    <a:pt x="937" y="70"/>
                  </a:cubicBezTo>
                  <a:cubicBezTo>
                    <a:pt x="949" y="63"/>
                    <a:pt x="962" y="56"/>
                    <a:pt x="976" y="50"/>
                  </a:cubicBezTo>
                  <a:cubicBezTo>
                    <a:pt x="985" y="71"/>
                    <a:pt x="985" y="71"/>
                    <a:pt x="985" y="71"/>
                  </a:cubicBezTo>
                  <a:cubicBezTo>
                    <a:pt x="973" y="77"/>
                    <a:pt x="960" y="83"/>
                    <a:pt x="949" y="90"/>
                  </a:cubicBezTo>
                  <a:close/>
                  <a:moveTo>
                    <a:pt x="1024" y="54"/>
                  </a:moveTo>
                  <a:cubicBezTo>
                    <a:pt x="1016" y="33"/>
                    <a:pt x="1016" y="33"/>
                    <a:pt x="1016" y="33"/>
                  </a:cubicBezTo>
                  <a:cubicBezTo>
                    <a:pt x="1029" y="28"/>
                    <a:pt x="1043" y="23"/>
                    <a:pt x="1057" y="19"/>
                  </a:cubicBezTo>
                  <a:cubicBezTo>
                    <a:pt x="1063" y="41"/>
                    <a:pt x="1063" y="41"/>
                    <a:pt x="1063" y="41"/>
                  </a:cubicBezTo>
                  <a:cubicBezTo>
                    <a:pt x="1050" y="45"/>
                    <a:pt x="1037" y="49"/>
                    <a:pt x="1024" y="54"/>
                  </a:cubicBezTo>
                  <a:close/>
                  <a:moveTo>
                    <a:pt x="1104" y="31"/>
                  </a:moveTo>
                  <a:cubicBezTo>
                    <a:pt x="1099" y="9"/>
                    <a:pt x="1099" y="9"/>
                    <a:pt x="1099" y="9"/>
                  </a:cubicBezTo>
                  <a:cubicBezTo>
                    <a:pt x="1114" y="6"/>
                    <a:pt x="1128" y="4"/>
                    <a:pt x="1142" y="2"/>
                  </a:cubicBezTo>
                  <a:cubicBezTo>
                    <a:pt x="1145" y="25"/>
                    <a:pt x="1145" y="25"/>
                    <a:pt x="1145" y="25"/>
                  </a:cubicBezTo>
                  <a:cubicBezTo>
                    <a:pt x="1131" y="26"/>
                    <a:pt x="1118" y="29"/>
                    <a:pt x="1104" y="31"/>
                  </a:cubicBezTo>
                  <a:close/>
                  <a:moveTo>
                    <a:pt x="1226" y="27"/>
                  </a:moveTo>
                  <a:cubicBezTo>
                    <a:pt x="1214" y="25"/>
                    <a:pt x="1200" y="24"/>
                    <a:pt x="1186" y="23"/>
                  </a:cubicBezTo>
                  <a:cubicBezTo>
                    <a:pt x="1186" y="0"/>
                    <a:pt x="1186" y="0"/>
                    <a:pt x="1186" y="0"/>
                  </a:cubicBezTo>
                  <a:cubicBezTo>
                    <a:pt x="1202" y="1"/>
                    <a:pt x="1217" y="2"/>
                    <a:pt x="1231" y="5"/>
                  </a:cubicBezTo>
                  <a:lnTo>
                    <a:pt x="1226" y="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9" name="Freeform 9"/>
            <p:cNvSpPr/>
            <p:nvPr/>
          </p:nvSpPr>
          <p:spPr>
            <a:xfrm>
              <a:off x="3525" y="5700"/>
              <a:ext cx="57" cy="59"/>
            </a:xfrm>
            <a:custGeom>
              <a:avLst/>
              <a:gdLst/>
              <a:ahLst/>
              <a:cxnLst/>
              <a:rect l="l" t="t" r="r" b="b"/>
              <a:pathLst>
                <a:path w="24" h="25">
                  <a:moveTo>
                    <a:pt x="1" y="25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8" y="2"/>
                    <a:pt x="20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10" y="25"/>
                    <a:pt x="2" y="25"/>
                    <a:pt x="1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974176" y="3639294"/>
            <a:ext cx="2320346" cy="1171492"/>
            <a:chOff x="4974176" y="3639294"/>
            <a:chExt cx="2320346" cy="1171492"/>
          </a:xfrm>
        </p:grpSpPr>
        <p:sp>
          <p:nvSpPr>
            <p:cNvPr id="11" name="Freeform 11"/>
            <p:cNvSpPr/>
            <p:nvPr/>
          </p:nvSpPr>
          <p:spPr>
            <a:xfrm rot="20585562">
              <a:off x="5280498" y="3639294"/>
              <a:ext cx="2014024" cy="782006"/>
            </a:xfrm>
            <a:custGeom>
              <a:avLst/>
              <a:gdLst/>
              <a:ahLst/>
              <a:cxnLst/>
              <a:rect l="l" t="t" r="r" b="b"/>
              <a:pathLst>
                <a:path w="1768" h="685">
                  <a:moveTo>
                    <a:pt x="1746" y="685"/>
                  </a:moveTo>
                  <a:cubicBezTo>
                    <a:pt x="1746" y="685"/>
                    <a:pt x="1741" y="668"/>
                    <a:pt x="1731" y="642"/>
                  </a:cubicBezTo>
                  <a:cubicBezTo>
                    <a:pt x="1752" y="634"/>
                    <a:pt x="1752" y="634"/>
                    <a:pt x="1752" y="634"/>
                  </a:cubicBezTo>
                  <a:cubicBezTo>
                    <a:pt x="1763" y="661"/>
                    <a:pt x="1768" y="678"/>
                    <a:pt x="1768" y="679"/>
                  </a:cubicBezTo>
                  <a:lnTo>
                    <a:pt x="1746" y="685"/>
                  </a:lnTo>
                  <a:close/>
                  <a:moveTo>
                    <a:pt x="1349" y="671"/>
                  </a:moveTo>
                  <a:cubicBezTo>
                    <a:pt x="1332" y="671"/>
                    <a:pt x="1315" y="668"/>
                    <a:pt x="1300" y="663"/>
                  </a:cubicBezTo>
                  <a:cubicBezTo>
                    <a:pt x="1307" y="641"/>
                    <a:pt x="1307" y="641"/>
                    <a:pt x="1307" y="641"/>
                  </a:cubicBezTo>
                  <a:cubicBezTo>
                    <a:pt x="1320" y="645"/>
                    <a:pt x="1334" y="648"/>
                    <a:pt x="1349" y="648"/>
                  </a:cubicBezTo>
                  <a:lnTo>
                    <a:pt x="1349" y="671"/>
                  </a:lnTo>
                  <a:close/>
                  <a:moveTo>
                    <a:pt x="1397" y="666"/>
                  </a:moveTo>
                  <a:cubicBezTo>
                    <a:pt x="1392" y="643"/>
                    <a:pt x="1392" y="643"/>
                    <a:pt x="1392" y="643"/>
                  </a:cubicBezTo>
                  <a:cubicBezTo>
                    <a:pt x="1403" y="641"/>
                    <a:pt x="1414" y="638"/>
                    <a:pt x="1425" y="634"/>
                  </a:cubicBezTo>
                  <a:cubicBezTo>
                    <a:pt x="1428" y="633"/>
                    <a:pt x="1431" y="632"/>
                    <a:pt x="1434" y="631"/>
                  </a:cubicBezTo>
                  <a:cubicBezTo>
                    <a:pt x="1443" y="652"/>
                    <a:pt x="1443" y="652"/>
                    <a:pt x="1443" y="652"/>
                  </a:cubicBezTo>
                  <a:cubicBezTo>
                    <a:pt x="1440" y="653"/>
                    <a:pt x="1436" y="655"/>
                    <a:pt x="1432" y="656"/>
                  </a:cubicBezTo>
                  <a:cubicBezTo>
                    <a:pt x="1420" y="660"/>
                    <a:pt x="1408" y="663"/>
                    <a:pt x="1397" y="666"/>
                  </a:cubicBezTo>
                  <a:close/>
                  <a:moveTo>
                    <a:pt x="1256" y="641"/>
                  </a:moveTo>
                  <a:cubicBezTo>
                    <a:pt x="1242" y="632"/>
                    <a:pt x="1231" y="620"/>
                    <a:pt x="1221" y="606"/>
                  </a:cubicBezTo>
                  <a:cubicBezTo>
                    <a:pt x="1240" y="593"/>
                    <a:pt x="1240" y="593"/>
                    <a:pt x="1240" y="593"/>
                  </a:cubicBezTo>
                  <a:cubicBezTo>
                    <a:pt x="1248" y="605"/>
                    <a:pt x="1258" y="615"/>
                    <a:pt x="1269" y="623"/>
                  </a:cubicBezTo>
                  <a:lnTo>
                    <a:pt x="1256" y="641"/>
                  </a:lnTo>
                  <a:close/>
                  <a:moveTo>
                    <a:pt x="1484" y="623"/>
                  </a:moveTo>
                  <a:cubicBezTo>
                    <a:pt x="1468" y="607"/>
                    <a:pt x="1468" y="607"/>
                    <a:pt x="1468" y="607"/>
                  </a:cubicBezTo>
                  <a:cubicBezTo>
                    <a:pt x="1477" y="597"/>
                    <a:pt x="1486" y="586"/>
                    <a:pt x="1493" y="572"/>
                  </a:cubicBezTo>
                  <a:cubicBezTo>
                    <a:pt x="1513" y="583"/>
                    <a:pt x="1513" y="583"/>
                    <a:pt x="1513" y="583"/>
                  </a:cubicBezTo>
                  <a:cubicBezTo>
                    <a:pt x="1505" y="598"/>
                    <a:pt x="1495" y="612"/>
                    <a:pt x="1484" y="623"/>
                  </a:cubicBezTo>
                  <a:close/>
                  <a:moveTo>
                    <a:pt x="1712" y="601"/>
                  </a:moveTo>
                  <a:cubicBezTo>
                    <a:pt x="1706" y="587"/>
                    <a:pt x="1699" y="574"/>
                    <a:pt x="1691" y="561"/>
                  </a:cubicBezTo>
                  <a:cubicBezTo>
                    <a:pt x="1711" y="549"/>
                    <a:pt x="1711" y="549"/>
                    <a:pt x="1711" y="549"/>
                  </a:cubicBezTo>
                  <a:cubicBezTo>
                    <a:pt x="1719" y="563"/>
                    <a:pt x="1726" y="577"/>
                    <a:pt x="1733" y="591"/>
                  </a:cubicBezTo>
                  <a:lnTo>
                    <a:pt x="1712" y="601"/>
                  </a:lnTo>
                  <a:close/>
                  <a:moveTo>
                    <a:pt x="1199" y="562"/>
                  </a:moveTo>
                  <a:cubicBezTo>
                    <a:pt x="1194" y="546"/>
                    <a:pt x="1191" y="530"/>
                    <a:pt x="1190" y="514"/>
                  </a:cubicBezTo>
                  <a:cubicBezTo>
                    <a:pt x="1213" y="513"/>
                    <a:pt x="1213" y="513"/>
                    <a:pt x="1213" y="513"/>
                  </a:cubicBezTo>
                  <a:cubicBezTo>
                    <a:pt x="1214" y="527"/>
                    <a:pt x="1216" y="541"/>
                    <a:pt x="1221" y="555"/>
                  </a:cubicBezTo>
                  <a:lnTo>
                    <a:pt x="1199" y="562"/>
                  </a:lnTo>
                  <a:close/>
                  <a:moveTo>
                    <a:pt x="1530" y="537"/>
                  </a:moveTo>
                  <a:cubicBezTo>
                    <a:pt x="1508" y="532"/>
                    <a:pt x="1508" y="532"/>
                    <a:pt x="1508" y="532"/>
                  </a:cubicBezTo>
                  <a:cubicBezTo>
                    <a:pt x="1511" y="518"/>
                    <a:pt x="1513" y="503"/>
                    <a:pt x="1514" y="488"/>
                  </a:cubicBezTo>
                  <a:cubicBezTo>
                    <a:pt x="1537" y="490"/>
                    <a:pt x="1537" y="490"/>
                    <a:pt x="1537" y="490"/>
                  </a:cubicBezTo>
                  <a:cubicBezTo>
                    <a:pt x="1536" y="506"/>
                    <a:pt x="1534" y="522"/>
                    <a:pt x="1530" y="537"/>
                  </a:cubicBezTo>
                  <a:close/>
                  <a:moveTo>
                    <a:pt x="1668" y="522"/>
                  </a:moveTo>
                  <a:cubicBezTo>
                    <a:pt x="1659" y="509"/>
                    <a:pt x="1650" y="497"/>
                    <a:pt x="1641" y="486"/>
                  </a:cubicBezTo>
                  <a:cubicBezTo>
                    <a:pt x="1659" y="471"/>
                    <a:pt x="1659" y="471"/>
                    <a:pt x="1659" y="471"/>
                  </a:cubicBezTo>
                  <a:cubicBezTo>
                    <a:pt x="1669" y="483"/>
                    <a:pt x="1678" y="496"/>
                    <a:pt x="1687" y="509"/>
                  </a:cubicBezTo>
                  <a:lnTo>
                    <a:pt x="1668" y="522"/>
                  </a:lnTo>
                  <a:close/>
                  <a:moveTo>
                    <a:pt x="1217" y="470"/>
                  </a:moveTo>
                  <a:cubicBezTo>
                    <a:pt x="1194" y="465"/>
                    <a:pt x="1194" y="465"/>
                    <a:pt x="1194" y="465"/>
                  </a:cubicBezTo>
                  <a:cubicBezTo>
                    <a:pt x="1198" y="449"/>
                    <a:pt x="1204" y="433"/>
                    <a:pt x="1211" y="419"/>
                  </a:cubicBezTo>
                  <a:cubicBezTo>
                    <a:pt x="1231" y="430"/>
                    <a:pt x="1231" y="430"/>
                    <a:pt x="1231" y="430"/>
                  </a:cubicBezTo>
                  <a:cubicBezTo>
                    <a:pt x="1225" y="442"/>
                    <a:pt x="1220" y="456"/>
                    <a:pt x="1217" y="470"/>
                  </a:cubicBezTo>
                  <a:close/>
                  <a:moveTo>
                    <a:pt x="1612" y="452"/>
                  </a:moveTo>
                  <a:cubicBezTo>
                    <a:pt x="1601" y="441"/>
                    <a:pt x="1590" y="430"/>
                    <a:pt x="1579" y="421"/>
                  </a:cubicBezTo>
                  <a:cubicBezTo>
                    <a:pt x="1593" y="403"/>
                    <a:pt x="1593" y="403"/>
                    <a:pt x="1593" y="403"/>
                  </a:cubicBezTo>
                  <a:cubicBezTo>
                    <a:pt x="1605" y="413"/>
                    <a:pt x="1617" y="424"/>
                    <a:pt x="1628" y="436"/>
                  </a:cubicBezTo>
                  <a:lnTo>
                    <a:pt x="1612" y="452"/>
                  </a:lnTo>
                  <a:close/>
                  <a:moveTo>
                    <a:pt x="1513" y="444"/>
                  </a:moveTo>
                  <a:cubicBezTo>
                    <a:pt x="1512" y="430"/>
                    <a:pt x="1510" y="415"/>
                    <a:pt x="1506" y="400"/>
                  </a:cubicBezTo>
                  <a:cubicBezTo>
                    <a:pt x="1529" y="395"/>
                    <a:pt x="1529" y="395"/>
                    <a:pt x="1529" y="395"/>
                  </a:cubicBezTo>
                  <a:cubicBezTo>
                    <a:pt x="1532" y="411"/>
                    <a:pt x="1535" y="427"/>
                    <a:pt x="1536" y="442"/>
                  </a:cubicBezTo>
                  <a:lnTo>
                    <a:pt x="1513" y="444"/>
                  </a:lnTo>
                  <a:close/>
                  <a:moveTo>
                    <a:pt x="1257" y="396"/>
                  </a:moveTo>
                  <a:cubicBezTo>
                    <a:pt x="1241" y="379"/>
                    <a:pt x="1241" y="379"/>
                    <a:pt x="1241" y="379"/>
                  </a:cubicBezTo>
                  <a:cubicBezTo>
                    <a:pt x="1252" y="368"/>
                    <a:pt x="1266" y="358"/>
                    <a:pt x="1280" y="350"/>
                  </a:cubicBezTo>
                  <a:cubicBezTo>
                    <a:pt x="1291" y="370"/>
                    <a:pt x="1291" y="370"/>
                    <a:pt x="1291" y="370"/>
                  </a:cubicBezTo>
                  <a:cubicBezTo>
                    <a:pt x="1278" y="377"/>
                    <a:pt x="1267" y="386"/>
                    <a:pt x="1257" y="396"/>
                  </a:cubicBezTo>
                  <a:close/>
                  <a:moveTo>
                    <a:pt x="1543" y="395"/>
                  </a:moveTo>
                  <a:cubicBezTo>
                    <a:pt x="1530" y="387"/>
                    <a:pt x="1517" y="380"/>
                    <a:pt x="1504" y="374"/>
                  </a:cubicBezTo>
                  <a:cubicBezTo>
                    <a:pt x="1513" y="353"/>
                    <a:pt x="1513" y="353"/>
                    <a:pt x="1513" y="353"/>
                  </a:cubicBezTo>
                  <a:cubicBezTo>
                    <a:pt x="1527" y="359"/>
                    <a:pt x="1541" y="367"/>
                    <a:pt x="1555" y="376"/>
                  </a:cubicBezTo>
                  <a:lnTo>
                    <a:pt x="1543" y="395"/>
                  </a:lnTo>
                  <a:close/>
                  <a:moveTo>
                    <a:pt x="1462" y="359"/>
                  </a:moveTo>
                  <a:cubicBezTo>
                    <a:pt x="1448" y="355"/>
                    <a:pt x="1433" y="353"/>
                    <a:pt x="1419" y="351"/>
                  </a:cubicBezTo>
                  <a:cubicBezTo>
                    <a:pt x="1421" y="328"/>
                    <a:pt x="1421" y="328"/>
                    <a:pt x="1421" y="328"/>
                  </a:cubicBezTo>
                  <a:cubicBezTo>
                    <a:pt x="1437" y="330"/>
                    <a:pt x="1453" y="333"/>
                    <a:pt x="1468" y="337"/>
                  </a:cubicBezTo>
                  <a:lnTo>
                    <a:pt x="1462" y="359"/>
                  </a:lnTo>
                  <a:close/>
                  <a:moveTo>
                    <a:pt x="1494" y="357"/>
                  </a:moveTo>
                  <a:cubicBezTo>
                    <a:pt x="1489" y="343"/>
                    <a:pt x="1483" y="330"/>
                    <a:pt x="1477" y="316"/>
                  </a:cubicBezTo>
                  <a:cubicBezTo>
                    <a:pt x="1497" y="306"/>
                    <a:pt x="1497" y="306"/>
                    <a:pt x="1497" y="306"/>
                  </a:cubicBezTo>
                  <a:cubicBezTo>
                    <a:pt x="1504" y="320"/>
                    <a:pt x="1510" y="335"/>
                    <a:pt x="1516" y="350"/>
                  </a:cubicBezTo>
                  <a:lnTo>
                    <a:pt x="1494" y="357"/>
                  </a:lnTo>
                  <a:close/>
                  <a:moveTo>
                    <a:pt x="1331" y="355"/>
                  </a:moveTo>
                  <a:cubicBezTo>
                    <a:pt x="1326" y="333"/>
                    <a:pt x="1326" y="333"/>
                    <a:pt x="1326" y="333"/>
                  </a:cubicBezTo>
                  <a:cubicBezTo>
                    <a:pt x="1341" y="329"/>
                    <a:pt x="1357" y="327"/>
                    <a:pt x="1374" y="326"/>
                  </a:cubicBezTo>
                  <a:cubicBezTo>
                    <a:pt x="1375" y="349"/>
                    <a:pt x="1375" y="349"/>
                    <a:pt x="1375" y="349"/>
                  </a:cubicBezTo>
                  <a:cubicBezTo>
                    <a:pt x="1359" y="350"/>
                    <a:pt x="1345" y="352"/>
                    <a:pt x="1331" y="355"/>
                  </a:cubicBezTo>
                  <a:close/>
                  <a:moveTo>
                    <a:pt x="1455" y="277"/>
                  </a:moveTo>
                  <a:cubicBezTo>
                    <a:pt x="1447" y="264"/>
                    <a:pt x="1438" y="252"/>
                    <a:pt x="1429" y="240"/>
                  </a:cubicBezTo>
                  <a:cubicBezTo>
                    <a:pt x="1447" y="226"/>
                    <a:pt x="1447" y="226"/>
                    <a:pt x="1447" y="226"/>
                  </a:cubicBezTo>
                  <a:cubicBezTo>
                    <a:pt x="1457" y="238"/>
                    <a:pt x="1466" y="251"/>
                    <a:pt x="1474" y="265"/>
                  </a:cubicBezTo>
                  <a:lnTo>
                    <a:pt x="1455" y="277"/>
                  </a:lnTo>
                  <a:close/>
                  <a:moveTo>
                    <a:pt x="10" y="259"/>
                  </a:moveTo>
                  <a:cubicBezTo>
                    <a:pt x="0" y="238"/>
                    <a:pt x="0" y="238"/>
                    <a:pt x="0" y="238"/>
                  </a:cubicBezTo>
                  <a:cubicBezTo>
                    <a:pt x="5" y="236"/>
                    <a:pt x="10" y="233"/>
                    <a:pt x="15" y="231"/>
                  </a:cubicBezTo>
                  <a:cubicBezTo>
                    <a:pt x="24" y="252"/>
                    <a:pt x="24" y="252"/>
                    <a:pt x="24" y="252"/>
                  </a:cubicBezTo>
                  <a:cubicBezTo>
                    <a:pt x="19" y="254"/>
                    <a:pt x="15" y="257"/>
                    <a:pt x="10" y="259"/>
                  </a:cubicBezTo>
                  <a:close/>
                  <a:moveTo>
                    <a:pt x="66" y="233"/>
                  </a:moveTo>
                  <a:cubicBezTo>
                    <a:pt x="57" y="212"/>
                    <a:pt x="57" y="212"/>
                    <a:pt x="57" y="212"/>
                  </a:cubicBezTo>
                  <a:cubicBezTo>
                    <a:pt x="71" y="206"/>
                    <a:pt x="85" y="200"/>
                    <a:pt x="99" y="194"/>
                  </a:cubicBezTo>
                  <a:cubicBezTo>
                    <a:pt x="108" y="215"/>
                    <a:pt x="108" y="215"/>
                    <a:pt x="108" y="215"/>
                  </a:cubicBezTo>
                  <a:cubicBezTo>
                    <a:pt x="94" y="221"/>
                    <a:pt x="80" y="227"/>
                    <a:pt x="66" y="233"/>
                  </a:cubicBezTo>
                  <a:close/>
                  <a:moveTo>
                    <a:pt x="1400" y="206"/>
                  </a:moveTo>
                  <a:cubicBezTo>
                    <a:pt x="1389" y="195"/>
                    <a:pt x="1379" y="185"/>
                    <a:pt x="1367" y="175"/>
                  </a:cubicBezTo>
                  <a:cubicBezTo>
                    <a:pt x="1382" y="158"/>
                    <a:pt x="1382" y="158"/>
                    <a:pt x="1382" y="158"/>
                  </a:cubicBezTo>
                  <a:cubicBezTo>
                    <a:pt x="1394" y="168"/>
                    <a:pt x="1406" y="179"/>
                    <a:pt x="1416" y="190"/>
                  </a:cubicBezTo>
                  <a:lnTo>
                    <a:pt x="1400" y="206"/>
                  </a:lnTo>
                  <a:close/>
                  <a:moveTo>
                    <a:pt x="150" y="197"/>
                  </a:moveTo>
                  <a:cubicBezTo>
                    <a:pt x="142" y="176"/>
                    <a:pt x="142" y="176"/>
                    <a:pt x="142" y="176"/>
                  </a:cubicBezTo>
                  <a:cubicBezTo>
                    <a:pt x="156" y="170"/>
                    <a:pt x="170" y="164"/>
                    <a:pt x="184" y="158"/>
                  </a:cubicBezTo>
                  <a:cubicBezTo>
                    <a:pt x="193" y="180"/>
                    <a:pt x="193" y="180"/>
                    <a:pt x="193" y="180"/>
                  </a:cubicBezTo>
                  <a:cubicBezTo>
                    <a:pt x="179" y="185"/>
                    <a:pt x="165" y="191"/>
                    <a:pt x="150" y="197"/>
                  </a:cubicBezTo>
                  <a:close/>
                  <a:moveTo>
                    <a:pt x="236" y="163"/>
                  </a:moveTo>
                  <a:cubicBezTo>
                    <a:pt x="228" y="142"/>
                    <a:pt x="228" y="142"/>
                    <a:pt x="228" y="142"/>
                  </a:cubicBezTo>
                  <a:cubicBezTo>
                    <a:pt x="242" y="136"/>
                    <a:pt x="257" y="131"/>
                    <a:pt x="271" y="126"/>
                  </a:cubicBezTo>
                  <a:cubicBezTo>
                    <a:pt x="279" y="147"/>
                    <a:pt x="279" y="147"/>
                    <a:pt x="279" y="147"/>
                  </a:cubicBezTo>
                  <a:cubicBezTo>
                    <a:pt x="265" y="152"/>
                    <a:pt x="250" y="158"/>
                    <a:pt x="236" y="163"/>
                  </a:cubicBezTo>
                  <a:close/>
                  <a:moveTo>
                    <a:pt x="1332" y="147"/>
                  </a:moveTo>
                  <a:cubicBezTo>
                    <a:pt x="1320" y="138"/>
                    <a:pt x="1307" y="130"/>
                    <a:pt x="1295" y="122"/>
                  </a:cubicBezTo>
                  <a:cubicBezTo>
                    <a:pt x="1307" y="102"/>
                    <a:pt x="1307" y="102"/>
                    <a:pt x="1307" y="102"/>
                  </a:cubicBezTo>
                  <a:cubicBezTo>
                    <a:pt x="1320" y="111"/>
                    <a:pt x="1333" y="119"/>
                    <a:pt x="1346" y="128"/>
                  </a:cubicBezTo>
                  <a:lnTo>
                    <a:pt x="1332" y="147"/>
                  </a:lnTo>
                  <a:close/>
                  <a:moveTo>
                    <a:pt x="322" y="132"/>
                  </a:moveTo>
                  <a:cubicBezTo>
                    <a:pt x="314" y="110"/>
                    <a:pt x="314" y="110"/>
                    <a:pt x="314" y="110"/>
                  </a:cubicBezTo>
                  <a:cubicBezTo>
                    <a:pt x="329" y="105"/>
                    <a:pt x="344" y="100"/>
                    <a:pt x="358" y="96"/>
                  </a:cubicBezTo>
                  <a:cubicBezTo>
                    <a:pt x="365" y="117"/>
                    <a:pt x="365" y="117"/>
                    <a:pt x="365" y="117"/>
                  </a:cubicBezTo>
                  <a:cubicBezTo>
                    <a:pt x="351" y="122"/>
                    <a:pt x="337" y="127"/>
                    <a:pt x="322" y="132"/>
                  </a:cubicBezTo>
                  <a:close/>
                  <a:moveTo>
                    <a:pt x="409" y="104"/>
                  </a:moveTo>
                  <a:cubicBezTo>
                    <a:pt x="402" y="82"/>
                    <a:pt x="402" y="82"/>
                    <a:pt x="402" y="82"/>
                  </a:cubicBezTo>
                  <a:cubicBezTo>
                    <a:pt x="417" y="77"/>
                    <a:pt x="432" y="73"/>
                    <a:pt x="447" y="69"/>
                  </a:cubicBezTo>
                  <a:cubicBezTo>
                    <a:pt x="453" y="91"/>
                    <a:pt x="453" y="91"/>
                    <a:pt x="453" y="91"/>
                  </a:cubicBezTo>
                  <a:cubicBezTo>
                    <a:pt x="439" y="95"/>
                    <a:pt x="424" y="99"/>
                    <a:pt x="409" y="104"/>
                  </a:cubicBezTo>
                  <a:close/>
                  <a:moveTo>
                    <a:pt x="1255" y="100"/>
                  </a:moveTo>
                  <a:cubicBezTo>
                    <a:pt x="1242" y="94"/>
                    <a:pt x="1228" y="87"/>
                    <a:pt x="1214" y="81"/>
                  </a:cubicBezTo>
                  <a:cubicBezTo>
                    <a:pt x="1223" y="60"/>
                    <a:pt x="1223" y="60"/>
                    <a:pt x="1223" y="60"/>
                  </a:cubicBezTo>
                  <a:cubicBezTo>
                    <a:pt x="1237" y="66"/>
                    <a:pt x="1252" y="73"/>
                    <a:pt x="1265" y="80"/>
                  </a:cubicBezTo>
                  <a:lnTo>
                    <a:pt x="1255" y="100"/>
                  </a:lnTo>
                  <a:close/>
                  <a:moveTo>
                    <a:pt x="497" y="79"/>
                  </a:moveTo>
                  <a:cubicBezTo>
                    <a:pt x="492" y="57"/>
                    <a:pt x="492" y="57"/>
                    <a:pt x="492" y="57"/>
                  </a:cubicBezTo>
                  <a:cubicBezTo>
                    <a:pt x="507" y="53"/>
                    <a:pt x="522" y="49"/>
                    <a:pt x="536" y="45"/>
                  </a:cubicBezTo>
                  <a:cubicBezTo>
                    <a:pt x="542" y="68"/>
                    <a:pt x="542" y="68"/>
                    <a:pt x="542" y="68"/>
                  </a:cubicBezTo>
                  <a:cubicBezTo>
                    <a:pt x="527" y="71"/>
                    <a:pt x="512" y="75"/>
                    <a:pt x="497" y="79"/>
                  </a:cubicBezTo>
                  <a:close/>
                  <a:moveTo>
                    <a:pt x="1172" y="66"/>
                  </a:moveTo>
                  <a:cubicBezTo>
                    <a:pt x="1158" y="61"/>
                    <a:pt x="1143" y="56"/>
                    <a:pt x="1128" y="52"/>
                  </a:cubicBezTo>
                  <a:cubicBezTo>
                    <a:pt x="1134" y="30"/>
                    <a:pt x="1134" y="30"/>
                    <a:pt x="1134" y="30"/>
                  </a:cubicBezTo>
                  <a:cubicBezTo>
                    <a:pt x="1150" y="34"/>
                    <a:pt x="1165" y="39"/>
                    <a:pt x="1179" y="44"/>
                  </a:cubicBezTo>
                  <a:lnTo>
                    <a:pt x="1172" y="66"/>
                  </a:lnTo>
                  <a:close/>
                  <a:moveTo>
                    <a:pt x="586" y="58"/>
                  </a:moveTo>
                  <a:cubicBezTo>
                    <a:pt x="582" y="35"/>
                    <a:pt x="582" y="35"/>
                    <a:pt x="582" y="35"/>
                  </a:cubicBezTo>
                  <a:cubicBezTo>
                    <a:pt x="597" y="32"/>
                    <a:pt x="612" y="29"/>
                    <a:pt x="627" y="26"/>
                  </a:cubicBezTo>
                  <a:cubicBezTo>
                    <a:pt x="631" y="49"/>
                    <a:pt x="631" y="49"/>
                    <a:pt x="631" y="49"/>
                  </a:cubicBezTo>
                  <a:cubicBezTo>
                    <a:pt x="617" y="52"/>
                    <a:pt x="601" y="55"/>
                    <a:pt x="586" y="58"/>
                  </a:cubicBezTo>
                  <a:close/>
                  <a:moveTo>
                    <a:pt x="1084" y="42"/>
                  </a:moveTo>
                  <a:cubicBezTo>
                    <a:pt x="1070" y="39"/>
                    <a:pt x="1055" y="36"/>
                    <a:pt x="1040" y="34"/>
                  </a:cubicBezTo>
                  <a:cubicBezTo>
                    <a:pt x="1043" y="11"/>
                    <a:pt x="1043" y="11"/>
                    <a:pt x="1043" y="11"/>
                  </a:cubicBezTo>
                  <a:cubicBezTo>
                    <a:pt x="1059" y="14"/>
                    <a:pt x="1074" y="16"/>
                    <a:pt x="1089" y="19"/>
                  </a:cubicBezTo>
                  <a:lnTo>
                    <a:pt x="1084" y="42"/>
                  </a:lnTo>
                  <a:close/>
                  <a:moveTo>
                    <a:pt x="676" y="41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688" y="16"/>
                    <a:pt x="704" y="14"/>
                    <a:pt x="719" y="12"/>
                  </a:cubicBezTo>
                  <a:cubicBezTo>
                    <a:pt x="722" y="35"/>
                    <a:pt x="722" y="35"/>
                    <a:pt x="722" y="35"/>
                  </a:cubicBezTo>
                  <a:cubicBezTo>
                    <a:pt x="707" y="36"/>
                    <a:pt x="692" y="39"/>
                    <a:pt x="676" y="41"/>
                  </a:cubicBezTo>
                  <a:close/>
                  <a:moveTo>
                    <a:pt x="767" y="29"/>
                  </a:moveTo>
                  <a:cubicBezTo>
                    <a:pt x="765" y="7"/>
                    <a:pt x="765" y="7"/>
                    <a:pt x="765" y="7"/>
                  </a:cubicBezTo>
                  <a:cubicBezTo>
                    <a:pt x="780" y="5"/>
                    <a:pt x="796" y="4"/>
                    <a:pt x="811" y="3"/>
                  </a:cubicBezTo>
                  <a:cubicBezTo>
                    <a:pt x="812" y="26"/>
                    <a:pt x="812" y="26"/>
                    <a:pt x="812" y="26"/>
                  </a:cubicBezTo>
                  <a:cubicBezTo>
                    <a:pt x="798" y="27"/>
                    <a:pt x="782" y="28"/>
                    <a:pt x="767" y="29"/>
                  </a:cubicBezTo>
                  <a:close/>
                  <a:moveTo>
                    <a:pt x="995" y="28"/>
                  </a:moveTo>
                  <a:cubicBezTo>
                    <a:pt x="980" y="27"/>
                    <a:pt x="964" y="26"/>
                    <a:pt x="949" y="25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66" y="3"/>
                    <a:pt x="982" y="4"/>
                    <a:pt x="997" y="5"/>
                  </a:cubicBezTo>
                  <a:lnTo>
                    <a:pt x="995" y="28"/>
                  </a:lnTo>
                  <a:close/>
                  <a:moveTo>
                    <a:pt x="858" y="24"/>
                  </a:moveTo>
                  <a:cubicBezTo>
                    <a:pt x="857" y="1"/>
                    <a:pt x="857" y="1"/>
                    <a:pt x="857" y="1"/>
                  </a:cubicBezTo>
                  <a:cubicBezTo>
                    <a:pt x="873" y="0"/>
                    <a:pt x="889" y="0"/>
                    <a:pt x="904" y="0"/>
                  </a:cubicBezTo>
                  <a:cubicBezTo>
                    <a:pt x="904" y="23"/>
                    <a:pt x="904" y="23"/>
                    <a:pt x="904" y="23"/>
                  </a:cubicBezTo>
                  <a:cubicBezTo>
                    <a:pt x="889" y="23"/>
                    <a:pt x="873" y="23"/>
                    <a:pt x="858" y="2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grpSp>
          <p:nvGrpSpPr>
            <p:cNvPr id="12" name="Group 12"/>
            <p:cNvGrpSpPr/>
            <p:nvPr/>
          </p:nvGrpSpPr>
          <p:grpSpPr>
            <a:xfrm flipH="1">
              <a:off x="4974176" y="4086974"/>
              <a:ext cx="498331" cy="723812"/>
              <a:chOff x="553" y="1936"/>
              <a:chExt cx="263" cy="382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553" y="1936"/>
                <a:ext cx="263" cy="382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82">
                    <a:moveTo>
                      <a:pt x="146" y="163"/>
                    </a:moveTo>
                    <a:lnTo>
                      <a:pt x="241" y="331"/>
                    </a:lnTo>
                    <a:lnTo>
                      <a:pt x="179" y="145"/>
                    </a:lnTo>
                    <a:lnTo>
                      <a:pt x="234" y="0"/>
                    </a:lnTo>
                    <a:lnTo>
                      <a:pt x="263" y="382"/>
                    </a:lnTo>
                    <a:lnTo>
                      <a:pt x="0" y="150"/>
                    </a:lnTo>
                    <a:lnTo>
                      <a:pt x="146" y="163"/>
                    </a:lnTo>
                    <a:close/>
                  </a:path>
                </a:pathLst>
              </a:custGeom>
              <a:noFill/>
              <a:ln w="15875" cap="rnd"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14" name="Freeform 14"/>
              <p:cNvSpPr/>
              <p:nvPr/>
            </p:nvSpPr>
            <p:spPr>
              <a:xfrm>
                <a:off x="618" y="2050"/>
                <a:ext cx="176" cy="217"/>
              </a:xfrm>
              <a:custGeom>
                <a:avLst/>
                <a:gdLst/>
                <a:ahLst/>
                <a:cxnLst/>
                <a:rect l="l" t="t" r="r" b="b"/>
                <a:pathLst>
                  <a:path w="176" h="217">
                    <a:moveTo>
                      <a:pt x="176" y="217"/>
                    </a:moveTo>
                    <a:lnTo>
                      <a:pt x="81" y="49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14" y="31"/>
                    </a:lnTo>
                    <a:lnTo>
                      <a:pt x="176" y="217"/>
                    </a:lnTo>
                    <a:close/>
                  </a:path>
                </a:pathLst>
              </a:custGeom>
              <a:noFill/>
              <a:ln w="15875" cap="rnd"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15" name="Freeform 15"/>
              <p:cNvSpPr/>
              <p:nvPr/>
            </p:nvSpPr>
            <p:spPr>
              <a:xfrm>
                <a:off x="620" y="2051"/>
                <a:ext cx="79" cy="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48">
                    <a:moveTo>
                      <a:pt x="79" y="48"/>
                    </a:moveTo>
                    <a:lnTo>
                      <a:pt x="38" y="44"/>
                    </a:lnTo>
                    <a:lnTo>
                      <a:pt x="0" y="0"/>
                    </a:lnTo>
                    <a:lnTo>
                      <a:pt x="79" y="48"/>
                    </a:lnTo>
                    <a:close/>
                  </a:path>
                </a:pathLst>
              </a:custGeom>
              <a:noFill/>
              <a:ln w="15875" cap="rnd"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</p:grpSp>
      </p:grpSp>
      <p:pic>
        <p:nvPicPr>
          <p:cNvPr id="16" name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767998" y="1239780"/>
            <a:ext cx="4788766" cy="5138064"/>
          </a:xfrm>
          <a:prstGeom prst="rect">
            <a:avLst/>
          </a:prstGeom>
        </p:spPr>
      </p:pic>
      <p:sp>
        <p:nvSpPr>
          <p:cNvPr id="17" name="Freeform 17"/>
          <p:cNvSpPr/>
          <p:nvPr/>
        </p:nvSpPr>
        <p:spPr>
          <a:xfrm flipH="1" flipV="1">
            <a:off x="1019401" y="1490090"/>
            <a:ext cx="1462794" cy="1265810"/>
          </a:xfrm>
          <a:custGeom>
            <a:avLst/>
            <a:gdLst/>
            <a:ahLst/>
            <a:cxnLst/>
            <a:rect l="l" t="t" r="r" b="b"/>
            <a:pathLst>
              <a:path w="10258" h="8877">
                <a:moveTo>
                  <a:pt x="9531" y="6676"/>
                </a:moveTo>
                <a:cubicBezTo>
                  <a:pt x="10159" y="6124"/>
                  <a:pt x="10258" y="5112"/>
                  <a:pt x="8258" y="2947"/>
                </a:cubicBezTo>
                <a:cubicBezTo>
                  <a:pt x="6257" y="782"/>
                  <a:pt x="5693" y="0"/>
                  <a:pt x="3801" y="364"/>
                </a:cubicBezTo>
                <a:cubicBezTo>
                  <a:pt x="1910" y="728"/>
                  <a:pt x="182" y="1928"/>
                  <a:pt x="91" y="3584"/>
                </a:cubicBezTo>
                <a:cubicBezTo>
                  <a:pt x="0" y="5239"/>
                  <a:pt x="540" y="6213"/>
                  <a:pt x="3510" y="7676"/>
                </a:cubicBezTo>
                <a:cubicBezTo>
                  <a:pt x="5948" y="8877"/>
                  <a:pt x="8944" y="7192"/>
                  <a:pt x="9531" y="667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anchor="t"/>
          <a:p>
            <a:pPr marL="0" algn="l"/>
          </a:p>
        </p:txBody>
      </p:sp>
      <p:sp>
        <p:nvSpPr>
          <p:cNvPr id="18" name="AutoShape 18"/>
          <p:cNvSpPr/>
          <p:nvPr>
            <p:ph type="body" sz="quarter" idx="13" hasCustomPrompt="1"/>
          </p:nvPr>
        </p:nvSpPr>
        <p:spPr>
          <a:xfrm>
            <a:off x="1555844" y="1965045"/>
            <a:ext cx="1040670" cy="923330"/>
          </a:xfrm>
        </p:spPr>
        <p:txBody>
          <a:bodyPr vert="horz" wrap="none" lIns="91440" tIns="45720" rIns="91440" bIns="45720" anchor="t">
            <a:spAutoFit/>
          </a:bodyPr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GB" sz="6000" b="1" i="0" u="none" baseline="0">
                <a:solidFill>
                  <a:schemeClr val="bg1"/>
                </a:solidFill>
                <a:latin typeface="Arial" panose="020B0604020202020204"/>
                <a:ea typeface="Arial" panose="020B0604020202020204"/>
              </a:rPr>
              <a:t>01</a:t>
            </a:r>
            <a:endParaRPr lang="en-GB" sz="6000" b="1" i="0" u="none" baseline="0">
              <a:solidFill>
                <a:schemeClr val="bg1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/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800" b="1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Click to edit Master title style</a:t>
            </a:r>
            <a:endParaRPr lang="en-US" sz="2800" b="1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1518900" y="6194579"/>
            <a:ext cx="959691" cy="663421"/>
            <a:chOff x="7590973" y="4319858"/>
            <a:chExt cx="5955125" cy="4116696"/>
          </a:xfrm>
        </p:grpSpPr>
        <p:sp>
          <p:nvSpPr>
            <p:cNvPr id="4" name="Freeform 4"/>
            <p:cNvSpPr/>
            <p:nvPr/>
          </p:nvSpPr>
          <p:spPr>
            <a:xfrm>
              <a:off x="7590973" y="4324617"/>
              <a:ext cx="5955125" cy="4111937"/>
            </a:xfrm>
            <a:custGeom>
              <a:avLst/>
              <a:gdLst/>
              <a:ahLst/>
              <a:cxnLst/>
              <a:rect l="l" t="t" r="r" b="b"/>
              <a:pathLst>
                <a:path w="12048" h="8318">
                  <a:moveTo>
                    <a:pt x="625" y="4147"/>
                  </a:moveTo>
                  <a:cubicBezTo>
                    <a:pt x="0" y="5299"/>
                    <a:pt x="1668" y="7057"/>
                    <a:pt x="3826" y="7688"/>
                  </a:cubicBezTo>
                  <a:cubicBezTo>
                    <a:pt x="5985" y="8318"/>
                    <a:pt x="9836" y="7499"/>
                    <a:pt x="11029" y="5505"/>
                  </a:cubicBezTo>
                  <a:cubicBezTo>
                    <a:pt x="11951" y="3965"/>
                    <a:pt x="12048" y="0"/>
                    <a:pt x="10156" y="0"/>
                  </a:cubicBezTo>
                  <a:cubicBezTo>
                    <a:pt x="8265" y="0"/>
                    <a:pt x="6882" y="2182"/>
                    <a:pt x="5015" y="2401"/>
                  </a:cubicBezTo>
                  <a:cubicBezTo>
                    <a:pt x="3147" y="2619"/>
                    <a:pt x="1401" y="2716"/>
                    <a:pt x="625" y="4147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5" name="Freeform 5"/>
            <p:cNvSpPr/>
            <p:nvPr/>
          </p:nvSpPr>
          <p:spPr>
            <a:xfrm>
              <a:off x="8267507" y="4319858"/>
              <a:ext cx="4452306" cy="3852731"/>
            </a:xfrm>
            <a:custGeom>
              <a:avLst/>
              <a:gdLst/>
              <a:ahLst/>
              <a:cxnLst/>
              <a:rect l="l" t="t" r="r" b="b"/>
              <a:pathLst>
                <a:path w="10258" h="8877">
                  <a:moveTo>
                    <a:pt x="9531" y="6676"/>
                  </a:moveTo>
                  <a:cubicBezTo>
                    <a:pt x="10159" y="6124"/>
                    <a:pt x="10258" y="5112"/>
                    <a:pt x="8258" y="2947"/>
                  </a:cubicBezTo>
                  <a:cubicBezTo>
                    <a:pt x="6257" y="782"/>
                    <a:pt x="5693" y="0"/>
                    <a:pt x="3801" y="364"/>
                  </a:cubicBezTo>
                  <a:cubicBezTo>
                    <a:pt x="1910" y="728"/>
                    <a:pt x="182" y="1928"/>
                    <a:pt x="91" y="3584"/>
                  </a:cubicBezTo>
                  <a:cubicBezTo>
                    <a:pt x="0" y="5239"/>
                    <a:pt x="540" y="6213"/>
                    <a:pt x="3510" y="7676"/>
                  </a:cubicBezTo>
                  <a:cubicBezTo>
                    <a:pt x="5948" y="8877"/>
                    <a:pt x="8944" y="7192"/>
                    <a:pt x="9531" y="66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03803" y="275963"/>
            <a:ext cx="2320346" cy="1171492"/>
            <a:chOff x="303803" y="275963"/>
            <a:chExt cx="2320346" cy="1171492"/>
          </a:xfrm>
        </p:grpSpPr>
        <p:sp>
          <p:nvSpPr>
            <p:cNvPr id="7" name="Freeform 7"/>
            <p:cNvSpPr/>
            <p:nvPr/>
          </p:nvSpPr>
          <p:spPr>
            <a:xfrm rot="20585562">
              <a:off x="610125" y="275963"/>
              <a:ext cx="2014024" cy="782006"/>
            </a:xfrm>
            <a:custGeom>
              <a:avLst/>
              <a:gdLst/>
              <a:ahLst/>
              <a:cxnLst/>
              <a:rect l="l" t="t" r="r" b="b"/>
              <a:pathLst>
                <a:path w="1768" h="685">
                  <a:moveTo>
                    <a:pt x="1746" y="685"/>
                  </a:moveTo>
                  <a:cubicBezTo>
                    <a:pt x="1746" y="685"/>
                    <a:pt x="1741" y="668"/>
                    <a:pt x="1731" y="642"/>
                  </a:cubicBezTo>
                  <a:cubicBezTo>
                    <a:pt x="1752" y="634"/>
                    <a:pt x="1752" y="634"/>
                    <a:pt x="1752" y="634"/>
                  </a:cubicBezTo>
                  <a:cubicBezTo>
                    <a:pt x="1763" y="661"/>
                    <a:pt x="1768" y="678"/>
                    <a:pt x="1768" y="679"/>
                  </a:cubicBezTo>
                  <a:lnTo>
                    <a:pt x="1746" y="685"/>
                  </a:lnTo>
                  <a:close/>
                  <a:moveTo>
                    <a:pt x="1349" y="671"/>
                  </a:moveTo>
                  <a:cubicBezTo>
                    <a:pt x="1332" y="671"/>
                    <a:pt x="1315" y="668"/>
                    <a:pt x="1300" y="663"/>
                  </a:cubicBezTo>
                  <a:cubicBezTo>
                    <a:pt x="1307" y="641"/>
                    <a:pt x="1307" y="641"/>
                    <a:pt x="1307" y="641"/>
                  </a:cubicBezTo>
                  <a:cubicBezTo>
                    <a:pt x="1320" y="645"/>
                    <a:pt x="1334" y="648"/>
                    <a:pt x="1349" y="648"/>
                  </a:cubicBezTo>
                  <a:lnTo>
                    <a:pt x="1349" y="671"/>
                  </a:lnTo>
                  <a:close/>
                  <a:moveTo>
                    <a:pt x="1397" y="666"/>
                  </a:moveTo>
                  <a:cubicBezTo>
                    <a:pt x="1392" y="643"/>
                    <a:pt x="1392" y="643"/>
                    <a:pt x="1392" y="643"/>
                  </a:cubicBezTo>
                  <a:cubicBezTo>
                    <a:pt x="1403" y="641"/>
                    <a:pt x="1414" y="638"/>
                    <a:pt x="1425" y="634"/>
                  </a:cubicBezTo>
                  <a:cubicBezTo>
                    <a:pt x="1428" y="633"/>
                    <a:pt x="1431" y="632"/>
                    <a:pt x="1434" y="631"/>
                  </a:cubicBezTo>
                  <a:cubicBezTo>
                    <a:pt x="1443" y="652"/>
                    <a:pt x="1443" y="652"/>
                    <a:pt x="1443" y="652"/>
                  </a:cubicBezTo>
                  <a:cubicBezTo>
                    <a:pt x="1440" y="653"/>
                    <a:pt x="1436" y="655"/>
                    <a:pt x="1432" y="656"/>
                  </a:cubicBezTo>
                  <a:cubicBezTo>
                    <a:pt x="1420" y="660"/>
                    <a:pt x="1408" y="663"/>
                    <a:pt x="1397" y="666"/>
                  </a:cubicBezTo>
                  <a:close/>
                  <a:moveTo>
                    <a:pt x="1256" y="641"/>
                  </a:moveTo>
                  <a:cubicBezTo>
                    <a:pt x="1242" y="632"/>
                    <a:pt x="1231" y="620"/>
                    <a:pt x="1221" y="606"/>
                  </a:cubicBezTo>
                  <a:cubicBezTo>
                    <a:pt x="1240" y="593"/>
                    <a:pt x="1240" y="593"/>
                    <a:pt x="1240" y="593"/>
                  </a:cubicBezTo>
                  <a:cubicBezTo>
                    <a:pt x="1248" y="605"/>
                    <a:pt x="1258" y="615"/>
                    <a:pt x="1269" y="623"/>
                  </a:cubicBezTo>
                  <a:lnTo>
                    <a:pt x="1256" y="641"/>
                  </a:lnTo>
                  <a:close/>
                  <a:moveTo>
                    <a:pt x="1484" y="623"/>
                  </a:moveTo>
                  <a:cubicBezTo>
                    <a:pt x="1468" y="607"/>
                    <a:pt x="1468" y="607"/>
                    <a:pt x="1468" y="607"/>
                  </a:cubicBezTo>
                  <a:cubicBezTo>
                    <a:pt x="1477" y="597"/>
                    <a:pt x="1486" y="586"/>
                    <a:pt x="1493" y="572"/>
                  </a:cubicBezTo>
                  <a:cubicBezTo>
                    <a:pt x="1513" y="583"/>
                    <a:pt x="1513" y="583"/>
                    <a:pt x="1513" y="583"/>
                  </a:cubicBezTo>
                  <a:cubicBezTo>
                    <a:pt x="1505" y="598"/>
                    <a:pt x="1495" y="612"/>
                    <a:pt x="1484" y="623"/>
                  </a:cubicBezTo>
                  <a:close/>
                  <a:moveTo>
                    <a:pt x="1712" y="601"/>
                  </a:moveTo>
                  <a:cubicBezTo>
                    <a:pt x="1706" y="587"/>
                    <a:pt x="1699" y="574"/>
                    <a:pt x="1691" y="561"/>
                  </a:cubicBezTo>
                  <a:cubicBezTo>
                    <a:pt x="1711" y="549"/>
                    <a:pt x="1711" y="549"/>
                    <a:pt x="1711" y="549"/>
                  </a:cubicBezTo>
                  <a:cubicBezTo>
                    <a:pt x="1719" y="563"/>
                    <a:pt x="1726" y="577"/>
                    <a:pt x="1733" y="591"/>
                  </a:cubicBezTo>
                  <a:lnTo>
                    <a:pt x="1712" y="601"/>
                  </a:lnTo>
                  <a:close/>
                  <a:moveTo>
                    <a:pt x="1199" y="562"/>
                  </a:moveTo>
                  <a:cubicBezTo>
                    <a:pt x="1194" y="546"/>
                    <a:pt x="1191" y="530"/>
                    <a:pt x="1190" y="514"/>
                  </a:cubicBezTo>
                  <a:cubicBezTo>
                    <a:pt x="1213" y="513"/>
                    <a:pt x="1213" y="513"/>
                    <a:pt x="1213" y="513"/>
                  </a:cubicBezTo>
                  <a:cubicBezTo>
                    <a:pt x="1214" y="527"/>
                    <a:pt x="1216" y="541"/>
                    <a:pt x="1221" y="555"/>
                  </a:cubicBezTo>
                  <a:lnTo>
                    <a:pt x="1199" y="562"/>
                  </a:lnTo>
                  <a:close/>
                  <a:moveTo>
                    <a:pt x="1530" y="537"/>
                  </a:moveTo>
                  <a:cubicBezTo>
                    <a:pt x="1508" y="532"/>
                    <a:pt x="1508" y="532"/>
                    <a:pt x="1508" y="532"/>
                  </a:cubicBezTo>
                  <a:cubicBezTo>
                    <a:pt x="1511" y="518"/>
                    <a:pt x="1513" y="503"/>
                    <a:pt x="1514" y="488"/>
                  </a:cubicBezTo>
                  <a:cubicBezTo>
                    <a:pt x="1537" y="490"/>
                    <a:pt x="1537" y="490"/>
                    <a:pt x="1537" y="490"/>
                  </a:cubicBezTo>
                  <a:cubicBezTo>
                    <a:pt x="1536" y="506"/>
                    <a:pt x="1534" y="522"/>
                    <a:pt x="1530" y="537"/>
                  </a:cubicBezTo>
                  <a:close/>
                  <a:moveTo>
                    <a:pt x="1668" y="522"/>
                  </a:moveTo>
                  <a:cubicBezTo>
                    <a:pt x="1659" y="509"/>
                    <a:pt x="1650" y="497"/>
                    <a:pt x="1641" y="486"/>
                  </a:cubicBezTo>
                  <a:cubicBezTo>
                    <a:pt x="1659" y="471"/>
                    <a:pt x="1659" y="471"/>
                    <a:pt x="1659" y="471"/>
                  </a:cubicBezTo>
                  <a:cubicBezTo>
                    <a:pt x="1669" y="483"/>
                    <a:pt x="1678" y="496"/>
                    <a:pt x="1687" y="509"/>
                  </a:cubicBezTo>
                  <a:lnTo>
                    <a:pt x="1668" y="522"/>
                  </a:lnTo>
                  <a:close/>
                  <a:moveTo>
                    <a:pt x="1217" y="470"/>
                  </a:moveTo>
                  <a:cubicBezTo>
                    <a:pt x="1194" y="465"/>
                    <a:pt x="1194" y="465"/>
                    <a:pt x="1194" y="465"/>
                  </a:cubicBezTo>
                  <a:cubicBezTo>
                    <a:pt x="1198" y="449"/>
                    <a:pt x="1204" y="433"/>
                    <a:pt x="1211" y="419"/>
                  </a:cubicBezTo>
                  <a:cubicBezTo>
                    <a:pt x="1231" y="430"/>
                    <a:pt x="1231" y="430"/>
                    <a:pt x="1231" y="430"/>
                  </a:cubicBezTo>
                  <a:cubicBezTo>
                    <a:pt x="1225" y="442"/>
                    <a:pt x="1220" y="456"/>
                    <a:pt x="1217" y="470"/>
                  </a:cubicBezTo>
                  <a:close/>
                  <a:moveTo>
                    <a:pt x="1612" y="452"/>
                  </a:moveTo>
                  <a:cubicBezTo>
                    <a:pt x="1601" y="441"/>
                    <a:pt x="1590" y="430"/>
                    <a:pt x="1579" y="421"/>
                  </a:cubicBezTo>
                  <a:cubicBezTo>
                    <a:pt x="1593" y="403"/>
                    <a:pt x="1593" y="403"/>
                    <a:pt x="1593" y="403"/>
                  </a:cubicBezTo>
                  <a:cubicBezTo>
                    <a:pt x="1605" y="413"/>
                    <a:pt x="1617" y="424"/>
                    <a:pt x="1628" y="436"/>
                  </a:cubicBezTo>
                  <a:lnTo>
                    <a:pt x="1612" y="452"/>
                  </a:lnTo>
                  <a:close/>
                  <a:moveTo>
                    <a:pt x="1513" y="444"/>
                  </a:moveTo>
                  <a:cubicBezTo>
                    <a:pt x="1512" y="430"/>
                    <a:pt x="1510" y="415"/>
                    <a:pt x="1506" y="400"/>
                  </a:cubicBezTo>
                  <a:cubicBezTo>
                    <a:pt x="1529" y="395"/>
                    <a:pt x="1529" y="395"/>
                    <a:pt x="1529" y="395"/>
                  </a:cubicBezTo>
                  <a:cubicBezTo>
                    <a:pt x="1532" y="411"/>
                    <a:pt x="1535" y="427"/>
                    <a:pt x="1536" y="442"/>
                  </a:cubicBezTo>
                  <a:lnTo>
                    <a:pt x="1513" y="444"/>
                  </a:lnTo>
                  <a:close/>
                  <a:moveTo>
                    <a:pt x="1257" y="396"/>
                  </a:moveTo>
                  <a:cubicBezTo>
                    <a:pt x="1241" y="379"/>
                    <a:pt x="1241" y="379"/>
                    <a:pt x="1241" y="379"/>
                  </a:cubicBezTo>
                  <a:cubicBezTo>
                    <a:pt x="1252" y="368"/>
                    <a:pt x="1266" y="358"/>
                    <a:pt x="1280" y="350"/>
                  </a:cubicBezTo>
                  <a:cubicBezTo>
                    <a:pt x="1291" y="370"/>
                    <a:pt x="1291" y="370"/>
                    <a:pt x="1291" y="370"/>
                  </a:cubicBezTo>
                  <a:cubicBezTo>
                    <a:pt x="1278" y="377"/>
                    <a:pt x="1267" y="386"/>
                    <a:pt x="1257" y="396"/>
                  </a:cubicBezTo>
                  <a:close/>
                  <a:moveTo>
                    <a:pt x="1543" y="395"/>
                  </a:moveTo>
                  <a:cubicBezTo>
                    <a:pt x="1530" y="387"/>
                    <a:pt x="1517" y="380"/>
                    <a:pt x="1504" y="374"/>
                  </a:cubicBezTo>
                  <a:cubicBezTo>
                    <a:pt x="1513" y="353"/>
                    <a:pt x="1513" y="353"/>
                    <a:pt x="1513" y="353"/>
                  </a:cubicBezTo>
                  <a:cubicBezTo>
                    <a:pt x="1527" y="359"/>
                    <a:pt x="1541" y="367"/>
                    <a:pt x="1555" y="376"/>
                  </a:cubicBezTo>
                  <a:lnTo>
                    <a:pt x="1543" y="395"/>
                  </a:lnTo>
                  <a:close/>
                  <a:moveTo>
                    <a:pt x="1462" y="359"/>
                  </a:moveTo>
                  <a:cubicBezTo>
                    <a:pt x="1448" y="355"/>
                    <a:pt x="1433" y="353"/>
                    <a:pt x="1419" y="351"/>
                  </a:cubicBezTo>
                  <a:cubicBezTo>
                    <a:pt x="1421" y="328"/>
                    <a:pt x="1421" y="328"/>
                    <a:pt x="1421" y="328"/>
                  </a:cubicBezTo>
                  <a:cubicBezTo>
                    <a:pt x="1437" y="330"/>
                    <a:pt x="1453" y="333"/>
                    <a:pt x="1468" y="337"/>
                  </a:cubicBezTo>
                  <a:lnTo>
                    <a:pt x="1462" y="359"/>
                  </a:lnTo>
                  <a:close/>
                  <a:moveTo>
                    <a:pt x="1494" y="357"/>
                  </a:moveTo>
                  <a:cubicBezTo>
                    <a:pt x="1489" y="343"/>
                    <a:pt x="1483" y="330"/>
                    <a:pt x="1477" y="316"/>
                  </a:cubicBezTo>
                  <a:cubicBezTo>
                    <a:pt x="1497" y="306"/>
                    <a:pt x="1497" y="306"/>
                    <a:pt x="1497" y="306"/>
                  </a:cubicBezTo>
                  <a:cubicBezTo>
                    <a:pt x="1504" y="320"/>
                    <a:pt x="1510" y="335"/>
                    <a:pt x="1516" y="350"/>
                  </a:cubicBezTo>
                  <a:lnTo>
                    <a:pt x="1494" y="357"/>
                  </a:lnTo>
                  <a:close/>
                  <a:moveTo>
                    <a:pt x="1331" y="355"/>
                  </a:moveTo>
                  <a:cubicBezTo>
                    <a:pt x="1326" y="333"/>
                    <a:pt x="1326" y="333"/>
                    <a:pt x="1326" y="333"/>
                  </a:cubicBezTo>
                  <a:cubicBezTo>
                    <a:pt x="1341" y="329"/>
                    <a:pt x="1357" y="327"/>
                    <a:pt x="1374" y="326"/>
                  </a:cubicBezTo>
                  <a:cubicBezTo>
                    <a:pt x="1375" y="349"/>
                    <a:pt x="1375" y="349"/>
                    <a:pt x="1375" y="349"/>
                  </a:cubicBezTo>
                  <a:cubicBezTo>
                    <a:pt x="1359" y="350"/>
                    <a:pt x="1345" y="352"/>
                    <a:pt x="1331" y="355"/>
                  </a:cubicBezTo>
                  <a:close/>
                  <a:moveTo>
                    <a:pt x="1455" y="277"/>
                  </a:moveTo>
                  <a:cubicBezTo>
                    <a:pt x="1447" y="264"/>
                    <a:pt x="1438" y="252"/>
                    <a:pt x="1429" y="240"/>
                  </a:cubicBezTo>
                  <a:cubicBezTo>
                    <a:pt x="1447" y="226"/>
                    <a:pt x="1447" y="226"/>
                    <a:pt x="1447" y="226"/>
                  </a:cubicBezTo>
                  <a:cubicBezTo>
                    <a:pt x="1457" y="238"/>
                    <a:pt x="1466" y="251"/>
                    <a:pt x="1474" y="265"/>
                  </a:cubicBezTo>
                  <a:lnTo>
                    <a:pt x="1455" y="277"/>
                  </a:lnTo>
                  <a:close/>
                  <a:moveTo>
                    <a:pt x="10" y="259"/>
                  </a:moveTo>
                  <a:cubicBezTo>
                    <a:pt x="0" y="238"/>
                    <a:pt x="0" y="238"/>
                    <a:pt x="0" y="238"/>
                  </a:cubicBezTo>
                  <a:cubicBezTo>
                    <a:pt x="5" y="236"/>
                    <a:pt x="10" y="233"/>
                    <a:pt x="15" y="231"/>
                  </a:cubicBezTo>
                  <a:cubicBezTo>
                    <a:pt x="24" y="252"/>
                    <a:pt x="24" y="252"/>
                    <a:pt x="24" y="252"/>
                  </a:cubicBezTo>
                  <a:cubicBezTo>
                    <a:pt x="19" y="254"/>
                    <a:pt x="15" y="257"/>
                    <a:pt x="10" y="259"/>
                  </a:cubicBezTo>
                  <a:close/>
                  <a:moveTo>
                    <a:pt x="66" y="233"/>
                  </a:moveTo>
                  <a:cubicBezTo>
                    <a:pt x="57" y="212"/>
                    <a:pt x="57" y="212"/>
                    <a:pt x="57" y="212"/>
                  </a:cubicBezTo>
                  <a:cubicBezTo>
                    <a:pt x="71" y="206"/>
                    <a:pt x="85" y="200"/>
                    <a:pt x="99" y="194"/>
                  </a:cubicBezTo>
                  <a:cubicBezTo>
                    <a:pt x="108" y="215"/>
                    <a:pt x="108" y="215"/>
                    <a:pt x="108" y="215"/>
                  </a:cubicBezTo>
                  <a:cubicBezTo>
                    <a:pt x="94" y="221"/>
                    <a:pt x="80" y="227"/>
                    <a:pt x="66" y="233"/>
                  </a:cubicBezTo>
                  <a:close/>
                  <a:moveTo>
                    <a:pt x="1400" y="206"/>
                  </a:moveTo>
                  <a:cubicBezTo>
                    <a:pt x="1389" y="195"/>
                    <a:pt x="1379" y="185"/>
                    <a:pt x="1367" y="175"/>
                  </a:cubicBezTo>
                  <a:cubicBezTo>
                    <a:pt x="1382" y="158"/>
                    <a:pt x="1382" y="158"/>
                    <a:pt x="1382" y="158"/>
                  </a:cubicBezTo>
                  <a:cubicBezTo>
                    <a:pt x="1394" y="168"/>
                    <a:pt x="1406" y="179"/>
                    <a:pt x="1416" y="190"/>
                  </a:cubicBezTo>
                  <a:lnTo>
                    <a:pt x="1400" y="206"/>
                  </a:lnTo>
                  <a:close/>
                  <a:moveTo>
                    <a:pt x="150" y="197"/>
                  </a:moveTo>
                  <a:cubicBezTo>
                    <a:pt x="142" y="176"/>
                    <a:pt x="142" y="176"/>
                    <a:pt x="142" y="176"/>
                  </a:cubicBezTo>
                  <a:cubicBezTo>
                    <a:pt x="156" y="170"/>
                    <a:pt x="170" y="164"/>
                    <a:pt x="184" y="158"/>
                  </a:cubicBezTo>
                  <a:cubicBezTo>
                    <a:pt x="193" y="180"/>
                    <a:pt x="193" y="180"/>
                    <a:pt x="193" y="180"/>
                  </a:cubicBezTo>
                  <a:cubicBezTo>
                    <a:pt x="179" y="185"/>
                    <a:pt x="165" y="191"/>
                    <a:pt x="150" y="197"/>
                  </a:cubicBezTo>
                  <a:close/>
                  <a:moveTo>
                    <a:pt x="236" y="163"/>
                  </a:moveTo>
                  <a:cubicBezTo>
                    <a:pt x="228" y="142"/>
                    <a:pt x="228" y="142"/>
                    <a:pt x="228" y="142"/>
                  </a:cubicBezTo>
                  <a:cubicBezTo>
                    <a:pt x="242" y="136"/>
                    <a:pt x="257" y="131"/>
                    <a:pt x="271" y="126"/>
                  </a:cubicBezTo>
                  <a:cubicBezTo>
                    <a:pt x="279" y="147"/>
                    <a:pt x="279" y="147"/>
                    <a:pt x="279" y="147"/>
                  </a:cubicBezTo>
                  <a:cubicBezTo>
                    <a:pt x="265" y="152"/>
                    <a:pt x="250" y="158"/>
                    <a:pt x="236" y="163"/>
                  </a:cubicBezTo>
                  <a:close/>
                  <a:moveTo>
                    <a:pt x="1332" y="147"/>
                  </a:moveTo>
                  <a:cubicBezTo>
                    <a:pt x="1320" y="138"/>
                    <a:pt x="1307" y="130"/>
                    <a:pt x="1295" y="122"/>
                  </a:cubicBezTo>
                  <a:cubicBezTo>
                    <a:pt x="1307" y="102"/>
                    <a:pt x="1307" y="102"/>
                    <a:pt x="1307" y="102"/>
                  </a:cubicBezTo>
                  <a:cubicBezTo>
                    <a:pt x="1320" y="111"/>
                    <a:pt x="1333" y="119"/>
                    <a:pt x="1346" y="128"/>
                  </a:cubicBezTo>
                  <a:lnTo>
                    <a:pt x="1332" y="147"/>
                  </a:lnTo>
                  <a:close/>
                  <a:moveTo>
                    <a:pt x="322" y="132"/>
                  </a:moveTo>
                  <a:cubicBezTo>
                    <a:pt x="314" y="110"/>
                    <a:pt x="314" y="110"/>
                    <a:pt x="314" y="110"/>
                  </a:cubicBezTo>
                  <a:cubicBezTo>
                    <a:pt x="329" y="105"/>
                    <a:pt x="344" y="100"/>
                    <a:pt x="358" y="96"/>
                  </a:cubicBezTo>
                  <a:cubicBezTo>
                    <a:pt x="365" y="117"/>
                    <a:pt x="365" y="117"/>
                    <a:pt x="365" y="117"/>
                  </a:cubicBezTo>
                  <a:cubicBezTo>
                    <a:pt x="351" y="122"/>
                    <a:pt x="337" y="127"/>
                    <a:pt x="322" y="132"/>
                  </a:cubicBezTo>
                  <a:close/>
                  <a:moveTo>
                    <a:pt x="409" y="104"/>
                  </a:moveTo>
                  <a:cubicBezTo>
                    <a:pt x="402" y="82"/>
                    <a:pt x="402" y="82"/>
                    <a:pt x="402" y="82"/>
                  </a:cubicBezTo>
                  <a:cubicBezTo>
                    <a:pt x="417" y="77"/>
                    <a:pt x="432" y="73"/>
                    <a:pt x="447" y="69"/>
                  </a:cubicBezTo>
                  <a:cubicBezTo>
                    <a:pt x="453" y="91"/>
                    <a:pt x="453" y="91"/>
                    <a:pt x="453" y="91"/>
                  </a:cubicBezTo>
                  <a:cubicBezTo>
                    <a:pt x="439" y="95"/>
                    <a:pt x="424" y="99"/>
                    <a:pt x="409" y="104"/>
                  </a:cubicBezTo>
                  <a:close/>
                  <a:moveTo>
                    <a:pt x="1255" y="100"/>
                  </a:moveTo>
                  <a:cubicBezTo>
                    <a:pt x="1242" y="94"/>
                    <a:pt x="1228" y="87"/>
                    <a:pt x="1214" y="81"/>
                  </a:cubicBezTo>
                  <a:cubicBezTo>
                    <a:pt x="1223" y="60"/>
                    <a:pt x="1223" y="60"/>
                    <a:pt x="1223" y="60"/>
                  </a:cubicBezTo>
                  <a:cubicBezTo>
                    <a:pt x="1237" y="66"/>
                    <a:pt x="1252" y="73"/>
                    <a:pt x="1265" y="80"/>
                  </a:cubicBezTo>
                  <a:lnTo>
                    <a:pt x="1255" y="100"/>
                  </a:lnTo>
                  <a:close/>
                  <a:moveTo>
                    <a:pt x="497" y="79"/>
                  </a:moveTo>
                  <a:cubicBezTo>
                    <a:pt x="492" y="57"/>
                    <a:pt x="492" y="57"/>
                    <a:pt x="492" y="57"/>
                  </a:cubicBezTo>
                  <a:cubicBezTo>
                    <a:pt x="507" y="53"/>
                    <a:pt x="522" y="49"/>
                    <a:pt x="536" y="45"/>
                  </a:cubicBezTo>
                  <a:cubicBezTo>
                    <a:pt x="542" y="68"/>
                    <a:pt x="542" y="68"/>
                    <a:pt x="542" y="68"/>
                  </a:cubicBezTo>
                  <a:cubicBezTo>
                    <a:pt x="527" y="71"/>
                    <a:pt x="512" y="75"/>
                    <a:pt x="497" y="79"/>
                  </a:cubicBezTo>
                  <a:close/>
                  <a:moveTo>
                    <a:pt x="1172" y="66"/>
                  </a:moveTo>
                  <a:cubicBezTo>
                    <a:pt x="1158" y="61"/>
                    <a:pt x="1143" y="56"/>
                    <a:pt x="1128" y="52"/>
                  </a:cubicBezTo>
                  <a:cubicBezTo>
                    <a:pt x="1134" y="30"/>
                    <a:pt x="1134" y="30"/>
                    <a:pt x="1134" y="30"/>
                  </a:cubicBezTo>
                  <a:cubicBezTo>
                    <a:pt x="1150" y="34"/>
                    <a:pt x="1165" y="39"/>
                    <a:pt x="1179" y="44"/>
                  </a:cubicBezTo>
                  <a:lnTo>
                    <a:pt x="1172" y="66"/>
                  </a:lnTo>
                  <a:close/>
                  <a:moveTo>
                    <a:pt x="586" y="58"/>
                  </a:moveTo>
                  <a:cubicBezTo>
                    <a:pt x="582" y="35"/>
                    <a:pt x="582" y="35"/>
                    <a:pt x="582" y="35"/>
                  </a:cubicBezTo>
                  <a:cubicBezTo>
                    <a:pt x="597" y="32"/>
                    <a:pt x="612" y="29"/>
                    <a:pt x="627" y="26"/>
                  </a:cubicBezTo>
                  <a:cubicBezTo>
                    <a:pt x="631" y="49"/>
                    <a:pt x="631" y="49"/>
                    <a:pt x="631" y="49"/>
                  </a:cubicBezTo>
                  <a:cubicBezTo>
                    <a:pt x="617" y="52"/>
                    <a:pt x="601" y="55"/>
                    <a:pt x="586" y="58"/>
                  </a:cubicBezTo>
                  <a:close/>
                  <a:moveTo>
                    <a:pt x="1084" y="42"/>
                  </a:moveTo>
                  <a:cubicBezTo>
                    <a:pt x="1070" y="39"/>
                    <a:pt x="1055" y="36"/>
                    <a:pt x="1040" y="34"/>
                  </a:cubicBezTo>
                  <a:cubicBezTo>
                    <a:pt x="1043" y="11"/>
                    <a:pt x="1043" y="11"/>
                    <a:pt x="1043" y="11"/>
                  </a:cubicBezTo>
                  <a:cubicBezTo>
                    <a:pt x="1059" y="14"/>
                    <a:pt x="1074" y="16"/>
                    <a:pt x="1089" y="19"/>
                  </a:cubicBezTo>
                  <a:lnTo>
                    <a:pt x="1084" y="42"/>
                  </a:lnTo>
                  <a:close/>
                  <a:moveTo>
                    <a:pt x="676" y="41"/>
                  </a:moveTo>
                  <a:cubicBezTo>
                    <a:pt x="673" y="18"/>
                    <a:pt x="673" y="18"/>
                    <a:pt x="673" y="18"/>
                  </a:cubicBezTo>
                  <a:cubicBezTo>
                    <a:pt x="688" y="16"/>
                    <a:pt x="704" y="14"/>
                    <a:pt x="719" y="12"/>
                  </a:cubicBezTo>
                  <a:cubicBezTo>
                    <a:pt x="722" y="35"/>
                    <a:pt x="722" y="35"/>
                    <a:pt x="722" y="35"/>
                  </a:cubicBezTo>
                  <a:cubicBezTo>
                    <a:pt x="707" y="36"/>
                    <a:pt x="692" y="39"/>
                    <a:pt x="676" y="41"/>
                  </a:cubicBezTo>
                  <a:close/>
                  <a:moveTo>
                    <a:pt x="767" y="29"/>
                  </a:moveTo>
                  <a:cubicBezTo>
                    <a:pt x="765" y="7"/>
                    <a:pt x="765" y="7"/>
                    <a:pt x="765" y="7"/>
                  </a:cubicBezTo>
                  <a:cubicBezTo>
                    <a:pt x="780" y="5"/>
                    <a:pt x="796" y="4"/>
                    <a:pt x="811" y="3"/>
                  </a:cubicBezTo>
                  <a:cubicBezTo>
                    <a:pt x="812" y="26"/>
                    <a:pt x="812" y="26"/>
                    <a:pt x="812" y="26"/>
                  </a:cubicBezTo>
                  <a:cubicBezTo>
                    <a:pt x="798" y="27"/>
                    <a:pt x="782" y="28"/>
                    <a:pt x="767" y="29"/>
                  </a:cubicBezTo>
                  <a:close/>
                  <a:moveTo>
                    <a:pt x="995" y="28"/>
                  </a:moveTo>
                  <a:cubicBezTo>
                    <a:pt x="980" y="27"/>
                    <a:pt x="964" y="26"/>
                    <a:pt x="949" y="25"/>
                  </a:cubicBezTo>
                  <a:cubicBezTo>
                    <a:pt x="950" y="2"/>
                    <a:pt x="950" y="2"/>
                    <a:pt x="950" y="2"/>
                  </a:cubicBezTo>
                  <a:cubicBezTo>
                    <a:pt x="966" y="3"/>
                    <a:pt x="982" y="4"/>
                    <a:pt x="997" y="5"/>
                  </a:cubicBezTo>
                  <a:lnTo>
                    <a:pt x="995" y="28"/>
                  </a:lnTo>
                  <a:close/>
                  <a:moveTo>
                    <a:pt x="858" y="24"/>
                  </a:moveTo>
                  <a:cubicBezTo>
                    <a:pt x="857" y="1"/>
                    <a:pt x="857" y="1"/>
                    <a:pt x="857" y="1"/>
                  </a:cubicBezTo>
                  <a:cubicBezTo>
                    <a:pt x="873" y="0"/>
                    <a:pt x="889" y="0"/>
                    <a:pt x="904" y="0"/>
                  </a:cubicBezTo>
                  <a:cubicBezTo>
                    <a:pt x="904" y="23"/>
                    <a:pt x="904" y="23"/>
                    <a:pt x="904" y="23"/>
                  </a:cubicBezTo>
                  <a:cubicBezTo>
                    <a:pt x="889" y="23"/>
                    <a:pt x="873" y="23"/>
                    <a:pt x="858" y="2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grpSp>
          <p:nvGrpSpPr>
            <p:cNvPr id="8" name="Group 8"/>
            <p:cNvGrpSpPr/>
            <p:nvPr/>
          </p:nvGrpSpPr>
          <p:grpSpPr>
            <a:xfrm flipH="1">
              <a:off x="303803" y="723643"/>
              <a:ext cx="498331" cy="723812"/>
              <a:chOff x="553" y="1936"/>
              <a:chExt cx="263" cy="382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553" y="1936"/>
                <a:ext cx="263" cy="382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82">
                    <a:moveTo>
                      <a:pt x="146" y="163"/>
                    </a:moveTo>
                    <a:lnTo>
                      <a:pt x="241" y="331"/>
                    </a:lnTo>
                    <a:lnTo>
                      <a:pt x="179" y="145"/>
                    </a:lnTo>
                    <a:lnTo>
                      <a:pt x="234" y="0"/>
                    </a:lnTo>
                    <a:lnTo>
                      <a:pt x="263" y="382"/>
                    </a:lnTo>
                    <a:lnTo>
                      <a:pt x="0" y="150"/>
                    </a:lnTo>
                    <a:lnTo>
                      <a:pt x="146" y="163"/>
                    </a:lnTo>
                    <a:close/>
                  </a:path>
                </a:pathLst>
              </a:custGeom>
              <a:noFill/>
              <a:ln w="15875" cap="rnd"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10" name="Freeform 10"/>
              <p:cNvSpPr/>
              <p:nvPr/>
            </p:nvSpPr>
            <p:spPr>
              <a:xfrm>
                <a:off x="618" y="2050"/>
                <a:ext cx="176" cy="217"/>
              </a:xfrm>
              <a:custGeom>
                <a:avLst/>
                <a:gdLst/>
                <a:ahLst/>
                <a:cxnLst/>
                <a:rect l="l" t="t" r="r" b="b"/>
                <a:pathLst>
                  <a:path w="176" h="217">
                    <a:moveTo>
                      <a:pt x="176" y="217"/>
                    </a:moveTo>
                    <a:lnTo>
                      <a:pt x="81" y="49"/>
                    </a:lnTo>
                    <a:lnTo>
                      <a:pt x="2" y="1"/>
                    </a:lnTo>
                    <a:lnTo>
                      <a:pt x="0" y="0"/>
                    </a:lnTo>
                    <a:lnTo>
                      <a:pt x="1" y="0"/>
                    </a:lnTo>
                    <a:lnTo>
                      <a:pt x="114" y="31"/>
                    </a:lnTo>
                    <a:lnTo>
                      <a:pt x="176" y="217"/>
                    </a:lnTo>
                    <a:close/>
                  </a:path>
                </a:pathLst>
              </a:custGeom>
              <a:noFill/>
              <a:ln w="15875" cap="rnd"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11" name="Freeform 11"/>
              <p:cNvSpPr/>
              <p:nvPr/>
            </p:nvSpPr>
            <p:spPr>
              <a:xfrm>
                <a:off x="620" y="2051"/>
                <a:ext cx="79" cy="48"/>
              </a:xfrm>
              <a:custGeom>
                <a:avLst/>
                <a:gdLst/>
                <a:ahLst/>
                <a:cxnLst/>
                <a:rect l="l" t="t" r="r" b="b"/>
                <a:pathLst>
                  <a:path w="79" h="48">
                    <a:moveTo>
                      <a:pt x="79" y="48"/>
                    </a:moveTo>
                    <a:lnTo>
                      <a:pt x="38" y="44"/>
                    </a:lnTo>
                    <a:lnTo>
                      <a:pt x="0" y="0"/>
                    </a:lnTo>
                    <a:lnTo>
                      <a:pt x="79" y="48"/>
                    </a:lnTo>
                    <a:close/>
                  </a:path>
                </a:pathLst>
              </a:custGeom>
              <a:noFill/>
              <a:ln w="15875" cap="rnd">
                <a:solidFill>
                  <a:schemeClr val="accent3">
                    <a:lumMod val="60000"/>
                    <a:lumOff val="40000"/>
                  </a:schemeClr>
                </a:solidFill>
                <a:prstDash val="solid"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body" sz="quarter" idx="13"/>
          </p:nvPr>
        </p:nvSpPr>
        <p:spPr>
          <a:xfrm>
            <a:off x="660400" y="3514710"/>
            <a:ext cx="10858500" cy="1643062"/>
          </a:xfrm>
        </p:spPr>
        <p:txBody>
          <a:bodyPr vert="horz" lIns="91440" tIns="45720" rIns="91440" bIns="45720" anchor="b">
            <a:normAutofit/>
          </a:bodyPr>
          <a:p>
            <a:pPr marL="228600" indent="-228600" algn="l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800" b="1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Click to edit Master text styles</a:t>
            </a:r>
            <a:endParaRPr lang="en-US" sz="4800" b="1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5537235" y="2188297"/>
            <a:ext cx="5955125" cy="4111937"/>
          </a:xfrm>
          <a:custGeom>
            <a:avLst/>
            <a:gdLst/>
            <a:ahLst/>
            <a:cxnLst/>
            <a:rect l="l" t="t" r="r" b="b"/>
            <a:pathLst>
              <a:path w="12048" h="8318">
                <a:moveTo>
                  <a:pt x="625" y="4147"/>
                </a:moveTo>
                <a:cubicBezTo>
                  <a:pt x="0" y="5299"/>
                  <a:pt x="1668" y="7057"/>
                  <a:pt x="3826" y="7688"/>
                </a:cubicBezTo>
                <a:cubicBezTo>
                  <a:pt x="5985" y="8318"/>
                  <a:pt x="9836" y="7499"/>
                  <a:pt x="11029" y="5505"/>
                </a:cubicBezTo>
                <a:cubicBezTo>
                  <a:pt x="11951" y="3965"/>
                  <a:pt x="12048" y="0"/>
                  <a:pt x="10156" y="0"/>
                </a:cubicBezTo>
                <a:cubicBezTo>
                  <a:pt x="8265" y="0"/>
                  <a:pt x="6882" y="2182"/>
                  <a:pt x="5015" y="2401"/>
                </a:cubicBezTo>
                <a:cubicBezTo>
                  <a:pt x="3147" y="2619"/>
                  <a:pt x="1401" y="2716"/>
                  <a:pt x="625" y="4147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anchor="t"/>
          <a:p>
            <a:pPr marL="0" algn="l"/>
          </a:p>
        </p:txBody>
      </p:sp>
      <p:sp>
        <p:nvSpPr>
          <p:cNvPr id="4" name="Freeform 4"/>
          <p:cNvSpPr/>
          <p:nvPr/>
        </p:nvSpPr>
        <p:spPr>
          <a:xfrm>
            <a:off x="5179325" y="608538"/>
            <a:ext cx="5917581" cy="5120702"/>
          </a:xfrm>
          <a:custGeom>
            <a:avLst/>
            <a:gdLst/>
            <a:ahLst/>
            <a:cxnLst/>
            <a:rect l="l" t="t" r="r" b="b"/>
            <a:pathLst>
              <a:path w="10258" h="8877">
                <a:moveTo>
                  <a:pt x="9531" y="6676"/>
                </a:moveTo>
                <a:cubicBezTo>
                  <a:pt x="10159" y="6124"/>
                  <a:pt x="10258" y="5112"/>
                  <a:pt x="8258" y="2947"/>
                </a:cubicBezTo>
                <a:cubicBezTo>
                  <a:pt x="6257" y="782"/>
                  <a:pt x="5693" y="0"/>
                  <a:pt x="3801" y="364"/>
                </a:cubicBezTo>
                <a:cubicBezTo>
                  <a:pt x="1910" y="728"/>
                  <a:pt x="182" y="1928"/>
                  <a:pt x="91" y="3584"/>
                </a:cubicBezTo>
                <a:cubicBezTo>
                  <a:pt x="0" y="5239"/>
                  <a:pt x="540" y="6213"/>
                  <a:pt x="3510" y="7676"/>
                </a:cubicBezTo>
                <a:cubicBezTo>
                  <a:pt x="5948" y="8877"/>
                  <a:pt x="8944" y="7192"/>
                  <a:pt x="9531" y="66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anchor="t"/>
          <a:p>
            <a:pPr marL="0" algn="l"/>
          </a:p>
        </p:txBody>
      </p:sp>
      <p:sp>
        <p:nvSpPr>
          <p:cNvPr id="5" name="Freeform 5"/>
          <p:cNvSpPr/>
          <p:nvPr/>
        </p:nvSpPr>
        <p:spPr>
          <a:xfrm rot="20585562">
            <a:off x="5712298" y="3639294"/>
            <a:ext cx="2014024" cy="782006"/>
          </a:xfrm>
          <a:custGeom>
            <a:avLst/>
            <a:gdLst/>
            <a:ahLst/>
            <a:cxnLst/>
            <a:rect l="l" t="t" r="r" b="b"/>
            <a:pathLst>
              <a:path w="1768" h="685">
                <a:moveTo>
                  <a:pt x="1746" y="685"/>
                </a:moveTo>
                <a:cubicBezTo>
                  <a:pt x="1746" y="685"/>
                  <a:pt x="1741" y="668"/>
                  <a:pt x="1731" y="642"/>
                </a:cubicBezTo>
                <a:cubicBezTo>
                  <a:pt x="1752" y="634"/>
                  <a:pt x="1752" y="634"/>
                  <a:pt x="1752" y="634"/>
                </a:cubicBezTo>
                <a:cubicBezTo>
                  <a:pt x="1763" y="661"/>
                  <a:pt x="1768" y="678"/>
                  <a:pt x="1768" y="679"/>
                </a:cubicBezTo>
                <a:lnTo>
                  <a:pt x="1746" y="685"/>
                </a:lnTo>
                <a:close/>
                <a:moveTo>
                  <a:pt x="1349" y="671"/>
                </a:moveTo>
                <a:cubicBezTo>
                  <a:pt x="1332" y="671"/>
                  <a:pt x="1315" y="668"/>
                  <a:pt x="1300" y="663"/>
                </a:cubicBezTo>
                <a:cubicBezTo>
                  <a:pt x="1307" y="641"/>
                  <a:pt x="1307" y="641"/>
                  <a:pt x="1307" y="641"/>
                </a:cubicBezTo>
                <a:cubicBezTo>
                  <a:pt x="1320" y="645"/>
                  <a:pt x="1334" y="648"/>
                  <a:pt x="1349" y="648"/>
                </a:cubicBezTo>
                <a:lnTo>
                  <a:pt x="1349" y="671"/>
                </a:lnTo>
                <a:close/>
                <a:moveTo>
                  <a:pt x="1397" y="666"/>
                </a:moveTo>
                <a:cubicBezTo>
                  <a:pt x="1392" y="643"/>
                  <a:pt x="1392" y="643"/>
                  <a:pt x="1392" y="643"/>
                </a:cubicBezTo>
                <a:cubicBezTo>
                  <a:pt x="1403" y="641"/>
                  <a:pt x="1414" y="638"/>
                  <a:pt x="1425" y="634"/>
                </a:cubicBezTo>
                <a:cubicBezTo>
                  <a:pt x="1428" y="633"/>
                  <a:pt x="1431" y="632"/>
                  <a:pt x="1434" y="631"/>
                </a:cubicBezTo>
                <a:cubicBezTo>
                  <a:pt x="1443" y="652"/>
                  <a:pt x="1443" y="652"/>
                  <a:pt x="1443" y="652"/>
                </a:cubicBezTo>
                <a:cubicBezTo>
                  <a:pt x="1440" y="653"/>
                  <a:pt x="1436" y="655"/>
                  <a:pt x="1432" y="656"/>
                </a:cubicBezTo>
                <a:cubicBezTo>
                  <a:pt x="1420" y="660"/>
                  <a:pt x="1408" y="663"/>
                  <a:pt x="1397" y="666"/>
                </a:cubicBezTo>
                <a:close/>
                <a:moveTo>
                  <a:pt x="1256" y="641"/>
                </a:moveTo>
                <a:cubicBezTo>
                  <a:pt x="1242" y="632"/>
                  <a:pt x="1231" y="620"/>
                  <a:pt x="1221" y="606"/>
                </a:cubicBezTo>
                <a:cubicBezTo>
                  <a:pt x="1240" y="593"/>
                  <a:pt x="1240" y="593"/>
                  <a:pt x="1240" y="593"/>
                </a:cubicBezTo>
                <a:cubicBezTo>
                  <a:pt x="1248" y="605"/>
                  <a:pt x="1258" y="615"/>
                  <a:pt x="1269" y="623"/>
                </a:cubicBezTo>
                <a:lnTo>
                  <a:pt x="1256" y="641"/>
                </a:lnTo>
                <a:close/>
                <a:moveTo>
                  <a:pt x="1484" y="623"/>
                </a:moveTo>
                <a:cubicBezTo>
                  <a:pt x="1468" y="607"/>
                  <a:pt x="1468" y="607"/>
                  <a:pt x="1468" y="607"/>
                </a:cubicBezTo>
                <a:cubicBezTo>
                  <a:pt x="1477" y="597"/>
                  <a:pt x="1486" y="586"/>
                  <a:pt x="1493" y="572"/>
                </a:cubicBezTo>
                <a:cubicBezTo>
                  <a:pt x="1513" y="583"/>
                  <a:pt x="1513" y="583"/>
                  <a:pt x="1513" y="583"/>
                </a:cubicBezTo>
                <a:cubicBezTo>
                  <a:pt x="1505" y="598"/>
                  <a:pt x="1495" y="612"/>
                  <a:pt x="1484" y="623"/>
                </a:cubicBezTo>
                <a:close/>
                <a:moveTo>
                  <a:pt x="1712" y="601"/>
                </a:moveTo>
                <a:cubicBezTo>
                  <a:pt x="1706" y="587"/>
                  <a:pt x="1699" y="574"/>
                  <a:pt x="1691" y="561"/>
                </a:cubicBezTo>
                <a:cubicBezTo>
                  <a:pt x="1711" y="549"/>
                  <a:pt x="1711" y="549"/>
                  <a:pt x="1711" y="549"/>
                </a:cubicBezTo>
                <a:cubicBezTo>
                  <a:pt x="1719" y="563"/>
                  <a:pt x="1726" y="577"/>
                  <a:pt x="1733" y="591"/>
                </a:cubicBezTo>
                <a:lnTo>
                  <a:pt x="1712" y="601"/>
                </a:lnTo>
                <a:close/>
                <a:moveTo>
                  <a:pt x="1199" y="562"/>
                </a:moveTo>
                <a:cubicBezTo>
                  <a:pt x="1194" y="546"/>
                  <a:pt x="1191" y="530"/>
                  <a:pt x="1190" y="514"/>
                </a:cubicBezTo>
                <a:cubicBezTo>
                  <a:pt x="1213" y="513"/>
                  <a:pt x="1213" y="513"/>
                  <a:pt x="1213" y="513"/>
                </a:cubicBezTo>
                <a:cubicBezTo>
                  <a:pt x="1214" y="527"/>
                  <a:pt x="1216" y="541"/>
                  <a:pt x="1221" y="555"/>
                </a:cubicBezTo>
                <a:lnTo>
                  <a:pt x="1199" y="562"/>
                </a:lnTo>
                <a:close/>
                <a:moveTo>
                  <a:pt x="1530" y="537"/>
                </a:moveTo>
                <a:cubicBezTo>
                  <a:pt x="1508" y="532"/>
                  <a:pt x="1508" y="532"/>
                  <a:pt x="1508" y="532"/>
                </a:cubicBezTo>
                <a:cubicBezTo>
                  <a:pt x="1511" y="518"/>
                  <a:pt x="1513" y="503"/>
                  <a:pt x="1514" y="488"/>
                </a:cubicBezTo>
                <a:cubicBezTo>
                  <a:pt x="1537" y="490"/>
                  <a:pt x="1537" y="490"/>
                  <a:pt x="1537" y="490"/>
                </a:cubicBezTo>
                <a:cubicBezTo>
                  <a:pt x="1536" y="506"/>
                  <a:pt x="1534" y="522"/>
                  <a:pt x="1530" y="537"/>
                </a:cubicBezTo>
                <a:close/>
                <a:moveTo>
                  <a:pt x="1668" y="522"/>
                </a:moveTo>
                <a:cubicBezTo>
                  <a:pt x="1659" y="509"/>
                  <a:pt x="1650" y="497"/>
                  <a:pt x="1641" y="486"/>
                </a:cubicBezTo>
                <a:cubicBezTo>
                  <a:pt x="1659" y="471"/>
                  <a:pt x="1659" y="471"/>
                  <a:pt x="1659" y="471"/>
                </a:cubicBezTo>
                <a:cubicBezTo>
                  <a:pt x="1669" y="483"/>
                  <a:pt x="1678" y="496"/>
                  <a:pt x="1687" y="509"/>
                </a:cubicBezTo>
                <a:lnTo>
                  <a:pt x="1668" y="522"/>
                </a:lnTo>
                <a:close/>
                <a:moveTo>
                  <a:pt x="1217" y="470"/>
                </a:moveTo>
                <a:cubicBezTo>
                  <a:pt x="1194" y="465"/>
                  <a:pt x="1194" y="465"/>
                  <a:pt x="1194" y="465"/>
                </a:cubicBezTo>
                <a:cubicBezTo>
                  <a:pt x="1198" y="449"/>
                  <a:pt x="1204" y="433"/>
                  <a:pt x="1211" y="419"/>
                </a:cubicBezTo>
                <a:cubicBezTo>
                  <a:pt x="1231" y="430"/>
                  <a:pt x="1231" y="430"/>
                  <a:pt x="1231" y="430"/>
                </a:cubicBezTo>
                <a:cubicBezTo>
                  <a:pt x="1225" y="442"/>
                  <a:pt x="1220" y="456"/>
                  <a:pt x="1217" y="470"/>
                </a:cubicBezTo>
                <a:close/>
                <a:moveTo>
                  <a:pt x="1612" y="452"/>
                </a:moveTo>
                <a:cubicBezTo>
                  <a:pt x="1601" y="441"/>
                  <a:pt x="1590" y="430"/>
                  <a:pt x="1579" y="421"/>
                </a:cubicBezTo>
                <a:cubicBezTo>
                  <a:pt x="1593" y="403"/>
                  <a:pt x="1593" y="403"/>
                  <a:pt x="1593" y="403"/>
                </a:cubicBezTo>
                <a:cubicBezTo>
                  <a:pt x="1605" y="413"/>
                  <a:pt x="1617" y="424"/>
                  <a:pt x="1628" y="436"/>
                </a:cubicBezTo>
                <a:lnTo>
                  <a:pt x="1612" y="452"/>
                </a:lnTo>
                <a:close/>
                <a:moveTo>
                  <a:pt x="1513" y="444"/>
                </a:moveTo>
                <a:cubicBezTo>
                  <a:pt x="1512" y="430"/>
                  <a:pt x="1510" y="415"/>
                  <a:pt x="1506" y="400"/>
                </a:cubicBezTo>
                <a:cubicBezTo>
                  <a:pt x="1529" y="395"/>
                  <a:pt x="1529" y="395"/>
                  <a:pt x="1529" y="395"/>
                </a:cubicBezTo>
                <a:cubicBezTo>
                  <a:pt x="1532" y="411"/>
                  <a:pt x="1535" y="427"/>
                  <a:pt x="1536" y="442"/>
                </a:cubicBezTo>
                <a:lnTo>
                  <a:pt x="1513" y="444"/>
                </a:lnTo>
                <a:close/>
                <a:moveTo>
                  <a:pt x="1257" y="396"/>
                </a:moveTo>
                <a:cubicBezTo>
                  <a:pt x="1241" y="379"/>
                  <a:pt x="1241" y="379"/>
                  <a:pt x="1241" y="379"/>
                </a:cubicBezTo>
                <a:cubicBezTo>
                  <a:pt x="1252" y="368"/>
                  <a:pt x="1266" y="358"/>
                  <a:pt x="1280" y="350"/>
                </a:cubicBezTo>
                <a:cubicBezTo>
                  <a:pt x="1291" y="370"/>
                  <a:pt x="1291" y="370"/>
                  <a:pt x="1291" y="370"/>
                </a:cubicBezTo>
                <a:cubicBezTo>
                  <a:pt x="1278" y="377"/>
                  <a:pt x="1267" y="386"/>
                  <a:pt x="1257" y="396"/>
                </a:cubicBezTo>
                <a:close/>
                <a:moveTo>
                  <a:pt x="1543" y="395"/>
                </a:moveTo>
                <a:cubicBezTo>
                  <a:pt x="1530" y="387"/>
                  <a:pt x="1517" y="380"/>
                  <a:pt x="1504" y="374"/>
                </a:cubicBezTo>
                <a:cubicBezTo>
                  <a:pt x="1513" y="353"/>
                  <a:pt x="1513" y="353"/>
                  <a:pt x="1513" y="353"/>
                </a:cubicBezTo>
                <a:cubicBezTo>
                  <a:pt x="1527" y="359"/>
                  <a:pt x="1541" y="367"/>
                  <a:pt x="1555" y="376"/>
                </a:cubicBezTo>
                <a:lnTo>
                  <a:pt x="1543" y="395"/>
                </a:lnTo>
                <a:close/>
                <a:moveTo>
                  <a:pt x="1462" y="359"/>
                </a:moveTo>
                <a:cubicBezTo>
                  <a:pt x="1448" y="355"/>
                  <a:pt x="1433" y="353"/>
                  <a:pt x="1419" y="351"/>
                </a:cubicBezTo>
                <a:cubicBezTo>
                  <a:pt x="1421" y="328"/>
                  <a:pt x="1421" y="328"/>
                  <a:pt x="1421" y="328"/>
                </a:cubicBezTo>
                <a:cubicBezTo>
                  <a:pt x="1437" y="330"/>
                  <a:pt x="1453" y="333"/>
                  <a:pt x="1468" y="337"/>
                </a:cubicBezTo>
                <a:lnTo>
                  <a:pt x="1462" y="359"/>
                </a:lnTo>
                <a:close/>
                <a:moveTo>
                  <a:pt x="1494" y="357"/>
                </a:moveTo>
                <a:cubicBezTo>
                  <a:pt x="1489" y="343"/>
                  <a:pt x="1483" y="330"/>
                  <a:pt x="1477" y="316"/>
                </a:cubicBezTo>
                <a:cubicBezTo>
                  <a:pt x="1497" y="306"/>
                  <a:pt x="1497" y="306"/>
                  <a:pt x="1497" y="306"/>
                </a:cubicBezTo>
                <a:cubicBezTo>
                  <a:pt x="1504" y="320"/>
                  <a:pt x="1510" y="335"/>
                  <a:pt x="1516" y="350"/>
                </a:cubicBezTo>
                <a:lnTo>
                  <a:pt x="1494" y="357"/>
                </a:lnTo>
                <a:close/>
                <a:moveTo>
                  <a:pt x="1331" y="355"/>
                </a:moveTo>
                <a:cubicBezTo>
                  <a:pt x="1326" y="333"/>
                  <a:pt x="1326" y="333"/>
                  <a:pt x="1326" y="333"/>
                </a:cubicBezTo>
                <a:cubicBezTo>
                  <a:pt x="1341" y="329"/>
                  <a:pt x="1357" y="327"/>
                  <a:pt x="1374" y="326"/>
                </a:cubicBezTo>
                <a:cubicBezTo>
                  <a:pt x="1375" y="349"/>
                  <a:pt x="1375" y="349"/>
                  <a:pt x="1375" y="349"/>
                </a:cubicBezTo>
                <a:cubicBezTo>
                  <a:pt x="1359" y="350"/>
                  <a:pt x="1345" y="352"/>
                  <a:pt x="1331" y="355"/>
                </a:cubicBezTo>
                <a:close/>
                <a:moveTo>
                  <a:pt x="1455" y="277"/>
                </a:moveTo>
                <a:cubicBezTo>
                  <a:pt x="1447" y="264"/>
                  <a:pt x="1438" y="252"/>
                  <a:pt x="1429" y="240"/>
                </a:cubicBezTo>
                <a:cubicBezTo>
                  <a:pt x="1447" y="226"/>
                  <a:pt x="1447" y="226"/>
                  <a:pt x="1447" y="226"/>
                </a:cubicBezTo>
                <a:cubicBezTo>
                  <a:pt x="1457" y="238"/>
                  <a:pt x="1466" y="251"/>
                  <a:pt x="1474" y="265"/>
                </a:cubicBezTo>
                <a:lnTo>
                  <a:pt x="1455" y="277"/>
                </a:lnTo>
                <a:close/>
                <a:moveTo>
                  <a:pt x="10" y="259"/>
                </a:moveTo>
                <a:cubicBezTo>
                  <a:pt x="0" y="238"/>
                  <a:pt x="0" y="238"/>
                  <a:pt x="0" y="238"/>
                </a:cubicBezTo>
                <a:cubicBezTo>
                  <a:pt x="5" y="236"/>
                  <a:pt x="10" y="233"/>
                  <a:pt x="15" y="231"/>
                </a:cubicBezTo>
                <a:cubicBezTo>
                  <a:pt x="24" y="252"/>
                  <a:pt x="24" y="252"/>
                  <a:pt x="24" y="252"/>
                </a:cubicBezTo>
                <a:cubicBezTo>
                  <a:pt x="19" y="254"/>
                  <a:pt x="15" y="257"/>
                  <a:pt x="10" y="259"/>
                </a:cubicBezTo>
                <a:close/>
                <a:moveTo>
                  <a:pt x="66" y="233"/>
                </a:moveTo>
                <a:cubicBezTo>
                  <a:pt x="57" y="212"/>
                  <a:pt x="57" y="212"/>
                  <a:pt x="57" y="212"/>
                </a:cubicBezTo>
                <a:cubicBezTo>
                  <a:pt x="71" y="206"/>
                  <a:pt x="85" y="200"/>
                  <a:pt x="99" y="194"/>
                </a:cubicBezTo>
                <a:cubicBezTo>
                  <a:pt x="108" y="215"/>
                  <a:pt x="108" y="215"/>
                  <a:pt x="108" y="215"/>
                </a:cubicBezTo>
                <a:cubicBezTo>
                  <a:pt x="94" y="221"/>
                  <a:pt x="80" y="227"/>
                  <a:pt x="66" y="233"/>
                </a:cubicBezTo>
                <a:close/>
                <a:moveTo>
                  <a:pt x="1400" y="206"/>
                </a:moveTo>
                <a:cubicBezTo>
                  <a:pt x="1389" y="195"/>
                  <a:pt x="1379" y="185"/>
                  <a:pt x="1367" y="175"/>
                </a:cubicBezTo>
                <a:cubicBezTo>
                  <a:pt x="1382" y="158"/>
                  <a:pt x="1382" y="158"/>
                  <a:pt x="1382" y="158"/>
                </a:cubicBezTo>
                <a:cubicBezTo>
                  <a:pt x="1394" y="168"/>
                  <a:pt x="1406" y="179"/>
                  <a:pt x="1416" y="190"/>
                </a:cubicBezTo>
                <a:lnTo>
                  <a:pt x="1400" y="206"/>
                </a:lnTo>
                <a:close/>
                <a:moveTo>
                  <a:pt x="150" y="197"/>
                </a:moveTo>
                <a:cubicBezTo>
                  <a:pt x="142" y="176"/>
                  <a:pt x="142" y="176"/>
                  <a:pt x="142" y="176"/>
                </a:cubicBezTo>
                <a:cubicBezTo>
                  <a:pt x="156" y="170"/>
                  <a:pt x="170" y="164"/>
                  <a:pt x="184" y="158"/>
                </a:cubicBezTo>
                <a:cubicBezTo>
                  <a:pt x="193" y="180"/>
                  <a:pt x="193" y="180"/>
                  <a:pt x="193" y="180"/>
                </a:cubicBezTo>
                <a:cubicBezTo>
                  <a:pt x="179" y="185"/>
                  <a:pt x="165" y="191"/>
                  <a:pt x="150" y="197"/>
                </a:cubicBezTo>
                <a:close/>
                <a:moveTo>
                  <a:pt x="236" y="163"/>
                </a:moveTo>
                <a:cubicBezTo>
                  <a:pt x="228" y="142"/>
                  <a:pt x="228" y="142"/>
                  <a:pt x="228" y="142"/>
                </a:cubicBezTo>
                <a:cubicBezTo>
                  <a:pt x="242" y="136"/>
                  <a:pt x="257" y="131"/>
                  <a:pt x="271" y="126"/>
                </a:cubicBezTo>
                <a:cubicBezTo>
                  <a:pt x="279" y="147"/>
                  <a:pt x="279" y="147"/>
                  <a:pt x="279" y="147"/>
                </a:cubicBezTo>
                <a:cubicBezTo>
                  <a:pt x="265" y="152"/>
                  <a:pt x="250" y="158"/>
                  <a:pt x="236" y="163"/>
                </a:cubicBezTo>
                <a:close/>
                <a:moveTo>
                  <a:pt x="1332" y="147"/>
                </a:moveTo>
                <a:cubicBezTo>
                  <a:pt x="1320" y="138"/>
                  <a:pt x="1307" y="130"/>
                  <a:pt x="1295" y="122"/>
                </a:cubicBezTo>
                <a:cubicBezTo>
                  <a:pt x="1307" y="102"/>
                  <a:pt x="1307" y="102"/>
                  <a:pt x="1307" y="102"/>
                </a:cubicBezTo>
                <a:cubicBezTo>
                  <a:pt x="1320" y="111"/>
                  <a:pt x="1333" y="119"/>
                  <a:pt x="1346" y="128"/>
                </a:cubicBezTo>
                <a:lnTo>
                  <a:pt x="1332" y="147"/>
                </a:lnTo>
                <a:close/>
                <a:moveTo>
                  <a:pt x="322" y="132"/>
                </a:moveTo>
                <a:cubicBezTo>
                  <a:pt x="314" y="110"/>
                  <a:pt x="314" y="110"/>
                  <a:pt x="314" y="110"/>
                </a:cubicBezTo>
                <a:cubicBezTo>
                  <a:pt x="329" y="105"/>
                  <a:pt x="344" y="100"/>
                  <a:pt x="358" y="96"/>
                </a:cubicBezTo>
                <a:cubicBezTo>
                  <a:pt x="365" y="117"/>
                  <a:pt x="365" y="117"/>
                  <a:pt x="365" y="117"/>
                </a:cubicBezTo>
                <a:cubicBezTo>
                  <a:pt x="351" y="122"/>
                  <a:pt x="337" y="127"/>
                  <a:pt x="322" y="132"/>
                </a:cubicBezTo>
                <a:close/>
                <a:moveTo>
                  <a:pt x="409" y="104"/>
                </a:moveTo>
                <a:cubicBezTo>
                  <a:pt x="402" y="82"/>
                  <a:pt x="402" y="82"/>
                  <a:pt x="402" y="82"/>
                </a:cubicBezTo>
                <a:cubicBezTo>
                  <a:pt x="417" y="77"/>
                  <a:pt x="432" y="73"/>
                  <a:pt x="447" y="69"/>
                </a:cubicBezTo>
                <a:cubicBezTo>
                  <a:pt x="453" y="91"/>
                  <a:pt x="453" y="91"/>
                  <a:pt x="453" y="91"/>
                </a:cubicBezTo>
                <a:cubicBezTo>
                  <a:pt x="439" y="95"/>
                  <a:pt x="424" y="99"/>
                  <a:pt x="409" y="104"/>
                </a:cubicBezTo>
                <a:close/>
                <a:moveTo>
                  <a:pt x="1255" y="100"/>
                </a:moveTo>
                <a:cubicBezTo>
                  <a:pt x="1242" y="94"/>
                  <a:pt x="1228" y="87"/>
                  <a:pt x="1214" y="81"/>
                </a:cubicBezTo>
                <a:cubicBezTo>
                  <a:pt x="1223" y="60"/>
                  <a:pt x="1223" y="60"/>
                  <a:pt x="1223" y="60"/>
                </a:cubicBezTo>
                <a:cubicBezTo>
                  <a:pt x="1237" y="66"/>
                  <a:pt x="1252" y="73"/>
                  <a:pt x="1265" y="80"/>
                </a:cubicBezTo>
                <a:lnTo>
                  <a:pt x="1255" y="100"/>
                </a:lnTo>
                <a:close/>
                <a:moveTo>
                  <a:pt x="497" y="79"/>
                </a:moveTo>
                <a:cubicBezTo>
                  <a:pt x="492" y="57"/>
                  <a:pt x="492" y="57"/>
                  <a:pt x="492" y="57"/>
                </a:cubicBezTo>
                <a:cubicBezTo>
                  <a:pt x="507" y="53"/>
                  <a:pt x="522" y="49"/>
                  <a:pt x="536" y="45"/>
                </a:cubicBezTo>
                <a:cubicBezTo>
                  <a:pt x="542" y="68"/>
                  <a:pt x="542" y="68"/>
                  <a:pt x="542" y="68"/>
                </a:cubicBezTo>
                <a:cubicBezTo>
                  <a:pt x="527" y="71"/>
                  <a:pt x="512" y="75"/>
                  <a:pt x="497" y="79"/>
                </a:cubicBezTo>
                <a:close/>
                <a:moveTo>
                  <a:pt x="1172" y="66"/>
                </a:moveTo>
                <a:cubicBezTo>
                  <a:pt x="1158" y="61"/>
                  <a:pt x="1143" y="56"/>
                  <a:pt x="1128" y="52"/>
                </a:cubicBezTo>
                <a:cubicBezTo>
                  <a:pt x="1134" y="30"/>
                  <a:pt x="1134" y="30"/>
                  <a:pt x="1134" y="30"/>
                </a:cubicBezTo>
                <a:cubicBezTo>
                  <a:pt x="1150" y="34"/>
                  <a:pt x="1165" y="39"/>
                  <a:pt x="1179" y="44"/>
                </a:cubicBezTo>
                <a:lnTo>
                  <a:pt x="1172" y="66"/>
                </a:lnTo>
                <a:close/>
                <a:moveTo>
                  <a:pt x="586" y="58"/>
                </a:moveTo>
                <a:cubicBezTo>
                  <a:pt x="582" y="35"/>
                  <a:pt x="582" y="35"/>
                  <a:pt x="582" y="35"/>
                </a:cubicBezTo>
                <a:cubicBezTo>
                  <a:pt x="597" y="32"/>
                  <a:pt x="612" y="29"/>
                  <a:pt x="627" y="26"/>
                </a:cubicBezTo>
                <a:cubicBezTo>
                  <a:pt x="631" y="49"/>
                  <a:pt x="631" y="49"/>
                  <a:pt x="631" y="49"/>
                </a:cubicBezTo>
                <a:cubicBezTo>
                  <a:pt x="617" y="52"/>
                  <a:pt x="601" y="55"/>
                  <a:pt x="586" y="58"/>
                </a:cubicBezTo>
                <a:close/>
                <a:moveTo>
                  <a:pt x="1084" y="42"/>
                </a:moveTo>
                <a:cubicBezTo>
                  <a:pt x="1070" y="39"/>
                  <a:pt x="1055" y="36"/>
                  <a:pt x="1040" y="34"/>
                </a:cubicBezTo>
                <a:cubicBezTo>
                  <a:pt x="1043" y="11"/>
                  <a:pt x="1043" y="11"/>
                  <a:pt x="1043" y="11"/>
                </a:cubicBezTo>
                <a:cubicBezTo>
                  <a:pt x="1059" y="14"/>
                  <a:pt x="1074" y="16"/>
                  <a:pt x="1089" y="19"/>
                </a:cubicBezTo>
                <a:lnTo>
                  <a:pt x="1084" y="42"/>
                </a:lnTo>
                <a:close/>
                <a:moveTo>
                  <a:pt x="676" y="41"/>
                </a:moveTo>
                <a:cubicBezTo>
                  <a:pt x="673" y="18"/>
                  <a:pt x="673" y="18"/>
                  <a:pt x="673" y="18"/>
                </a:cubicBezTo>
                <a:cubicBezTo>
                  <a:pt x="688" y="16"/>
                  <a:pt x="704" y="14"/>
                  <a:pt x="719" y="12"/>
                </a:cubicBezTo>
                <a:cubicBezTo>
                  <a:pt x="722" y="35"/>
                  <a:pt x="722" y="35"/>
                  <a:pt x="722" y="35"/>
                </a:cubicBezTo>
                <a:cubicBezTo>
                  <a:pt x="707" y="36"/>
                  <a:pt x="692" y="39"/>
                  <a:pt x="676" y="41"/>
                </a:cubicBezTo>
                <a:close/>
                <a:moveTo>
                  <a:pt x="767" y="29"/>
                </a:moveTo>
                <a:cubicBezTo>
                  <a:pt x="765" y="7"/>
                  <a:pt x="765" y="7"/>
                  <a:pt x="765" y="7"/>
                </a:cubicBezTo>
                <a:cubicBezTo>
                  <a:pt x="780" y="5"/>
                  <a:pt x="796" y="4"/>
                  <a:pt x="811" y="3"/>
                </a:cubicBezTo>
                <a:cubicBezTo>
                  <a:pt x="812" y="26"/>
                  <a:pt x="812" y="26"/>
                  <a:pt x="812" y="26"/>
                </a:cubicBezTo>
                <a:cubicBezTo>
                  <a:pt x="798" y="27"/>
                  <a:pt x="782" y="28"/>
                  <a:pt x="767" y="29"/>
                </a:cubicBezTo>
                <a:close/>
                <a:moveTo>
                  <a:pt x="995" y="28"/>
                </a:moveTo>
                <a:cubicBezTo>
                  <a:pt x="980" y="27"/>
                  <a:pt x="964" y="26"/>
                  <a:pt x="949" y="25"/>
                </a:cubicBezTo>
                <a:cubicBezTo>
                  <a:pt x="950" y="2"/>
                  <a:pt x="950" y="2"/>
                  <a:pt x="950" y="2"/>
                </a:cubicBezTo>
                <a:cubicBezTo>
                  <a:pt x="966" y="3"/>
                  <a:pt x="982" y="4"/>
                  <a:pt x="997" y="5"/>
                </a:cubicBezTo>
                <a:lnTo>
                  <a:pt x="995" y="28"/>
                </a:lnTo>
                <a:close/>
                <a:moveTo>
                  <a:pt x="858" y="24"/>
                </a:moveTo>
                <a:cubicBezTo>
                  <a:pt x="857" y="1"/>
                  <a:pt x="857" y="1"/>
                  <a:pt x="857" y="1"/>
                </a:cubicBezTo>
                <a:cubicBezTo>
                  <a:pt x="873" y="0"/>
                  <a:pt x="889" y="0"/>
                  <a:pt x="904" y="0"/>
                </a:cubicBezTo>
                <a:cubicBezTo>
                  <a:pt x="904" y="23"/>
                  <a:pt x="904" y="23"/>
                  <a:pt x="904" y="23"/>
                </a:cubicBezTo>
                <a:cubicBezTo>
                  <a:pt x="889" y="23"/>
                  <a:pt x="873" y="23"/>
                  <a:pt x="858" y="24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anchor="t"/>
          <a:p>
            <a:pPr marL="0" algn="l"/>
          </a:p>
        </p:txBody>
      </p:sp>
      <p:grpSp>
        <p:nvGrpSpPr>
          <p:cNvPr id="6" name="Group 6"/>
          <p:cNvGrpSpPr/>
          <p:nvPr/>
        </p:nvGrpSpPr>
        <p:grpSpPr>
          <a:xfrm rot="913694">
            <a:off x="9182921" y="1962944"/>
            <a:ext cx="2023090" cy="2249901"/>
            <a:chOff x="3525" y="2178"/>
            <a:chExt cx="3220" cy="358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" name="Freeform 7"/>
            <p:cNvSpPr/>
            <p:nvPr/>
          </p:nvSpPr>
          <p:spPr>
            <a:xfrm>
              <a:off x="6671" y="2223"/>
              <a:ext cx="74" cy="73"/>
            </a:xfrm>
            <a:custGeom>
              <a:avLst/>
              <a:gdLst/>
              <a:ahLst/>
              <a:cxnLst/>
              <a:rect l="l" t="t" r="r" b="b"/>
              <a:pathLst>
                <a:path w="31" h="31">
                  <a:moveTo>
                    <a:pt x="15" y="31"/>
                  </a:moveTo>
                  <a:cubicBezTo>
                    <a:pt x="11" y="27"/>
                    <a:pt x="6" y="24"/>
                    <a:pt x="0" y="2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9" y="5"/>
                    <a:pt x="25" y="9"/>
                    <a:pt x="31" y="14"/>
                  </a:cubicBezTo>
                  <a:lnTo>
                    <a:pt x="15" y="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8" name="Freeform 8"/>
            <p:cNvSpPr/>
            <p:nvPr/>
          </p:nvSpPr>
          <p:spPr>
            <a:xfrm>
              <a:off x="3670" y="2178"/>
              <a:ext cx="2925" cy="3548"/>
            </a:xfrm>
            <a:custGeom>
              <a:avLst/>
              <a:gdLst/>
              <a:ahLst/>
              <a:cxnLst/>
              <a:rect l="l" t="t" r="r" b="b"/>
              <a:pathLst>
                <a:path w="1231" h="1494">
                  <a:moveTo>
                    <a:pt x="7" y="1494"/>
                  </a:moveTo>
                  <a:cubicBezTo>
                    <a:pt x="0" y="1473"/>
                    <a:pt x="0" y="1473"/>
                    <a:pt x="0" y="1473"/>
                  </a:cubicBezTo>
                  <a:cubicBezTo>
                    <a:pt x="13" y="1468"/>
                    <a:pt x="26" y="1463"/>
                    <a:pt x="38" y="1457"/>
                  </a:cubicBezTo>
                  <a:cubicBezTo>
                    <a:pt x="48" y="1478"/>
                    <a:pt x="48" y="1478"/>
                    <a:pt x="48" y="1478"/>
                  </a:cubicBezTo>
                  <a:cubicBezTo>
                    <a:pt x="35" y="1485"/>
                    <a:pt x="21" y="1490"/>
                    <a:pt x="7" y="1494"/>
                  </a:cubicBezTo>
                  <a:close/>
                  <a:moveTo>
                    <a:pt x="87" y="1458"/>
                  </a:moveTo>
                  <a:cubicBezTo>
                    <a:pt x="75" y="1438"/>
                    <a:pt x="75" y="1438"/>
                    <a:pt x="75" y="1438"/>
                  </a:cubicBezTo>
                  <a:cubicBezTo>
                    <a:pt x="86" y="1431"/>
                    <a:pt x="98" y="1423"/>
                    <a:pt x="109" y="1415"/>
                  </a:cubicBezTo>
                  <a:cubicBezTo>
                    <a:pt x="123" y="1433"/>
                    <a:pt x="123" y="1433"/>
                    <a:pt x="123" y="1433"/>
                  </a:cubicBezTo>
                  <a:cubicBezTo>
                    <a:pt x="111" y="1442"/>
                    <a:pt x="99" y="1450"/>
                    <a:pt x="87" y="1458"/>
                  </a:cubicBezTo>
                  <a:close/>
                  <a:moveTo>
                    <a:pt x="156" y="1405"/>
                  </a:moveTo>
                  <a:cubicBezTo>
                    <a:pt x="141" y="1388"/>
                    <a:pt x="141" y="1388"/>
                    <a:pt x="141" y="1388"/>
                  </a:cubicBezTo>
                  <a:cubicBezTo>
                    <a:pt x="151" y="1379"/>
                    <a:pt x="161" y="1369"/>
                    <a:pt x="170" y="1359"/>
                  </a:cubicBezTo>
                  <a:cubicBezTo>
                    <a:pt x="187" y="1374"/>
                    <a:pt x="187" y="1374"/>
                    <a:pt x="187" y="1374"/>
                  </a:cubicBezTo>
                  <a:cubicBezTo>
                    <a:pt x="177" y="1385"/>
                    <a:pt x="167" y="1396"/>
                    <a:pt x="156" y="1405"/>
                  </a:cubicBezTo>
                  <a:close/>
                  <a:moveTo>
                    <a:pt x="215" y="1341"/>
                  </a:moveTo>
                  <a:cubicBezTo>
                    <a:pt x="197" y="1327"/>
                    <a:pt x="197" y="1327"/>
                    <a:pt x="197" y="1327"/>
                  </a:cubicBezTo>
                  <a:cubicBezTo>
                    <a:pt x="205" y="1316"/>
                    <a:pt x="213" y="1305"/>
                    <a:pt x="220" y="1293"/>
                  </a:cubicBezTo>
                  <a:cubicBezTo>
                    <a:pt x="240" y="1305"/>
                    <a:pt x="240" y="1305"/>
                    <a:pt x="240" y="1305"/>
                  </a:cubicBezTo>
                  <a:cubicBezTo>
                    <a:pt x="232" y="1318"/>
                    <a:pt x="223" y="1330"/>
                    <a:pt x="215" y="1341"/>
                  </a:cubicBezTo>
                  <a:close/>
                  <a:moveTo>
                    <a:pt x="262" y="1268"/>
                  </a:moveTo>
                  <a:cubicBezTo>
                    <a:pt x="242" y="1257"/>
                    <a:pt x="242" y="1257"/>
                    <a:pt x="242" y="1257"/>
                  </a:cubicBezTo>
                  <a:cubicBezTo>
                    <a:pt x="248" y="1245"/>
                    <a:pt x="254" y="1232"/>
                    <a:pt x="260" y="1220"/>
                  </a:cubicBezTo>
                  <a:cubicBezTo>
                    <a:pt x="281" y="1229"/>
                    <a:pt x="281" y="1229"/>
                    <a:pt x="281" y="1229"/>
                  </a:cubicBezTo>
                  <a:cubicBezTo>
                    <a:pt x="275" y="1242"/>
                    <a:pt x="269" y="1255"/>
                    <a:pt x="262" y="1268"/>
                  </a:cubicBezTo>
                  <a:close/>
                  <a:moveTo>
                    <a:pt x="298" y="1189"/>
                  </a:moveTo>
                  <a:cubicBezTo>
                    <a:pt x="277" y="1181"/>
                    <a:pt x="277" y="1181"/>
                    <a:pt x="277" y="1181"/>
                  </a:cubicBezTo>
                  <a:cubicBezTo>
                    <a:pt x="282" y="1168"/>
                    <a:pt x="286" y="1155"/>
                    <a:pt x="291" y="1142"/>
                  </a:cubicBezTo>
                  <a:cubicBezTo>
                    <a:pt x="313" y="1149"/>
                    <a:pt x="313" y="1149"/>
                    <a:pt x="313" y="1149"/>
                  </a:cubicBezTo>
                  <a:cubicBezTo>
                    <a:pt x="308" y="1163"/>
                    <a:pt x="303" y="1176"/>
                    <a:pt x="298" y="1189"/>
                  </a:cubicBezTo>
                  <a:close/>
                  <a:moveTo>
                    <a:pt x="325" y="1108"/>
                  </a:moveTo>
                  <a:cubicBezTo>
                    <a:pt x="303" y="1102"/>
                    <a:pt x="303" y="1102"/>
                    <a:pt x="303" y="1102"/>
                  </a:cubicBezTo>
                  <a:cubicBezTo>
                    <a:pt x="307" y="1088"/>
                    <a:pt x="310" y="1075"/>
                    <a:pt x="314" y="1061"/>
                  </a:cubicBezTo>
                  <a:cubicBezTo>
                    <a:pt x="336" y="1066"/>
                    <a:pt x="336" y="1066"/>
                    <a:pt x="336" y="1066"/>
                  </a:cubicBezTo>
                  <a:cubicBezTo>
                    <a:pt x="333" y="1080"/>
                    <a:pt x="329" y="1094"/>
                    <a:pt x="325" y="1108"/>
                  </a:cubicBezTo>
                  <a:close/>
                  <a:moveTo>
                    <a:pt x="345" y="1024"/>
                  </a:moveTo>
                  <a:cubicBezTo>
                    <a:pt x="322" y="1020"/>
                    <a:pt x="322" y="1020"/>
                    <a:pt x="322" y="1020"/>
                  </a:cubicBezTo>
                  <a:cubicBezTo>
                    <a:pt x="325" y="1006"/>
                    <a:pt x="327" y="992"/>
                    <a:pt x="329" y="978"/>
                  </a:cubicBezTo>
                  <a:cubicBezTo>
                    <a:pt x="352" y="982"/>
                    <a:pt x="352" y="982"/>
                    <a:pt x="352" y="982"/>
                  </a:cubicBezTo>
                  <a:cubicBezTo>
                    <a:pt x="350" y="996"/>
                    <a:pt x="348" y="1010"/>
                    <a:pt x="345" y="1024"/>
                  </a:cubicBezTo>
                  <a:close/>
                  <a:moveTo>
                    <a:pt x="358" y="939"/>
                  </a:moveTo>
                  <a:cubicBezTo>
                    <a:pt x="335" y="936"/>
                    <a:pt x="335" y="936"/>
                    <a:pt x="335" y="936"/>
                  </a:cubicBezTo>
                  <a:cubicBezTo>
                    <a:pt x="337" y="923"/>
                    <a:pt x="338" y="909"/>
                    <a:pt x="340" y="894"/>
                  </a:cubicBezTo>
                  <a:cubicBezTo>
                    <a:pt x="362" y="896"/>
                    <a:pt x="362" y="896"/>
                    <a:pt x="362" y="896"/>
                  </a:cubicBezTo>
                  <a:cubicBezTo>
                    <a:pt x="361" y="911"/>
                    <a:pt x="360" y="925"/>
                    <a:pt x="358" y="939"/>
                  </a:cubicBezTo>
                  <a:close/>
                  <a:moveTo>
                    <a:pt x="366" y="854"/>
                  </a:moveTo>
                  <a:cubicBezTo>
                    <a:pt x="343" y="852"/>
                    <a:pt x="343" y="852"/>
                    <a:pt x="343" y="852"/>
                  </a:cubicBezTo>
                  <a:cubicBezTo>
                    <a:pt x="345" y="837"/>
                    <a:pt x="347" y="823"/>
                    <a:pt x="349" y="809"/>
                  </a:cubicBezTo>
                  <a:cubicBezTo>
                    <a:pt x="372" y="813"/>
                    <a:pt x="372" y="813"/>
                    <a:pt x="372" y="813"/>
                  </a:cubicBezTo>
                  <a:cubicBezTo>
                    <a:pt x="370" y="826"/>
                    <a:pt x="368" y="840"/>
                    <a:pt x="366" y="854"/>
                  </a:cubicBezTo>
                  <a:close/>
                  <a:moveTo>
                    <a:pt x="380" y="772"/>
                  </a:moveTo>
                  <a:cubicBezTo>
                    <a:pt x="357" y="767"/>
                    <a:pt x="357" y="767"/>
                    <a:pt x="357" y="767"/>
                  </a:cubicBezTo>
                  <a:cubicBezTo>
                    <a:pt x="360" y="752"/>
                    <a:pt x="364" y="738"/>
                    <a:pt x="368" y="725"/>
                  </a:cubicBezTo>
                  <a:cubicBezTo>
                    <a:pt x="390" y="731"/>
                    <a:pt x="390" y="731"/>
                    <a:pt x="390" y="731"/>
                  </a:cubicBezTo>
                  <a:cubicBezTo>
                    <a:pt x="386" y="744"/>
                    <a:pt x="383" y="758"/>
                    <a:pt x="380" y="772"/>
                  </a:cubicBezTo>
                  <a:close/>
                  <a:moveTo>
                    <a:pt x="402" y="691"/>
                  </a:moveTo>
                  <a:cubicBezTo>
                    <a:pt x="381" y="683"/>
                    <a:pt x="381" y="683"/>
                    <a:pt x="381" y="683"/>
                  </a:cubicBezTo>
                  <a:cubicBezTo>
                    <a:pt x="385" y="670"/>
                    <a:pt x="391" y="656"/>
                    <a:pt x="396" y="643"/>
                  </a:cubicBezTo>
                  <a:cubicBezTo>
                    <a:pt x="417" y="652"/>
                    <a:pt x="417" y="652"/>
                    <a:pt x="417" y="652"/>
                  </a:cubicBezTo>
                  <a:cubicBezTo>
                    <a:pt x="412" y="665"/>
                    <a:pt x="407" y="678"/>
                    <a:pt x="402" y="691"/>
                  </a:cubicBezTo>
                  <a:close/>
                  <a:moveTo>
                    <a:pt x="435" y="614"/>
                  </a:moveTo>
                  <a:cubicBezTo>
                    <a:pt x="414" y="604"/>
                    <a:pt x="414" y="604"/>
                    <a:pt x="414" y="604"/>
                  </a:cubicBezTo>
                  <a:cubicBezTo>
                    <a:pt x="421" y="591"/>
                    <a:pt x="428" y="578"/>
                    <a:pt x="435" y="566"/>
                  </a:cubicBezTo>
                  <a:cubicBezTo>
                    <a:pt x="455" y="577"/>
                    <a:pt x="455" y="577"/>
                    <a:pt x="455" y="577"/>
                  </a:cubicBezTo>
                  <a:cubicBezTo>
                    <a:pt x="448" y="589"/>
                    <a:pt x="441" y="602"/>
                    <a:pt x="435" y="614"/>
                  </a:cubicBezTo>
                  <a:close/>
                  <a:moveTo>
                    <a:pt x="949" y="543"/>
                  </a:moveTo>
                  <a:cubicBezTo>
                    <a:pt x="936" y="543"/>
                    <a:pt x="923" y="541"/>
                    <a:pt x="910" y="537"/>
                  </a:cubicBezTo>
                  <a:cubicBezTo>
                    <a:pt x="917" y="515"/>
                    <a:pt x="917" y="515"/>
                    <a:pt x="917" y="515"/>
                  </a:cubicBezTo>
                  <a:cubicBezTo>
                    <a:pt x="930" y="519"/>
                    <a:pt x="943" y="520"/>
                    <a:pt x="955" y="519"/>
                  </a:cubicBezTo>
                  <a:cubicBezTo>
                    <a:pt x="957" y="542"/>
                    <a:pt x="957" y="542"/>
                    <a:pt x="957" y="542"/>
                  </a:cubicBezTo>
                  <a:cubicBezTo>
                    <a:pt x="954" y="543"/>
                    <a:pt x="952" y="543"/>
                    <a:pt x="949" y="543"/>
                  </a:cubicBezTo>
                  <a:close/>
                  <a:moveTo>
                    <a:pt x="477" y="542"/>
                  </a:moveTo>
                  <a:cubicBezTo>
                    <a:pt x="458" y="529"/>
                    <a:pt x="458" y="529"/>
                    <a:pt x="458" y="529"/>
                  </a:cubicBezTo>
                  <a:cubicBezTo>
                    <a:pt x="467" y="517"/>
                    <a:pt x="475" y="506"/>
                    <a:pt x="484" y="495"/>
                  </a:cubicBezTo>
                  <a:cubicBezTo>
                    <a:pt x="502" y="509"/>
                    <a:pt x="502" y="509"/>
                    <a:pt x="502" y="509"/>
                  </a:cubicBezTo>
                  <a:cubicBezTo>
                    <a:pt x="494" y="520"/>
                    <a:pt x="485" y="531"/>
                    <a:pt x="477" y="542"/>
                  </a:cubicBezTo>
                  <a:close/>
                  <a:moveTo>
                    <a:pt x="1002" y="532"/>
                  </a:moveTo>
                  <a:cubicBezTo>
                    <a:pt x="993" y="510"/>
                    <a:pt x="993" y="510"/>
                    <a:pt x="993" y="510"/>
                  </a:cubicBezTo>
                  <a:cubicBezTo>
                    <a:pt x="1004" y="505"/>
                    <a:pt x="1015" y="498"/>
                    <a:pt x="1025" y="490"/>
                  </a:cubicBezTo>
                  <a:cubicBezTo>
                    <a:pt x="1040" y="507"/>
                    <a:pt x="1040" y="507"/>
                    <a:pt x="1040" y="507"/>
                  </a:cubicBezTo>
                  <a:cubicBezTo>
                    <a:pt x="1029" y="517"/>
                    <a:pt x="1016" y="526"/>
                    <a:pt x="1002" y="532"/>
                  </a:cubicBezTo>
                  <a:close/>
                  <a:moveTo>
                    <a:pt x="869" y="515"/>
                  </a:moveTo>
                  <a:cubicBezTo>
                    <a:pt x="858" y="507"/>
                    <a:pt x="847" y="496"/>
                    <a:pt x="837" y="483"/>
                  </a:cubicBezTo>
                  <a:cubicBezTo>
                    <a:pt x="855" y="469"/>
                    <a:pt x="855" y="469"/>
                    <a:pt x="855" y="469"/>
                  </a:cubicBezTo>
                  <a:cubicBezTo>
                    <a:pt x="864" y="480"/>
                    <a:pt x="873" y="489"/>
                    <a:pt x="883" y="497"/>
                  </a:cubicBezTo>
                  <a:lnTo>
                    <a:pt x="869" y="515"/>
                  </a:lnTo>
                  <a:close/>
                  <a:moveTo>
                    <a:pt x="530" y="478"/>
                  </a:moveTo>
                  <a:cubicBezTo>
                    <a:pt x="513" y="462"/>
                    <a:pt x="513" y="462"/>
                    <a:pt x="513" y="462"/>
                  </a:cubicBezTo>
                  <a:cubicBezTo>
                    <a:pt x="523" y="451"/>
                    <a:pt x="533" y="441"/>
                    <a:pt x="544" y="431"/>
                  </a:cubicBezTo>
                  <a:cubicBezTo>
                    <a:pt x="560" y="448"/>
                    <a:pt x="560" y="448"/>
                    <a:pt x="560" y="448"/>
                  </a:cubicBezTo>
                  <a:cubicBezTo>
                    <a:pt x="549" y="458"/>
                    <a:pt x="539" y="468"/>
                    <a:pt x="530" y="478"/>
                  </a:cubicBezTo>
                  <a:close/>
                  <a:moveTo>
                    <a:pt x="1069" y="471"/>
                  </a:moveTo>
                  <a:cubicBezTo>
                    <a:pt x="1049" y="460"/>
                    <a:pt x="1049" y="460"/>
                    <a:pt x="1049" y="460"/>
                  </a:cubicBezTo>
                  <a:cubicBezTo>
                    <a:pt x="1056" y="448"/>
                    <a:pt x="1060" y="436"/>
                    <a:pt x="1062" y="423"/>
                  </a:cubicBezTo>
                  <a:cubicBezTo>
                    <a:pt x="1085" y="427"/>
                    <a:pt x="1085" y="427"/>
                    <a:pt x="1085" y="427"/>
                  </a:cubicBezTo>
                  <a:cubicBezTo>
                    <a:pt x="1082" y="442"/>
                    <a:pt x="1077" y="457"/>
                    <a:pt x="1069" y="471"/>
                  </a:cubicBezTo>
                  <a:close/>
                  <a:moveTo>
                    <a:pt x="813" y="446"/>
                  </a:moveTo>
                  <a:cubicBezTo>
                    <a:pt x="808" y="436"/>
                    <a:pt x="803" y="426"/>
                    <a:pt x="799" y="415"/>
                  </a:cubicBezTo>
                  <a:cubicBezTo>
                    <a:pt x="798" y="412"/>
                    <a:pt x="796" y="409"/>
                    <a:pt x="795" y="406"/>
                  </a:cubicBezTo>
                  <a:cubicBezTo>
                    <a:pt x="817" y="398"/>
                    <a:pt x="817" y="398"/>
                    <a:pt x="817" y="398"/>
                  </a:cubicBezTo>
                  <a:cubicBezTo>
                    <a:pt x="818" y="401"/>
                    <a:pt x="819" y="404"/>
                    <a:pt x="820" y="407"/>
                  </a:cubicBezTo>
                  <a:cubicBezTo>
                    <a:pt x="824" y="417"/>
                    <a:pt x="829" y="426"/>
                    <a:pt x="833" y="435"/>
                  </a:cubicBezTo>
                  <a:lnTo>
                    <a:pt x="813" y="446"/>
                  </a:lnTo>
                  <a:close/>
                  <a:moveTo>
                    <a:pt x="591" y="422"/>
                  </a:moveTo>
                  <a:cubicBezTo>
                    <a:pt x="577" y="403"/>
                    <a:pt x="577" y="403"/>
                    <a:pt x="577" y="403"/>
                  </a:cubicBezTo>
                  <a:cubicBezTo>
                    <a:pt x="589" y="395"/>
                    <a:pt x="600" y="386"/>
                    <a:pt x="612" y="378"/>
                  </a:cubicBezTo>
                  <a:cubicBezTo>
                    <a:pt x="625" y="397"/>
                    <a:pt x="625" y="397"/>
                    <a:pt x="625" y="397"/>
                  </a:cubicBezTo>
                  <a:cubicBezTo>
                    <a:pt x="614" y="405"/>
                    <a:pt x="602" y="413"/>
                    <a:pt x="591" y="422"/>
                  </a:cubicBezTo>
                  <a:close/>
                  <a:moveTo>
                    <a:pt x="1061" y="385"/>
                  </a:moveTo>
                  <a:cubicBezTo>
                    <a:pt x="1060" y="378"/>
                    <a:pt x="1057" y="370"/>
                    <a:pt x="1054" y="363"/>
                  </a:cubicBezTo>
                  <a:cubicBezTo>
                    <a:pt x="1052" y="359"/>
                    <a:pt x="1050" y="355"/>
                    <a:pt x="1047" y="351"/>
                  </a:cubicBezTo>
                  <a:cubicBezTo>
                    <a:pt x="1065" y="337"/>
                    <a:pt x="1065" y="337"/>
                    <a:pt x="1065" y="337"/>
                  </a:cubicBezTo>
                  <a:cubicBezTo>
                    <a:pt x="1069" y="342"/>
                    <a:pt x="1072" y="348"/>
                    <a:pt x="1075" y="353"/>
                  </a:cubicBezTo>
                  <a:cubicBezTo>
                    <a:pt x="1079" y="362"/>
                    <a:pt x="1082" y="371"/>
                    <a:pt x="1084" y="381"/>
                  </a:cubicBezTo>
                  <a:lnTo>
                    <a:pt x="1061" y="385"/>
                  </a:lnTo>
                  <a:close/>
                  <a:moveTo>
                    <a:pt x="661" y="375"/>
                  </a:moveTo>
                  <a:cubicBezTo>
                    <a:pt x="649" y="355"/>
                    <a:pt x="649" y="355"/>
                    <a:pt x="649" y="355"/>
                  </a:cubicBezTo>
                  <a:cubicBezTo>
                    <a:pt x="662" y="348"/>
                    <a:pt x="675" y="342"/>
                    <a:pt x="688" y="335"/>
                  </a:cubicBezTo>
                  <a:cubicBezTo>
                    <a:pt x="698" y="356"/>
                    <a:pt x="698" y="356"/>
                    <a:pt x="698" y="356"/>
                  </a:cubicBezTo>
                  <a:cubicBezTo>
                    <a:pt x="685" y="362"/>
                    <a:pt x="673" y="369"/>
                    <a:pt x="661" y="375"/>
                  </a:cubicBezTo>
                  <a:close/>
                  <a:moveTo>
                    <a:pt x="783" y="363"/>
                  </a:moveTo>
                  <a:cubicBezTo>
                    <a:pt x="780" y="348"/>
                    <a:pt x="778" y="333"/>
                    <a:pt x="778" y="319"/>
                  </a:cubicBezTo>
                  <a:cubicBezTo>
                    <a:pt x="801" y="318"/>
                    <a:pt x="801" y="318"/>
                    <a:pt x="801" y="318"/>
                  </a:cubicBezTo>
                  <a:cubicBezTo>
                    <a:pt x="801" y="331"/>
                    <a:pt x="803" y="345"/>
                    <a:pt x="806" y="358"/>
                  </a:cubicBezTo>
                  <a:lnTo>
                    <a:pt x="783" y="363"/>
                  </a:lnTo>
                  <a:close/>
                  <a:moveTo>
                    <a:pt x="736" y="340"/>
                  </a:moveTo>
                  <a:cubicBezTo>
                    <a:pt x="728" y="319"/>
                    <a:pt x="728" y="319"/>
                    <a:pt x="728" y="319"/>
                  </a:cubicBezTo>
                  <a:cubicBezTo>
                    <a:pt x="742" y="313"/>
                    <a:pt x="756" y="309"/>
                    <a:pt x="769" y="305"/>
                  </a:cubicBezTo>
                  <a:cubicBezTo>
                    <a:pt x="776" y="327"/>
                    <a:pt x="776" y="327"/>
                    <a:pt x="776" y="327"/>
                  </a:cubicBezTo>
                  <a:cubicBezTo>
                    <a:pt x="763" y="331"/>
                    <a:pt x="749" y="335"/>
                    <a:pt x="736" y="340"/>
                  </a:cubicBezTo>
                  <a:close/>
                  <a:moveTo>
                    <a:pt x="1017" y="328"/>
                  </a:moveTo>
                  <a:cubicBezTo>
                    <a:pt x="1007" y="323"/>
                    <a:pt x="994" y="318"/>
                    <a:pt x="980" y="315"/>
                  </a:cubicBezTo>
                  <a:cubicBezTo>
                    <a:pt x="986" y="292"/>
                    <a:pt x="986" y="292"/>
                    <a:pt x="986" y="292"/>
                  </a:cubicBezTo>
                  <a:cubicBezTo>
                    <a:pt x="1001" y="296"/>
                    <a:pt x="1016" y="301"/>
                    <a:pt x="1028" y="308"/>
                  </a:cubicBezTo>
                  <a:lnTo>
                    <a:pt x="1017" y="328"/>
                  </a:lnTo>
                  <a:close/>
                  <a:moveTo>
                    <a:pt x="816" y="317"/>
                  </a:moveTo>
                  <a:cubicBezTo>
                    <a:pt x="811" y="294"/>
                    <a:pt x="811" y="294"/>
                    <a:pt x="811" y="294"/>
                  </a:cubicBezTo>
                  <a:cubicBezTo>
                    <a:pt x="826" y="291"/>
                    <a:pt x="840" y="289"/>
                    <a:pt x="854" y="287"/>
                  </a:cubicBezTo>
                  <a:cubicBezTo>
                    <a:pt x="857" y="310"/>
                    <a:pt x="857" y="310"/>
                    <a:pt x="857" y="310"/>
                  </a:cubicBezTo>
                  <a:cubicBezTo>
                    <a:pt x="844" y="312"/>
                    <a:pt x="830" y="314"/>
                    <a:pt x="816" y="317"/>
                  </a:cubicBezTo>
                  <a:close/>
                  <a:moveTo>
                    <a:pt x="940" y="308"/>
                  </a:moveTo>
                  <a:cubicBezTo>
                    <a:pt x="927" y="307"/>
                    <a:pt x="913" y="306"/>
                    <a:pt x="899" y="307"/>
                  </a:cubicBezTo>
                  <a:cubicBezTo>
                    <a:pt x="898" y="284"/>
                    <a:pt x="898" y="284"/>
                    <a:pt x="898" y="284"/>
                  </a:cubicBezTo>
                  <a:cubicBezTo>
                    <a:pt x="913" y="283"/>
                    <a:pt x="928" y="284"/>
                    <a:pt x="942" y="285"/>
                  </a:cubicBezTo>
                  <a:lnTo>
                    <a:pt x="940" y="308"/>
                  </a:lnTo>
                  <a:close/>
                  <a:moveTo>
                    <a:pt x="804" y="278"/>
                  </a:moveTo>
                  <a:cubicBezTo>
                    <a:pt x="781" y="274"/>
                    <a:pt x="781" y="274"/>
                    <a:pt x="781" y="274"/>
                  </a:cubicBezTo>
                  <a:cubicBezTo>
                    <a:pt x="783" y="260"/>
                    <a:pt x="787" y="245"/>
                    <a:pt x="792" y="231"/>
                  </a:cubicBezTo>
                  <a:cubicBezTo>
                    <a:pt x="814" y="239"/>
                    <a:pt x="814" y="239"/>
                    <a:pt x="814" y="239"/>
                  </a:cubicBezTo>
                  <a:cubicBezTo>
                    <a:pt x="809" y="252"/>
                    <a:pt x="806" y="265"/>
                    <a:pt x="804" y="278"/>
                  </a:cubicBezTo>
                  <a:close/>
                  <a:moveTo>
                    <a:pt x="831" y="202"/>
                  </a:moveTo>
                  <a:cubicBezTo>
                    <a:pt x="811" y="191"/>
                    <a:pt x="811" y="191"/>
                    <a:pt x="811" y="191"/>
                  </a:cubicBezTo>
                  <a:cubicBezTo>
                    <a:pt x="818" y="178"/>
                    <a:pt x="827" y="166"/>
                    <a:pt x="836" y="154"/>
                  </a:cubicBezTo>
                  <a:cubicBezTo>
                    <a:pt x="854" y="169"/>
                    <a:pt x="854" y="169"/>
                    <a:pt x="854" y="169"/>
                  </a:cubicBezTo>
                  <a:cubicBezTo>
                    <a:pt x="845" y="180"/>
                    <a:pt x="838" y="191"/>
                    <a:pt x="831" y="202"/>
                  </a:cubicBezTo>
                  <a:close/>
                  <a:moveTo>
                    <a:pt x="882" y="139"/>
                  </a:moveTo>
                  <a:cubicBezTo>
                    <a:pt x="867" y="122"/>
                    <a:pt x="867" y="122"/>
                    <a:pt x="867" y="122"/>
                  </a:cubicBezTo>
                  <a:cubicBezTo>
                    <a:pt x="877" y="113"/>
                    <a:pt x="889" y="103"/>
                    <a:pt x="901" y="94"/>
                  </a:cubicBezTo>
                  <a:cubicBezTo>
                    <a:pt x="914" y="113"/>
                    <a:pt x="914" y="113"/>
                    <a:pt x="914" y="113"/>
                  </a:cubicBezTo>
                  <a:cubicBezTo>
                    <a:pt x="903" y="121"/>
                    <a:pt x="892" y="130"/>
                    <a:pt x="882" y="139"/>
                  </a:cubicBezTo>
                  <a:close/>
                  <a:moveTo>
                    <a:pt x="949" y="90"/>
                  </a:moveTo>
                  <a:cubicBezTo>
                    <a:pt x="937" y="70"/>
                    <a:pt x="937" y="70"/>
                    <a:pt x="937" y="70"/>
                  </a:cubicBezTo>
                  <a:cubicBezTo>
                    <a:pt x="949" y="63"/>
                    <a:pt x="962" y="56"/>
                    <a:pt x="976" y="50"/>
                  </a:cubicBezTo>
                  <a:cubicBezTo>
                    <a:pt x="985" y="71"/>
                    <a:pt x="985" y="71"/>
                    <a:pt x="985" y="71"/>
                  </a:cubicBezTo>
                  <a:cubicBezTo>
                    <a:pt x="973" y="77"/>
                    <a:pt x="960" y="83"/>
                    <a:pt x="949" y="90"/>
                  </a:cubicBezTo>
                  <a:close/>
                  <a:moveTo>
                    <a:pt x="1024" y="54"/>
                  </a:moveTo>
                  <a:cubicBezTo>
                    <a:pt x="1016" y="33"/>
                    <a:pt x="1016" y="33"/>
                    <a:pt x="1016" y="33"/>
                  </a:cubicBezTo>
                  <a:cubicBezTo>
                    <a:pt x="1029" y="28"/>
                    <a:pt x="1043" y="23"/>
                    <a:pt x="1057" y="19"/>
                  </a:cubicBezTo>
                  <a:cubicBezTo>
                    <a:pt x="1063" y="41"/>
                    <a:pt x="1063" y="41"/>
                    <a:pt x="1063" y="41"/>
                  </a:cubicBezTo>
                  <a:cubicBezTo>
                    <a:pt x="1050" y="45"/>
                    <a:pt x="1037" y="49"/>
                    <a:pt x="1024" y="54"/>
                  </a:cubicBezTo>
                  <a:close/>
                  <a:moveTo>
                    <a:pt x="1104" y="31"/>
                  </a:moveTo>
                  <a:cubicBezTo>
                    <a:pt x="1099" y="9"/>
                    <a:pt x="1099" y="9"/>
                    <a:pt x="1099" y="9"/>
                  </a:cubicBezTo>
                  <a:cubicBezTo>
                    <a:pt x="1114" y="6"/>
                    <a:pt x="1128" y="4"/>
                    <a:pt x="1142" y="2"/>
                  </a:cubicBezTo>
                  <a:cubicBezTo>
                    <a:pt x="1145" y="25"/>
                    <a:pt x="1145" y="25"/>
                    <a:pt x="1145" y="25"/>
                  </a:cubicBezTo>
                  <a:cubicBezTo>
                    <a:pt x="1131" y="26"/>
                    <a:pt x="1118" y="29"/>
                    <a:pt x="1104" y="31"/>
                  </a:cubicBezTo>
                  <a:close/>
                  <a:moveTo>
                    <a:pt x="1226" y="27"/>
                  </a:moveTo>
                  <a:cubicBezTo>
                    <a:pt x="1214" y="25"/>
                    <a:pt x="1200" y="24"/>
                    <a:pt x="1186" y="23"/>
                  </a:cubicBezTo>
                  <a:cubicBezTo>
                    <a:pt x="1186" y="0"/>
                    <a:pt x="1186" y="0"/>
                    <a:pt x="1186" y="0"/>
                  </a:cubicBezTo>
                  <a:cubicBezTo>
                    <a:pt x="1202" y="1"/>
                    <a:pt x="1217" y="2"/>
                    <a:pt x="1231" y="5"/>
                  </a:cubicBezTo>
                  <a:lnTo>
                    <a:pt x="1226" y="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9" name="Freeform 9"/>
            <p:cNvSpPr/>
            <p:nvPr/>
          </p:nvSpPr>
          <p:spPr>
            <a:xfrm>
              <a:off x="3525" y="5700"/>
              <a:ext cx="57" cy="59"/>
            </a:xfrm>
            <a:custGeom>
              <a:avLst/>
              <a:gdLst/>
              <a:ahLst/>
              <a:cxnLst/>
              <a:rect l="l" t="t" r="r" b="b"/>
              <a:pathLst>
                <a:path w="24" h="25">
                  <a:moveTo>
                    <a:pt x="1" y="25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8" y="2"/>
                    <a:pt x="20" y="0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10" y="25"/>
                    <a:pt x="2" y="25"/>
                    <a:pt x="1" y="2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</p:grpSp>
      <p:grpSp>
        <p:nvGrpSpPr>
          <p:cNvPr id="10" name="Group 10"/>
          <p:cNvGrpSpPr/>
          <p:nvPr/>
        </p:nvGrpSpPr>
        <p:grpSpPr>
          <a:xfrm flipH="1">
            <a:off x="5405976" y="4086974"/>
            <a:ext cx="498331" cy="723812"/>
            <a:chOff x="553" y="1936"/>
            <a:chExt cx="263" cy="382"/>
          </a:xfrm>
        </p:grpSpPr>
        <p:sp>
          <p:nvSpPr>
            <p:cNvPr id="11" name="Freeform 11"/>
            <p:cNvSpPr/>
            <p:nvPr/>
          </p:nvSpPr>
          <p:spPr>
            <a:xfrm>
              <a:off x="553" y="1936"/>
              <a:ext cx="263" cy="382"/>
            </a:xfrm>
            <a:custGeom>
              <a:avLst/>
              <a:gdLst/>
              <a:ahLst/>
              <a:cxnLst/>
              <a:rect l="l" t="t" r="r" b="b"/>
              <a:pathLst>
                <a:path w="263" h="382">
                  <a:moveTo>
                    <a:pt x="146" y="163"/>
                  </a:moveTo>
                  <a:lnTo>
                    <a:pt x="241" y="331"/>
                  </a:lnTo>
                  <a:lnTo>
                    <a:pt x="179" y="145"/>
                  </a:lnTo>
                  <a:lnTo>
                    <a:pt x="234" y="0"/>
                  </a:lnTo>
                  <a:lnTo>
                    <a:pt x="263" y="382"/>
                  </a:lnTo>
                  <a:lnTo>
                    <a:pt x="0" y="150"/>
                  </a:lnTo>
                  <a:lnTo>
                    <a:pt x="146" y="163"/>
                  </a:lnTo>
                  <a:close/>
                </a:path>
              </a:pathLst>
            </a:custGeom>
            <a:noFill/>
            <a:ln w="15875" cap="rnd"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618" y="2050"/>
              <a:ext cx="176" cy="217"/>
            </a:xfrm>
            <a:custGeom>
              <a:avLst/>
              <a:gdLst/>
              <a:ahLst/>
              <a:cxnLst/>
              <a:rect l="l" t="t" r="r" b="b"/>
              <a:pathLst>
                <a:path w="176" h="217">
                  <a:moveTo>
                    <a:pt x="176" y="217"/>
                  </a:moveTo>
                  <a:lnTo>
                    <a:pt x="81" y="49"/>
                  </a:lnTo>
                  <a:lnTo>
                    <a:pt x="2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114" y="31"/>
                  </a:lnTo>
                  <a:lnTo>
                    <a:pt x="176" y="217"/>
                  </a:lnTo>
                  <a:close/>
                </a:path>
              </a:pathLst>
            </a:custGeom>
            <a:noFill/>
            <a:ln w="15875" cap="rnd"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620" y="2051"/>
              <a:ext cx="79" cy="48"/>
            </a:xfrm>
            <a:custGeom>
              <a:avLst/>
              <a:gdLst/>
              <a:ahLst/>
              <a:cxnLst/>
              <a:rect l="l" t="t" r="r" b="b"/>
              <a:pathLst>
                <a:path w="79" h="48">
                  <a:moveTo>
                    <a:pt x="79" y="48"/>
                  </a:moveTo>
                  <a:lnTo>
                    <a:pt x="38" y="44"/>
                  </a:lnTo>
                  <a:lnTo>
                    <a:pt x="0" y="0"/>
                  </a:lnTo>
                  <a:lnTo>
                    <a:pt x="79" y="48"/>
                  </a:lnTo>
                  <a:close/>
                </a:path>
              </a:pathLst>
            </a:custGeom>
            <a:noFill/>
            <a:ln w="15875" cap="rnd">
              <a:solidFill>
                <a:schemeClr val="accent3">
                  <a:lumMod val="60000"/>
                  <a:lumOff val="40000"/>
                </a:schemeClr>
              </a:solidFill>
              <a:prstDash val="solid"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</p:grpSp>
      <p:pic>
        <p:nvPicPr>
          <p:cNvPr id="14" name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199798" y="1239780"/>
            <a:ext cx="4788766" cy="5138064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 rot="16200000">
            <a:off x="682597" y="2032807"/>
            <a:ext cx="631825" cy="838036"/>
            <a:chOff x="9713035" y="7250187"/>
            <a:chExt cx="631825" cy="838036"/>
          </a:xfrm>
          <a:solidFill>
            <a:schemeClr val="accent2"/>
          </a:solidFill>
        </p:grpSpPr>
        <p:sp>
          <p:nvSpPr>
            <p:cNvPr id="16" name="AutoShape 16"/>
            <p:cNvSpPr/>
            <p:nvPr/>
          </p:nvSpPr>
          <p:spPr>
            <a:xfrm rot="16200000">
              <a:off x="9713335" y="7249887"/>
              <a:ext cx="71934" cy="7253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7" name="AutoShape 17"/>
            <p:cNvSpPr/>
            <p:nvPr/>
          </p:nvSpPr>
          <p:spPr>
            <a:xfrm rot="16200000">
              <a:off x="9992981" y="7250187"/>
              <a:ext cx="71934" cy="7193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8" name="AutoShape 18"/>
            <p:cNvSpPr/>
            <p:nvPr/>
          </p:nvSpPr>
          <p:spPr>
            <a:xfrm rot="16200000">
              <a:off x="10272626" y="7249887"/>
              <a:ext cx="71934" cy="7253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9" name="AutoShape 19"/>
            <p:cNvSpPr/>
            <p:nvPr/>
          </p:nvSpPr>
          <p:spPr>
            <a:xfrm rot="16200000">
              <a:off x="9713335" y="7505254"/>
              <a:ext cx="71934" cy="7253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0" name="AutoShape 20"/>
            <p:cNvSpPr/>
            <p:nvPr/>
          </p:nvSpPr>
          <p:spPr>
            <a:xfrm rot="16200000">
              <a:off x="9992981" y="7505554"/>
              <a:ext cx="71934" cy="7193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1" name="AutoShape 21"/>
            <p:cNvSpPr/>
            <p:nvPr/>
          </p:nvSpPr>
          <p:spPr>
            <a:xfrm rot="16200000">
              <a:off x="10272626" y="7505254"/>
              <a:ext cx="71934" cy="7253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2" name="AutoShape 22"/>
            <p:cNvSpPr/>
            <p:nvPr/>
          </p:nvSpPr>
          <p:spPr>
            <a:xfrm rot="16200000">
              <a:off x="9713035" y="7760322"/>
              <a:ext cx="72534" cy="7253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3" name="AutoShape 23"/>
            <p:cNvSpPr/>
            <p:nvPr/>
          </p:nvSpPr>
          <p:spPr>
            <a:xfrm rot="16200000">
              <a:off x="9992681" y="7760622"/>
              <a:ext cx="72534" cy="7193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4" name="AutoShape 24"/>
            <p:cNvSpPr/>
            <p:nvPr/>
          </p:nvSpPr>
          <p:spPr>
            <a:xfrm rot="16200000">
              <a:off x="10272326" y="7760322"/>
              <a:ext cx="72534" cy="7253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5" name="AutoShape 25"/>
            <p:cNvSpPr/>
            <p:nvPr/>
          </p:nvSpPr>
          <p:spPr>
            <a:xfrm rot="16200000">
              <a:off x="9713035" y="8015689"/>
              <a:ext cx="72534" cy="7253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6" name="AutoShape 26"/>
            <p:cNvSpPr/>
            <p:nvPr/>
          </p:nvSpPr>
          <p:spPr>
            <a:xfrm rot="16200000">
              <a:off x="9992681" y="8015989"/>
              <a:ext cx="72534" cy="7193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7" name="AutoShape 27"/>
            <p:cNvSpPr/>
            <p:nvPr/>
          </p:nvSpPr>
          <p:spPr>
            <a:xfrm rot="16200000">
              <a:off x="10272326" y="8015689"/>
              <a:ext cx="72534" cy="72534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</p:grp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title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800" b="1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Click to edit Master title style</a:t>
            </a:r>
            <a:endParaRPr lang="en-US" sz="2800" b="1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3" name="AutoShape 3"/>
          <p:cNvSpPr/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p>
            <a:pPr marL="228600" indent="-22860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800" b="0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Click to edit Master text styles</a:t>
            </a:r>
            <a:endParaRPr lang="en-US" sz="1800" b="0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  <a:p>
            <a:pPr marL="685800" lvl="1" indent="-228600" algn="l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600" b="0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Second level</a:t>
            </a:r>
            <a:endParaRPr lang="en-US" sz="1600" b="0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  <a:p>
            <a:pPr marL="1143000" lvl="2" indent="-228600" algn="l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400" b="0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Third level</a:t>
            </a:r>
            <a:endParaRPr lang="en-US" sz="1400" b="0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  <a:p>
            <a:pPr marL="1600200" lvl="3" indent="-228600" algn="l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Fourth level</a:t>
            </a:r>
            <a:endParaRPr lang="en-US" sz="1200" b="0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  <a:p>
            <a:pPr marL="2057400" lvl="4" indent="-228600" algn="l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200" b="0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Fifth level</a:t>
            </a:r>
            <a:endParaRPr lang="en-US" sz="1200" b="0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hyperlink" Target="https://aiclass-1302261367.cos.ap-nanjing.myqcloud.com/bd781d03754042c4acb27d148d5beed8.mp4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hyperlink" Target="https://aiclass-1302261367.cos.ap-nanjing.myqcloud.com/speech_7426725529589694491_55915670-b46c-4976-856d-68f1c9f1a4be.mp3" TargetMode="External"/><Relationship Id="rId2" Type="http://schemas.openxmlformats.org/officeDocument/2006/relationships/slideLayout" Target="../slideLayouts/slideLayout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hyperlink" Target="https://aiclass-1302261367.cos.ap-nanjing.myqcloud.com/speech_7426725529589694491_55915670-b46c-4976-856d-68f1c9f1a4be.mp3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ourseware-1302261367.file.myqcloud.com/package/re_qi_qiu_you_xi_8/index.html?data_url=https://courseware-1302261367.file.myqcloud.com/json/%E6%95%99%E7%A0%94/doom_the_rescue_20250811095444.json" TargetMode="Externa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6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ctrTitle"/>
          </p:nvPr>
        </p:nvSpPr>
        <p:spPr>
          <a:xfrm>
            <a:off x="7383915" y="3459243"/>
            <a:ext cx="3940968" cy="1446550"/>
          </a:xfrm>
        </p:spPr>
        <p:txBody>
          <a:bodyPr vert="horz" lIns="91440" tIns="45720" rIns="91440" bIns="45720" anchor="b"/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4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汉语拼音声调：一声初体验</a:t>
            </a:r>
            <a:endParaRPr lang="zh-CN" altLang="en-US" sz="44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AutoShape 3"/>
          <p:cNvSpPr/>
          <p:nvPr>
            <p:ph type="subTitle" idx="1"/>
          </p:nvPr>
        </p:nvSpPr>
        <p:spPr>
          <a:xfrm>
            <a:off x="7383915" y="5082367"/>
            <a:ext cx="3940968" cy="535853"/>
          </a:xfrm>
        </p:spPr>
        <p:txBody>
          <a:bodyPr vert="horz" lIns="91440" tIns="45720" rIns="91440" bIns="45720" anchor="t"/>
          <a:p>
            <a:pPr marL="0" indent="0"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1600" b="0" i="0" u="none" baseline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讲师姓名</a:t>
            </a:r>
            <a:endParaRPr lang="zh-CN" altLang="en-US" sz="1600" b="0" i="0" u="none" baseline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10795000" y="6540500"/>
            <a:ext cx="1270000" cy="190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rtlCol="0" anchor="t"/>
          <a:lstStyle/>
          <a:p>
            <a:pPr algn="r">
              <a:defRPr/>
            </a:pPr>
            <a:r>
              <a:rPr lang="en-US" sz="800" b="0" i="0" u="none" baseline="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</a:rPr>
              <a:t>Created By AI</a:t>
            </a:r>
            <a:endParaRPr lang="en-US"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/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常见一声词语</a:t>
            </a:r>
            <a:endParaRPr lang="zh-CN" altLang="en-US" sz="28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660400" y="1720994"/>
            <a:ext cx="10871201" cy="3874407"/>
            <a:chOff x="660401" y="2259693"/>
            <a:chExt cx="10871201" cy="3874407"/>
          </a:xfrm>
        </p:grpSpPr>
        <p:grpSp>
          <p:nvGrpSpPr>
            <p:cNvPr id="4" name="Group 4"/>
            <p:cNvGrpSpPr/>
            <p:nvPr/>
          </p:nvGrpSpPr>
          <p:grpSpPr>
            <a:xfrm>
              <a:off x="673100" y="2259693"/>
              <a:ext cx="10845800" cy="1866900"/>
              <a:chOff x="673100" y="2259693"/>
              <a:chExt cx="10845800" cy="1866900"/>
            </a:xfrm>
          </p:grpSpPr>
          <p:sp>
            <p:nvSpPr>
              <p:cNvPr id="5" name="AutoShape 5"/>
              <p:cNvSpPr/>
              <p:nvPr/>
            </p:nvSpPr>
            <p:spPr>
              <a:xfrm>
                <a:off x="673100" y="2259693"/>
                <a:ext cx="5353659" cy="1866900"/>
              </a:xfrm>
              <a:prstGeom prst="rect">
                <a:avLst/>
              </a:prstGeom>
              <a:blipFill>
                <a:blip r:embed="rId1"/>
                <a:srcRect/>
                <a:stretch>
                  <a:fillRect/>
                </a:stretch>
              </a:blipFill>
              <a:ln cap="flat" cmpd="sng">
                <a:noFill/>
                <a:prstDash val="solid"/>
                <a:miter lim="800000"/>
              </a:ln>
              <a:effectLst/>
            </p:spPr>
            <p:txBody>
              <a:bodyPr vert="horz" lIns="91440" tIns="45720" rIns="91440" bIns="45720" anchor="ctr"/>
              <a:p>
                <a:pPr marL="0" algn="ctr"/>
              </a:p>
            </p:txBody>
          </p:sp>
          <p:sp>
            <p:nvSpPr>
              <p:cNvPr id="6" name="AutoShape 6"/>
              <p:cNvSpPr/>
              <p:nvPr/>
            </p:nvSpPr>
            <p:spPr>
              <a:xfrm>
                <a:off x="6165241" y="2259693"/>
                <a:ext cx="5353659" cy="1866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lIns="91440" tIns="360000" rIns="91440" bIns="45720" anchor="ctr"/>
              <a:p>
                <a:pPr marL="0" algn="l">
                  <a:lnSpc>
                    <a:spcPct val="130000"/>
                  </a:lnSpc>
                </a:pPr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660401" y="4267200"/>
              <a:ext cx="10871201" cy="1866900"/>
              <a:chOff x="660401" y="4267200"/>
              <a:chExt cx="10871201" cy="1866900"/>
            </a:xfrm>
          </p:grpSpPr>
          <p:sp>
            <p:nvSpPr>
              <p:cNvPr id="8" name="AutoShape 8"/>
              <p:cNvSpPr/>
              <p:nvPr/>
            </p:nvSpPr>
            <p:spPr>
              <a:xfrm>
                <a:off x="660401" y="4267200"/>
                <a:ext cx="5353659" cy="1866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lIns="91440" tIns="360000" rIns="91440" bIns="45720" anchor="ctr"/>
              <a:p>
                <a:pPr marL="0" algn="l">
                  <a:lnSpc>
                    <a:spcPct val="130000"/>
                  </a:lnSpc>
                </a:pPr>
              </a:p>
            </p:txBody>
          </p:sp>
          <p:sp>
            <p:nvSpPr>
              <p:cNvPr id="9" name="AutoShape 9"/>
              <p:cNvSpPr/>
              <p:nvPr/>
            </p:nvSpPr>
            <p:spPr>
              <a:xfrm>
                <a:off x="6177942" y="4267200"/>
                <a:ext cx="5353660" cy="18669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flat" cmpd="sng">
                <a:noFill/>
                <a:prstDash val="solid"/>
                <a:miter lim="800000"/>
              </a:ln>
              <a:effectLst/>
            </p:spPr>
            <p:txBody>
              <a:bodyPr vert="horz" lIns="91440" tIns="45720" rIns="91440" bIns="45720" anchor="ctr"/>
              <a:p>
                <a:pPr marL="0" algn="ctr"/>
              </a:p>
            </p:txBody>
          </p:sp>
        </p:grpSp>
      </p:grpSp>
      <p:sp>
        <p:nvSpPr>
          <p:cNvPr id="10" name="TextBox 10"/>
          <p:cNvSpPr txBox="1"/>
          <p:nvPr/>
        </p:nvSpPr>
        <p:spPr>
          <a:xfrm>
            <a:off x="6348351" y="1896352"/>
            <a:ext cx="5084938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600" b="1" i="0" u="none" baseline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词语示例</a:t>
            </a:r>
            <a:endParaRPr lang="en-US" sz="1100"/>
          </a:p>
        </p:txBody>
      </p:sp>
      <p:sp>
        <p:nvSpPr>
          <p:cNvPr id="11" name="TextBox 11"/>
          <p:cNvSpPr txBox="1"/>
          <p:nvPr/>
        </p:nvSpPr>
        <p:spPr>
          <a:xfrm>
            <a:off x="6348351" y="2241372"/>
            <a:ext cx="5084938" cy="134652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marR="0" indent="0" algn="l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400" b="0" i="0" u="none" baseline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花(huā)：花朵；山(shān)：山峰；天(tiān)：天空。</a:t>
            </a:r>
            <a:endParaRPr lang="en-US" sz="1100"/>
          </a:p>
        </p:txBody>
      </p:sp>
      <p:sp>
        <p:nvSpPr>
          <p:cNvPr id="12" name="TextBox 12"/>
          <p:cNvSpPr txBox="1"/>
          <p:nvPr/>
        </p:nvSpPr>
        <p:spPr>
          <a:xfrm>
            <a:off x="756254" y="3833307"/>
            <a:ext cx="5084938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600" b="1" i="0" u="none" baseline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图片展示</a:t>
            </a:r>
            <a:endParaRPr lang="en-US" sz="1100"/>
          </a:p>
        </p:txBody>
      </p:sp>
      <p:sp>
        <p:nvSpPr>
          <p:cNvPr id="13" name="TextBox 13"/>
          <p:cNvSpPr txBox="1"/>
          <p:nvPr/>
        </p:nvSpPr>
        <p:spPr>
          <a:xfrm>
            <a:off x="756254" y="4178327"/>
            <a:ext cx="5084938" cy="134652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marR="0" indent="0" algn="l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400" b="0" i="0" u="none" baseline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/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游戏互动</a:t>
            </a:r>
            <a:endParaRPr lang="zh-CN" altLang="en-US" sz="28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5368414" y="4417000"/>
            <a:ext cx="6110084" cy="1523837"/>
          </a:xfrm>
          <a:prstGeom prst="roundRect">
            <a:avLst>
              <a:gd name="adj" fmla="val 8000"/>
            </a:avLst>
          </a:prstGeom>
          <a:solidFill>
            <a:schemeClr val="accent1">
              <a:alpha val="15000"/>
            </a:schemeClr>
          </a:solidFill>
        </p:spPr>
        <p:txBody>
          <a:bodyPr vert="horz" wrap="square" lIns="288000" tIns="216000" rIns="360000" bIns="45720" anchor="t">
            <a:noAutofit/>
          </a:bodyPr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请把发一声的词语和它的图片配对。词语：1. 妈 (mā) 2. 爸 (bà) 3. 飞机 (fēijī)。图片：A. 妈妈 B. 爸爸 C. 飞机。答案：1-A, 3-C</a:t>
            </a:r>
            <a:endParaRPr lang="zh-CN" altLang="en-US" sz="1400" b="0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5368414" y="1981893"/>
            <a:ext cx="6110084" cy="1523837"/>
          </a:xfrm>
          <a:prstGeom prst="roundRect">
            <a:avLst>
              <a:gd name="adj" fmla="val 8000"/>
            </a:avLst>
          </a:prstGeom>
          <a:solidFill>
            <a:schemeClr val="accent1">
              <a:alpha val="15000"/>
            </a:schemeClr>
          </a:solidFill>
        </p:spPr>
        <p:txBody>
          <a:bodyPr vert="horz" wrap="square" lIns="288000" tIns="216000" rIns="360000" bIns="45720" anchor="t">
            <a:noAutofit/>
          </a:bodyPr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选择正确的图片，点击它：A. 妈 (mā)；B. 马 (mǎ)；C. 骂 (mà)。答案：A</a:t>
            </a:r>
            <a:endParaRPr lang="zh-CN" altLang="en-US" sz="1400" b="0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68414" y="1299367"/>
            <a:ext cx="6110084" cy="41690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30000"/>
              </a:lnSpc>
              <a:defRPr/>
            </a:pPr>
            <a:r>
              <a:rPr lang="zh-CN" altLang="en-US" sz="18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声调小侦探</a:t>
            </a:r>
            <a:endParaRPr lang="en-US" sz="1100"/>
          </a:p>
        </p:txBody>
      </p:sp>
      <p:sp>
        <p:nvSpPr>
          <p:cNvPr id="6" name="TextBox 6"/>
          <p:cNvSpPr txBox="1"/>
          <p:nvPr/>
        </p:nvSpPr>
        <p:spPr>
          <a:xfrm>
            <a:off x="5368414" y="3722742"/>
            <a:ext cx="6110084" cy="41690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30000"/>
              </a:lnSpc>
              <a:defRPr/>
            </a:pPr>
            <a:r>
              <a:rPr lang="zh-CN" altLang="en-US" sz="18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声调配对</a:t>
            </a:r>
            <a:endParaRPr lang="en-US" sz="1100"/>
          </a:p>
        </p:txBody>
      </p:sp>
      <p:pic>
        <p:nvPicPr>
          <p:cNvPr id="7" name="image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6395" y="1130300"/>
            <a:ext cx="2971032" cy="528183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title"/>
          </p:nvPr>
        </p:nvSpPr>
        <p:spPr>
          <a:xfrm>
            <a:off x="1417697" y="3704353"/>
            <a:ext cx="4835720" cy="701731"/>
          </a:xfrm>
        </p:spPr>
        <p:txBody>
          <a:bodyPr vert="horz" lIns="91440" tIns="45720" rIns="91440" bIns="45720" anchor="b"/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44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扩展练习与总结</a:t>
            </a:r>
            <a:endParaRPr lang="zh-CN" altLang="en-US" sz="44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AutoShape 3"/>
          <p:cNvSpPr/>
          <p:nvPr>
            <p:ph type="body" sz="quarter" idx="13"/>
          </p:nvPr>
        </p:nvSpPr>
        <p:spPr>
          <a:xfrm>
            <a:off x="1232458" y="1753172"/>
            <a:ext cx="1040670" cy="923330"/>
          </a:xfrm>
        </p:spPr>
        <p:txBody>
          <a:bodyPr vert="horz" lIns="91440" tIns="45720" rIns="91440" bIns="45720" anchor="t"/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GB" sz="6000" b="1" i="0" u="none" baseline="0">
                <a:solidFill>
                  <a:schemeClr val="bg1"/>
                </a:solidFill>
                <a:latin typeface="Arial" panose="020B0604020202020204"/>
                <a:ea typeface="Arial" panose="020B0604020202020204"/>
              </a:rPr>
              <a:t>04</a:t>
            </a:r>
            <a:endParaRPr lang="en-GB" sz="6000" b="1" i="0" u="none" baseline="0">
              <a:solidFill>
                <a:schemeClr val="bg1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/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绕口令挑战</a:t>
            </a:r>
            <a:endParaRPr lang="zh-CN" altLang="en-US" sz="28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660400" y="1762901"/>
            <a:ext cx="4775200" cy="3848489"/>
          </a:xfrm>
          <a:prstGeom prst="roundRect">
            <a:avLst>
              <a:gd name="adj" fmla="val 3448"/>
            </a:avLst>
          </a:prstGeom>
          <a:noFill/>
          <a:ln cap="rnd">
            <a:solidFill>
              <a:schemeClr val="accent1"/>
            </a:solidFill>
          </a:ln>
        </p:spPr>
        <p:txBody>
          <a:bodyPr vert="horz" lIns="91440" tIns="45720" rIns="91440" bIns="45720" anchor="ctr"/>
          <a:p>
            <a:pPr marL="0" algn="ctr"/>
          </a:p>
        </p:txBody>
      </p:sp>
      <p:sp>
        <p:nvSpPr>
          <p:cNvPr id="4" name="AutoShape 4"/>
          <p:cNvSpPr/>
          <p:nvPr/>
        </p:nvSpPr>
        <p:spPr>
          <a:xfrm>
            <a:off x="6743700" y="1762901"/>
            <a:ext cx="4775200" cy="3848489"/>
          </a:xfrm>
          <a:prstGeom prst="roundRect">
            <a:avLst>
              <a:gd name="adj" fmla="val 3448"/>
            </a:avLst>
          </a:prstGeom>
          <a:noFill/>
          <a:ln cap="rnd">
            <a:solidFill>
              <a:schemeClr val="accent2"/>
            </a:solidFill>
          </a:ln>
        </p:spPr>
        <p:txBody>
          <a:bodyPr vert="horz" lIns="91440" tIns="45720" rIns="91440" bIns="45720" anchor="ctr"/>
          <a:p>
            <a:pPr marL="0" algn="ctr"/>
          </a:p>
        </p:txBody>
      </p:sp>
      <p:grpSp>
        <p:nvGrpSpPr>
          <p:cNvPr id="5" name="Group 5"/>
          <p:cNvGrpSpPr/>
          <p:nvPr/>
        </p:nvGrpSpPr>
        <p:grpSpPr>
          <a:xfrm>
            <a:off x="4825835" y="2947875"/>
            <a:ext cx="2540330" cy="1397000"/>
            <a:chOff x="4668956" y="2570543"/>
            <a:chExt cx="2540330" cy="1397000"/>
          </a:xfrm>
        </p:grpSpPr>
        <p:sp>
          <p:nvSpPr>
            <p:cNvPr id="6" name="AutoShape 6"/>
            <p:cNvSpPr/>
            <p:nvPr/>
          </p:nvSpPr>
          <p:spPr>
            <a:xfrm>
              <a:off x="4668956" y="2570543"/>
              <a:ext cx="1397000" cy="139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anchor="ctr"/>
            <a:p>
              <a:pPr marL="0" algn="ctr"/>
              <a:r>
                <a:rPr lang="en-GB" sz="2800" b="0" i="0" u="none" baseline="0">
                  <a:solidFill>
                    <a:schemeClr val="lt1"/>
                  </a:solidFill>
                  <a:latin typeface="Arial" panose="020B0604020202020204"/>
                  <a:ea typeface="Arial" panose="020B0604020202020204"/>
                </a:rPr>
                <a:t>01</a:t>
              </a:r>
              <a:endParaRPr lang="en-GB" sz="2800" b="0" i="0" u="none" baseline="0">
                <a:solidFill>
                  <a:schemeClr val="lt1"/>
                </a:solidFill>
                <a:latin typeface="Arial" panose="020B0604020202020204"/>
                <a:ea typeface="Arial" panose="020B0604020202020204"/>
              </a:endParaRPr>
            </a:p>
          </p:txBody>
        </p:sp>
        <p:sp>
          <p:nvSpPr>
            <p:cNvPr id="7" name="AutoShape 7"/>
            <p:cNvSpPr/>
            <p:nvPr/>
          </p:nvSpPr>
          <p:spPr>
            <a:xfrm>
              <a:off x="5812286" y="2570543"/>
              <a:ext cx="1397000" cy="139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lIns="91440" tIns="45720" rIns="91440" bIns="45720" anchor="ctr"/>
            <a:p>
              <a:pPr marL="0" algn="ctr"/>
              <a:r>
                <a:rPr lang="en-GB" sz="2800" b="0" i="0" u="none" baseline="0">
                  <a:solidFill>
                    <a:schemeClr val="lt1"/>
                  </a:solidFill>
                  <a:latin typeface="Arial" panose="020B0604020202020204"/>
                  <a:ea typeface="Arial" panose="020B0604020202020204"/>
                </a:rPr>
                <a:t>02</a:t>
              </a:r>
              <a:endParaRPr lang="en-GB" sz="2800" b="0" i="0" u="none" baseline="0">
                <a:solidFill>
                  <a:schemeClr val="lt1"/>
                </a:solidFill>
                <a:latin typeface="Arial" panose="020B0604020202020204"/>
                <a:ea typeface="Arial" panose="020B0604020202020204"/>
              </a:endParaRPr>
            </a:p>
          </p:txBody>
        </p:sp>
      </p:grpSp>
      <p:sp>
        <p:nvSpPr>
          <p:cNvPr id="8" name="AutoShape 8"/>
          <p:cNvSpPr/>
          <p:nvPr/>
        </p:nvSpPr>
        <p:spPr>
          <a:xfrm>
            <a:off x="800099" y="2520129"/>
            <a:ext cx="4304753" cy="476071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txBody>
          <a:bodyPr vert="horz" wrap="square" lIns="91440" tIns="45720" rIns="91440" bIns="45720" anchor="b">
            <a:spAutoFit/>
          </a:bodyPr>
          <a:p>
            <a:pPr marL="0" algn="ctr"/>
            <a:r>
              <a:rPr lang="zh-CN" altLang="en-US" sz="16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绕口令示例</a:t>
            </a:r>
            <a:endParaRPr lang="zh-CN" altLang="en-US" sz="16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800099" y="3128073"/>
            <a:ext cx="4304753" cy="1894007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txBody>
          <a:bodyPr vert="horz" wrap="square" lIns="91440" tIns="45720" rIns="91440" bIns="45720" anchor="t">
            <a:spAutoFit/>
          </a:bodyPr>
          <a:p>
            <a:pPr marL="0" algn="ctr">
              <a:lnSpc>
                <a:spcPct val="150000"/>
              </a:lnSpc>
            </a:pPr>
            <a:r>
              <a:rPr lang="zh-CN" altLang="en-US" sz="1400" b="0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妈妈骑马，马慢妈妈骂马。(māmā qímǎ, mǎ màn māmā mà mǎ.)</a:t>
            </a:r>
            <a:endParaRPr lang="zh-CN" altLang="en-US" sz="1400" b="0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7052063" y="2520129"/>
            <a:ext cx="4339838" cy="476071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txBody>
          <a:bodyPr vert="horz" wrap="square" lIns="91440" tIns="45720" rIns="91440" bIns="45720" anchor="b">
            <a:spAutoFit/>
          </a:bodyPr>
          <a:p>
            <a:pPr marL="0" algn="ctr"/>
            <a:r>
              <a:rPr lang="zh-CN" altLang="en-US" sz="16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练习要求</a:t>
            </a:r>
            <a:endParaRPr lang="zh-CN" altLang="en-US" sz="16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7052063" y="3128073"/>
            <a:ext cx="4339838" cy="1894007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txBody>
          <a:bodyPr vert="horz" wrap="square" lIns="91440" tIns="45720" rIns="91440" bIns="45720" anchor="t">
            <a:spAutoFit/>
          </a:bodyPr>
          <a:p>
            <a:pPr marL="0" algn="ctr">
              <a:lnSpc>
                <a:spcPct val="150000"/>
              </a:lnSpc>
            </a:pPr>
            <a:r>
              <a:rPr lang="zh-CN" altLang="en-US" sz="1400" b="0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快速、清晰地读出绕口令；注意每个音节的声调。</a:t>
            </a:r>
            <a:endParaRPr lang="zh-CN" altLang="en-US" sz="1400" b="0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image7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2835" y="3862274"/>
            <a:ext cx="251460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/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课堂总结</a:t>
            </a:r>
            <a:endParaRPr lang="zh-CN" altLang="en-US" sz="28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426937" y="2325572"/>
            <a:ext cx="3180581" cy="3233690"/>
            <a:chOff x="3829051" y="1444626"/>
            <a:chExt cx="4522787" cy="4471987"/>
          </a:xfrm>
        </p:grpSpPr>
        <p:sp>
          <p:nvSpPr>
            <p:cNvPr id="4" name="Freeform 4"/>
            <p:cNvSpPr/>
            <p:nvPr/>
          </p:nvSpPr>
          <p:spPr>
            <a:xfrm>
              <a:off x="6115051" y="3049588"/>
              <a:ext cx="2036763" cy="1958975"/>
            </a:xfrm>
            <a:custGeom>
              <a:avLst/>
              <a:gdLst/>
              <a:ahLst/>
              <a:cxnLst/>
              <a:rect l="l" t="t" r="r" b="b"/>
              <a:pathLst>
                <a:path w="936" h="900">
                  <a:moveTo>
                    <a:pt x="772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3" y="0"/>
                    <a:pt x="0" y="0"/>
                  </a:cubicBezTo>
                  <a:cubicBezTo>
                    <a:pt x="7" y="0"/>
                    <a:pt x="36" y="2"/>
                    <a:pt x="36" y="50"/>
                  </a:cubicBezTo>
                  <a:cubicBezTo>
                    <a:pt x="36" y="900"/>
                    <a:pt x="36" y="900"/>
                    <a:pt x="36" y="900"/>
                  </a:cubicBezTo>
                  <a:cubicBezTo>
                    <a:pt x="936" y="900"/>
                    <a:pt x="936" y="900"/>
                    <a:pt x="936" y="900"/>
                  </a:cubicBezTo>
                  <a:cubicBezTo>
                    <a:pt x="936" y="164"/>
                    <a:pt x="936" y="164"/>
                    <a:pt x="936" y="164"/>
                  </a:cubicBezTo>
                  <a:cubicBezTo>
                    <a:pt x="936" y="73"/>
                    <a:pt x="863" y="0"/>
                    <a:pt x="772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5" name="Freeform 5"/>
            <p:cNvSpPr/>
            <p:nvPr/>
          </p:nvSpPr>
          <p:spPr>
            <a:xfrm>
              <a:off x="3944938" y="5091113"/>
              <a:ext cx="1500188" cy="825500"/>
            </a:xfrm>
            <a:custGeom>
              <a:avLst/>
              <a:gdLst/>
              <a:ahLst/>
              <a:cxnLst/>
              <a:rect l="l" t="t" r="r" b="b"/>
              <a:pathLst>
                <a:path w="689" h="379">
                  <a:moveTo>
                    <a:pt x="582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83"/>
                    <a:pt x="24" y="107"/>
                    <a:pt x="54" y="107"/>
                  </a:cubicBezTo>
                  <a:cubicBezTo>
                    <a:pt x="582" y="107"/>
                    <a:pt x="582" y="107"/>
                    <a:pt x="582" y="107"/>
                  </a:cubicBezTo>
                  <a:cubicBezTo>
                    <a:pt x="582" y="272"/>
                    <a:pt x="582" y="272"/>
                    <a:pt x="582" y="272"/>
                  </a:cubicBezTo>
                  <a:cubicBezTo>
                    <a:pt x="54" y="272"/>
                    <a:pt x="54" y="272"/>
                    <a:pt x="54" y="272"/>
                  </a:cubicBezTo>
                  <a:cubicBezTo>
                    <a:pt x="24" y="272"/>
                    <a:pt x="0" y="296"/>
                    <a:pt x="0" y="326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355"/>
                    <a:pt x="24" y="379"/>
                    <a:pt x="54" y="379"/>
                  </a:cubicBezTo>
                  <a:cubicBezTo>
                    <a:pt x="582" y="379"/>
                    <a:pt x="582" y="379"/>
                    <a:pt x="582" y="379"/>
                  </a:cubicBezTo>
                  <a:cubicBezTo>
                    <a:pt x="689" y="379"/>
                    <a:pt x="689" y="379"/>
                    <a:pt x="689" y="379"/>
                  </a:cubicBezTo>
                  <a:cubicBezTo>
                    <a:pt x="689" y="272"/>
                    <a:pt x="689" y="272"/>
                    <a:pt x="689" y="272"/>
                  </a:cubicBezTo>
                  <a:cubicBezTo>
                    <a:pt x="689" y="107"/>
                    <a:pt x="689" y="107"/>
                    <a:pt x="689" y="107"/>
                  </a:cubicBezTo>
                  <a:cubicBezTo>
                    <a:pt x="689" y="0"/>
                    <a:pt x="689" y="0"/>
                    <a:pt x="689" y="0"/>
                  </a:cubicBezTo>
                  <a:lnTo>
                    <a:pt x="582" y="0"/>
                  </a:lnTo>
                  <a:close/>
                </a:path>
              </a:pathLst>
            </a:custGeom>
            <a:solidFill>
              <a:srgbClr val="C9401B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6" name="AutoShape 6"/>
            <p:cNvSpPr/>
            <p:nvPr/>
          </p:nvSpPr>
          <p:spPr>
            <a:xfrm>
              <a:off x="4097338" y="5324476"/>
              <a:ext cx="1114425" cy="358775"/>
            </a:xfrm>
            <a:prstGeom prst="rect">
              <a:avLst/>
            </a:prstGeom>
            <a:solidFill>
              <a:srgbClr val="EDF3EE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7" name="Freeform 7"/>
            <p:cNvSpPr/>
            <p:nvPr/>
          </p:nvSpPr>
          <p:spPr>
            <a:xfrm>
              <a:off x="4097338" y="5416551"/>
              <a:ext cx="960438" cy="41275"/>
            </a:xfrm>
            <a:custGeom>
              <a:avLst/>
              <a:gdLst/>
              <a:ahLst/>
              <a:cxnLst/>
              <a:rect l="l" t="t" r="r" b="b"/>
              <a:pathLst>
                <a:path w="441" h="19">
                  <a:moveTo>
                    <a:pt x="432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37" y="0"/>
                    <a:pt x="441" y="4"/>
                    <a:pt x="441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14"/>
                    <a:pt x="437" y="19"/>
                    <a:pt x="432" y="19"/>
                  </a:cubicBezTo>
                  <a:close/>
                </a:path>
              </a:pathLst>
            </a:custGeom>
            <a:solidFill>
              <a:srgbClr val="9EA7B5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8" name="Freeform 8"/>
            <p:cNvSpPr/>
            <p:nvPr/>
          </p:nvSpPr>
          <p:spPr>
            <a:xfrm>
              <a:off x="4097338" y="5543551"/>
              <a:ext cx="960438" cy="42863"/>
            </a:xfrm>
            <a:custGeom>
              <a:avLst/>
              <a:gdLst/>
              <a:ahLst/>
              <a:cxnLst/>
              <a:rect l="l" t="t" r="r" b="b"/>
              <a:pathLst>
                <a:path w="441" h="19">
                  <a:moveTo>
                    <a:pt x="432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37" y="0"/>
                    <a:pt x="441" y="4"/>
                    <a:pt x="441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15"/>
                    <a:pt x="437" y="19"/>
                    <a:pt x="432" y="19"/>
                  </a:cubicBezTo>
                  <a:close/>
                </a:path>
              </a:pathLst>
            </a:custGeom>
            <a:solidFill>
              <a:srgbClr val="9EA7B5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9" name="Freeform 9"/>
            <p:cNvSpPr/>
            <p:nvPr/>
          </p:nvSpPr>
          <p:spPr>
            <a:xfrm>
              <a:off x="3829051" y="4264026"/>
              <a:ext cx="954088" cy="827088"/>
            </a:xfrm>
            <a:custGeom>
              <a:avLst/>
              <a:gdLst/>
              <a:ahLst/>
              <a:cxnLst/>
              <a:rect l="l" t="t" r="r" b="b"/>
              <a:pathLst>
                <a:path w="438" h="380">
                  <a:moveTo>
                    <a:pt x="190" y="380"/>
                  </a:moveTo>
                  <a:cubicBezTo>
                    <a:pt x="438" y="380"/>
                    <a:pt x="438" y="380"/>
                    <a:pt x="438" y="38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85" y="0"/>
                    <a:pt x="0" y="85"/>
                    <a:pt x="0" y="19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94"/>
                    <a:pt x="85" y="380"/>
                    <a:pt x="190" y="3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532563" y="4608513"/>
              <a:ext cx="1819275" cy="1308100"/>
            </a:xfrm>
            <a:custGeom>
              <a:avLst/>
              <a:gdLst/>
              <a:ahLst/>
              <a:cxnLst/>
              <a:rect l="l" t="t" r="r" b="b"/>
              <a:pathLst>
                <a:path w="836" h="601">
                  <a:moveTo>
                    <a:pt x="705" y="601"/>
                  </a:moveTo>
                  <a:cubicBezTo>
                    <a:pt x="0" y="601"/>
                    <a:pt x="0" y="601"/>
                    <a:pt x="0" y="6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05" y="0"/>
                    <a:pt x="705" y="0"/>
                    <a:pt x="705" y="0"/>
                  </a:cubicBezTo>
                  <a:cubicBezTo>
                    <a:pt x="778" y="0"/>
                    <a:pt x="836" y="59"/>
                    <a:pt x="836" y="131"/>
                  </a:cubicBezTo>
                  <a:cubicBezTo>
                    <a:pt x="836" y="470"/>
                    <a:pt x="836" y="470"/>
                    <a:pt x="836" y="470"/>
                  </a:cubicBezTo>
                  <a:cubicBezTo>
                    <a:pt x="836" y="543"/>
                    <a:pt x="778" y="601"/>
                    <a:pt x="705" y="601"/>
                  </a:cubicBezTo>
                  <a:close/>
                </a:path>
              </a:pathLst>
            </a:custGeom>
            <a:solidFill>
              <a:srgbClr val="E9CD4D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6565901" y="4914901"/>
              <a:ext cx="1304925" cy="695325"/>
            </a:xfrm>
            <a:custGeom>
              <a:avLst/>
              <a:gdLst/>
              <a:ahLst/>
              <a:cxnLst/>
              <a:rect l="l" t="t" r="r" b="b"/>
              <a:pathLst>
                <a:path w="600" h="319">
                  <a:moveTo>
                    <a:pt x="441" y="319"/>
                  </a:moveTo>
                  <a:cubicBezTo>
                    <a:pt x="0" y="319"/>
                    <a:pt x="0" y="319"/>
                    <a:pt x="0" y="3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1" y="0"/>
                    <a:pt x="441" y="0"/>
                    <a:pt x="441" y="0"/>
                  </a:cubicBezTo>
                  <a:cubicBezTo>
                    <a:pt x="529" y="0"/>
                    <a:pt x="600" y="72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248"/>
                    <a:pt x="529" y="319"/>
                    <a:pt x="441" y="319"/>
                  </a:cubicBezTo>
                  <a:close/>
                </a:path>
              </a:pathLst>
            </a:custGeom>
            <a:solidFill>
              <a:srgbClr val="EDF3EE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5899151" y="5067301"/>
              <a:ext cx="1685925" cy="41275"/>
            </a:xfrm>
            <a:custGeom>
              <a:avLst/>
              <a:gdLst/>
              <a:ahLst/>
              <a:cxnLst/>
              <a:rect l="l" t="t" r="r" b="b"/>
              <a:pathLst>
                <a:path w="775" h="19">
                  <a:moveTo>
                    <a:pt x="766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66" y="0"/>
                    <a:pt x="766" y="0"/>
                    <a:pt x="766" y="0"/>
                  </a:cubicBezTo>
                  <a:cubicBezTo>
                    <a:pt x="771" y="0"/>
                    <a:pt x="775" y="4"/>
                    <a:pt x="775" y="10"/>
                  </a:cubicBezTo>
                  <a:cubicBezTo>
                    <a:pt x="775" y="10"/>
                    <a:pt x="775" y="10"/>
                    <a:pt x="775" y="10"/>
                  </a:cubicBezTo>
                  <a:cubicBezTo>
                    <a:pt x="775" y="15"/>
                    <a:pt x="771" y="19"/>
                    <a:pt x="766" y="19"/>
                  </a:cubicBezTo>
                  <a:close/>
                </a:path>
              </a:pathLst>
            </a:custGeom>
            <a:solidFill>
              <a:srgbClr val="9EA7B5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5899151" y="5195888"/>
              <a:ext cx="1685925" cy="41275"/>
            </a:xfrm>
            <a:custGeom>
              <a:avLst/>
              <a:gdLst/>
              <a:ahLst/>
              <a:cxnLst/>
              <a:rect l="l" t="t" r="r" b="b"/>
              <a:pathLst>
                <a:path w="775" h="19">
                  <a:moveTo>
                    <a:pt x="766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66" y="0"/>
                    <a:pt x="766" y="0"/>
                    <a:pt x="766" y="0"/>
                  </a:cubicBezTo>
                  <a:cubicBezTo>
                    <a:pt x="771" y="0"/>
                    <a:pt x="775" y="5"/>
                    <a:pt x="775" y="10"/>
                  </a:cubicBezTo>
                  <a:cubicBezTo>
                    <a:pt x="775" y="10"/>
                    <a:pt x="775" y="10"/>
                    <a:pt x="775" y="10"/>
                  </a:cubicBezTo>
                  <a:cubicBezTo>
                    <a:pt x="775" y="15"/>
                    <a:pt x="771" y="19"/>
                    <a:pt x="766" y="19"/>
                  </a:cubicBezTo>
                  <a:close/>
                </a:path>
              </a:pathLst>
            </a:custGeom>
            <a:solidFill>
              <a:srgbClr val="9EA7B5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5899151" y="5332413"/>
              <a:ext cx="1685925" cy="41275"/>
            </a:xfrm>
            <a:custGeom>
              <a:avLst/>
              <a:gdLst/>
              <a:ahLst/>
              <a:cxnLst/>
              <a:rect l="l" t="t" r="r" b="b"/>
              <a:pathLst>
                <a:path w="775" h="19">
                  <a:moveTo>
                    <a:pt x="766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66" y="0"/>
                    <a:pt x="766" y="0"/>
                    <a:pt x="766" y="0"/>
                  </a:cubicBezTo>
                  <a:cubicBezTo>
                    <a:pt x="771" y="0"/>
                    <a:pt x="775" y="4"/>
                    <a:pt x="775" y="10"/>
                  </a:cubicBezTo>
                  <a:cubicBezTo>
                    <a:pt x="775" y="10"/>
                    <a:pt x="775" y="10"/>
                    <a:pt x="775" y="10"/>
                  </a:cubicBezTo>
                  <a:cubicBezTo>
                    <a:pt x="775" y="15"/>
                    <a:pt x="771" y="19"/>
                    <a:pt x="766" y="19"/>
                  </a:cubicBezTo>
                  <a:close/>
                </a:path>
              </a:pathLst>
            </a:custGeom>
            <a:solidFill>
              <a:srgbClr val="9EA7B5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5899151" y="5461001"/>
              <a:ext cx="1685925" cy="41275"/>
            </a:xfrm>
            <a:custGeom>
              <a:avLst/>
              <a:gdLst/>
              <a:ahLst/>
              <a:cxnLst/>
              <a:rect l="l" t="t" r="r" b="b"/>
              <a:pathLst>
                <a:path w="775" h="19">
                  <a:moveTo>
                    <a:pt x="766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66" y="0"/>
                    <a:pt x="766" y="0"/>
                    <a:pt x="766" y="0"/>
                  </a:cubicBezTo>
                  <a:cubicBezTo>
                    <a:pt x="771" y="0"/>
                    <a:pt x="775" y="5"/>
                    <a:pt x="775" y="10"/>
                  </a:cubicBezTo>
                  <a:cubicBezTo>
                    <a:pt x="775" y="10"/>
                    <a:pt x="775" y="10"/>
                    <a:pt x="775" y="10"/>
                  </a:cubicBezTo>
                  <a:cubicBezTo>
                    <a:pt x="775" y="15"/>
                    <a:pt x="771" y="19"/>
                    <a:pt x="766" y="19"/>
                  </a:cubicBezTo>
                  <a:close/>
                </a:path>
              </a:pathLst>
            </a:custGeom>
            <a:solidFill>
              <a:srgbClr val="9EA7B5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4486276" y="4264026"/>
              <a:ext cx="2289175" cy="827088"/>
            </a:xfrm>
            <a:custGeom>
              <a:avLst/>
              <a:gdLst/>
              <a:ahLst/>
              <a:cxnLst/>
              <a:rect l="l" t="t" r="r" b="b"/>
              <a:pathLst>
                <a:path w="1052" h="380">
                  <a:moveTo>
                    <a:pt x="470" y="0"/>
                  </a:moveTo>
                  <a:cubicBezTo>
                    <a:pt x="999" y="0"/>
                    <a:pt x="999" y="0"/>
                    <a:pt x="999" y="0"/>
                  </a:cubicBezTo>
                  <a:cubicBezTo>
                    <a:pt x="1028" y="0"/>
                    <a:pt x="1052" y="24"/>
                    <a:pt x="1052" y="53"/>
                  </a:cubicBezTo>
                  <a:cubicBezTo>
                    <a:pt x="1052" y="53"/>
                    <a:pt x="1052" y="53"/>
                    <a:pt x="1052" y="53"/>
                  </a:cubicBezTo>
                  <a:cubicBezTo>
                    <a:pt x="1052" y="83"/>
                    <a:pt x="1028" y="107"/>
                    <a:pt x="999" y="107"/>
                  </a:cubicBezTo>
                  <a:cubicBezTo>
                    <a:pt x="136" y="107"/>
                    <a:pt x="136" y="107"/>
                    <a:pt x="136" y="107"/>
                  </a:cubicBezTo>
                  <a:cubicBezTo>
                    <a:pt x="136" y="272"/>
                    <a:pt x="136" y="272"/>
                    <a:pt x="136" y="272"/>
                  </a:cubicBezTo>
                  <a:cubicBezTo>
                    <a:pt x="999" y="272"/>
                    <a:pt x="999" y="272"/>
                    <a:pt x="999" y="272"/>
                  </a:cubicBezTo>
                  <a:cubicBezTo>
                    <a:pt x="1028" y="272"/>
                    <a:pt x="1052" y="296"/>
                    <a:pt x="1052" y="326"/>
                  </a:cubicBezTo>
                  <a:cubicBezTo>
                    <a:pt x="1052" y="326"/>
                    <a:pt x="1052" y="326"/>
                    <a:pt x="1052" y="326"/>
                  </a:cubicBezTo>
                  <a:cubicBezTo>
                    <a:pt x="1052" y="356"/>
                    <a:pt x="1028" y="380"/>
                    <a:pt x="999" y="380"/>
                  </a:cubicBezTo>
                  <a:cubicBezTo>
                    <a:pt x="470" y="380"/>
                    <a:pt x="470" y="380"/>
                    <a:pt x="470" y="380"/>
                  </a:cubicBezTo>
                  <a:cubicBezTo>
                    <a:pt x="107" y="380"/>
                    <a:pt x="107" y="380"/>
                    <a:pt x="107" y="380"/>
                  </a:cubicBezTo>
                  <a:cubicBezTo>
                    <a:pt x="48" y="380"/>
                    <a:pt x="0" y="33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7" y="0"/>
                  </a:cubicBezTo>
                  <a:lnTo>
                    <a:pt x="47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7" name="AutoShape 17"/>
            <p:cNvSpPr/>
            <p:nvPr/>
          </p:nvSpPr>
          <p:spPr>
            <a:xfrm>
              <a:off x="4783138" y="4497388"/>
              <a:ext cx="1843088" cy="358775"/>
            </a:xfrm>
            <a:prstGeom prst="rect">
              <a:avLst/>
            </a:prstGeom>
            <a:solidFill>
              <a:srgbClr val="EDF3EE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4938713" y="4587876"/>
              <a:ext cx="1687513" cy="42863"/>
            </a:xfrm>
            <a:custGeom>
              <a:avLst/>
              <a:gdLst/>
              <a:ahLst/>
              <a:cxnLst/>
              <a:rect l="l" t="t" r="r" b="b"/>
              <a:pathLst>
                <a:path w="775" h="19">
                  <a:moveTo>
                    <a:pt x="9" y="19"/>
                  </a:moveTo>
                  <a:cubicBezTo>
                    <a:pt x="775" y="19"/>
                    <a:pt x="775" y="19"/>
                    <a:pt x="775" y="19"/>
                  </a:cubicBezTo>
                  <a:cubicBezTo>
                    <a:pt x="775" y="0"/>
                    <a:pt x="775" y="0"/>
                    <a:pt x="77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5"/>
                    <a:pt x="4" y="19"/>
                    <a:pt x="9" y="19"/>
                  </a:cubicBezTo>
                  <a:close/>
                </a:path>
              </a:pathLst>
            </a:custGeom>
            <a:solidFill>
              <a:srgbClr val="9EA7B5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4938713" y="4716463"/>
              <a:ext cx="1687513" cy="41275"/>
            </a:xfrm>
            <a:custGeom>
              <a:avLst/>
              <a:gdLst/>
              <a:ahLst/>
              <a:cxnLst/>
              <a:rect l="l" t="t" r="r" b="b"/>
              <a:pathLst>
                <a:path w="775" h="19">
                  <a:moveTo>
                    <a:pt x="9" y="19"/>
                  </a:moveTo>
                  <a:cubicBezTo>
                    <a:pt x="775" y="19"/>
                    <a:pt x="775" y="19"/>
                    <a:pt x="775" y="19"/>
                  </a:cubicBezTo>
                  <a:cubicBezTo>
                    <a:pt x="775" y="0"/>
                    <a:pt x="775" y="0"/>
                    <a:pt x="77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5"/>
                    <a:pt x="4" y="19"/>
                    <a:pt x="9" y="19"/>
                  </a:cubicBezTo>
                  <a:close/>
                </a:path>
              </a:pathLst>
            </a:custGeom>
            <a:solidFill>
              <a:srgbClr val="9EA7B5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0" name="AutoShape 20"/>
            <p:cNvSpPr/>
            <p:nvPr/>
          </p:nvSpPr>
          <p:spPr>
            <a:xfrm>
              <a:off x="5445126" y="5091113"/>
              <a:ext cx="1939925" cy="825500"/>
            </a:xfrm>
            <a:prstGeom prst="rect">
              <a:avLst/>
            </a:prstGeom>
            <a:solidFill>
              <a:srgbClr val="E05F2B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5846763" y="3049588"/>
              <a:ext cx="346075" cy="642938"/>
            </a:xfrm>
            <a:custGeom>
              <a:avLst/>
              <a:gdLst/>
              <a:ahLst/>
              <a:cxnLst/>
              <a:rect l="l" t="t" r="r" b="b"/>
              <a:pathLst>
                <a:path w="159" h="295">
                  <a:moveTo>
                    <a:pt x="159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59" y="0"/>
                    <a:pt x="0" y="59"/>
                    <a:pt x="0" y="13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159" y="295"/>
                    <a:pt x="159" y="295"/>
                    <a:pt x="159" y="295"/>
                  </a:cubicBezTo>
                  <a:lnTo>
                    <a:pt x="1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2" name="AutoShape 22"/>
            <p:cNvSpPr/>
            <p:nvPr/>
          </p:nvSpPr>
          <p:spPr>
            <a:xfrm>
              <a:off x="6446838" y="3524251"/>
              <a:ext cx="430213" cy="60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3" name="AutoShape 23"/>
            <p:cNvSpPr/>
            <p:nvPr/>
          </p:nvSpPr>
          <p:spPr>
            <a:xfrm>
              <a:off x="6959601" y="3524251"/>
              <a:ext cx="862013" cy="60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4" name="AutoShape 24"/>
            <p:cNvSpPr/>
            <p:nvPr/>
          </p:nvSpPr>
          <p:spPr>
            <a:xfrm>
              <a:off x="6446838" y="3748088"/>
              <a:ext cx="1374775" cy="61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5" name="AutoShape 25"/>
            <p:cNvSpPr/>
            <p:nvPr/>
          </p:nvSpPr>
          <p:spPr>
            <a:xfrm>
              <a:off x="6446838" y="3968751"/>
              <a:ext cx="1374775" cy="60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6" name="AutoShape 26"/>
            <p:cNvSpPr/>
            <p:nvPr/>
          </p:nvSpPr>
          <p:spPr>
            <a:xfrm>
              <a:off x="6446838" y="4168776"/>
              <a:ext cx="925513" cy="60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7" name="AutoShape 27"/>
            <p:cNvSpPr/>
            <p:nvPr/>
          </p:nvSpPr>
          <p:spPr>
            <a:xfrm>
              <a:off x="7453313" y="4168776"/>
              <a:ext cx="368300" cy="60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8" name="Freeform 28"/>
            <p:cNvSpPr/>
            <p:nvPr/>
          </p:nvSpPr>
          <p:spPr>
            <a:xfrm>
              <a:off x="4732338" y="4065588"/>
              <a:ext cx="1044575" cy="198438"/>
            </a:xfrm>
            <a:custGeom>
              <a:avLst/>
              <a:gdLst/>
              <a:ahLst/>
              <a:cxnLst/>
              <a:rect l="l" t="t" r="r" b="b"/>
              <a:pathLst>
                <a:path w="480" h="91">
                  <a:moveTo>
                    <a:pt x="434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70"/>
                    <a:pt x="20" y="91"/>
                    <a:pt x="45" y="91"/>
                  </a:cubicBezTo>
                  <a:cubicBezTo>
                    <a:pt x="434" y="91"/>
                    <a:pt x="434" y="91"/>
                    <a:pt x="434" y="91"/>
                  </a:cubicBezTo>
                  <a:cubicBezTo>
                    <a:pt x="459" y="91"/>
                    <a:pt x="480" y="70"/>
                    <a:pt x="480" y="45"/>
                  </a:cubicBezTo>
                  <a:cubicBezTo>
                    <a:pt x="480" y="45"/>
                    <a:pt x="480" y="45"/>
                    <a:pt x="480" y="45"/>
                  </a:cubicBezTo>
                  <a:cubicBezTo>
                    <a:pt x="480" y="20"/>
                    <a:pt x="459" y="0"/>
                    <a:pt x="434" y="0"/>
                  </a:cubicBezTo>
                  <a:close/>
                </a:path>
              </a:pathLst>
            </a:custGeom>
            <a:solidFill>
              <a:srgbClr val="E05F2B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9" name="Freeform 29"/>
            <p:cNvSpPr/>
            <p:nvPr/>
          </p:nvSpPr>
          <p:spPr>
            <a:xfrm>
              <a:off x="4732338" y="3717926"/>
              <a:ext cx="1044575" cy="195263"/>
            </a:xfrm>
            <a:custGeom>
              <a:avLst/>
              <a:gdLst/>
              <a:ahLst/>
              <a:cxnLst/>
              <a:rect l="l" t="t" r="r" b="b"/>
              <a:pathLst>
                <a:path w="480" h="90">
                  <a:moveTo>
                    <a:pt x="434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434" y="90"/>
                    <a:pt x="434" y="90"/>
                    <a:pt x="434" y="90"/>
                  </a:cubicBezTo>
                  <a:cubicBezTo>
                    <a:pt x="459" y="90"/>
                    <a:pt x="480" y="70"/>
                    <a:pt x="480" y="45"/>
                  </a:cubicBezTo>
                  <a:cubicBezTo>
                    <a:pt x="480" y="45"/>
                    <a:pt x="480" y="45"/>
                    <a:pt x="480" y="45"/>
                  </a:cubicBezTo>
                  <a:cubicBezTo>
                    <a:pt x="480" y="20"/>
                    <a:pt x="459" y="0"/>
                    <a:pt x="434" y="0"/>
                  </a:cubicBezTo>
                  <a:close/>
                </a:path>
              </a:pathLst>
            </a:custGeom>
            <a:solidFill>
              <a:srgbClr val="E05F2B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30" name="AutoShape 30"/>
            <p:cNvSpPr/>
            <p:nvPr/>
          </p:nvSpPr>
          <p:spPr>
            <a:xfrm>
              <a:off x="4808538" y="3913188"/>
              <a:ext cx="890588" cy="152400"/>
            </a:xfrm>
            <a:prstGeom prst="rect">
              <a:avLst/>
            </a:prstGeom>
            <a:solidFill>
              <a:srgbClr val="C9401B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31" name="Freeform 31"/>
            <p:cNvSpPr/>
            <p:nvPr/>
          </p:nvSpPr>
          <p:spPr>
            <a:xfrm>
              <a:off x="4432301" y="1817688"/>
              <a:ext cx="1644650" cy="1900238"/>
            </a:xfrm>
            <a:custGeom>
              <a:avLst/>
              <a:gdLst/>
              <a:ahLst/>
              <a:cxnLst/>
              <a:rect l="l" t="t" r="r" b="b"/>
              <a:pathLst>
                <a:path w="756" h="873">
                  <a:moveTo>
                    <a:pt x="756" y="399"/>
                  </a:moveTo>
                  <a:cubicBezTo>
                    <a:pt x="756" y="0"/>
                    <a:pt x="378" y="12"/>
                    <a:pt x="378" y="12"/>
                  </a:cubicBezTo>
                  <a:cubicBezTo>
                    <a:pt x="378" y="12"/>
                    <a:pt x="0" y="0"/>
                    <a:pt x="0" y="399"/>
                  </a:cubicBezTo>
                  <a:cubicBezTo>
                    <a:pt x="0" y="574"/>
                    <a:pt x="127" y="688"/>
                    <a:pt x="163" y="732"/>
                  </a:cubicBezTo>
                  <a:cubicBezTo>
                    <a:pt x="189" y="763"/>
                    <a:pt x="183" y="774"/>
                    <a:pt x="183" y="873"/>
                  </a:cubicBezTo>
                  <a:cubicBezTo>
                    <a:pt x="378" y="873"/>
                    <a:pt x="378" y="873"/>
                    <a:pt x="378" y="873"/>
                  </a:cubicBezTo>
                  <a:cubicBezTo>
                    <a:pt x="573" y="873"/>
                    <a:pt x="573" y="873"/>
                    <a:pt x="573" y="873"/>
                  </a:cubicBezTo>
                  <a:cubicBezTo>
                    <a:pt x="573" y="774"/>
                    <a:pt x="567" y="763"/>
                    <a:pt x="592" y="732"/>
                  </a:cubicBezTo>
                  <a:cubicBezTo>
                    <a:pt x="629" y="688"/>
                    <a:pt x="756" y="574"/>
                    <a:pt x="756" y="399"/>
                  </a:cubicBezTo>
                  <a:close/>
                </a:path>
              </a:pathLst>
            </a:custGeom>
            <a:solidFill>
              <a:srgbClr val="E9CD4D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32" name="Freeform 32"/>
            <p:cNvSpPr/>
            <p:nvPr/>
          </p:nvSpPr>
          <p:spPr>
            <a:xfrm>
              <a:off x="4708526" y="1916113"/>
              <a:ext cx="1216025" cy="393700"/>
            </a:xfrm>
            <a:custGeom>
              <a:avLst/>
              <a:gdLst/>
              <a:ahLst/>
              <a:cxnLst/>
              <a:rect l="l" t="t" r="r" b="b"/>
              <a:pathLst>
                <a:path w="559" h="181">
                  <a:moveTo>
                    <a:pt x="0" y="99"/>
                  </a:moveTo>
                  <a:cubicBezTo>
                    <a:pt x="0" y="99"/>
                    <a:pt x="114" y="43"/>
                    <a:pt x="155" y="162"/>
                  </a:cubicBezTo>
                  <a:cubicBezTo>
                    <a:pt x="155" y="162"/>
                    <a:pt x="350" y="1"/>
                    <a:pt x="559" y="181"/>
                  </a:cubicBezTo>
                  <a:cubicBezTo>
                    <a:pt x="559" y="181"/>
                    <a:pt x="461" y="0"/>
                    <a:pt x="251" y="0"/>
                  </a:cubicBezTo>
                  <a:cubicBezTo>
                    <a:pt x="86" y="0"/>
                    <a:pt x="0" y="99"/>
                    <a:pt x="0" y="99"/>
                  </a:cubicBezTo>
                  <a:close/>
                </a:path>
              </a:pathLst>
            </a:custGeom>
            <a:solidFill>
              <a:srgbClr val="FFF8D9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33" name="AutoShape 33"/>
            <p:cNvSpPr/>
            <p:nvPr/>
          </p:nvSpPr>
          <p:spPr>
            <a:xfrm>
              <a:off x="5211763" y="1444626"/>
              <a:ext cx="84138" cy="2206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34" name="Freeform 34"/>
            <p:cNvSpPr/>
            <p:nvPr/>
          </p:nvSpPr>
          <p:spPr>
            <a:xfrm>
              <a:off x="4791076" y="1495426"/>
              <a:ext cx="150813" cy="236538"/>
            </a:xfrm>
            <a:custGeom>
              <a:avLst/>
              <a:gdLst/>
              <a:ahLst/>
              <a:cxnLst/>
              <a:rect l="l" t="t" r="r" b="b"/>
              <a:pathLst>
                <a:path w="95" h="149">
                  <a:moveTo>
                    <a:pt x="95" y="132"/>
                  </a:moveTo>
                  <a:lnTo>
                    <a:pt x="44" y="149"/>
                  </a:lnTo>
                  <a:lnTo>
                    <a:pt x="0" y="18"/>
                  </a:lnTo>
                  <a:lnTo>
                    <a:pt x="51" y="0"/>
                  </a:lnTo>
                  <a:lnTo>
                    <a:pt x="95" y="1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35" name="Freeform 35"/>
            <p:cNvSpPr/>
            <p:nvPr/>
          </p:nvSpPr>
          <p:spPr>
            <a:xfrm>
              <a:off x="4400551" y="1719263"/>
              <a:ext cx="214313" cy="215900"/>
            </a:xfrm>
            <a:custGeom>
              <a:avLst/>
              <a:gdLst/>
              <a:ahLst/>
              <a:cxnLst/>
              <a:rect l="l" t="t" r="r" b="b"/>
              <a:pathLst>
                <a:path w="135" h="136">
                  <a:moveTo>
                    <a:pt x="135" y="99"/>
                  </a:moveTo>
                  <a:lnTo>
                    <a:pt x="97" y="136"/>
                  </a:lnTo>
                  <a:lnTo>
                    <a:pt x="0" y="39"/>
                  </a:lnTo>
                  <a:lnTo>
                    <a:pt x="37" y="0"/>
                  </a:lnTo>
                  <a:lnTo>
                    <a:pt x="135" y="9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4133851" y="2092326"/>
              <a:ext cx="233363" cy="184150"/>
            </a:xfrm>
            <a:custGeom>
              <a:avLst/>
              <a:gdLst/>
              <a:ahLst/>
              <a:cxnLst/>
              <a:rect l="l" t="t" r="r" b="b"/>
              <a:pathLst>
                <a:path w="147" h="116">
                  <a:moveTo>
                    <a:pt x="147" y="70"/>
                  </a:moveTo>
                  <a:lnTo>
                    <a:pt x="121" y="116"/>
                  </a:lnTo>
                  <a:lnTo>
                    <a:pt x="0" y="46"/>
                  </a:lnTo>
                  <a:lnTo>
                    <a:pt x="28" y="0"/>
                  </a:lnTo>
                  <a:lnTo>
                    <a:pt x="147" y="7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37" name="Freeform 37"/>
            <p:cNvSpPr/>
            <p:nvPr/>
          </p:nvSpPr>
          <p:spPr>
            <a:xfrm>
              <a:off x="4040188" y="2527301"/>
              <a:ext cx="228600" cy="107950"/>
            </a:xfrm>
            <a:custGeom>
              <a:avLst/>
              <a:gdLst/>
              <a:ahLst/>
              <a:cxnLst/>
              <a:rect l="l" t="t" r="r" b="b"/>
              <a:pathLst>
                <a:path w="144" h="68">
                  <a:moveTo>
                    <a:pt x="144" y="15"/>
                  </a:moveTo>
                  <a:lnTo>
                    <a:pt x="139" y="68"/>
                  </a:lnTo>
                  <a:lnTo>
                    <a:pt x="0" y="53"/>
                  </a:lnTo>
                  <a:lnTo>
                    <a:pt x="7" y="0"/>
                  </a:lnTo>
                  <a:lnTo>
                    <a:pt x="144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38" name="Freeform 38"/>
            <p:cNvSpPr/>
            <p:nvPr/>
          </p:nvSpPr>
          <p:spPr>
            <a:xfrm>
              <a:off x="4116388" y="2932113"/>
              <a:ext cx="234950" cy="177800"/>
            </a:xfrm>
            <a:custGeom>
              <a:avLst/>
              <a:gdLst/>
              <a:ahLst/>
              <a:cxnLst/>
              <a:rect l="l" t="t" r="r" b="b"/>
              <a:pathLst>
                <a:path w="148" h="112">
                  <a:moveTo>
                    <a:pt x="124" y="0"/>
                  </a:moveTo>
                  <a:lnTo>
                    <a:pt x="148" y="48"/>
                  </a:lnTo>
                  <a:lnTo>
                    <a:pt x="26" y="112"/>
                  </a:lnTo>
                  <a:lnTo>
                    <a:pt x="0" y="6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39" name="Freeform 39"/>
            <p:cNvSpPr/>
            <p:nvPr/>
          </p:nvSpPr>
          <p:spPr>
            <a:xfrm>
              <a:off x="4348163" y="3273426"/>
              <a:ext cx="220663" cy="209550"/>
            </a:xfrm>
            <a:custGeom>
              <a:avLst/>
              <a:gdLst/>
              <a:ahLst/>
              <a:cxnLst/>
              <a:rect l="l" t="t" r="r" b="b"/>
              <a:pathLst>
                <a:path w="139" h="132">
                  <a:moveTo>
                    <a:pt x="105" y="0"/>
                  </a:moveTo>
                  <a:lnTo>
                    <a:pt x="139" y="41"/>
                  </a:lnTo>
                  <a:lnTo>
                    <a:pt x="34" y="132"/>
                  </a:lnTo>
                  <a:lnTo>
                    <a:pt x="0" y="9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40" name="Freeform 40"/>
            <p:cNvSpPr/>
            <p:nvPr/>
          </p:nvSpPr>
          <p:spPr>
            <a:xfrm>
              <a:off x="5572126" y="1495426"/>
              <a:ext cx="152400" cy="236538"/>
            </a:xfrm>
            <a:custGeom>
              <a:avLst/>
              <a:gdLst/>
              <a:ahLst/>
              <a:cxnLst/>
              <a:rect l="l" t="t" r="r" b="b"/>
              <a:pathLst>
                <a:path w="96" h="149">
                  <a:moveTo>
                    <a:pt x="0" y="132"/>
                  </a:moveTo>
                  <a:lnTo>
                    <a:pt x="52" y="149"/>
                  </a:lnTo>
                  <a:lnTo>
                    <a:pt x="96" y="18"/>
                  </a:lnTo>
                  <a:lnTo>
                    <a:pt x="44" y="0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41" name="Freeform 41"/>
            <p:cNvSpPr/>
            <p:nvPr/>
          </p:nvSpPr>
          <p:spPr>
            <a:xfrm>
              <a:off x="5900738" y="1719263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136" h="136">
                  <a:moveTo>
                    <a:pt x="0" y="99"/>
                  </a:moveTo>
                  <a:lnTo>
                    <a:pt x="37" y="136"/>
                  </a:lnTo>
                  <a:lnTo>
                    <a:pt x="136" y="39"/>
                  </a:lnTo>
                  <a:lnTo>
                    <a:pt x="98" y="0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42" name="Freeform 42"/>
            <p:cNvSpPr/>
            <p:nvPr/>
          </p:nvSpPr>
          <p:spPr>
            <a:xfrm>
              <a:off x="6146801" y="2092326"/>
              <a:ext cx="233363" cy="184150"/>
            </a:xfrm>
            <a:custGeom>
              <a:avLst/>
              <a:gdLst/>
              <a:ahLst/>
              <a:cxnLst/>
              <a:rect l="l" t="t" r="r" b="b"/>
              <a:pathLst>
                <a:path w="147" h="116">
                  <a:moveTo>
                    <a:pt x="0" y="70"/>
                  </a:moveTo>
                  <a:lnTo>
                    <a:pt x="28" y="116"/>
                  </a:lnTo>
                  <a:lnTo>
                    <a:pt x="147" y="46"/>
                  </a:lnTo>
                  <a:lnTo>
                    <a:pt x="121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43" name="Freeform 43"/>
            <p:cNvSpPr/>
            <p:nvPr/>
          </p:nvSpPr>
          <p:spPr>
            <a:xfrm>
              <a:off x="6245226" y="2527301"/>
              <a:ext cx="228600" cy="107950"/>
            </a:xfrm>
            <a:custGeom>
              <a:avLst/>
              <a:gdLst/>
              <a:ahLst/>
              <a:cxnLst/>
              <a:rect l="l" t="t" r="r" b="b"/>
              <a:pathLst>
                <a:path w="144" h="68">
                  <a:moveTo>
                    <a:pt x="0" y="15"/>
                  </a:moveTo>
                  <a:lnTo>
                    <a:pt x="7" y="68"/>
                  </a:lnTo>
                  <a:lnTo>
                    <a:pt x="144" y="53"/>
                  </a:lnTo>
                  <a:lnTo>
                    <a:pt x="13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44" name="Freeform 44"/>
            <p:cNvSpPr/>
            <p:nvPr/>
          </p:nvSpPr>
          <p:spPr>
            <a:xfrm>
              <a:off x="6162676" y="2932113"/>
              <a:ext cx="234950" cy="177800"/>
            </a:xfrm>
            <a:custGeom>
              <a:avLst/>
              <a:gdLst/>
              <a:ahLst/>
              <a:cxnLst/>
              <a:rect l="l" t="t" r="r" b="b"/>
              <a:pathLst>
                <a:path w="148" h="112">
                  <a:moveTo>
                    <a:pt x="25" y="0"/>
                  </a:moveTo>
                  <a:lnTo>
                    <a:pt x="0" y="48"/>
                  </a:lnTo>
                  <a:lnTo>
                    <a:pt x="123" y="112"/>
                  </a:lnTo>
                  <a:lnTo>
                    <a:pt x="148" y="6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45" name="Freeform 45"/>
            <p:cNvSpPr/>
            <p:nvPr/>
          </p:nvSpPr>
          <p:spPr>
            <a:xfrm>
              <a:off x="5945188" y="3273426"/>
              <a:ext cx="222250" cy="209550"/>
            </a:xfrm>
            <a:custGeom>
              <a:avLst/>
              <a:gdLst/>
              <a:ahLst/>
              <a:cxnLst/>
              <a:rect l="l" t="t" r="r" b="b"/>
              <a:pathLst>
                <a:path w="140" h="132">
                  <a:moveTo>
                    <a:pt x="35" y="0"/>
                  </a:moveTo>
                  <a:lnTo>
                    <a:pt x="0" y="41"/>
                  </a:lnTo>
                  <a:lnTo>
                    <a:pt x="105" y="132"/>
                  </a:lnTo>
                  <a:lnTo>
                    <a:pt x="140" y="9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</p:grpSp>
      <p:sp>
        <p:nvSpPr>
          <p:cNvPr id="46" name="TextBox 46"/>
          <p:cNvSpPr txBox="1"/>
          <p:nvPr/>
        </p:nvSpPr>
        <p:spPr>
          <a:xfrm flipH="1">
            <a:off x="6690668" y="1797467"/>
            <a:ext cx="4828232" cy="1831137"/>
          </a:xfrm>
          <a:prstGeom prst="roundRect">
            <a:avLst>
              <a:gd name="adj" fmla="val 8000"/>
            </a:avLst>
          </a:prstGeom>
          <a:solidFill>
            <a:schemeClr val="accent1">
              <a:alpha val="90000"/>
              <a:lumMod val="20000"/>
              <a:lumOff val="80000"/>
            </a:schemeClr>
          </a:solidFill>
          <a:ln>
            <a:noFill/>
          </a:ln>
        </p:spPr>
        <p:txBody>
          <a:bodyPr rot="0" vert="horz" wrap="square" lIns="180000" tIns="46800" rIns="180000" bIns="46800" rtlCol="0" anchor="ctr">
            <a:no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一声是汉语拼音的第一个声调，发音高而平稳；多加练习可以掌握。</a:t>
            </a:r>
            <a:endParaRPr lang="en-US" sz="1100"/>
          </a:p>
        </p:txBody>
      </p:sp>
      <p:grpSp>
        <p:nvGrpSpPr>
          <p:cNvPr id="47" name="Group 47"/>
          <p:cNvGrpSpPr/>
          <p:nvPr/>
        </p:nvGrpSpPr>
        <p:grpSpPr>
          <a:xfrm>
            <a:off x="6453059" y="1618702"/>
            <a:ext cx="360001" cy="360000"/>
            <a:chOff x="752447" y="2654991"/>
            <a:chExt cx="360001" cy="360000"/>
          </a:xfrm>
        </p:grpSpPr>
        <p:sp>
          <p:nvSpPr>
            <p:cNvPr id="48" name="AutoShape 48"/>
            <p:cNvSpPr/>
            <p:nvPr/>
          </p:nvSpPr>
          <p:spPr>
            <a:xfrm>
              <a:off x="752447" y="2654991"/>
              <a:ext cx="360001" cy="360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cap="rnd">
              <a:noFill/>
              <a:prstDash val="solid"/>
            </a:ln>
            <a:effectLst/>
          </p:spPr>
          <p:txBody>
            <a:bodyPr rot="0" vert="horz" wrap="square" lIns="91440" tIns="45720" rIns="91440" bIns="45720" anchor="ctr">
              <a:normAutofit/>
            </a:bodyPr>
            <a:p>
              <a:pPr marL="0" algn="ctr"/>
            </a:p>
          </p:txBody>
        </p:sp>
        <p:sp>
          <p:nvSpPr>
            <p:cNvPr id="49" name="Freeform 49"/>
            <p:cNvSpPr/>
            <p:nvPr/>
          </p:nvSpPr>
          <p:spPr>
            <a:xfrm>
              <a:off x="851032" y="2780398"/>
              <a:ext cx="162833" cy="109186"/>
            </a:xfrm>
            <a:custGeom>
              <a:avLst/>
              <a:gdLst/>
              <a:ahLst/>
              <a:cxnLst/>
              <a:rect l="l" t="t" r="r" b="b"/>
              <a:pathLst>
                <a:path w="195399" h="131023">
                  <a:moveTo>
                    <a:pt x="195400" y="0"/>
                  </a:moveTo>
                  <a:lnTo>
                    <a:pt x="64376" y="131023"/>
                  </a:lnTo>
                  <a:lnTo>
                    <a:pt x="0" y="66647"/>
                  </a:lnTo>
                </a:path>
              </a:pathLst>
            </a:cu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60000">
                  <a:schemeClr val="accent1"/>
                </a:gs>
              </a:gsLst>
              <a:lin ang="2700000"/>
            </a:gradFill>
            <a:ln w="25400" cap="rnd">
              <a:solidFill>
                <a:srgbClr val="FFFFFF"/>
              </a:solidFill>
              <a:prstDash val="solid"/>
            </a:ln>
            <a:effectLst>
              <a:outerShdw blurRad="76200" dist="50800" dir="5400000" algn="ctr" rotWithShape="0">
                <a:schemeClr val="accent1">
                  <a:alpha val="20000"/>
                </a:schemeClr>
              </a:outerShdw>
            </a:effectLst>
          </p:spPr>
          <p:txBody>
            <a:bodyPr rot="0" vert="horz" wrap="square" lIns="91440" tIns="45720" rIns="91440" bIns="45720" anchor="ctr">
              <a:normAutofit/>
            </a:bodyPr>
            <a:p>
              <a:pPr marL="0" algn="ctr"/>
            </a:p>
          </p:txBody>
        </p:sp>
      </p:grpSp>
      <p:sp>
        <p:nvSpPr>
          <p:cNvPr id="50" name="TextBox 50"/>
          <p:cNvSpPr txBox="1"/>
          <p:nvPr/>
        </p:nvSpPr>
        <p:spPr>
          <a:xfrm flipH="1">
            <a:off x="6690668" y="3995775"/>
            <a:ext cx="4828232" cy="1831137"/>
          </a:xfrm>
          <a:prstGeom prst="roundRect">
            <a:avLst>
              <a:gd name="adj" fmla="val 8000"/>
            </a:avLst>
          </a:prstGeom>
          <a:solidFill>
            <a:schemeClr val="accent2">
              <a:alpha val="15000"/>
            </a:schemeClr>
          </a:solidFill>
          <a:ln>
            <a:noFill/>
          </a:ln>
        </p:spPr>
        <p:txBody>
          <a:bodyPr rot="0" vert="horz" wrap="square" lIns="180000" tIns="46800" rIns="180000" bIns="46800" rtlCol="0" anchor="ctr">
            <a:no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鼓励学生课后多听多练，掌握好汉语拼音；为以后的学习打下坚实基础。</a:t>
            </a:r>
            <a:endParaRPr lang="en-US" sz="1100"/>
          </a:p>
        </p:txBody>
      </p:sp>
      <p:grpSp>
        <p:nvGrpSpPr>
          <p:cNvPr id="51" name="Group 51"/>
          <p:cNvGrpSpPr/>
          <p:nvPr/>
        </p:nvGrpSpPr>
        <p:grpSpPr>
          <a:xfrm>
            <a:off x="6453059" y="3817010"/>
            <a:ext cx="360001" cy="360000"/>
            <a:chOff x="752447" y="2654991"/>
            <a:chExt cx="360001" cy="360000"/>
          </a:xfrm>
        </p:grpSpPr>
        <p:sp>
          <p:nvSpPr>
            <p:cNvPr id="52" name="AutoShape 52"/>
            <p:cNvSpPr/>
            <p:nvPr/>
          </p:nvSpPr>
          <p:spPr>
            <a:xfrm>
              <a:off x="752447" y="2654991"/>
              <a:ext cx="360001" cy="360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cap="rnd">
              <a:noFill/>
              <a:prstDash val="solid"/>
            </a:ln>
            <a:effectLst/>
          </p:spPr>
          <p:txBody>
            <a:bodyPr rot="0" vert="horz" wrap="square" lIns="91440" tIns="45720" rIns="91440" bIns="45720" anchor="ctr">
              <a:normAutofit/>
            </a:bodyPr>
            <a:p>
              <a:pPr marL="0" algn="ctr"/>
            </a:p>
          </p:txBody>
        </p:sp>
        <p:sp>
          <p:nvSpPr>
            <p:cNvPr id="53" name="Freeform 53"/>
            <p:cNvSpPr/>
            <p:nvPr/>
          </p:nvSpPr>
          <p:spPr>
            <a:xfrm>
              <a:off x="851032" y="2780398"/>
              <a:ext cx="162833" cy="109186"/>
            </a:xfrm>
            <a:custGeom>
              <a:avLst/>
              <a:gdLst/>
              <a:ahLst/>
              <a:cxnLst/>
              <a:rect l="l" t="t" r="r" b="b"/>
              <a:pathLst>
                <a:path w="195399" h="131023">
                  <a:moveTo>
                    <a:pt x="195400" y="0"/>
                  </a:moveTo>
                  <a:lnTo>
                    <a:pt x="64376" y="131023"/>
                  </a:lnTo>
                  <a:lnTo>
                    <a:pt x="0" y="66647"/>
                  </a:lnTo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60000">
                  <a:schemeClr val="accent3"/>
                </a:gs>
              </a:gsLst>
              <a:lin ang="2700000"/>
            </a:gradFill>
            <a:ln w="25400" cap="rnd">
              <a:solidFill>
                <a:srgbClr val="FFFFFF"/>
              </a:solidFill>
              <a:prstDash val="solid"/>
            </a:ln>
            <a:effectLst>
              <a:outerShdw blurRad="76200" dist="50800" dir="5400000" algn="ctr" rotWithShape="0">
                <a:schemeClr val="accent3">
                  <a:alpha val="20000"/>
                </a:schemeClr>
              </a:outerShdw>
            </a:effectLst>
          </p:spPr>
          <p:txBody>
            <a:bodyPr rot="0" vert="horz" wrap="square" lIns="91440" tIns="45720" rIns="91440" bIns="45720" anchor="ctr">
              <a:normAutofit/>
            </a:bodyPr>
            <a:p>
              <a:pPr marL="0" algn="ctr"/>
            </a:p>
          </p:txBody>
        </p:sp>
      </p:grpSp>
      <p:sp>
        <p:nvSpPr>
          <p:cNvPr id="54" name="TextBox 54"/>
          <p:cNvSpPr txBox="1"/>
          <p:nvPr/>
        </p:nvSpPr>
        <p:spPr>
          <a:xfrm>
            <a:off x="6911645" y="1591728"/>
            <a:ext cx="4506217" cy="37907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30000"/>
              </a:lnSpc>
              <a:defRPr/>
            </a:pPr>
            <a:r>
              <a:rPr lang="zh-CN" altLang="en-US" sz="16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总结要点</a:t>
            </a:r>
            <a:endParaRPr lang="en-US" sz="1100"/>
          </a:p>
        </p:txBody>
      </p:sp>
      <p:sp>
        <p:nvSpPr>
          <p:cNvPr id="55" name="TextBox 55"/>
          <p:cNvSpPr txBox="1"/>
          <p:nvPr/>
        </p:nvSpPr>
        <p:spPr>
          <a:xfrm>
            <a:off x="6911645" y="3830904"/>
            <a:ext cx="4506217" cy="37907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30000"/>
              </a:lnSpc>
              <a:defRPr/>
            </a:pPr>
            <a:r>
              <a:rPr lang="zh-CN" altLang="en-US" sz="16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鼓励学生</a:t>
            </a:r>
            <a:endParaRPr lang="en-US"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/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视频</a:t>
            </a:r>
            <a:endParaRPr lang="zh-CN" altLang="en-US" sz="28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5368414" y="4417000"/>
            <a:ext cx="6110084" cy="1523837"/>
          </a:xfrm>
          <a:prstGeom prst="roundRect">
            <a:avLst>
              <a:gd name="adj" fmla="val 8000"/>
            </a:avLst>
          </a:prstGeom>
          <a:solidFill>
            <a:schemeClr val="accent1">
              <a:alpha val="15000"/>
            </a:schemeClr>
          </a:solidFill>
        </p:spPr>
        <p:txBody>
          <a:bodyPr vert="horz" wrap="square" lIns="288000" tIns="216000" rIns="360000" bIns="45720" anchor="t">
            <a:noAutofit/>
          </a:bodyPr>
          <a:p>
            <a:pPr marL="0" algn="l">
              <a:lnSpc>
                <a:spcPct val="150000"/>
              </a:lnSpc>
            </a:pPr>
            <a:r>
              <a:rPr>
                <a:hlinkClick r:id="rId1"/>
              </a:rPr>
              <a:t>https://aiclass-1302261367.cos.ap-nanjing.myqcloud.com/bd781d03754042c4acb27d148d5beed8.mp4</a:t>
            </a:r>
            <a:endParaRPr>
              <a:hlinkClick r:id="rId1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5368414" y="1981893"/>
            <a:ext cx="6110084" cy="1523837"/>
          </a:xfrm>
          <a:prstGeom prst="roundRect">
            <a:avLst>
              <a:gd name="adj" fmla="val 8000"/>
            </a:avLst>
          </a:prstGeom>
          <a:solidFill>
            <a:schemeClr val="accent1">
              <a:alpha val="15000"/>
            </a:schemeClr>
          </a:solidFill>
        </p:spPr>
        <p:txBody>
          <a:bodyPr vert="horz" wrap="square" lIns="288000" tIns="216000" rIns="360000" bIns="45720" anchor="t">
            <a:noAutofit/>
          </a:bodyPr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一声发音示范及练习。</a:t>
            </a:r>
            <a:endParaRPr lang="zh-CN" altLang="en-US" sz="1400" b="0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68414" y="1299367"/>
            <a:ext cx="6110084" cy="41690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30000"/>
              </a:lnSpc>
              <a:defRPr/>
            </a:pPr>
            <a:r>
              <a:rPr lang="zh-CN" altLang="en-US" sz="18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视频内容</a:t>
            </a:r>
            <a:endParaRPr lang="en-US" sz="1100"/>
          </a:p>
        </p:txBody>
      </p:sp>
      <p:sp>
        <p:nvSpPr>
          <p:cNvPr id="6" name="TextBox 6"/>
          <p:cNvSpPr txBox="1"/>
          <p:nvPr/>
        </p:nvSpPr>
        <p:spPr>
          <a:xfrm>
            <a:off x="5368414" y="3722742"/>
            <a:ext cx="6110084" cy="41690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30000"/>
              </a:lnSpc>
              <a:defRPr/>
            </a:pPr>
            <a:r>
              <a:rPr lang="zh-CN" altLang="en-US" sz="18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视频链接</a:t>
            </a:r>
            <a:endParaRPr lang="en-US" sz="1100"/>
          </a:p>
        </p:txBody>
      </p:sp>
      <p:pic>
        <p:nvPicPr>
          <p:cNvPr id="7" name="image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395" y="1130300"/>
            <a:ext cx="2971032" cy="528183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title"/>
          </p:nvPr>
        </p:nvSpPr>
        <p:spPr>
          <a:xfrm>
            <a:off x="1417697" y="3704353"/>
            <a:ext cx="4835720" cy="701731"/>
          </a:xfrm>
        </p:spPr>
        <p:txBody>
          <a:bodyPr vert="horz" lIns="91440" tIns="45720" rIns="91440" bIns="45720" anchor="b"/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44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家庭作业</a:t>
            </a:r>
            <a:endParaRPr lang="zh-CN" altLang="en-US" sz="44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AutoShape 3"/>
          <p:cNvSpPr/>
          <p:nvPr>
            <p:ph type="body" sz="quarter" idx="13"/>
          </p:nvPr>
        </p:nvSpPr>
        <p:spPr>
          <a:xfrm>
            <a:off x="1232458" y="1753172"/>
            <a:ext cx="1040670" cy="923330"/>
          </a:xfrm>
        </p:spPr>
        <p:txBody>
          <a:bodyPr vert="horz" lIns="91440" tIns="45720" rIns="91440" bIns="45720" anchor="t"/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GB" sz="6000" b="1" i="0" u="none" baseline="0">
                <a:solidFill>
                  <a:schemeClr val="bg1"/>
                </a:solidFill>
                <a:latin typeface="Arial" panose="020B0604020202020204"/>
                <a:ea typeface="Arial" panose="020B0604020202020204"/>
              </a:rPr>
              <a:t>05</a:t>
            </a:r>
            <a:endParaRPr lang="en-GB" sz="6000" b="1" i="0" u="none" baseline="0">
              <a:solidFill>
                <a:schemeClr val="bg1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/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课后练习</a:t>
            </a:r>
            <a:endParaRPr lang="zh-CN" altLang="en-US" sz="28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660400" y="1720994"/>
            <a:ext cx="10871201" cy="3874407"/>
            <a:chOff x="660401" y="2259693"/>
            <a:chExt cx="10871201" cy="3874407"/>
          </a:xfrm>
        </p:grpSpPr>
        <p:grpSp>
          <p:nvGrpSpPr>
            <p:cNvPr id="4" name="Group 4"/>
            <p:cNvGrpSpPr/>
            <p:nvPr/>
          </p:nvGrpSpPr>
          <p:grpSpPr>
            <a:xfrm>
              <a:off x="673100" y="2259693"/>
              <a:ext cx="10845800" cy="1866900"/>
              <a:chOff x="673100" y="2259693"/>
              <a:chExt cx="10845800" cy="1866900"/>
            </a:xfrm>
          </p:grpSpPr>
          <p:sp>
            <p:nvSpPr>
              <p:cNvPr id="5" name="AutoShape 5"/>
              <p:cNvSpPr/>
              <p:nvPr/>
            </p:nvSpPr>
            <p:spPr>
              <a:xfrm>
                <a:off x="673100" y="2259693"/>
                <a:ext cx="5353659" cy="1866900"/>
              </a:xfrm>
              <a:prstGeom prst="rect">
                <a:avLst/>
              </a:prstGeom>
              <a:blipFill>
                <a:blip r:embed="rId1"/>
                <a:stretch>
                  <a:fillRect/>
                </a:stretch>
              </a:blipFill>
              <a:ln cap="flat" cmpd="sng">
                <a:noFill/>
                <a:prstDash val="solid"/>
                <a:miter lim="800000"/>
              </a:ln>
              <a:effectLst/>
            </p:spPr>
            <p:txBody>
              <a:bodyPr vert="horz" lIns="91440" tIns="45720" rIns="91440" bIns="45720" anchor="ctr"/>
              <a:p>
                <a:pPr marL="0" algn="ctr"/>
              </a:p>
            </p:txBody>
          </p:sp>
          <p:sp>
            <p:nvSpPr>
              <p:cNvPr id="6" name="AutoShape 6"/>
              <p:cNvSpPr/>
              <p:nvPr/>
            </p:nvSpPr>
            <p:spPr>
              <a:xfrm>
                <a:off x="6165241" y="2259693"/>
                <a:ext cx="5353659" cy="1866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lIns="91440" tIns="360000" rIns="91440" bIns="45720" anchor="ctr"/>
              <a:p>
                <a:pPr marL="0" algn="l">
                  <a:lnSpc>
                    <a:spcPct val="130000"/>
                  </a:lnSpc>
                </a:pPr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660401" y="4267200"/>
              <a:ext cx="10871201" cy="1866900"/>
              <a:chOff x="660401" y="4267200"/>
              <a:chExt cx="10871201" cy="1866900"/>
            </a:xfrm>
          </p:grpSpPr>
          <p:sp>
            <p:nvSpPr>
              <p:cNvPr id="8" name="AutoShape 8"/>
              <p:cNvSpPr/>
              <p:nvPr/>
            </p:nvSpPr>
            <p:spPr>
              <a:xfrm>
                <a:off x="660401" y="4267200"/>
                <a:ext cx="5353659" cy="1866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lIns="91440" tIns="360000" rIns="91440" bIns="45720" anchor="ctr"/>
              <a:p>
                <a:pPr marL="0" algn="l">
                  <a:lnSpc>
                    <a:spcPct val="130000"/>
                  </a:lnSpc>
                </a:pPr>
              </a:p>
            </p:txBody>
          </p:sp>
          <p:sp>
            <p:nvSpPr>
              <p:cNvPr id="9" name="AutoShape 9"/>
              <p:cNvSpPr/>
              <p:nvPr/>
            </p:nvSpPr>
            <p:spPr>
              <a:xfrm>
                <a:off x="6177942" y="4267200"/>
                <a:ext cx="5353660" cy="18669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flat" cmpd="sng">
                <a:noFill/>
                <a:prstDash val="solid"/>
                <a:miter lim="800000"/>
              </a:ln>
              <a:effectLst/>
            </p:spPr>
            <p:txBody>
              <a:bodyPr vert="horz" lIns="91440" tIns="45720" rIns="91440" bIns="45720" anchor="ctr"/>
              <a:p>
                <a:pPr marL="0" algn="ctr"/>
              </a:p>
            </p:txBody>
          </p:sp>
        </p:grpSp>
      </p:grpSp>
      <p:sp>
        <p:nvSpPr>
          <p:cNvPr id="10" name="TextBox 10"/>
          <p:cNvSpPr txBox="1"/>
          <p:nvPr/>
        </p:nvSpPr>
        <p:spPr>
          <a:xfrm>
            <a:off x="6348351" y="1896352"/>
            <a:ext cx="5084938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600" b="1" i="0" u="none" baseline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朗读词语</a:t>
            </a:r>
            <a:endParaRPr lang="en-US" sz="1100"/>
          </a:p>
        </p:txBody>
      </p:sp>
      <p:sp>
        <p:nvSpPr>
          <p:cNvPr id="11" name="TextBox 11"/>
          <p:cNvSpPr txBox="1"/>
          <p:nvPr/>
        </p:nvSpPr>
        <p:spPr>
          <a:xfrm>
            <a:off x="6348351" y="2241372"/>
            <a:ext cx="5084938" cy="134652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marR="0" indent="0" algn="l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400" b="0" i="0" u="none" baseline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练习朗读今天学过的一声词语5遍；注意发音的准确性。</a:t>
            </a:r>
            <a:endParaRPr lang="en-US" sz="1100"/>
          </a:p>
        </p:txBody>
      </p:sp>
      <p:sp>
        <p:nvSpPr>
          <p:cNvPr id="12" name="TextBox 12"/>
          <p:cNvSpPr txBox="1"/>
          <p:nvPr/>
        </p:nvSpPr>
        <p:spPr>
          <a:xfrm>
            <a:off x="756254" y="3833307"/>
            <a:ext cx="5084938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600" b="1" i="0" u="none" baseline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寻找词语</a:t>
            </a:r>
            <a:endParaRPr lang="en-US" sz="1100"/>
          </a:p>
        </p:txBody>
      </p:sp>
      <p:sp>
        <p:nvSpPr>
          <p:cNvPr id="13" name="TextBox 13"/>
          <p:cNvSpPr txBox="1"/>
          <p:nvPr/>
        </p:nvSpPr>
        <p:spPr>
          <a:xfrm>
            <a:off x="756254" y="4178327"/>
            <a:ext cx="5084938" cy="134652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marR="0" indent="0" algn="l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400" b="0" i="0" u="none" baseline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在生活中找找更多一声词语，并尝试读出来；可以向家长或老师请教。</a:t>
            </a:r>
            <a:endParaRPr lang="en-US"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>
            <a:normAutofit/>
          </a:bodyPr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预习内容</a:t>
            </a:r>
            <a:endParaRPr lang="zh-CN" altLang="en-US" sz="28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944729" y="3744173"/>
            <a:ext cx="625594" cy="625593"/>
            <a:chOff x="10767407" y="5599496"/>
            <a:chExt cx="540000" cy="540000"/>
          </a:xfrm>
        </p:grpSpPr>
        <p:sp>
          <p:nvSpPr>
            <p:cNvPr id="4" name="TextBox 4"/>
            <p:cNvSpPr txBox="1"/>
            <p:nvPr/>
          </p:nvSpPr>
          <p:spPr>
            <a:xfrm>
              <a:off x="10767407" y="5599496"/>
              <a:ext cx="540000" cy="540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</p:spPr>
          <p:txBody>
            <a:bodyPr vert="horz" wrap="none" lIns="108000" tIns="108000" rIns="108000" bIns="108000" rtlCol="0" anchor="ctr">
              <a:noAutofit/>
            </a:bodyPr>
            <a:lstStyle/>
            <a:p>
              <a:pPr marL="0" algn="ctr">
                <a:defRPr/>
              </a:pPr>
              <a:endParaRPr lang="en-US" sz="1100"/>
            </a:p>
          </p:txBody>
        </p:sp>
        <p:sp>
          <p:nvSpPr>
            <p:cNvPr id="5" name="Freeform 5"/>
            <p:cNvSpPr/>
            <p:nvPr/>
          </p:nvSpPr>
          <p:spPr>
            <a:xfrm>
              <a:off x="10899703" y="5744088"/>
              <a:ext cx="275408" cy="250816"/>
            </a:xfrm>
            <a:custGeom>
              <a:avLst/>
              <a:gdLst/>
              <a:ahLst/>
              <a:cxnLst/>
              <a:rect l="l" t="t" r="r" b="b"/>
              <a:pathLst>
                <a:path w="533400" h="485775">
                  <a:moveTo>
                    <a:pt x="125329" y="229221"/>
                  </a:moveTo>
                  <a:lnTo>
                    <a:pt x="125329" y="276846"/>
                  </a:lnTo>
                  <a:lnTo>
                    <a:pt x="144379" y="276846"/>
                  </a:lnTo>
                  <a:lnTo>
                    <a:pt x="144379" y="229221"/>
                  </a:lnTo>
                  <a:lnTo>
                    <a:pt x="392029" y="229221"/>
                  </a:lnTo>
                  <a:lnTo>
                    <a:pt x="392029" y="276846"/>
                  </a:lnTo>
                  <a:lnTo>
                    <a:pt x="411079" y="276846"/>
                  </a:lnTo>
                  <a:lnTo>
                    <a:pt x="411079" y="229221"/>
                  </a:lnTo>
                  <a:lnTo>
                    <a:pt x="534904" y="229221"/>
                  </a:lnTo>
                  <a:lnTo>
                    <a:pt x="534904" y="457821"/>
                  </a:lnTo>
                  <a:cubicBezTo>
                    <a:pt x="534904" y="474014"/>
                    <a:pt x="522522" y="486396"/>
                    <a:pt x="506329" y="486396"/>
                  </a:cubicBezTo>
                  <a:lnTo>
                    <a:pt x="30079" y="486396"/>
                  </a:lnTo>
                  <a:cubicBezTo>
                    <a:pt x="13886" y="486396"/>
                    <a:pt x="1504" y="474014"/>
                    <a:pt x="1504" y="457821"/>
                  </a:cubicBezTo>
                  <a:lnTo>
                    <a:pt x="1504" y="229221"/>
                  </a:lnTo>
                  <a:lnTo>
                    <a:pt x="125329" y="229221"/>
                  </a:lnTo>
                  <a:close/>
                  <a:moveTo>
                    <a:pt x="372979" y="621"/>
                  </a:moveTo>
                  <a:cubicBezTo>
                    <a:pt x="392982" y="621"/>
                    <a:pt x="410126" y="16814"/>
                    <a:pt x="411079" y="36816"/>
                  </a:cubicBezTo>
                  <a:lnTo>
                    <a:pt x="411079" y="38721"/>
                  </a:lnTo>
                  <a:lnTo>
                    <a:pt x="411079" y="114921"/>
                  </a:lnTo>
                  <a:lnTo>
                    <a:pt x="506329" y="114921"/>
                  </a:lnTo>
                  <a:cubicBezTo>
                    <a:pt x="522522" y="114921"/>
                    <a:pt x="534904" y="127304"/>
                    <a:pt x="534904" y="143496"/>
                  </a:cubicBezTo>
                  <a:lnTo>
                    <a:pt x="534904" y="210171"/>
                  </a:lnTo>
                  <a:lnTo>
                    <a:pt x="1504" y="210171"/>
                  </a:lnTo>
                  <a:lnTo>
                    <a:pt x="1504" y="143496"/>
                  </a:lnTo>
                  <a:cubicBezTo>
                    <a:pt x="1504" y="127304"/>
                    <a:pt x="13886" y="114921"/>
                    <a:pt x="30079" y="114921"/>
                  </a:cubicBezTo>
                  <a:lnTo>
                    <a:pt x="125329" y="114921"/>
                  </a:lnTo>
                  <a:lnTo>
                    <a:pt x="125329" y="38721"/>
                  </a:lnTo>
                  <a:cubicBezTo>
                    <a:pt x="125329" y="18719"/>
                    <a:pt x="141522" y="1574"/>
                    <a:pt x="161524" y="621"/>
                  </a:cubicBezTo>
                  <a:lnTo>
                    <a:pt x="163429" y="621"/>
                  </a:lnTo>
                  <a:lnTo>
                    <a:pt x="372979" y="621"/>
                  </a:lnTo>
                  <a:close/>
                  <a:moveTo>
                    <a:pt x="372979" y="19671"/>
                  </a:moveTo>
                  <a:lnTo>
                    <a:pt x="163429" y="19671"/>
                  </a:lnTo>
                  <a:cubicBezTo>
                    <a:pt x="152951" y="19671"/>
                    <a:pt x="145332" y="27291"/>
                    <a:pt x="144379" y="37769"/>
                  </a:cubicBezTo>
                  <a:lnTo>
                    <a:pt x="144379" y="38721"/>
                  </a:lnTo>
                  <a:lnTo>
                    <a:pt x="144379" y="114921"/>
                  </a:lnTo>
                  <a:lnTo>
                    <a:pt x="392029" y="114921"/>
                  </a:lnTo>
                  <a:lnTo>
                    <a:pt x="392029" y="38721"/>
                  </a:lnTo>
                  <a:cubicBezTo>
                    <a:pt x="392029" y="29196"/>
                    <a:pt x="385361" y="21576"/>
                    <a:pt x="375836" y="19671"/>
                  </a:cubicBezTo>
                  <a:lnTo>
                    <a:pt x="373932" y="19671"/>
                  </a:lnTo>
                  <a:lnTo>
                    <a:pt x="372979" y="1967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  <a:miter lim="800000"/>
            </a:ln>
          </p:spPr>
          <p:txBody>
            <a:bodyPr vert="horz" lIns="91440" tIns="45720" rIns="91440" bIns="45720" anchor="ctr">
              <a:normAutofit/>
            </a:bodyPr>
            <a:p>
              <a:pPr marL="0" algn="l"/>
            </a:p>
          </p:txBody>
        </p:sp>
      </p:grpSp>
      <p:sp>
        <p:nvSpPr>
          <p:cNvPr id="6" name="AutoShape 6"/>
          <p:cNvSpPr/>
          <p:nvPr/>
        </p:nvSpPr>
        <p:spPr>
          <a:xfrm>
            <a:off x="1804697" y="4496828"/>
            <a:ext cx="4313351" cy="1396559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cap="flat">
            <a:noFill/>
            <a:prstDash val="solid"/>
            <a:miter lim="800000"/>
          </a:ln>
        </p:spPr>
        <p:txBody>
          <a:bodyPr vert="horz" wrap="square" lIns="216000" tIns="252000" rIns="216000" bIns="252000" anchor="ctr">
            <a:noAutofit/>
          </a:bodyPr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可以在网上搜索相关资料，或参考教材；为下节课做好准备。</a:t>
            </a:r>
            <a:endParaRPr lang="zh-CN" altLang="en-US" sz="1400" b="0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1822148" y="2105593"/>
            <a:ext cx="4313351" cy="1396559"/>
          </a:xfrm>
          <a:prstGeom prst="roundRect">
            <a:avLst>
              <a:gd name="adj" fmla="val 10000"/>
            </a:avLst>
          </a:prstGeom>
          <a:solidFill>
            <a:schemeClr val="accent2">
              <a:alpha val="15000"/>
            </a:schemeClr>
          </a:solidFill>
          <a:ln cap="flat">
            <a:noFill/>
            <a:prstDash val="solid"/>
            <a:miter lim="800000"/>
          </a:ln>
        </p:spPr>
        <p:txBody>
          <a:bodyPr vert="horz" wrap="square" lIns="216000" tIns="252000" rIns="216000" bIns="252000" anchor="ctr">
            <a:noAutofit/>
          </a:bodyPr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预习二声的内容；了解二声的发音特点和发音方法。</a:t>
            </a:r>
            <a:endParaRPr lang="zh-CN" altLang="en-US" sz="1400" b="0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972318" y="1412992"/>
            <a:ext cx="625594" cy="625593"/>
            <a:chOff x="1446735" y="2919739"/>
            <a:chExt cx="540000" cy="540000"/>
          </a:xfrm>
        </p:grpSpPr>
        <p:sp>
          <p:nvSpPr>
            <p:cNvPr id="9" name="TextBox 9"/>
            <p:cNvSpPr txBox="1"/>
            <p:nvPr/>
          </p:nvSpPr>
          <p:spPr>
            <a:xfrm>
              <a:off x="1446735" y="2919739"/>
              <a:ext cx="540000" cy="540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</p:spPr>
          <p:txBody>
            <a:bodyPr vert="horz" wrap="none" lIns="91440" tIns="45720" rIns="216000" bIns="45720" rtlCol="0" anchor="ctr">
              <a:noAutofit/>
            </a:bodyPr>
            <a:lstStyle/>
            <a:p>
              <a:pPr marL="0" algn="ctr">
                <a:defRPr/>
              </a:pPr>
              <a:endParaRPr lang="en-US" sz="110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1603621" y="3052036"/>
              <a:ext cx="226228" cy="275406"/>
            </a:xfrm>
            <a:custGeom>
              <a:avLst/>
              <a:gdLst/>
              <a:ahLst/>
              <a:cxnLst/>
              <a:rect l="l" t="t" r="r" b="b"/>
              <a:pathLst>
                <a:path w="438150" h="533400">
                  <a:moveTo>
                    <a:pt x="284197" y="621"/>
                  </a:moveTo>
                  <a:cubicBezTo>
                    <a:pt x="285149" y="621"/>
                    <a:pt x="286102" y="621"/>
                    <a:pt x="286102" y="621"/>
                  </a:cubicBezTo>
                  <a:lnTo>
                    <a:pt x="286102" y="124446"/>
                  </a:lnTo>
                  <a:lnTo>
                    <a:pt x="286102" y="126351"/>
                  </a:lnTo>
                  <a:cubicBezTo>
                    <a:pt x="287055" y="141591"/>
                    <a:pt x="299437" y="153021"/>
                    <a:pt x="314677" y="153021"/>
                  </a:cubicBezTo>
                  <a:lnTo>
                    <a:pt x="314677" y="153021"/>
                  </a:lnTo>
                  <a:lnTo>
                    <a:pt x="438502" y="153021"/>
                  </a:lnTo>
                  <a:cubicBezTo>
                    <a:pt x="438502" y="153974"/>
                    <a:pt x="438502" y="154926"/>
                    <a:pt x="438502" y="154926"/>
                  </a:cubicBezTo>
                  <a:lnTo>
                    <a:pt x="438502" y="505446"/>
                  </a:lnTo>
                  <a:cubicBezTo>
                    <a:pt x="438502" y="521639"/>
                    <a:pt x="426120" y="534021"/>
                    <a:pt x="409927" y="534021"/>
                  </a:cubicBezTo>
                  <a:lnTo>
                    <a:pt x="28927" y="534021"/>
                  </a:lnTo>
                  <a:cubicBezTo>
                    <a:pt x="12734" y="534021"/>
                    <a:pt x="352" y="521639"/>
                    <a:pt x="352" y="505446"/>
                  </a:cubicBezTo>
                  <a:lnTo>
                    <a:pt x="352" y="29196"/>
                  </a:lnTo>
                  <a:cubicBezTo>
                    <a:pt x="352" y="13004"/>
                    <a:pt x="12734" y="621"/>
                    <a:pt x="28927" y="621"/>
                  </a:cubicBezTo>
                  <a:lnTo>
                    <a:pt x="284197" y="621"/>
                  </a:lnTo>
                  <a:close/>
                  <a:moveTo>
                    <a:pt x="248002" y="200646"/>
                  </a:moveTo>
                  <a:lnTo>
                    <a:pt x="152752" y="200646"/>
                  </a:lnTo>
                  <a:lnTo>
                    <a:pt x="152752" y="410196"/>
                  </a:lnTo>
                  <a:lnTo>
                    <a:pt x="171802" y="410196"/>
                  </a:lnTo>
                  <a:lnTo>
                    <a:pt x="171802" y="314946"/>
                  </a:lnTo>
                  <a:lnTo>
                    <a:pt x="248002" y="314946"/>
                  </a:lnTo>
                  <a:lnTo>
                    <a:pt x="249907" y="314946"/>
                  </a:lnTo>
                  <a:cubicBezTo>
                    <a:pt x="280387" y="313994"/>
                    <a:pt x="305152" y="288276"/>
                    <a:pt x="305152" y="257796"/>
                  </a:cubicBezTo>
                  <a:cubicBezTo>
                    <a:pt x="305152" y="226364"/>
                    <a:pt x="279434" y="200646"/>
                    <a:pt x="248002" y="200646"/>
                  </a:cubicBezTo>
                  <a:lnTo>
                    <a:pt x="248002" y="200646"/>
                  </a:lnTo>
                  <a:close/>
                  <a:moveTo>
                    <a:pt x="248002" y="219696"/>
                  </a:moveTo>
                  <a:cubicBezTo>
                    <a:pt x="268957" y="219696"/>
                    <a:pt x="286102" y="236841"/>
                    <a:pt x="286102" y="257796"/>
                  </a:cubicBezTo>
                  <a:cubicBezTo>
                    <a:pt x="286102" y="278751"/>
                    <a:pt x="268957" y="295896"/>
                    <a:pt x="248002" y="295896"/>
                  </a:cubicBezTo>
                  <a:lnTo>
                    <a:pt x="248002" y="295896"/>
                  </a:lnTo>
                  <a:lnTo>
                    <a:pt x="171802" y="295896"/>
                  </a:lnTo>
                  <a:lnTo>
                    <a:pt x="171802" y="219696"/>
                  </a:lnTo>
                  <a:lnTo>
                    <a:pt x="248002" y="219696"/>
                  </a:lnTo>
                  <a:close/>
                  <a:moveTo>
                    <a:pt x="428977" y="133971"/>
                  </a:moveTo>
                  <a:lnTo>
                    <a:pt x="314677" y="133971"/>
                  </a:lnTo>
                  <a:lnTo>
                    <a:pt x="313724" y="133971"/>
                  </a:lnTo>
                  <a:cubicBezTo>
                    <a:pt x="308962" y="133019"/>
                    <a:pt x="305152" y="129209"/>
                    <a:pt x="305152" y="124446"/>
                  </a:cubicBezTo>
                  <a:lnTo>
                    <a:pt x="305152" y="124446"/>
                  </a:lnTo>
                  <a:lnTo>
                    <a:pt x="305152" y="10146"/>
                  </a:lnTo>
                  <a:lnTo>
                    <a:pt x="428977" y="133971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  <a:miter lim="800000"/>
            </a:ln>
          </p:spPr>
          <p:txBody>
            <a:bodyPr vert="horz" lIns="91440" tIns="45720" rIns="91440" bIns="45720" anchor="ctr">
              <a:normAutofit/>
            </a:bodyPr>
            <a:p>
              <a:pPr marL="0" algn="l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738294" y="1327924"/>
            <a:ext cx="3480101" cy="4809351"/>
            <a:chOff x="4196537" y="1246690"/>
            <a:chExt cx="3480101" cy="4809351"/>
          </a:xfrm>
        </p:grpSpPr>
        <p:sp>
          <p:nvSpPr>
            <p:cNvPr id="12" name="Freeform 12"/>
            <p:cNvSpPr/>
            <p:nvPr/>
          </p:nvSpPr>
          <p:spPr>
            <a:xfrm>
              <a:off x="5415574" y="1831160"/>
              <a:ext cx="452547" cy="435848"/>
            </a:xfrm>
            <a:custGeom>
              <a:avLst/>
              <a:gdLst/>
              <a:ahLst/>
              <a:cxnLst/>
              <a:rect l="l" t="t" r="r" b="b"/>
              <a:pathLst>
                <a:path w="114" h="110">
                  <a:moveTo>
                    <a:pt x="11" y="36"/>
                  </a:moveTo>
                  <a:cubicBezTo>
                    <a:pt x="23" y="11"/>
                    <a:pt x="51" y="0"/>
                    <a:pt x="75" y="10"/>
                  </a:cubicBezTo>
                  <a:cubicBezTo>
                    <a:pt x="95" y="20"/>
                    <a:pt x="106" y="43"/>
                    <a:pt x="100" y="66"/>
                  </a:cubicBezTo>
                  <a:cubicBezTo>
                    <a:pt x="105" y="66"/>
                    <a:pt x="113" y="67"/>
                    <a:pt x="113" y="76"/>
                  </a:cubicBezTo>
                  <a:cubicBezTo>
                    <a:pt x="114" y="87"/>
                    <a:pt x="96" y="95"/>
                    <a:pt x="86" y="91"/>
                  </a:cubicBezTo>
                  <a:cubicBezTo>
                    <a:pt x="72" y="105"/>
                    <a:pt x="51" y="110"/>
                    <a:pt x="33" y="101"/>
                  </a:cubicBezTo>
                  <a:cubicBezTo>
                    <a:pt x="10" y="91"/>
                    <a:pt x="0" y="61"/>
                    <a:pt x="11" y="36"/>
                  </a:cubicBezTo>
                </a:path>
              </a:pathLst>
            </a:custGeom>
            <a:solidFill>
              <a:srgbClr val="FEC8B4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5654372" y="1246690"/>
              <a:ext cx="1350961" cy="913443"/>
            </a:xfrm>
            <a:custGeom>
              <a:avLst/>
              <a:gdLst/>
              <a:ahLst/>
              <a:cxnLst/>
              <a:rect l="l" t="t" r="r" b="b"/>
              <a:pathLst>
                <a:path w="340" h="230">
                  <a:moveTo>
                    <a:pt x="92" y="92"/>
                  </a:moveTo>
                  <a:cubicBezTo>
                    <a:pt x="92" y="92"/>
                    <a:pt x="45" y="69"/>
                    <a:pt x="22" y="108"/>
                  </a:cubicBezTo>
                  <a:cubicBezTo>
                    <a:pt x="0" y="147"/>
                    <a:pt x="50" y="194"/>
                    <a:pt x="101" y="149"/>
                  </a:cubicBezTo>
                  <a:cubicBezTo>
                    <a:pt x="101" y="149"/>
                    <a:pt x="207" y="230"/>
                    <a:pt x="273" y="136"/>
                  </a:cubicBezTo>
                  <a:cubicBezTo>
                    <a:pt x="273" y="136"/>
                    <a:pt x="317" y="142"/>
                    <a:pt x="329" y="103"/>
                  </a:cubicBezTo>
                  <a:cubicBezTo>
                    <a:pt x="340" y="65"/>
                    <a:pt x="291" y="55"/>
                    <a:pt x="291" y="55"/>
                  </a:cubicBezTo>
                  <a:cubicBezTo>
                    <a:pt x="291" y="55"/>
                    <a:pt x="294" y="0"/>
                    <a:pt x="205" y="7"/>
                  </a:cubicBezTo>
                  <a:cubicBezTo>
                    <a:pt x="116" y="14"/>
                    <a:pt x="92" y="92"/>
                    <a:pt x="92" y="92"/>
                  </a:cubicBezTo>
                  <a:close/>
                </a:path>
              </a:pathLst>
            </a:custGeom>
            <a:gradFill>
              <a:gsLst>
                <a:gs pos="0">
                  <a:srgbClr val="FFA7BA"/>
                </a:gs>
                <a:gs pos="89000">
                  <a:srgbClr val="FF377A"/>
                </a:gs>
              </a:gsLst>
            </a:gra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5714489" y="1854539"/>
              <a:ext cx="98525" cy="95186"/>
            </a:xfrm>
            <a:custGeom>
              <a:avLst/>
              <a:gdLst/>
              <a:ahLst/>
              <a:cxnLst/>
              <a:rect l="l" t="t" r="r" b="b"/>
              <a:pathLst>
                <a:path w="25" h="24">
                  <a:moveTo>
                    <a:pt x="21" y="24"/>
                  </a:moveTo>
                  <a:cubicBezTo>
                    <a:pt x="23" y="22"/>
                    <a:pt x="24" y="20"/>
                    <a:pt x="24" y="16"/>
                  </a:cubicBezTo>
                  <a:cubicBezTo>
                    <a:pt x="25" y="9"/>
                    <a:pt x="20" y="2"/>
                    <a:pt x="12" y="1"/>
                  </a:cubicBezTo>
                  <a:cubicBezTo>
                    <a:pt x="7" y="0"/>
                    <a:pt x="3" y="2"/>
                    <a:pt x="0" y="5"/>
                  </a:cubicBezTo>
                  <a:cubicBezTo>
                    <a:pt x="9" y="9"/>
                    <a:pt x="16" y="16"/>
                    <a:pt x="21" y="24"/>
                  </a:cubicBezTo>
                  <a:close/>
                </a:path>
              </a:pathLst>
            </a:custGeom>
            <a:solidFill>
              <a:srgbClr val="5858DF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5562526" y="1837839"/>
              <a:ext cx="302255" cy="302255"/>
            </a:xfrm>
            <a:custGeom>
              <a:avLst/>
              <a:gdLst/>
              <a:ahLst/>
              <a:cxnLst/>
              <a:rect l="l" t="t" r="r" b="b"/>
              <a:pathLst>
                <a:path w="76" h="76">
                  <a:moveTo>
                    <a:pt x="70" y="65"/>
                  </a:moveTo>
                  <a:cubicBezTo>
                    <a:pt x="71" y="64"/>
                    <a:pt x="71" y="64"/>
                    <a:pt x="71" y="64"/>
                  </a:cubicBezTo>
                  <a:cubicBezTo>
                    <a:pt x="76" y="40"/>
                    <a:pt x="64" y="15"/>
                    <a:pt x="41" y="6"/>
                  </a:cubicBezTo>
                  <a:cubicBezTo>
                    <a:pt x="27" y="0"/>
                    <a:pt x="12" y="1"/>
                    <a:pt x="0" y="7"/>
                  </a:cubicBezTo>
                  <a:cubicBezTo>
                    <a:pt x="5" y="18"/>
                    <a:pt x="19" y="41"/>
                    <a:pt x="51" y="54"/>
                  </a:cubicBezTo>
                  <a:cubicBezTo>
                    <a:pt x="51" y="54"/>
                    <a:pt x="54" y="66"/>
                    <a:pt x="46" y="75"/>
                  </a:cubicBezTo>
                  <a:cubicBezTo>
                    <a:pt x="46" y="75"/>
                    <a:pt x="58" y="76"/>
                    <a:pt x="70" y="65"/>
                  </a:cubicBezTo>
                  <a:close/>
                </a:path>
              </a:pathLst>
            </a:custGeom>
            <a:gradFill>
              <a:gsLst>
                <a:gs pos="0">
                  <a:srgbClr val="FFA7BA"/>
                </a:gs>
                <a:gs pos="89000">
                  <a:srgbClr val="FF377A"/>
                </a:gs>
              </a:gsLst>
            </a:gra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5535808" y="2191861"/>
              <a:ext cx="262177" cy="288896"/>
            </a:xfrm>
            <a:custGeom>
              <a:avLst/>
              <a:gdLst/>
              <a:ahLst/>
              <a:cxnLst/>
              <a:rect l="l" t="t" r="r" b="b"/>
              <a:pathLst>
                <a:path w="66" h="73">
                  <a:moveTo>
                    <a:pt x="3" y="10"/>
                  </a:moveTo>
                  <a:cubicBezTo>
                    <a:pt x="21" y="19"/>
                    <a:pt x="42" y="14"/>
                    <a:pt x="56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65" y="66"/>
                    <a:pt x="51" y="73"/>
                    <a:pt x="36" y="71"/>
                  </a:cubicBezTo>
                  <a:cubicBezTo>
                    <a:pt x="20" y="69"/>
                    <a:pt x="9" y="60"/>
                    <a:pt x="10" y="5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9"/>
                    <a:pt x="2" y="10"/>
                    <a:pt x="3" y="10"/>
                  </a:cubicBezTo>
                </a:path>
              </a:pathLst>
            </a:custGeom>
            <a:solidFill>
              <a:srgbClr val="FEC8B4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5535808" y="2191861"/>
              <a:ext cx="237128" cy="75147"/>
            </a:xfrm>
            <a:custGeom>
              <a:avLst/>
              <a:gdLst/>
              <a:ahLst/>
              <a:cxnLst/>
              <a:rect l="l" t="t" r="r" b="b"/>
              <a:pathLst>
                <a:path w="60" h="19">
                  <a:moveTo>
                    <a:pt x="22" y="14"/>
                  </a:move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moveTo>
                    <a:pt x="3" y="10"/>
                  </a:moveTo>
                  <a:cubicBezTo>
                    <a:pt x="3" y="10"/>
                    <a:pt x="4" y="10"/>
                    <a:pt x="4" y="11"/>
                  </a:cubicBezTo>
                  <a:cubicBezTo>
                    <a:pt x="4" y="10"/>
                    <a:pt x="3" y="10"/>
                    <a:pt x="3" y="10"/>
                  </a:cubicBezTo>
                  <a:moveTo>
                    <a:pt x="0" y="9"/>
                  </a:moveTo>
                  <a:cubicBezTo>
                    <a:pt x="1" y="16"/>
                    <a:pt x="1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moveTo>
                    <a:pt x="56" y="0"/>
                  </a:moveTo>
                  <a:cubicBezTo>
                    <a:pt x="46" y="9"/>
                    <a:pt x="34" y="14"/>
                    <a:pt x="22" y="14"/>
                  </a:cubicBezTo>
                  <a:cubicBezTo>
                    <a:pt x="34" y="14"/>
                    <a:pt x="46" y="9"/>
                    <a:pt x="56" y="0"/>
                  </a:cubicBezTo>
                  <a:moveTo>
                    <a:pt x="57" y="0"/>
                  </a:move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moveTo>
                    <a:pt x="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solidFill>
              <a:srgbClr val="D7A7B3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5535808" y="2191861"/>
              <a:ext cx="225439" cy="55108"/>
            </a:xfrm>
            <a:custGeom>
              <a:avLst/>
              <a:gdLst/>
              <a:ahLst/>
              <a:cxnLst/>
              <a:rect l="l" t="t" r="r" b="b"/>
              <a:pathLst>
                <a:path w="57" h="14">
                  <a:moveTo>
                    <a:pt x="0" y="8"/>
                  </a:move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8"/>
                    <a:pt x="0" y="8"/>
                    <a:pt x="0" y="8"/>
                  </a:cubicBezTo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1" y="9"/>
                    <a:pt x="1" y="9"/>
                  </a:cubicBezTo>
                  <a:cubicBezTo>
                    <a:pt x="1" y="9"/>
                    <a:pt x="0" y="9"/>
                    <a:pt x="0" y="8"/>
                  </a:cubicBezTo>
                  <a:moveTo>
                    <a:pt x="57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moveTo>
                    <a:pt x="56" y="0"/>
                  </a:moveTo>
                  <a:cubicBezTo>
                    <a:pt x="47" y="9"/>
                    <a:pt x="34" y="14"/>
                    <a:pt x="22" y="14"/>
                  </a:cubicBezTo>
                  <a:cubicBezTo>
                    <a:pt x="16" y="14"/>
                    <a:pt x="9" y="13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4" y="10"/>
                    <a:pt x="4" y="11"/>
                  </a:cubicBezTo>
                  <a:cubicBezTo>
                    <a:pt x="10" y="13"/>
                    <a:pt x="16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4" y="14"/>
                    <a:pt x="46" y="9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solidFill>
              <a:srgbClr val="D7979D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5535808" y="2191861"/>
              <a:ext cx="237128" cy="103535"/>
            </a:xfrm>
            <a:custGeom>
              <a:avLst/>
              <a:gdLst/>
              <a:ahLst/>
              <a:cxnLst/>
              <a:rect l="l" t="t" r="r" b="b"/>
              <a:pathLst>
                <a:path w="60" h="26">
                  <a:moveTo>
                    <a:pt x="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46" y="9"/>
                    <a:pt x="34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16" y="14"/>
                    <a:pt x="10" y="13"/>
                    <a:pt x="4" y="11"/>
                  </a:cubicBezTo>
                  <a:cubicBezTo>
                    <a:pt x="4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2" y="10"/>
                    <a:pt x="1" y="9"/>
                  </a:cubicBezTo>
                  <a:cubicBezTo>
                    <a:pt x="1" y="9"/>
                    <a:pt x="0" y="9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9" y="21"/>
                    <a:pt x="20" y="26"/>
                    <a:pt x="36" y="26"/>
                  </a:cubicBezTo>
                  <a:cubicBezTo>
                    <a:pt x="43" y="26"/>
                    <a:pt x="51" y="25"/>
                    <a:pt x="60" y="23"/>
                  </a:cubicBezTo>
                  <a:cubicBezTo>
                    <a:pt x="60" y="21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solidFill>
              <a:srgbClr val="FA9AA3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5585905" y="2001491"/>
              <a:ext cx="40078" cy="55108"/>
            </a:xfrm>
            <a:custGeom>
              <a:avLst/>
              <a:gdLst/>
              <a:ahLst/>
              <a:cxnLst/>
              <a:rect l="l" t="t" r="r" b="b"/>
              <a:pathLst>
                <a:path w="10" h="14">
                  <a:moveTo>
                    <a:pt x="2" y="5"/>
                  </a:moveTo>
                  <a:cubicBezTo>
                    <a:pt x="0" y="8"/>
                    <a:pt x="0" y="12"/>
                    <a:pt x="2" y="13"/>
                  </a:cubicBezTo>
                  <a:cubicBezTo>
                    <a:pt x="4" y="14"/>
                    <a:pt x="7" y="12"/>
                    <a:pt x="9" y="9"/>
                  </a:cubicBezTo>
                  <a:cubicBezTo>
                    <a:pt x="10" y="6"/>
                    <a:pt x="10" y="2"/>
                    <a:pt x="8" y="1"/>
                  </a:cubicBezTo>
                  <a:cubicBezTo>
                    <a:pt x="6" y="0"/>
                    <a:pt x="3" y="2"/>
                    <a:pt x="2" y="5"/>
                  </a:cubicBezTo>
                  <a:close/>
                </a:path>
              </a:pathLst>
            </a:custGeom>
            <a:solidFill>
              <a:srgbClr val="0A2B42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5479031" y="1961413"/>
              <a:ext cx="40078" cy="51768"/>
            </a:xfrm>
            <a:custGeom>
              <a:avLst/>
              <a:gdLst/>
              <a:ahLst/>
              <a:cxnLst/>
              <a:rect l="l" t="t" r="r" b="b"/>
              <a:pathLst>
                <a:path w="10" h="13">
                  <a:moveTo>
                    <a:pt x="1" y="6"/>
                  </a:moveTo>
                  <a:cubicBezTo>
                    <a:pt x="0" y="9"/>
                    <a:pt x="1" y="12"/>
                    <a:pt x="3" y="13"/>
                  </a:cubicBezTo>
                  <a:cubicBezTo>
                    <a:pt x="5" y="13"/>
                    <a:pt x="8" y="11"/>
                    <a:pt x="9" y="8"/>
                  </a:cubicBezTo>
                  <a:cubicBezTo>
                    <a:pt x="10" y="5"/>
                    <a:pt x="9" y="2"/>
                    <a:pt x="7" y="1"/>
                  </a:cubicBezTo>
                  <a:cubicBezTo>
                    <a:pt x="5" y="0"/>
                    <a:pt x="3" y="2"/>
                    <a:pt x="1" y="6"/>
                  </a:cubicBezTo>
                  <a:close/>
                </a:path>
              </a:pathLst>
            </a:custGeom>
            <a:solidFill>
              <a:srgbClr val="0A2B42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5490721" y="1964753"/>
              <a:ext cx="83496" cy="108545"/>
            </a:xfrm>
            <a:custGeom>
              <a:avLst/>
              <a:gdLst/>
              <a:ahLst/>
              <a:cxnLst/>
              <a:rect l="l" t="t" r="r" b="b"/>
              <a:pathLst>
                <a:path w="21" h="27">
                  <a:moveTo>
                    <a:pt x="17" y="1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7"/>
                    <a:pt x="14" y="27"/>
                    <a:pt x="15" y="26"/>
                  </a:cubicBezTo>
                  <a:cubicBezTo>
                    <a:pt x="16" y="25"/>
                    <a:pt x="15" y="24"/>
                    <a:pt x="14" y="23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1" y="3"/>
                    <a:pt x="21" y="2"/>
                    <a:pt x="20" y="1"/>
                  </a:cubicBezTo>
                  <a:cubicBezTo>
                    <a:pt x="19" y="0"/>
                    <a:pt x="18" y="0"/>
                    <a:pt x="17" y="1"/>
                  </a:cubicBezTo>
                  <a:close/>
                </a:path>
              </a:pathLst>
            </a:custGeom>
            <a:solidFill>
              <a:srgbClr val="0A2B42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5499070" y="2076637"/>
              <a:ext cx="120234" cy="43418"/>
            </a:xfrm>
            <a:custGeom>
              <a:avLst/>
              <a:gdLst/>
              <a:ahLst/>
              <a:cxnLst/>
              <a:rect l="l" t="t" r="r" b="b"/>
              <a:pathLst>
                <a:path w="30" h="11">
                  <a:moveTo>
                    <a:pt x="26" y="2"/>
                  </a:moveTo>
                  <a:cubicBezTo>
                    <a:pt x="27" y="2"/>
                    <a:pt x="27" y="2"/>
                    <a:pt x="27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5" y="3"/>
                    <a:pt x="23" y="4"/>
                  </a:cubicBezTo>
                  <a:cubicBezTo>
                    <a:pt x="22" y="6"/>
                    <a:pt x="19" y="7"/>
                    <a:pt x="15" y="7"/>
                  </a:cubicBezTo>
                  <a:cubicBezTo>
                    <a:pt x="12" y="7"/>
                    <a:pt x="8" y="6"/>
                    <a:pt x="3" y="3"/>
                  </a:cubicBezTo>
                  <a:cubicBezTo>
                    <a:pt x="2" y="2"/>
                    <a:pt x="1" y="3"/>
                    <a:pt x="0" y="4"/>
                  </a:cubicBezTo>
                  <a:cubicBezTo>
                    <a:pt x="0" y="4"/>
                    <a:pt x="0" y="6"/>
                    <a:pt x="1" y="6"/>
                  </a:cubicBezTo>
                  <a:cubicBezTo>
                    <a:pt x="6" y="10"/>
                    <a:pt x="11" y="11"/>
                    <a:pt x="15" y="11"/>
                  </a:cubicBezTo>
                  <a:cubicBezTo>
                    <a:pt x="20" y="11"/>
                    <a:pt x="24" y="9"/>
                    <a:pt x="26" y="8"/>
                  </a:cubicBezTo>
                  <a:cubicBezTo>
                    <a:pt x="28" y="6"/>
                    <a:pt x="30" y="4"/>
                    <a:pt x="30" y="4"/>
                  </a:cubicBezTo>
                  <a:cubicBezTo>
                    <a:pt x="30" y="3"/>
                    <a:pt x="30" y="2"/>
                    <a:pt x="29" y="1"/>
                  </a:cubicBezTo>
                  <a:cubicBezTo>
                    <a:pt x="28" y="0"/>
                    <a:pt x="27" y="1"/>
                    <a:pt x="26" y="2"/>
                  </a:cubicBezTo>
                  <a:close/>
                </a:path>
              </a:pathLst>
            </a:custGeom>
            <a:solidFill>
              <a:srgbClr val="0A2B42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5458992" y="1786072"/>
              <a:ext cx="250487" cy="198720"/>
            </a:xfrm>
            <a:custGeom>
              <a:avLst/>
              <a:gdLst/>
              <a:ahLst/>
              <a:cxnLst/>
              <a:rect l="l" t="t" r="r" b="b"/>
              <a:pathLst>
                <a:path w="62" h="50">
                  <a:moveTo>
                    <a:pt x="38" y="11"/>
                  </a:moveTo>
                  <a:cubicBezTo>
                    <a:pt x="38" y="11"/>
                    <a:pt x="17" y="0"/>
                    <a:pt x="0" y="20"/>
                  </a:cubicBezTo>
                  <a:cubicBezTo>
                    <a:pt x="47" y="50"/>
                    <a:pt x="47" y="50"/>
                    <a:pt x="47" y="50"/>
                  </a:cubicBezTo>
                  <a:cubicBezTo>
                    <a:pt x="47" y="50"/>
                    <a:pt x="63" y="26"/>
                    <a:pt x="38" y="11"/>
                  </a:cubicBezTo>
                  <a:close/>
                </a:path>
              </a:pathLst>
            </a:custGeom>
            <a:gradFill>
              <a:gsLst>
                <a:gs pos="0">
                  <a:srgbClr val="FFA7BA"/>
                </a:gs>
                <a:gs pos="89000">
                  <a:srgbClr val="FF377A"/>
                </a:gs>
              </a:gsLst>
            </a:gra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6507697" y="1640790"/>
              <a:ext cx="215419" cy="285556"/>
            </a:xfrm>
            <a:custGeom>
              <a:avLst/>
              <a:gdLst/>
              <a:ahLst/>
              <a:cxnLst/>
              <a:rect l="l" t="t" r="r" b="b"/>
              <a:pathLst>
                <a:path w="54" h="72">
                  <a:moveTo>
                    <a:pt x="1" y="13"/>
                  </a:moveTo>
                  <a:cubicBezTo>
                    <a:pt x="1" y="13"/>
                    <a:pt x="0" y="0"/>
                    <a:pt x="10" y="3"/>
                  </a:cubicBezTo>
                  <a:cubicBezTo>
                    <a:pt x="20" y="6"/>
                    <a:pt x="54" y="72"/>
                    <a:pt x="54" y="72"/>
                  </a:cubicBezTo>
                  <a:cubicBezTo>
                    <a:pt x="35" y="71"/>
                    <a:pt x="35" y="71"/>
                    <a:pt x="35" y="71"/>
                  </a:cubicBezTo>
                  <a:lnTo>
                    <a:pt x="1" y="13"/>
                  </a:lnTo>
                  <a:close/>
                </a:path>
              </a:pathLst>
            </a:custGeom>
            <a:solidFill>
              <a:srgbClr val="EFA09E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6429212" y="1644129"/>
              <a:ext cx="265517" cy="297245"/>
            </a:xfrm>
            <a:custGeom>
              <a:avLst/>
              <a:gdLst/>
              <a:ahLst/>
              <a:cxnLst/>
              <a:rect l="l" t="t" r="r" b="b"/>
              <a:pathLst>
                <a:path w="67" h="75">
                  <a:moveTo>
                    <a:pt x="3" y="17"/>
                  </a:moveTo>
                  <a:cubicBezTo>
                    <a:pt x="3" y="17"/>
                    <a:pt x="0" y="3"/>
                    <a:pt x="9" y="2"/>
                  </a:cubicBezTo>
                  <a:cubicBezTo>
                    <a:pt x="17" y="0"/>
                    <a:pt x="27" y="2"/>
                    <a:pt x="67" y="72"/>
                  </a:cubicBezTo>
                  <a:cubicBezTo>
                    <a:pt x="49" y="75"/>
                    <a:pt x="49" y="75"/>
                    <a:pt x="49" y="75"/>
                  </a:cubicBezTo>
                  <a:lnTo>
                    <a:pt x="3" y="17"/>
                  </a:lnTo>
                  <a:close/>
                </a:path>
              </a:pathLst>
            </a:custGeom>
            <a:solidFill>
              <a:srgbClr val="F7AFA6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4196537" y="1640790"/>
              <a:ext cx="2785416" cy="1780128"/>
            </a:xfrm>
            <a:custGeom>
              <a:avLst/>
              <a:gdLst/>
              <a:ahLst/>
              <a:cxnLst/>
              <a:rect l="l" t="t" r="r" b="b"/>
              <a:pathLst>
                <a:path w="701" h="449">
                  <a:moveTo>
                    <a:pt x="341" y="165"/>
                  </a:moveTo>
                  <a:cubicBezTo>
                    <a:pt x="341" y="165"/>
                    <a:pt x="327" y="158"/>
                    <a:pt x="311" y="177"/>
                  </a:cubicBezTo>
                  <a:cubicBezTo>
                    <a:pt x="295" y="195"/>
                    <a:pt x="253" y="358"/>
                    <a:pt x="227" y="368"/>
                  </a:cubicBezTo>
                  <a:cubicBezTo>
                    <a:pt x="201" y="379"/>
                    <a:pt x="163" y="387"/>
                    <a:pt x="127" y="376"/>
                  </a:cubicBezTo>
                  <a:cubicBezTo>
                    <a:pt x="109" y="370"/>
                    <a:pt x="82" y="332"/>
                    <a:pt x="73" y="337"/>
                  </a:cubicBezTo>
                  <a:cubicBezTo>
                    <a:pt x="65" y="342"/>
                    <a:pt x="84" y="364"/>
                    <a:pt x="84" y="364"/>
                  </a:cubicBezTo>
                  <a:cubicBezTo>
                    <a:pt x="84" y="364"/>
                    <a:pt x="33" y="312"/>
                    <a:pt x="22" y="322"/>
                  </a:cubicBezTo>
                  <a:cubicBezTo>
                    <a:pt x="15" y="328"/>
                    <a:pt x="57" y="363"/>
                    <a:pt x="57" y="363"/>
                  </a:cubicBezTo>
                  <a:cubicBezTo>
                    <a:pt x="57" y="363"/>
                    <a:pt x="20" y="326"/>
                    <a:pt x="13" y="334"/>
                  </a:cubicBezTo>
                  <a:cubicBezTo>
                    <a:pt x="6" y="342"/>
                    <a:pt x="49" y="369"/>
                    <a:pt x="49" y="369"/>
                  </a:cubicBezTo>
                  <a:cubicBezTo>
                    <a:pt x="49" y="369"/>
                    <a:pt x="11" y="340"/>
                    <a:pt x="5" y="349"/>
                  </a:cubicBezTo>
                  <a:cubicBezTo>
                    <a:pt x="0" y="357"/>
                    <a:pt x="43" y="378"/>
                    <a:pt x="43" y="378"/>
                  </a:cubicBezTo>
                  <a:cubicBezTo>
                    <a:pt x="43" y="378"/>
                    <a:pt x="19" y="371"/>
                    <a:pt x="17" y="379"/>
                  </a:cubicBezTo>
                  <a:cubicBezTo>
                    <a:pt x="15" y="390"/>
                    <a:pt x="83" y="416"/>
                    <a:pt x="99" y="419"/>
                  </a:cubicBezTo>
                  <a:cubicBezTo>
                    <a:pt x="115" y="423"/>
                    <a:pt x="164" y="442"/>
                    <a:pt x="225" y="445"/>
                  </a:cubicBezTo>
                  <a:cubicBezTo>
                    <a:pt x="285" y="449"/>
                    <a:pt x="342" y="322"/>
                    <a:pt x="342" y="322"/>
                  </a:cubicBezTo>
                  <a:cubicBezTo>
                    <a:pt x="347" y="332"/>
                    <a:pt x="347" y="332"/>
                    <a:pt x="347" y="332"/>
                  </a:cubicBezTo>
                  <a:cubicBezTo>
                    <a:pt x="347" y="332"/>
                    <a:pt x="406" y="351"/>
                    <a:pt x="456" y="320"/>
                  </a:cubicBezTo>
                  <a:cubicBezTo>
                    <a:pt x="464" y="257"/>
                    <a:pt x="464" y="257"/>
                    <a:pt x="464" y="257"/>
                  </a:cubicBezTo>
                  <a:cubicBezTo>
                    <a:pt x="464" y="257"/>
                    <a:pt x="618" y="330"/>
                    <a:pt x="673" y="290"/>
                  </a:cubicBezTo>
                  <a:cubicBezTo>
                    <a:pt x="696" y="274"/>
                    <a:pt x="701" y="106"/>
                    <a:pt x="697" y="94"/>
                  </a:cubicBezTo>
                  <a:cubicBezTo>
                    <a:pt x="693" y="82"/>
                    <a:pt x="623" y="1"/>
                    <a:pt x="616" y="4"/>
                  </a:cubicBezTo>
                  <a:cubicBezTo>
                    <a:pt x="597" y="12"/>
                    <a:pt x="641" y="60"/>
                    <a:pt x="625" y="62"/>
                  </a:cubicBezTo>
                  <a:cubicBezTo>
                    <a:pt x="617" y="63"/>
                    <a:pt x="605" y="48"/>
                    <a:pt x="592" y="34"/>
                  </a:cubicBezTo>
                  <a:cubicBezTo>
                    <a:pt x="577" y="17"/>
                    <a:pt x="561" y="0"/>
                    <a:pt x="551" y="7"/>
                  </a:cubicBezTo>
                  <a:cubicBezTo>
                    <a:pt x="533" y="19"/>
                    <a:pt x="624" y="103"/>
                    <a:pt x="633" y="109"/>
                  </a:cubicBezTo>
                  <a:cubicBezTo>
                    <a:pt x="637" y="112"/>
                    <a:pt x="617" y="211"/>
                    <a:pt x="617" y="221"/>
                  </a:cubicBezTo>
                  <a:cubicBezTo>
                    <a:pt x="617" y="221"/>
                    <a:pt x="467" y="145"/>
                    <a:pt x="424" y="148"/>
                  </a:cubicBezTo>
                  <a:cubicBezTo>
                    <a:pt x="408" y="148"/>
                    <a:pt x="397" y="158"/>
                    <a:pt x="397" y="158"/>
                  </a:cubicBezTo>
                  <a:cubicBezTo>
                    <a:pt x="397" y="158"/>
                    <a:pt x="399" y="192"/>
                    <a:pt x="365" y="188"/>
                  </a:cubicBezTo>
                  <a:cubicBezTo>
                    <a:pt x="346" y="186"/>
                    <a:pt x="341" y="165"/>
                    <a:pt x="341" y="165"/>
                  </a:cubicBezTo>
                </a:path>
              </a:pathLst>
            </a:custGeom>
            <a:solidFill>
              <a:srgbClr val="FEC8B4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28" name="Freeform 28"/>
            <p:cNvSpPr/>
            <p:nvPr/>
          </p:nvSpPr>
          <p:spPr>
            <a:xfrm>
              <a:off x="6317327" y="2449028"/>
              <a:ext cx="298915" cy="365712"/>
            </a:xfrm>
            <a:custGeom>
              <a:avLst/>
              <a:gdLst/>
              <a:ahLst/>
              <a:cxnLst/>
              <a:rect l="l" t="t" r="r" b="b"/>
              <a:pathLst>
                <a:path w="75" h="92">
                  <a:moveTo>
                    <a:pt x="48" y="0"/>
                  </a:moveTo>
                  <a:cubicBezTo>
                    <a:pt x="36" y="21"/>
                    <a:pt x="10" y="63"/>
                    <a:pt x="0" y="80"/>
                  </a:cubicBezTo>
                  <a:cubicBezTo>
                    <a:pt x="14" y="85"/>
                    <a:pt x="30" y="89"/>
                    <a:pt x="45" y="92"/>
                  </a:cubicBezTo>
                  <a:cubicBezTo>
                    <a:pt x="69" y="66"/>
                    <a:pt x="74" y="29"/>
                    <a:pt x="75" y="13"/>
                  </a:cubicBezTo>
                  <a:cubicBezTo>
                    <a:pt x="69" y="10"/>
                    <a:pt x="60" y="5"/>
                    <a:pt x="48" y="0"/>
                  </a:cubicBezTo>
                </a:path>
              </a:pathLst>
            </a:custGeom>
            <a:solidFill>
              <a:srgbClr val="FFB6A9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29" name="Freeform 29"/>
            <p:cNvSpPr/>
            <p:nvPr/>
          </p:nvSpPr>
          <p:spPr>
            <a:xfrm>
              <a:off x="5173437" y="2841457"/>
              <a:ext cx="68467" cy="155302"/>
            </a:xfrm>
            <a:custGeom>
              <a:avLst/>
              <a:gdLst/>
              <a:ahLst/>
              <a:cxnLst/>
              <a:rect l="l" t="t" r="r" b="b"/>
              <a:pathLst>
                <a:path w="17" h="39">
                  <a:moveTo>
                    <a:pt x="17" y="0"/>
                  </a:moveTo>
                  <a:cubicBezTo>
                    <a:pt x="11" y="15"/>
                    <a:pt x="5" y="28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5" y="28"/>
                    <a:pt x="11" y="15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F9C7C1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5173437" y="2841457"/>
              <a:ext cx="333983" cy="262177"/>
            </a:xfrm>
            <a:custGeom>
              <a:avLst/>
              <a:gdLst/>
              <a:ahLst/>
              <a:cxnLst/>
              <a:rect l="l" t="t" r="r" b="b"/>
              <a:pathLst>
                <a:path w="84" h="66">
                  <a:moveTo>
                    <a:pt x="17" y="0"/>
                  </a:moveTo>
                  <a:cubicBezTo>
                    <a:pt x="11" y="15"/>
                    <a:pt x="5" y="28"/>
                    <a:pt x="0" y="39"/>
                  </a:cubicBezTo>
                  <a:cubicBezTo>
                    <a:pt x="16" y="41"/>
                    <a:pt x="53" y="46"/>
                    <a:pt x="71" y="66"/>
                  </a:cubicBezTo>
                  <a:cubicBezTo>
                    <a:pt x="76" y="58"/>
                    <a:pt x="80" y="50"/>
                    <a:pt x="84" y="43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FFB6A9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31" name="Freeform 31"/>
            <p:cNvSpPr/>
            <p:nvPr/>
          </p:nvSpPr>
          <p:spPr>
            <a:xfrm>
              <a:off x="6783234" y="4952228"/>
              <a:ext cx="893404" cy="1103813"/>
            </a:xfrm>
            <a:custGeom>
              <a:avLst/>
              <a:gdLst/>
              <a:ahLst/>
              <a:cxnLst/>
              <a:rect l="l" t="t" r="r" b="b"/>
              <a:pathLst>
                <a:path w="225" h="278">
                  <a:moveTo>
                    <a:pt x="205" y="88"/>
                  </a:moveTo>
                  <a:cubicBezTo>
                    <a:pt x="139" y="59"/>
                    <a:pt x="57" y="0"/>
                    <a:pt x="57" y="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69" y="140"/>
                    <a:pt x="119" y="143"/>
                    <a:pt x="119" y="143"/>
                  </a:cubicBezTo>
                  <a:cubicBezTo>
                    <a:pt x="119" y="143"/>
                    <a:pt x="76" y="272"/>
                    <a:pt x="113" y="277"/>
                  </a:cubicBezTo>
                  <a:cubicBezTo>
                    <a:pt x="163" y="278"/>
                    <a:pt x="188" y="183"/>
                    <a:pt x="199" y="128"/>
                  </a:cubicBezTo>
                  <a:cubicBezTo>
                    <a:pt x="199" y="125"/>
                    <a:pt x="199" y="125"/>
                    <a:pt x="199" y="125"/>
                  </a:cubicBezTo>
                  <a:cubicBezTo>
                    <a:pt x="215" y="152"/>
                    <a:pt x="215" y="152"/>
                    <a:pt x="215" y="152"/>
                  </a:cubicBezTo>
                  <a:cubicBezTo>
                    <a:pt x="225" y="93"/>
                    <a:pt x="225" y="93"/>
                    <a:pt x="225" y="93"/>
                  </a:cubicBezTo>
                  <a:cubicBezTo>
                    <a:pt x="205" y="88"/>
                    <a:pt x="205" y="88"/>
                    <a:pt x="205" y="88"/>
                  </a:cubicBezTo>
                </a:path>
              </a:pathLst>
            </a:custGeom>
            <a:solidFill>
              <a:srgbClr val="FEC8B4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32" name="Freeform 32"/>
            <p:cNvSpPr/>
            <p:nvPr/>
          </p:nvSpPr>
          <p:spPr>
            <a:xfrm>
              <a:off x="6783234" y="4957238"/>
              <a:ext cx="285556" cy="344002"/>
            </a:xfrm>
            <a:custGeom>
              <a:avLst/>
              <a:gdLst/>
              <a:ahLst/>
              <a:cxnLst/>
              <a:rect l="l" t="t" r="r" b="b"/>
              <a:pathLst>
                <a:path w="72" h="87">
                  <a:moveTo>
                    <a:pt x="4" y="87"/>
                  </a:moveTo>
                  <a:cubicBezTo>
                    <a:pt x="4" y="87"/>
                    <a:pt x="5" y="87"/>
                    <a:pt x="5" y="87"/>
                  </a:cubicBezTo>
                  <a:cubicBezTo>
                    <a:pt x="5" y="87"/>
                    <a:pt x="4" y="87"/>
                    <a:pt x="4" y="87"/>
                  </a:cubicBezTo>
                  <a:moveTo>
                    <a:pt x="34" y="33"/>
                  </a:moveTo>
                  <a:cubicBezTo>
                    <a:pt x="0" y="84"/>
                    <a:pt x="0" y="84"/>
                    <a:pt x="0" y="84"/>
                  </a:cubicBezTo>
                  <a:cubicBezTo>
                    <a:pt x="1" y="85"/>
                    <a:pt x="3" y="86"/>
                    <a:pt x="4" y="87"/>
                  </a:cubicBezTo>
                  <a:cubicBezTo>
                    <a:pt x="3" y="86"/>
                    <a:pt x="1" y="85"/>
                    <a:pt x="0" y="84"/>
                  </a:cubicBezTo>
                  <a:cubicBezTo>
                    <a:pt x="34" y="33"/>
                    <a:pt x="34" y="33"/>
                    <a:pt x="34" y="33"/>
                  </a:cubicBezTo>
                  <a:moveTo>
                    <a:pt x="58" y="0"/>
                  </a:moveTo>
                  <a:cubicBezTo>
                    <a:pt x="61" y="2"/>
                    <a:pt x="65" y="5"/>
                    <a:pt x="72" y="10"/>
                  </a:cubicBezTo>
                  <a:cubicBezTo>
                    <a:pt x="72" y="10"/>
                    <a:pt x="72" y="10"/>
                    <a:pt x="72" y="10"/>
                  </a:cubicBezTo>
                  <a:cubicBezTo>
                    <a:pt x="65" y="5"/>
                    <a:pt x="61" y="2"/>
                    <a:pt x="58" y="0"/>
                  </a:cubicBezTo>
                </a:path>
              </a:pathLst>
            </a:custGeom>
            <a:solidFill>
              <a:srgbClr val="D7A7B3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33" name="Freeform 33"/>
            <p:cNvSpPr/>
            <p:nvPr/>
          </p:nvSpPr>
          <p:spPr>
            <a:xfrm>
              <a:off x="6783234" y="4952228"/>
              <a:ext cx="285556" cy="449207"/>
            </a:xfrm>
            <a:custGeom>
              <a:avLst/>
              <a:gdLst/>
              <a:ahLst/>
              <a:cxnLst/>
              <a:rect l="l" t="t" r="r" b="b"/>
              <a:pathLst>
                <a:path w="72" h="113">
                  <a:moveTo>
                    <a:pt x="57" y="0"/>
                  </a:moveTo>
                  <a:cubicBezTo>
                    <a:pt x="34" y="34"/>
                    <a:pt x="34" y="34"/>
                    <a:pt x="34" y="34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1" y="86"/>
                    <a:pt x="3" y="87"/>
                    <a:pt x="4" y="88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4" y="88"/>
                    <a:pt x="5" y="88"/>
                    <a:pt x="5" y="88"/>
                  </a:cubicBezTo>
                  <a:cubicBezTo>
                    <a:pt x="17" y="98"/>
                    <a:pt x="29" y="106"/>
                    <a:pt x="40" y="113"/>
                  </a:cubicBezTo>
                  <a:cubicBezTo>
                    <a:pt x="49" y="82"/>
                    <a:pt x="64" y="35"/>
                    <a:pt x="72" y="11"/>
                  </a:cubicBezTo>
                  <a:cubicBezTo>
                    <a:pt x="65" y="6"/>
                    <a:pt x="61" y="3"/>
                    <a:pt x="58" y="1"/>
                  </a:cubicBezTo>
                  <a:cubicBezTo>
                    <a:pt x="57" y="1"/>
                    <a:pt x="57" y="0"/>
                    <a:pt x="57" y="0"/>
                  </a:cubicBezTo>
                </a:path>
              </a:pathLst>
            </a:custGeom>
            <a:solidFill>
              <a:srgbClr val="FA9AA3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34" name="Freeform 34"/>
            <p:cNvSpPr/>
            <p:nvPr/>
          </p:nvSpPr>
          <p:spPr>
            <a:xfrm>
              <a:off x="7005332" y="5067452"/>
              <a:ext cx="671305" cy="988589"/>
            </a:xfrm>
            <a:custGeom>
              <a:avLst/>
              <a:gdLst/>
              <a:ahLst/>
              <a:cxnLst/>
              <a:rect l="l" t="t" r="r" b="b"/>
              <a:pathLst>
                <a:path w="169" h="249">
                  <a:moveTo>
                    <a:pt x="57" y="248"/>
                  </a:moveTo>
                  <a:cubicBezTo>
                    <a:pt x="107" y="249"/>
                    <a:pt x="132" y="154"/>
                    <a:pt x="143" y="99"/>
                  </a:cubicBezTo>
                  <a:cubicBezTo>
                    <a:pt x="143" y="96"/>
                    <a:pt x="143" y="96"/>
                    <a:pt x="143" y="96"/>
                  </a:cubicBezTo>
                  <a:cubicBezTo>
                    <a:pt x="159" y="123"/>
                    <a:pt x="159" y="123"/>
                    <a:pt x="159" y="123"/>
                  </a:cubicBezTo>
                  <a:cubicBezTo>
                    <a:pt x="169" y="64"/>
                    <a:pt x="169" y="64"/>
                    <a:pt x="169" y="64"/>
                  </a:cubicBezTo>
                  <a:cubicBezTo>
                    <a:pt x="149" y="59"/>
                    <a:pt x="149" y="59"/>
                    <a:pt x="149" y="59"/>
                  </a:cubicBezTo>
                  <a:cubicBezTo>
                    <a:pt x="113" y="43"/>
                    <a:pt x="73" y="19"/>
                    <a:pt x="43" y="0"/>
                  </a:cubicBezTo>
                  <a:cubicBezTo>
                    <a:pt x="42" y="18"/>
                    <a:pt x="34" y="52"/>
                    <a:pt x="0" y="93"/>
                  </a:cubicBezTo>
                  <a:cubicBezTo>
                    <a:pt x="39" y="112"/>
                    <a:pt x="63" y="114"/>
                    <a:pt x="63" y="114"/>
                  </a:cubicBezTo>
                  <a:cubicBezTo>
                    <a:pt x="63" y="114"/>
                    <a:pt x="20" y="243"/>
                    <a:pt x="57" y="248"/>
                  </a:cubicBezTo>
                  <a:close/>
                </a:path>
              </a:pathLst>
            </a:custGeom>
            <a:gradFill>
              <a:gsLst>
                <a:gs pos="6000">
                  <a:srgbClr val="A9318D"/>
                </a:gs>
                <a:gs pos="100000">
                  <a:srgbClr val="F05DA3"/>
                </a:gs>
              </a:gsLst>
              <a:lin ang="12000000"/>
            </a:gra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35" name="Freeform 35"/>
            <p:cNvSpPr/>
            <p:nvPr/>
          </p:nvSpPr>
          <p:spPr>
            <a:xfrm>
              <a:off x="6130297" y="3310703"/>
              <a:ext cx="814918" cy="637907"/>
            </a:xfrm>
            <a:custGeom>
              <a:avLst/>
              <a:gdLst/>
              <a:ahLst/>
              <a:cxnLst/>
              <a:rect l="l" t="t" r="r" b="b"/>
              <a:pathLst>
                <a:path w="205" h="161">
                  <a:moveTo>
                    <a:pt x="27" y="161"/>
                  </a:moveTo>
                  <a:cubicBezTo>
                    <a:pt x="28" y="158"/>
                    <a:pt x="109" y="70"/>
                    <a:pt x="109" y="70"/>
                  </a:cubicBezTo>
                  <a:cubicBezTo>
                    <a:pt x="109" y="70"/>
                    <a:pt x="197" y="89"/>
                    <a:pt x="201" y="66"/>
                  </a:cubicBezTo>
                  <a:cubicBezTo>
                    <a:pt x="205" y="43"/>
                    <a:pt x="104" y="22"/>
                    <a:pt x="104" y="22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9" y="16"/>
                    <a:pt x="59" y="16"/>
                    <a:pt x="59" y="1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27" y="161"/>
                    <a:pt x="27" y="161"/>
                    <a:pt x="27" y="161"/>
                  </a:cubicBezTo>
                </a:path>
              </a:pathLst>
            </a:custGeom>
            <a:solidFill>
              <a:srgbClr val="FEC8B4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6130297" y="3556180"/>
              <a:ext cx="250487" cy="392430"/>
            </a:xfrm>
            <a:custGeom>
              <a:avLst/>
              <a:gdLst/>
              <a:ahLst/>
              <a:cxnLst/>
              <a:rect l="l" t="t" r="r" b="b"/>
              <a:pathLst>
                <a:path w="62" h="99">
                  <a:moveTo>
                    <a:pt x="63" y="58"/>
                  </a:moveTo>
                  <a:cubicBezTo>
                    <a:pt x="45" y="78"/>
                    <a:pt x="27" y="98"/>
                    <a:pt x="27" y="99"/>
                  </a:cubicBezTo>
                  <a:cubicBezTo>
                    <a:pt x="27" y="99"/>
                    <a:pt x="27" y="99"/>
                    <a:pt x="27" y="99"/>
                  </a:cubicBezTo>
                  <a:cubicBezTo>
                    <a:pt x="27" y="98"/>
                    <a:pt x="45" y="78"/>
                    <a:pt x="63" y="58"/>
                  </a:cubicBezTo>
                  <a:cubicBezTo>
                    <a:pt x="63" y="58"/>
                    <a:pt x="63" y="58"/>
                    <a:pt x="63" y="58"/>
                  </a:cubicBezTo>
                  <a:moveTo>
                    <a:pt x="21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D7A7B3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37" name="Freeform 37"/>
            <p:cNvSpPr/>
            <p:nvPr/>
          </p:nvSpPr>
          <p:spPr>
            <a:xfrm>
              <a:off x="6130297" y="3556180"/>
              <a:ext cx="250487" cy="392430"/>
            </a:xfrm>
            <a:custGeom>
              <a:avLst/>
              <a:gdLst/>
              <a:ahLst/>
              <a:cxnLst/>
              <a:rect l="l" t="t" r="r" b="b"/>
              <a:pathLst>
                <a:path w="62" h="99">
                  <a:moveTo>
                    <a:pt x="21" y="0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27" y="99"/>
                    <a:pt x="27" y="99"/>
                    <a:pt x="27" y="99"/>
                  </a:cubicBezTo>
                  <a:cubicBezTo>
                    <a:pt x="27" y="98"/>
                    <a:pt x="45" y="78"/>
                    <a:pt x="63" y="58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FA9AA3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38" name="Freeform 38"/>
            <p:cNvSpPr/>
            <p:nvPr/>
          </p:nvSpPr>
          <p:spPr>
            <a:xfrm>
              <a:off x="6230492" y="3310703"/>
              <a:ext cx="714723" cy="412469"/>
            </a:xfrm>
            <a:custGeom>
              <a:avLst/>
              <a:gdLst/>
              <a:ahLst/>
              <a:cxnLst/>
              <a:rect l="l" t="t" r="r" b="b"/>
              <a:pathLst>
                <a:path w="180" h="104">
                  <a:moveTo>
                    <a:pt x="176" y="66"/>
                  </a:moveTo>
                  <a:cubicBezTo>
                    <a:pt x="180" y="43"/>
                    <a:pt x="79" y="22"/>
                    <a:pt x="79" y="22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33" y="71"/>
                    <a:pt x="47" y="92"/>
                    <a:pt x="53" y="104"/>
                  </a:cubicBezTo>
                  <a:cubicBezTo>
                    <a:pt x="70" y="86"/>
                    <a:pt x="84" y="70"/>
                    <a:pt x="84" y="70"/>
                  </a:cubicBezTo>
                  <a:cubicBezTo>
                    <a:pt x="84" y="70"/>
                    <a:pt x="172" y="89"/>
                    <a:pt x="176" y="66"/>
                  </a:cubicBezTo>
                  <a:close/>
                </a:path>
              </a:pathLst>
            </a:custGeom>
            <a:gradFill>
              <a:gsLst>
                <a:gs pos="6000">
                  <a:srgbClr val="A9318D"/>
                </a:gs>
                <a:gs pos="100000">
                  <a:srgbClr val="F05DA3"/>
                </a:gs>
              </a:gsLst>
              <a:lin ang="12000000"/>
            </a:gra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39" name="Freeform 39"/>
            <p:cNvSpPr/>
            <p:nvPr/>
          </p:nvSpPr>
          <p:spPr>
            <a:xfrm>
              <a:off x="4896231" y="2956681"/>
              <a:ext cx="1584749" cy="1995547"/>
            </a:xfrm>
            <a:custGeom>
              <a:avLst/>
              <a:gdLst/>
              <a:ahLst/>
              <a:cxnLst/>
              <a:rect l="l" t="t" r="r" b="b"/>
              <a:pathLst>
                <a:path w="399" h="502">
                  <a:moveTo>
                    <a:pt x="171" y="0"/>
                  </a:moveTo>
                  <a:cubicBezTo>
                    <a:pt x="171" y="0"/>
                    <a:pt x="0" y="208"/>
                    <a:pt x="58" y="355"/>
                  </a:cubicBezTo>
                  <a:cubicBezTo>
                    <a:pt x="116" y="503"/>
                    <a:pt x="399" y="288"/>
                    <a:pt x="399" y="288"/>
                  </a:cubicBezTo>
                  <a:cubicBezTo>
                    <a:pt x="331" y="156"/>
                    <a:pt x="331" y="156"/>
                    <a:pt x="331" y="156"/>
                  </a:cubicBezTo>
                  <a:cubicBezTo>
                    <a:pt x="202" y="243"/>
                    <a:pt x="202" y="243"/>
                    <a:pt x="202" y="243"/>
                  </a:cubicBezTo>
                  <a:cubicBezTo>
                    <a:pt x="202" y="243"/>
                    <a:pt x="178" y="139"/>
                    <a:pt x="203" y="5"/>
                  </a:cubicBezTo>
                  <a:cubicBezTo>
                    <a:pt x="203" y="5"/>
                    <a:pt x="190" y="5"/>
                    <a:pt x="1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40" name="Freeform 40"/>
            <p:cNvSpPr/>
            <p:nvPr/>
          </p:nvSpPr>
          <p:spPr>
            <a:xfrm>
              <a:off x="5632911" y="2909924"/>
              <a:ext cx="1422766" cy="2633454"/>
            </a:xfrm>
            <a:custGeom>
              <a:avLst/>
              <a:gdLst/>
              <a:ahLst/>
              <a:cxnLst/>
              <a:rect l="l" t="t" r="r" b="b"/>
              <a:pathLst>
                <a:path w="358" h="664">
                  <a:moveTo>
                    <a:pt x="93" y="0"/>
                  </a:moveTo>
                  <a:cubicBezTo>
                    <a:pt x="93" y="0"/>
                    <a:pt x="115" y="3"/>
                    <a:pt x="126" y="35"/>
                  </a:cubicBezTo>
                  <a:cubicBezTo>
                    <a:pt x="137" y="67"/>
                    <a:pt x="138" y="426"/>
                    <a:pt x="358" y="513"/>
                  </a:cubicBezTo>
                  <a:cubicBezTo>
                    <a:pt x="282" y="664"/>
                    <a:pt x="282" y="664"/>
                    <a:pt x="282" y="664"/>
                  </a:cubicBezTo>
                  <a:cubicBezTo>
                    <a:pt x="282" y="664"/>
                    <a:pt x="0" y="530"/>
                    <a:pt x="4" y="111"/>
                  </a:cubicBezTo>
                  <a:cubicBezTo>
                    <a:pt x="7" y="52"/>
                    <a:pt x="16" y="17"/>
                    <a:pt x="16" y="17"/>
                  </a:cubicBezTo>
                  <a:cubicBezTo>
                    <a:pt x="16" y="17"/>
                    <a:pt x="56" y="22"/>
                    <a:pt x="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41" name="Freeform 41"/>
            <p:cNvSpPr/>
            <p:nvPr/>
          </p:nvSpPr>
          <p:spPr>
            <a:xfrm>
              <a:off x="5193476" y="2218580"/>
              <a:ext cx="1374339" cy="861675"/>
            </a:xfrm>
            <a:custGeom>
              <a:avLst/>
              <a:gdLst/>
              <a:ahLst/>
              <a:cxnLst/>
              <a:rect l="l" t="t" r="r" b="b"/>
              <a:pathLst>
                <a:path w="346" h="216">
                  <a:moveTo>
                    <a:pt x="173" y="2"/>
                  </a:moveTo>
                  <a:cubicBezTo>
                    <a:pt x="157" y="2"/>
                    <a:pt x="146" y="12"/>
                    <a:pt x="146" y="12"/>
                  </a:cubicBezTo>
                  <a:cubicBezTo>
                    <a:pt x="146" y="12"/>
                    <a:pt x="148" y="46"/>
                    <a:pt x="114" y="42"/>
                  </a:cubicBezTo>
                  <a:cubicBezTo>
                    <a:pt x="95" y="40"/>
                    <a:pt x="90" y="19"/>
                    <a:pt x="90" y="19"/>
                  </a:cubicBezTo>
                  <a:cubicBezTo>
                    <a:pt x="90" y="19"/>
                    <a:pt x="76" y="12"/>
                    <a:pt x="60" y="31"/>
                  </a:cubicBezTo>
                  <a:cubicBezTo>
                    <a:pt x="48" y="44"/>
                    <a:pt x="23" y="134"/>
                    <a:pt x="0" y="186"/>
                  </a:cubicBezTo>
                  <a:cubicBezTo>
                    <a:pt x="42" y="190"/>
                    <a:pt x="61" y="207"/>
                    <a:pt x="69" y="217"/>
                  </a:cubicBezTo>
                  <a:cubicBezTo>
                    <a:pt x="83" y="194"/>
                    <a:pt x="91" y="176"/>
                    <a:pt x="91" y="176"/>
                  </a:cubicBezTo>
                  <a:cubicBezTo>
                    <a:pt x="96" y="186"/>
                    <a:pt x="96" y="186"/>
                    <a:pt x="96" y="186"/>
                  </a:cubicBezTo>
                  <a:cubicBezTo>
                    <a:pt x="96" y="186"/>
                    <a:pt x="155" y="205"/>
                    <a:pt x="205" y="174"/>
                  </a:cubicBezTo>
                  <a:cubicBezTo>
                    <a:pt x="213" y="111"/>
                    <a:pt x="213" y="111"/>
                    <a:pt x="213" y="111"/>
                  </a:cubicBezTo>
                  <a:cubicBezTo>
                    <a:pt x="213" y="111"/>
                    <a:pt x="258" y="132"/>
                    <a:pt x="308" y="146"/>
                  </a:cubicBezTo>
                  <a:cubicBezTo>
                    <a:pt x="339" y="114"/>
                    <a:pt x="346" y="84"/>
                    <a:pt x="346" y="65"/>
                  </a:cubicBezTo>
                  <a:cubicBezTo>
                    <a:pt x="304" y="45"/>
                    <a:pt x="206" y="0"/>
                    <a:pt x="173" y="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42" name="Freeform 42"/>
            <p:cNvSpPr/>
            <p:nvPr/>
          </p:nvSpPr>
          <p:spPr>
            <a:xfrm>
              <a:off x="5522448" y="2246968"/>
              <a:ext cx="287225" cy="182021"/>
            </a:xfrm>
            <a:custGeom>
              <a:avLst/>
              <a:gdLst/>
              <a:ahLst/>
              <a:cxnLst/>
              <a:rect l="l" t="t" r="r" b="b"/>
              <a:pathLst>
                <a:path w="72" h="46">
                  <a:moveTo>
                    <a:pt x="36" y="46"/>
                  </a:moveTo>
                  <a:cubicBezTo>
                    <a:pt x="71" y="46"/>
                    <a:pt x="72" y="11"/>
                    <a:pt x="71" y="0"/>
                  </a:cubicBezTo>
                  <a:cubicBezTo>
                    <a:pt x="66" y="3"/>
                    <a:pt x="63" y="5"/>
                    <a:pt x="63" y="5"/>
                  </a:cubicBezTo>
                  <a:cubicBezTo>
                    <a:pt x="63" y="5"/>
                    <a:pt x="65" y="39"/>
                    <a:pt x="31" y="35"/>
                  </a:cubicBezTo>
                  <a:cubicBezTo>
                    <a:pt x="12" y="33"/>
                    <a:pt x="7" y="12"/>
                    <a:pt x="7" y="12"/>
                  </a:cubicBezTo>
                  <a:cubicBezTo>
                    <a:pt x="7" y="12"/>
                    <a:pt x="4" y="11"/>
                    <a:pt x="0" y="11"/>
                  </a:cubicBezTo>
                  <a:cubicBezTo>
                    <a:pt x="3" y="22"/>
                    <a:pt x="11" y="46"/>
                    <a:pt x="36" y="46"/>
                  </a:cubicBezTo>
                  <a:close/>
                </a:path>
              </a:pathLst>
            </a:custGeom>
            <a:solidFill>
              <a:srgbClr val="FFDE80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43" name="Freeform 43"/>
            <p:cNvSpPr/>
            <p:nvPr/>
          </p:nvSpPr>
          <p:spPr>
            <a:xfrm>
              <a:off x="5443963" y="2651087"/>
              <a:ext cx="126913" cy="429168"/>
            </a:xfrm>
            <a:custGeom>
              <a:avLst/>
              <a:gdLst/>
              <a:ahLst/>
              <a:cxnLst/>
              <a:rect l="l" t="t" r="r" b="b"/>
              <a:pathLst>
                <a:path w="32" h="108">
                  <a:moveTo>
                    <a:pt x="32" y="74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5" y="48"/>
                    <a:pt x="6" y="84"/>
                    <a:pt x="0" y="102"/>
                  </a:cubicBezTo>
                  <a:cubicBezTo>
                    <a:pt x="2" y="104"/>
                    <a:pt x="4" y="106"/>
                    <a:pt x="6" y="108"/>
                  </a:cubicBezTo>
                  <a:cubicBezTo>
                    <a:pt x="20" y="85"/>
                    <a:pt x="28" y="67"/>
                    <a:pt x="28" y="67"/>
                  </a:cubicBezTo>
                  <a:lnTo>
                    <a:pt x="32" y="74"/>
                  </a:lnTo>
                  <a:close/>
                </a:path>
              </a:pathLst>
            </a:custGeom>
            <a:solidFill>
              <a:srgbClr val="FEA300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44" name="Freeform 44"/>
            <p:cNvSpPr/>
            <p:nvPr/>
          </p:nvSpPr>
          <p:spPr>
            <a:xfrm>
              <a:off x="5562526" y="2390580"/>
              <a:ext cx="918452" cy="641247"/>
            </a:xfrm>
            <a:custGeom>
              <a:avLst/>
              <a:gdLst/>
              <a:ahLst/>
              <a:cxnLst/>
              <a:rect l="l" t="t" r="r" b="b"/>
              <a:pathLst>
                <a:path w="231" h="162">
                  <a:moveTo>
                    <a:pt x="231" y="54"/>
                  </a:moveTo>
                  <a:cubicBezTo>
                    <a:pt x="228" y="10"/>
                    <a:pt x="228" y="10"/>
                    <a:pt x="228" y="10"/>
                  </a:cubicBezTo>
                  <a:cubicBezTo>
                    <a:pt x="221" y="7"/>
                    <a:pt x="213" y="3"/>
                    <a:pt x="205" y="0"/>
                  </a:cubicBezTo>
                  <a:cubicBezTo>
                    <a:pt x="201" y="12"/>
                    <a:pt x="179" y="63"/>
                    <a:pt x="139" y="59"/>
                  </a:cubicBezTo>
                  <a:cubicBezTo>
                    <a:pt x="116" y="58"/>
                    <a:pt x="102" y="45"/>
                    <a:pt x="102" y="45"/>
                  </a:cubicBezTo>
                  <a:cubicBezTo>
                    <a:pt x="102" y="45"/>
                    <a:pt x="107" y="112"/>
                    <a:pt x="97" y="120"/>
                  </a:cubicBezTo>
                  <a:cubicBezTo>
                    <a:pt x="75" y="140"/>
                    <a:pt x="19" y="135"/>
                    <a:pt x="0" y="137"/>
                  </a:cubicBezTo>
                  <a:cubicBezTo>
                    <a:pt x="3" y="143"/>
                    <a:pt x="3" y="143"/>
                    <a:pt x="3" y="143"/>
                  </a:cubicBezTo>
                  <a:cubicBezTo>
                    <a:pt x="3" y="143"/>
                    <a:pt x="62" y="162"/>
                    <a:pt x="112" y="131"/>
                  </a:cubicBezTo>
                  <a:cubicBezTo>
                    <a:pt x="120" y="68"/>
                    <a:pt x="120" y="68"/>
                    <a:pt x="120" y="68"/>
                  </a:cubicBezTo>
                  <a:cubicBezTo>
                    <a:pt x="120" y="68"/>
                    <a:pt x="153" y="83"/>
                    <a:pt x="193" y="96"/>
                  </a:cubicBezTo>
                  <a:lnTo>
                    <a:pt x="231" y="54"/>
                  </a:lnTo>
                  <a:close/>
                </a:path>
              </a:pathLst>
            </a:custGeom>
            <a:solidFill>
              <a:srgbClr val="FEA300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45" name="Freeform 45"/>
            <p:cNvSpPr/>
            <p:nvPr/>
          </p:nvSpPr>
          <p:spPr>
            <a:xfrm>
              <a:off x="5193476" y="2869846"/>
              <a:ext cx="317284" cy="210409"/>
            </a:xfrm>
            <a:custGeom>
              <a:avLst/>
              <a:gdLst/>
              <a:ahLst/>
              <a:cxnLst/>
              <a:rect l="l" t="t" r="r" b="b"/>
              <a:pathLst>
                <a:path w="80" h="52">
                  <a:moveTo>
                    <a:pt x="8" y="1"/>
                  </a:moveTo>
                  <a:cubicBezTo>
                    <a:pt x="5" y="9"/>
                    <a:pt x="3" y="16"/>
                    <a:pt x="0" y="22"/>
                  </a:cubicBezTo>
                  <a:cubicBezTo>
                    <a:pt x="42" y="26"/>
                    <a:pt x="61" y="43"/>
                    <a:pt x="69" y="53"/>
                  </a:cubicBezTo>
                  <a:cubicBezTo>
                    <a:pt x="73" y="46"/>
                    <a:pt x="77" y="39"/>
                    <a:pt x="80" y="33"/>
                  </a:cubicBezTo>
                  <a:cubicBezTo>
                    <a:pt x="56" y="4"/>
                    <a:pt x="26" y="0"/>
                    <a:pt x="8" y="1"/>
                  </a:cubicBezTo>
                  <a:close/>
                </a:path>
              </a:pathLst>
            </a:custGeom>
            <a:solidFill>
              <a:srgbClr val="FFDE80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46" name="Freeform 46"/>
            <p:cNvSpPr/>
            <p:nvPr/>
          </p:nvSpPr>
          <p:spPr>
            <a:xfrm>
              <a:off x="6277249" y="2408950"/>
              <a:ext cx="290565" cy="389090"/>
            </a:xfrm>
            <a:custGeom>
              <a:avLst/>
              <a:gdLst/>
              <a:ahLst/>
              <a:cxnLst/>
              <a:rect l="l" t="t" r="r" b="b"/>
              <a:pathLst>
                <a:path w="73" h="98">
                  <a:moveTo>
                    <a:pt x="0" y="87"/>
                  </a:moveTo>
                  <a:cubicBezTo>
                    <a:pt x="11" y="91"/>
                    <a:pt x="23" y="94"/>
                    <a:pt x="35" y="98"/>
                  </a:cubicBezTo>
                  <a:cubicBezTo>
                    <a:pt x="66" y="66"/>
                    <a:pt x="73" y="36"/>
                    <a:pt x="73" y="17"/>
                  </a:cubicBezTo>
                  <a:cubicBezTo>
                    <a:pt x="64" y="12"/>
                    <a:pt x="51" y="6"/>
                    <a:pt x="37" y="0"/>
                  </a:cubicBezTo>
                  <a:cubicBezTo>
                    <a:pt x="35" y="19"/>
                    <a:pt x="28" y="59"/>
                    <a:pt x="0" y="87"/>
                  </a:cubicBezTo>
                  <a:close/>
                </a:path>
              </a:pathLst>
            </a:custGeom>
            <a:solidFill>
              <a:srgbClr val="FFDE80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47" name="Freeform 47"/>
            <p:cNvSpPr/>
            <p:nvPr/>
          </p:nvSpPr>
          <p:spPr>
            <a:xfrm>
              <a:off x="6636281" y="2509145"/>
              <a:ext cx="31729" cy="146952"/>
            </a:xfrm>
            <a:custGeom>
              <a:avLst/>
              <a:gdLst/>
              <a:ahLst/>
              <a:cxnLst/>
              <a:rect l="l" t="t" r="r" b="b"/>
              <a:pathLst>
                <a:path w="8" h="37">
                  <a:moveTo>
                    <a:pt x="7" y="33"/>
                  </a:moveTo>
                  <a:cubicBezTo>
                    <a:pt x="6" y="34"/>
                    <a:pt x="6" y="34"/>
                    <a:pt x="6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3"/>
                    <a:pt x="4" y="29"/>
                    <a:pt x="4" y="17"/>
                  </a:cubicBezTo>
                  <a:cubicBezTo>
                    <a:pt x="4" y="13"/>
                    <a:pt x="5" y="8"/>
                    <a:pt x="5" y="2"/>
                  </a:cubicBezTo>
                  <a:cubicBezTo>
                    <a:pt x="5" y="1"/>
                    <a:pt x="5" y="0"/>
                    <a:pt x="4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1" y="7"/>
                    <a:pt x="0" y="13"/>
                    <a:pt x="0" y="17"/>
                  </a:cubicBezTo>
                  <a:cubicBezTo>
                    <a:pt x="0" y="31"/>
                    <a:pt x="3" y="35"/>
                    <a:pt x="4" y="36"/>
                  </a:cubicBezTo>
                  <a:cubicBezTo>
                    <a:pt x="4" y="37"/>
                    <a:pt x="6" y="37"/>
                    <a:pt x="6" y="36"/>
                  </a:cubicBezTo>
                  <a:cubicBezTo>
                    <a:pt x="7" y="36"/>
                    <a:pt x="8" y="34"/>
                    <a:pt x="7" y="33"/>
                  </a:cubicBezTo>
                  <a:close/>
                </a:path>
              </a:pathLst>
            </a:custGeom>
            <a:solidFill>
              <a:srgbClr val="EFA09E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48" name="Freeform 48"/>
            <p:cNvSpPr/>
            <p:nvPr/>
          </p:nvSpPr>
          <p:spPr>
            <a:xfrm>
              <a:off x="4517160" y="3076915"/>
              <a:ext cx="88506" cy="81826"/>
            </a:xfrm>
            <a:custGeom>
              <a:avLst/>
              <a:gdLst/>
              <a:ahLst/>
              <a:cxnLst/>
              <a:rect l="l" t="t" r="r" b="b"/>
              <a:pathLst>
                <a:path w="22" h="21">
                  <a:moveTo>
                    <a:pt x="19" y="17"/>
                  </a:moveTo>
                  <a:cubicBezTo>
                    <a:pt x="19" y="17"/>
                    <a:pt x="19" y="17"/>
                    <a:pt x="19" y="17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8" y="17"/>
                    <a:pt x="15" y="17"/>
                    <a:pt x="12" y="15"/>
                  </a:cubicBezTo>
                  <a:cubicBezTo>
                    <a:pt x="9" y="13"/>
                    <a:pt x="5" y="9"/>
                    <a:pt x="5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1" y="2"/>
                  </a:cubicBezTo>
                  <a:cubicBezTo>
                    <a:pt x="1" y="11"/>
                    <a:pt x="5" y="16"/>
                    <a:pt x="10" y="18"/>
                  </a:cubicBezTo>
                  <a:cubicBezTo>
                    <a:pt x="14" y="21"/>
                    <a:pt x="18" y="21"/>
                    <a:pt x="19" y="21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1" y="21"/>
                    <a:pt x="22" y="20"/>
                    <a:pt x="21" y="19"/>
                  </a:cubicBezTo>
                  <a:cubicBezTo>
                    <a:pt x="21" y="18"/>
                    <a:pt x="20" y="17"/>
                    <a:pt x="19" y="17"/>
                  </a:cubicBezTo>
                  <a:close/>
                </a:path>
              </a:pathLst>
            </a:custGeom>
            <a:solidFill>
              <a:srgbClr val="EFA09E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49" name="Freeform 49"/>
            <p:cNvSpPr/>
            <p:nvPr/>
          </p:nvSpPr>
          <p:spPr>
            <a:xfrm>
              <a:off x="4426985" y="3147052"/>
              <a:ext cx="86836" cy="63457"/>
            </a:xfrm>
            <a:custGeom>
              <a:avLst/>
              <a:gdLst/>
              <a:ahLst/>
              <a:cxnLst/>
              <a:rect l="l" t="t" r="r" b="b"/>
              <a:pathLst>
                <a:path w="22" h="16">
                  <a:moveTo>
                    <a:pt x="22" y="13"/>
                  </a:moveTo>
                  <a:cubicBezTo>
                    <a:pt x="22" y="13"/>
                    <a:pt x="20" y="10"/>
                    <a:pt x="17" y="7"/>
                  </a:cubicBezTo>
                  <a:cubicBezTo>
                    <a:pt x="14" y="4"/>
                    <a:pt x="9" y="1"/>
                    <a:pt x="3" y="1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4"/>
                    <a:pt x="1" y="4"/>
                    <a:pt x="2" y="5"/>
                  </a:cubicBezTo>
                  <a:cubicBezTo>
                    <a:pt x="8" y="5"/>
                    <a:pt x="11" y="8"/>
                    <a:pt x="14" y="10"/>
                  </a:cubicBezTo>
                  <a:cubicBezTo>
                    <a:pt x="16" y="11"/>
                    <a:pt x="17" y="13"/>
                    <a:pt x="17" y="13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5"/>
                    <a:pt x="22" y="14"/>
                    <a:pt x="22" y="13"/>
                  </a:cubicBezTo>
                  <a:close/>
                </a:path>
              </a:pathLst>
            </a:custGeom>
            <a:solidFill>
              <a:srgbClr val="EFA09E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50" name="Freeform 50"/>
            <p:cNvSpPr/>
            <p:nvPr/>
          </p:nvSpPr>
          <p:spPr>
            <a:xfrm>
              <a:off x="5772935" y="2136753"/>
              <a:ext cx="63457" cy="26719"/>
            </a:xfrm>
            <a:custGeom>
              <a:avLst/>
              <a:gdLst/>
              <a:ahLst/>
              <a:cxnLst/>
              <a:rect l="l" t="t" r="r" b="b"/>
              <a:pathLst>
                <a:path w="16" h="7">
                  <a:moveTo>
                    <a:pt x="2" y="6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6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0" y="4"/>
                    <a:pt x="0" y="5"/>
                  </a:cubicBezTo>
                  <a:cubicBezTo>
                    <a:pt x="0" y="6"/>
                    <a:pt x="1" y="7"/>
                    <a:pt x="2" y="6"/>
                  </a:cubicBezTo>
                </a:path>
              </a:pathLst>
            </a:custGeom>
            <a:solidFill>
              <a:srgbClr val="EFA09E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</p:grpSp>
      <p:cxnSp>
        <p:nvCxnSpPr>
          <p:cNvPr id="51" name="Connector 51"/>
          <p:cNvCxnSpPr/>
          <p:nvPr/>
        </p:nvCxnSpPr>
        <p:spPr>
          <a:xfrm>
            <a:off x="1957778" y="1974265"/>
            <a:ext cx="808892" cy="0"/>
          </a:xfrm>
          <a:prstGeom prst="line">
            <a:avLst/>
          </a:prstGeom>
          <a:ln w="69850" cap="rnd">
            <a:solidFill>
              <a:schemeClr val="accent1"/>
            </a:solidFill>
          </a:ln>
        </p:spPr>
      </p:cxnSp>
      <p:cxnSp>
        <p:nvCxnSpPr>
          <p:cNvPr id="52" name="Connector 52"/>
          <p:cNvCxnSpPr/>
          <p:nvPr/>
        </p:nvCxnSpPr>
        <p:spPr>
          <a:xfrm>
            <a:off x="3071471" y="1974265"/>
            <a:ext cx="2321169" cy="0"/>
          </a:xfrm>
          <a:prstGeom prst="line">
            <a:avLst/>
          </a:prstGeom>
          <a:ln w="69850" cap="rnd">
            <a:solidFill>
              <a:schemeClr val="accent1"/>
            </a:solidFill>
          </a:ln>
        </p:spPr>
      </p:cxnSp>
      <p:sp>
        <p:nvSpPr>
          <p:cNvPr id="53" name="TextBox 53"/>
          <p:cNvSpPr txBox="1"/>
          <p:nvPr/>
        </p:nvSpPr>
        <p:spPr>
          <a:xfrm>
            <a:off x="1849445" y="1470543"/>
            <a:ext cx="4326609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b="1" i="0" u="none" baseline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预习要点</a:t>
            </a:r>
            <a:endParaRPr lang="en-US" sz="1100"/>
          </a:p>
        </p:txBody>
      </p:sp>
      <p:cxnSp>
        <p:nvCxnSpPr>
          <p:cNvPr id="54" name="Connector 54"/>
          <p:cNvCxnSpPr/>
          <p:nvPr/>
        </p:nvCxnSpPr>
        <p:spPr>
          <a:xfrm>
            <a:off x="1918258" y="4268507"/>
            <a:ext cx="808892" cy="0"/>
          </a:xfrm>
          <a:prstGeom prst="line">
            <a:avLst/>
          </a:prstGeom>
          <a:ln w="69850" cap="rnd">
            <a:solidFill>
              <a:schemeClr val="accent1"/>
            </a:solidFill>
          </a:ln>
        </p:spPr>
      </p:cxnSp>
      <p:cxnSp>
        <p:nvCxnSpPr>
          <p:cNvPr id="55" name="Connector 55"/>
          <p:cNvCxnSpPr/>
          <p:nvPr/>
        </p:nvCxnSpPr>
        <p:spPr>
          <a:xfrm>
            <a:off x="3031951" y="4268507"/>
            <a:ext cx="2321169" cy="0"/>
          </a:xfrm>
          <a:prstGeom prst="line">
            <a:avLst/>
          </a:prstGeom>
          <a:ln w="69850" cap="rnd">
            <a:solidFill>
              <a:schemeClr val="accent1"/>
            </a:solidFill>
          </a:ln>
        </p:spPr>
      </p:cxnSp>
      <p:sp>
        <p:nvSpPr>
          <p:cNvPr id="56" name="TextBox 56"/>
          <p:cNvSpPr txBox="1"/>
          <p:nvPr/>
        </p:nvSpPr>
        <p:spPr>
          <a:xfrm>
            <a:off x="1809925" y="3764785"/>
            <a:ext cx="4326609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800" b="1" i="0" u="none" baseline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预习提示</a:t>
            </a:r>
            <a:endParaRPr lang="en-US" sz="110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title"/>
          </p:nvPr>
        </p:nvSpPr>
        <p:spPr>
          <a:xfrm>
            <a:off x="1417697" y="3704353"/>
            <a:ext cx="4835720" cy="701731"/>
          </a:xfrm>
        </p:spPr>
        <p:txBody>
          <a:bodyPr vert="horz" lIns="91440" tIns="45720" rIns="91440" bIns="45720" anchor="b"/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44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音频</a:t>
            </a:r>
            <a:endParaRPr lang="zh-CN" altLang="en-US" sz="44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AutoShape 3"/>
          <p:cNvSpPr/>
          <p:nvPr>
            <p:ph type="body" sz="quarter" idx="13"/>
          </p:nvPr>
        </p:nvSpPr>
        <p:spPr>
          <a:xfrm>
            <a:off x="1232458" y="1753172"/>
            <a:ext cx="1040670" cy="923330"/>
          </a:xfrm>
        </p:spPr>
        <p:txBody>
          <a:bodyPr vert="horz" lIns="91440" tIns="45720" rIns="91440" bIns="45720" anchor="t"/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GB" sz="6000" b="1" i="0" u="none" baseline="0">
                <a:solidFill>
                  <a:schemeClr val="bg1"/>
                </a:solidFill>
                <a:latin typeface="Arial" panose="020B0604020202020204"/>
                <a:ea typeface="Arial" panose="020B0604020202020204"/>
              </a:rPr>
              <a:t>06</a:t>
            </a:r>
            <a:endParaRPr lang="en-GB" sz="6000" b="1" i="0" u="none" baseline="0">
              <a:solidFill>
                <a:schemeClr val="bg1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title"/>
          </p:nvPr>
        </p:nvSpPr>
        <p:spPr>
          <a:xfrm>
            <a:off x="666750" y="-290670"/>
            <a:ext cx="10858500" cy="1028700"/>
          </a:xfrm>
        </p:spPr>
        <p:txBody>
          <a:bodyPr vert="horz" lIns="91440" tIns="45720" rIns="91440" bIns="45720" anchor="b"/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en-GB" sz="2800" b="1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CONTENTS</a:t>
            </a:r>
            <a:endParaRPr lang="en-GB" sz="2800" b="1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89941" y="850824"/>
            <a:ext cx="9489246" cy="400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zh-CN" altLang="en-US" sz="20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认识汉语拼音和声调</a:t>
            </a:r>
            <a:endParaRPr lang="en-US" sz="1100"/>
          </a:p>
        </p:txBody>
      </p:sp>
      <p:sp>
        <p:nvSpPr>
          <p:cNvPr id="4" name="AutoShape 4"/>
          <p:cNvSpPr/>
          <p:nvPr/>
        </p:nvSpPr>
        <p:spPr>
          <a:xfrm flipH="1">
            <a:off x="10638759" y="747490"/>
            <a:ext cx="576000" cy="5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lIns="91440" tIns="45720" rIns="91440" bIns="45720" anchor="ctr"/>
          <a:p>
            <a:pPr marL="0" algn="ctr"/>
            <a:r>
              <a:rPr lang="en-GB" sz="1800" b="0" i="0" u="none" baseline="0">
                <a:solidFill>
                  <a:schemeClr val="lt1"/>
                </a:solidFill>
                <a:latin typeface="Arial" panose="020B0604020202020204"/>
                <a:ea typeface="Arial" panose="020B0604020202020204"/>
              </a:rPr>
              <a:t>1</a:t>
            </a:r>
            <a:endParaRPr lang="en-GB" sz="1800" b="0" i="0" u="none" baseline="0">
              <a:solidFill>
                <a:schemeClr val="lt1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89941" y="1597539"/>
            <a:ext cx="9489246" cy="400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zh-CN" altLang="en-US" sz="20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汉语拼音一声</a:t>
            </a:r>
            <a:endParaRPr lang="en-US" sz="1100"/>
          </a:p>
        </p:txBody>
      </p:sp>
      <p:sp>
        <p:nvSpPr>
          <p:cNvPr id="6" name="AutoShape 6"/>
          <p:cNvSpPr/>
          <p:nvPr/>
        </p:nvSpPr>
        <p:spPr>
          <a:xfrm flipH="1">
            <a:off x="10638759" y="1494205"/>
            <a:ext cx="576000" cy="57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anchor="ctr"/>
          <a:p>
            <a:pPr marL="0" algn="ctr"/>
            <a:r>
              <a:rPr lang="en-GB" sz="1800" b="0" i="0" u="none" baseline="0">
                <a:solidFill>
                  <a:schemeClr val="lt1"/>
                </a:solidFill>
                <a:latin typeface="Arial" panose="020B0604020202020204"/>
                <a:ea typeface="Arial" panose="020B0604020202020204"/>
              </a:rPr>
              <a:t>2</a:t>
            </a:r>
            <a:endParaRPr lang="en-GB" sz="1800" b="0" i="0" u="none" baseline="0">
              <a:solidFill>
                <a:schemeClr val="lt1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89940" y="2416810"/>
            <a:ext cx="9489247" cy="400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zh-CN" altLang="en-US" sz="20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声在词语中的应用</a:t>
            </a:r>
            <a:endParaRPr lang="en-US" sz="1100"/>
          </a:p>
        </p:txBody>
      </p:sp>
      <p:sp>
        <p:nvSpPr>
          <p:cNvPr id="8" name="AutoShape 8"/>
          <p:cNvSpPr/>
          <p:nvPr/>
        </p:nvSpPr>
        <p:spPr>
          <a:xfrm flipH="1">
            <a:off x="10638759" y="2313476"/>
            <a:ext cx="576000" cy="57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anchor="ctr"/>
          <a:p>
            <a:pPr marL="0" algn="ctr"/>
            <a:r>
              <a:rPr lang="en-GB" sz="1800" b="0" i="0" u="none" baseline="0">
                <a:solidFill>
                  <a:schemeClr val="lt1"/>
                </a:solidFill>
                <a:latin typeface="Arial" panose="020B0604020202020204"/>
                <a:ea typeface="Arial" panose="020B0604020202020204"/>
              </a:rPr>
              <a:t>3</a:t>
            </a:r>
            <a:endParaRPr lang="en-GB" sz="1800" b="0" i="0" u="none" baseline="0">
              <a:solidFill>
                <a:schemeClr val="lt1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89941" y="3202705"/>
            <a:ext cx="9489248" cy="400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zh-CN" altLang="en-US" sz="20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扩展练习与总结</a:t>
            </a:r>
            <a:endParaRPr lang="en-US" sz="1100"/>
          </a:p>
        </p:txBody>
      </p:sp>
      <p:cxnSp>
        <p:nvCxnSpPr>
          <p:cNvPr id="10" name="Connector 10"/>
          <p:cNvCxnSpPr/>
          <p:nvPr/>
        </p:nvCxnSpPr>
        <p:spPr>
          <a:xfrm>
            <a:off x="1027082" y="1309881"/>
            <a:ext cx="9452108" cy="13609"/>
          </a:xfrm>
          <a:prstGeom prst="line">
            <a:avLst/>
          </a:prstGeom>
          <a:noFill/>
          <a:ln w="9525" cap="rnd">
            <a:solidFill>
              <a:schemeClr val="accent3"/>
            </a:solidFill>
          </a:ln>
        </p:spPr>
      </p:cxnSp>
      <p:cxnSp>
        <p:nvCxnSpPr>
          <p:cNvPr id="11" name="Connector 11"/>
          <p:cNvCxnSpPr/>
          <p:nvPr/>
        </p:nvCxnSpPr>
        <p:spPr>
          <a:xfrm flipV="1">
            <a:off x="1027082" y="2070205"/>
            <a:ext cx="9452108" cy="2903"/>
          </a:xfrm>
          <a:prstGeom prst="line">
            <a:avLst/>
          </a:prstGeom>
          <a:noFill/>
          <a:ln w="9525" cap="rnd">
            <a:solidFill>
              <a:schemeClr val="accent1"/>
            </a:solidFill>
          </a:ln>
        </p:spPr>
      </p:cxnSp>
      <p:cxnSp>
        <p:nvCxnSpPr>
          <p:cNvPr id="12" name="Connector 12"/>
          <p:cNvCxnSpPr/>
          <p:nvPr/>
        </p:nvCxnSpPr>
        <p:spPr>
          <a:xfrm flipV="1">
            <a:off x="1027082" y="2931169"/>
            <a:ext cx="9452108" cy="21195"/>
          </a:xfrm>
          <a:prstGeom prst="line">
            <a:avLst/>
          </a:prstGeom>
          <a:noFill/>
          <a:ln w="9525" cap="rnd">
            <a:solidFill>
              <a:schemeClr val="accent2"/>
            </a:solidFill>
          </a:ln>
        </p:spPr>
      </p:cxnSp>
      <p:cxnSp>
        <p:nvCxnSpPr>
          <p:cNvPr id="13" name="Connector 13"/>
          <p:cNvCxnSpPr/>
          <p:nvPr/>
        </p:nvCxnSpPr>
        <p:spPr>
          <a:xfrm>
            <a:off x="1027082" y="3719966"/>
            <a:ext cx="9452108" cy="15389"/>
          </a:xfrm>
          <a:prstGeom prst="line">
            <a:avLst/>
          </a:prstGeom>
          <a:noFill/>
          <a:ln w="9525" cap="rnd">
            <a:solidFill>
              <a:schemeClr val="accent4"/>
            </a:solidFill>
          </a:ln>
        </p:spPr>
      </p:cxnSp>
      <p:sp>
        <p:nvSpPr>
          <p:cNvPr id="14" name="AutoShape 14"/>
          <p:cNvSpPr/>
          <p:nvPr/>
        </p:nvSpPr>
        <p:spPr>
          <a:xfrm flipH="1">
            <a:off x="10638759" y="3099371"/>
            <a:ext cx="576000" cy="576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lIns="91440" tIns="45720" rIns="91440" bIns="45720" anchor="ctr"/>
          <a:p>
            <a:pPr marL="0" algn="ctr"/>
            <a:r>
              <a:rPr lang="en-GB" sz="1800" b="0" i="0" u="none" baseline="0">
                <a:solidFill>
                  <a:schemeClr val="lt1"/>
                </a:solidFill>
                <a:latin typeface="Arial" panose="020B0604020202020204"/>
                <a:ea typeface="Arial" panose="020B0604020202020204"/>
              </a:rPr>
              <a:t>4</a:t>
            </a:r>
            <a:endParaRPr lang="en-GB" sz="1800" b="0" i="0" u="none" baseline="0">
              <a:solidFill>
                <a:schemeClr val="lt1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89941" y="3975451"/>
            <a:ext cx="9452108" cy="400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zh-CN" altLang="en-US" sz="20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家庭作业</a:t>
            </a:r>
            <a:endParaRPr lang="en-US" sz="1100"/>
          </a:p>
        </p:txBody>
      </p:sp>
      <p:sp>
        <p:nvSpPr>
          <p:cNvPr id="16" name="AutoShape 16"/>
          <p:cNvSpPr/>
          <p:nvPr/>
        </p:nvSpPr>
        <p:spPr>
          <a:xfrm flipH="1">
            <a:off x="10638759" y="3872117"/>
            <a:ext cx="576000" cy="5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lIns="91440" tIns="45720" rIns="91440" bIns="45720" anchor="ctr"/>
          <a:p>
            <a:pPr marL="0" algn="ctr"/>
            <a:r>
              <a:rPr lang="en-GB" sz="1800" b="0" i="0" u="none" baseline="0">
                <a:solidFill>
                  <a:schemeClr val="lt1"/>
                </a:solidFill>
                <a:latin typeface="Arial" panose="020B0604020202020204"/>
                <a:ea typeface="Arial" panose="020B0604020202020204"/>
              </a:rPr>
              <a:t>5</a:t>
            </a:r>
            <a:endParaRPr lang="en-GB" sz="1800" b="0" i="0" u="none" baseline="0">
              <a:solidFill>
                <a:schemeClr val="lt1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89941" y="4761343"/>
            <a:ext cx="9489248" cy="400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zh-CN" altLang="en-US" sz="20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音频</a:t>
            </a:r>
            <a:endParaRPr lang="en-US" sz="1100"/>
          </a:p>
        </p:txBody>
      </p:sp>
      <p:sp>
        <p:nvSpPr>
          <p:cNvPr id="18" name="AutoShape 18"/>
          <p:cNvSpPr/>
          <p:nvPr/>
        </p:nvSpPr>
        <p:spPr>
          <a:xfrm flipH="1">
            <a:off x="10638759" y="4658009"/>
            <a:ext cx="576000" cy="576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lIns="91440" tIns="45720" rIns="91440" bIns="45720" anchor="ctr"/>
          <a:p>
            <a:pPr marL="0" algn="ctr"/>
            <a:r>
              <a:rPr lang="en-GB" sz="1800" b="0" i="0" u="none" baseline="0">
                <a:solidFill>
                  <a:schemeClr val="lt1"/>
                </a:solidFill>
                <a:latin typeface="Arial" panose="020B0604020202020204"/>
                <a:ea typeface="Arial" panose="020B0604020202020204"/>
              </a:rPr>
              <a:t>6</a:t>
            </a:r>
            <a:endParaRPr lang="en-GB" sz="1800" b="0" i="0" u="none" baseline="0">
              <a:solidFill>
                <a:schemeClr val="lt1"/>
              </a:solidFill>
              <a:latin typeface="Arial" panose="020B0604020202020204"/>
              <a:ea typeface="Arial" panose="020B0604020202020204"/>
            </a:endParaRPr>
          </a:p>
        </p:txBody>
      </p:sp>
      <p:cxnSp>
        <p:nvCxnSpPr>
          <p:cNvPr id="19" name="Connector 19"/>
          <p:cNvCxnSpPr/>
          <p:nvPr/>
        </p:nvCxnSpPr>
        <p:spPr>
          <a:xfrm>
            <a:off x="1027082" y="4434508"/>
            <a:ext cx="9452108" cy="13609"/>
          </a:xfrm>
          <a:prstGeom prst="line">
            <a:avLst/>
          </a:prstGeom>
          <a:noFill/>
          <a:ln w="9525" cap="rnd">
            <a:solidFill>
              <a:schemeClr val="accent3"/>
            </a:solidFill>
          </a:ln>
        </p:spPr>
      </p:cxnSp>
      <p:cxnSp>
        <p:nvCxnSpPr>
          <p:cNvPr id="20" name="Connector 20"/>
          <p:cNvCxnSpPr/>
          <p:nvPr/>
        </p:nvCxnSpPr>
        <p:spPr>
          <a:xfrm flipV="1">
            <a:off x="1027082" y="5234009"/>
            <a:ext cx="9452108" cy="2903"/>
          </a:xfrm>
          <a:prstGeom prst="line">
            <a:avLst/>
          </a:prstGeom>
          <a:noFill/>
          <a:ln w="9525" cap="rnd">
            <a:solidFill>
              <a:schemeClr val="accent1"/>
            </a:solidFill>
          </a:ln>
        </p:spPr>
      </p:cxnSp>
      <p:sp>
        <p:nvSpPr>
          <p:cNvPr id="21" name="TextBox 21"/>
          <p:cNvSpPr txBox="1"/>
          <p:nvPr/>
        </p:nvSpPr>
        <p:spPr>
          <a:xfrm>
            <a:off x="989940" y="5419736"/>
            <a:ext cx="9489249" cy="400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zh-CN" altLang="en-US" sz="20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游戏</a:t>
            </a:r>
            <a:endParaRPr lang="en-US" sz="1100"/>
          </a:p>
        </p:txBody>
      </p:sp>
      <p:sp>
        <p:nvSpPr>
          <p:cNvPr id="22" name="AutoShape 22"/>
          <p:cNvSpPr/>
          <p:nvPr/>
        </p:nvSpPr>
        <p:spPr>
          <a:xfrm flipH="1">
            <a:off x="10638759" y="5316402"/>
            <a:ext cx="576000" cy="57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lIns="91440" tIns="45720" rIns="91440" bIns="45720" anchor="ctr"/>
          <a:p>
            <a:pPr marL="0" algn="ctr"/>
            <a:r>
              <a:rPr lang="en-US" sz="1800" b="0" i="0" u="none" baseline="0">
                <a:solidFill>
                  <a:schemeClr val="lt1"/>
                </a:solidFill>
                <a:latin typeface="Arial" panose="020B0604020202020204"/>
                <a:ea typeface="Arial" panose="020B0604020202020204"/>
              </a:rPr>
              <a:t>7</a:t>
            </a:r>
            <a:endParaRPr lang="en-US" sz="1800" b="0" i="0" u="none" baseline="0">
              <a:solidFill>
                <a:schemeClr val="lt1"/>
              </a:solidFill>
              <a:latin typeface="Arial" panose="020B0604020202020204"/>
              <a:ea typeface="Arial" panose="020B0604020202020204"/>
            </a:endParaRPr>
          </a:p>
        </p:txBody>
      </p:sp>
      <p:cxnSp>
        <p:nvCxnSpPr>
          <p:cNvPr id="23" name="Connector 23"/>
          <p:cNvCxnSpPr/>
          <p:nvPr/>
        </p:nvCxnSpPr>
        <p:spPr>
          <a:xfrm flipV="1">
            <a:off x="1027082" y="5934095"/>
            <a:ext cx="9452108" cy="21195"/>
          </a:xfrm>
          <a:prstGeom prst="line">
            <a:avLst/>
          </a:prstGeom>
          <a:noFill/>
          <a:ln w="9525" cap="rnd">
            <a:solidFill>
              <a:schemeClr val="accent2"/>
            </a:solidFill>
          </a:ln>
        </p:spPr>
      </p:cxnSp>
      <p:sp>
        <p:nvSpPr>
          <p:cNvPr id="24" name="TextBox 24"/>
          <p:cNvSpPr txBox="1"/>
          <p:nvPr/>
        </p:nvSpPr>
        <p:spPr>
          <a:xfrm>
            <a:off x="1027082" y="6119823"/>
            <a:ext cx="9489248" cy="40011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algn="l">
              <a:defRPr/>
            </a:pPr>
            <a:r>
              <a:rPr lang="zh-CN" altLang="en-US" sz="20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en-US" sz="1100"/>
          </a:p>
        </p:txBody>
      </p:sp>
      <p:cxnSp>
        <p:nvCxnSpPr>
          <p:cNvPr id="25" name="Connector 25"/>
          <p:cNvCxnSpPr/>
          <p:nvPr/>
        </p:nvCxnSpPr>
        <p:spPr>
          <a:xfrm>
            <a:off x="1064223" y="6637084"/>
            <a:ext cx="9452108" cy="15389"/>
          </a:xfrm>
          <a:prstGeom prst="line">
            <a:avLst/>
          </a:prstGeom>
          <a:noFill/>
          <a:ln w="9525" cap="rnd">
            <a:solidFill>
              <a:schemeClr val="accent4"/>
            </a:solidFill>
          </a:ln>
        </p:spPr>
      </p:cxnSp>
      <p:sp>
        <p:nvSpPr>
          <p:cNvPr id="26" name="AutoShape 26"/>
          <p:cNvSpPr/>
          <p:nvPr/>
        </p:nvSpPr>
        <p:spPr>
          <a:xfrm flipH="1">
            <a:off x="10675900" y="6078129"/>
            <a:ext cx="576000" cy="576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lIns="91440" tIns="45720" rIns="91440" bIns="45720" anchor="ctr"/>
          <a:p>
            <a:pPr marL="0" algn="ctr"/>
            <a:r>
              <a:rPr lang="en-US" sz="1800" b="0" i="0" u="none" baseline="0">
                <a:solidFill>
                  <a:schemeClr val="lt1"/>
                </a:solidFill>
                <a:latin typeface="Arial" panose="020B0604020202020204"/>
                <a:ea typeface="Arial" panose="020B0604020202020204"/>
              </a:rPr>
              <a:t>8</a:t>
            </a:r>
            <a:endParaRPr lang="en-US" sz="1800" b="0" i="0" u="none" baseline="0">
              <a:solidFill>
                <a:schemeClr val="lt1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26937" y="2325572"/>
            <a:ext cx="3180581" cy="3233690"/>
            <a:chOff x="3829051" y="1444626"/>
            <a:chExt cx="4522787" cy="4471987"/>
          </a:xfrm>
        </p:grpSpPr>
        <p:sp>
          <p:nvSpPr>
            <p:cNvPr id="3" name="Freeform 3"/>
            <p:cNvSpPr/>
            <p:nvPr/>
          </p:nvSpPr>
          <p:spPr>
            <a:xfrm>
              <a:off x="6115051" y="3049588"/>
              <a:ext cx="2036763" cy="1958975"/>
            </a:xfrm>
            <a:custGeom>
              <a:avLst/>
              <a:gdLst/>
              <a:ahLst/>
              <a:cxnLst/>
              <a:rect l="l" t="t" r="r" b="b"/>
              <a:pathLst>
                <a:path w="936" h="900">
                  <a:moveTo>
                    <a:pt x="772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3" y="0"/>
                    <a:pt x="0" y="0"/>
                  </a:cubicBezTo>
                  <a:cubicBezTo>
                    <a:pt x="7" y="0"/>
                    <a:pt x="36" y="2"/>
                    <a:pt x="36" y="50"/>
                  </a:cubicBezTo>
                  <a:cubicBezTo>
                    <a:pt x="36" y="900"/>
                    <a:pt x="36" y="900"/>
                    <a:pt x="36" y="900"/>
                  </a:cubicBezTo>
                  <a:cubicBezTo>
                    <a:pt x="936" y="900"/>
                    <a:pt x="936" y="900"/>
                    <a:pt x="936" y="900"/>
                  </a:cubicBezTo>
                  <a:cubicBezTo>
                    <a:pt x="936" y="164"/>
                    <a:pt x="936" y="164"/>
                    <a:pt x="936" y="164"/>
                  </a:cubicBezTo>
                  <a:cubicBezTo>
                    <a:pt x="936" y="73"/>
                    <a:pt x="863" y="0"/>
                    <a:pt x="772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4" name="Freeform 4"/>
            <p:cNvSpPr/>
            <p:nvPr/>
          </p:nvSpPr>
          <p:spPr>
            <a:xfrm>
              <a:off x="3944938" y="5091113"/>
              <a:ext cx="1500188" cy="825500"/>
            </a:xfrm>
            <a:custGeom>
              <a:avLst/>
              <a:gdLst/>
              <a:ahLst/>
              <a:cxnLst/>
              <a:rect l="l" t="t" r="r" b="b"/>
              <a:pathLst>
                <a:path w="689" h="379">
                  <a:moveTo>
                    <a:pt x="582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83"/>
                    <a:pt x="24" y="107"/>
                    <a:pt x="54" y="107"/>
                  </a:cubicBezTo>
                  <a:cubicBezTo>
                    <a:pt x="582" y="107"/>
                    <a:pt x="582" y="107"/>
                    <a:pt x="582" y="107"/>
                  </a:cubicBezTo>
                  <a:cubicBezTo>
                    <a:pt x="582" y="272"/>
                    <a:pt x="582" y="272"/>
                    <a:pt x="582" y="272"/>
                  </a:cubicBezTo>
                  <a:cubicBezTo>
                    <a:pt x="54" y="272"/>
                    <a:pt x="54" y="272"/>
                    <a:pt x="54" y="272"/>
                  </a:cubicBezTo>
                  <a:cubicBezTo>
                    <a:pt x="24" y="272"/>
                    <a:pt x="0" y="296"/>
                    <a:pt x="0" y="326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355"/>
                    <a:pt x="24" y="379"/>
                    <a:pt x="54" y="379"/>
                  </a:cubicBezTo>
                  <a:cubicBezTo>
                    <a:pt x="582" y="379"/>
                    <a:pt x="582" y="379"/>
                    <a:pt x="582" y="379"/>
                  </a:cubicBezTo>
                  <a:cubicBezTo>
                    <a:pt x="689" y="379"/>
                    <a:pt x="689" y="379"/>
                    <a:pt x="689" y="379"/>
                  </a:cubicBezTo>
                  <a:cubicBezTo>
                    <a:pt x="689" y="272"/>
                    <a:pt x="689" y="272"/>
                    <a:pt x="689" y="272"/>
                  </a:cubicBezTo>
                  <a:cubicBezTo>
                    <a:pt x="689" y="107"/>
                    <a:pt x="689" y="107"/>
                    <a:pt x="689" y="107"/>
                  </a:cubicBezTo>
                  <a:cubicBezTo>
                    <a:pt x="689" y="0"/>
                    <a:pt x="689" y="0"/>
                    <a:pt x="689" y="0"/>
                  </a:cubicBezTo>
                  <a:lnTo>
                    <a:pt x="582" y="0"/>
                  </a:lnTo>
                  <a:close/>
                </a:path>
              </a:pathLst>
            </a:custGeom>
            <a:solidFill>
              <a:srgbClr val="C9401B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5" name="AutoShape 5"/>
            <p:cNvSpPr/>
            <p:nvPr/>
          </p:nvSpPr>
          <p:spPr>
            <a:xfrm>
              <a:off x="4097338" y="5324476"/>
              <a:ext cx="1114425" cy="358775"/>
            </a:xfrm>
            <a:prstGeom prst="rect">
              <a:avLst/>
            </a:prstGeom>
            <a:solidFill>
              <a:srgbClr val="EDF3EE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6" name="Freeform 6"/>
            <p:cNvSpPr/>
            <p:nvPr/>
          </p:nvSpPr>
          <p:spPr>
            <a:xfrm>
              <a:off x="4097338" y="5416551"/>
              <a:ext cx="960438" cy="41275"/>
            </a:xfrm>
            <a:custGeom>
              <a:avLst/>
              <a:gdLst/>
              <a:ahLst/>
              <a:cxnLst/>
              <a:rect l="l" t="t" r="r" b="b"/>
              <a:pathLst>
                <a:path w="441" h="19">
                  <a:moveTo>
                    <a:pt x="432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37" y="0"/>
                    <a:pt x="441" y="4"/>
                    <a:pt x="441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14"/>
                    <a:pt x="437" y="19"/>
                    <a:pt x="432" y="19"/>
                  </a:cubicBezTo>
                  <a:close/>
                </a:path>
              </a:pathLst>
            </a:custGeom>
            <a:solidFill>
              <a:srgbClr val="9EA7B5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7" name="Freeform 7"/>
            <p:cNvSpPr/>
            <p:nvPr/>
          </p:nvSpPr>
          <p:spPr>
            <a:xfrm>
              <a:off x="4097338" y="5543551"/>
              <a:ext cx="960438" cy="42863"/>
            </a:xfrm>
            <a:custGeom>
              <a:avLst/>
              <a:gdLst/>
              <a:ahLst/>
              <a:cxnLst/>
              <a:rect l="l" t="t" r="r" b="b"/>
              <a:pathLst>
                <a:path w="441" h="19">
                  <a:moveTo>
                    <a:pt x="432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37" y="0"/>
                    <a:pt x="441" y="4"/>
                    <a:pt x="441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15"/>
                    <a:pt x="437" y="19"/>
                    <a:pt x="432" y="19"/>
                  </a:cubicBezTo>
                  <a:close/>
                </a:path>
              </a:pathLst>
            </a:custGeom>
            <a:solidFill>
              <a:srgbClr val="9EA7B5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8" name="Freeform 8"/>
            <p:cNvSpPr/>
            <p:nvPr/>
          </p:nvSpPr>
          <p:spPr>
            <a:xfrm>
              <a:off x="3829051" y="4264026"/>
              <a:ext cx="954088" cy="827088"/>
            </a:xfrm>
            <a:custGeom>
              <a:avLst/>
              <a:gdLst/>
              <a:ahLst/>
              <a:cxnLst/>
              <a:rect l="l" t="t" r="r" b="b"/>
              <a:pathLst>
                <a:path w="438" h="380">
                  <a:moveTo>
                    <a:pt x="190" y="380"/>
                  </a:moveTo>
                  <a:cubicBezTo>
                    <a:pt x="438" y="380"/>
                    <a:pt x="438" y="380"/>
                    <a:pt x="438" y="38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85" y="0"/>
                    <a:pt x="0" y="85"/>
                    <a:pt x="0" y="19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94"/>
                    <a:pt x="85" y="380"/>
                    <a:pt x="190" y="3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9" name="Freeform 9"/>
            <p:cNvSpPr/>
            <p:nvPr/>
          </p:nvSpPr>
          <p:spPr>
            <a:xfrm>
              <a:off x="6532563" y="4608513"/>
              <a:ext cx="1819275" cy="1308100"/>
            </a:xfrm>
            <a:custGeom>
              <a:avLst/>
              <a:gdLst/>
              <a:ahLst/>
              <a:cxnLst/>
              <a:rect l="l" t="t" r="r" b="b"/>
              <a:pathLst>
                <a:path w="836" h="601">
                  <a:moveTo>
                    <a:pt x="705" y="601"/>
                  </a:moveTo>
                  <a:cubicBezTo>
                    <a:pt x="0" y="601"/>
                    <a:pt x="0" y="601"/>
                    <a:pt x="0" y="6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05" y="0"/>
                    <a:pt x="705" y="0"/>
                    <a:pt x="705" y="0"/>
                  </a:cubicBezTo>
                  <a:cubicBezTo>
                    <a:pt x="778" y="0"/>
                    <a:pt x="836" y="59"/>
                    <a:pt x="836" y="131"/>
                  </a:cubicBezTo>
                  <a:cubicBezTo>
                    <a:pt x="836" y="470"/>
                    <a:pt x="836" y="470"/>
                    <a:pt x="836" y="470"/>
                  </a:cubicBezTo>
                  <a:cubicBezTo>
                    <a:pt x="836" y="543"/>
                    <a:pt x="778" y="601"/>
                    <a:pt x="705" y="601"/>
                  </a:cubicBezTo>
                  <a:close/>
                </a:path>
              </a:pathLst>
            </a:custGeom>
            <a:solidFill>
              <a:srgbClr val="E9CD4D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565901" y="4914901"/>
              <a:ext cx="1304925" cy="695325"/>
            </a:xfrm>
            <a:custGeom>
              <a:avLst/>
              <a:gdLst/>
              <a:ahLst/>
              <a:cxnLst/>
              <a:rect l="l" t="t" r="r" b="b"/>
              <a:pathLst>
                <a:path w="600" h="319">
                  <a:moveTo>
                    <a:pt x="441" y="319"/>
                  </a:moveTo>
                  <a:cubicBezTo>
                    <a:pt x="0" y="319"/>
                    <a:pt x="0" y="319"/>
                    <a:pt x="0" y="3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1" y="0"/>
                    <a:pt x="441" y="0"/>
                    <a:pt x="441" y="0"/>
                  </a:cubicBezTo>
                  <a:cubicBezTo>
                    <a:pt x="529" y="0"/>
                    <a:pt x="600" y="72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248"/>
                    <a:pt x="529" y="319"/>
                    <a:pt x="441" y="319"/>
                  </a:cubicBezTo>
                  <a:close/>
                </a:path>
              </a:pathLst>
            </a:custGeom>
            <a:solidFill>
              <a:srgbClr val="EDF3EE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5899151" y="5067301"/>
              <a:ext cx="1685925" cy="41275"/>
            </a:xfrm>
            <a:custGeom>
              <a:avLst/>
              <a:gdLst/>
              <a:ahLst/>
              <a:cxnLst/>
              <a:rect l="l" t="t" r="r" b="b"/>
              <a:pathLst>
                <a:path w="775" h="19">
                  <a:moveTo>
                    <a:pt x="766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66" y="0"/>
                    <a:pt x="766" y="0"/>
                    <a:pt x="766" y="0"/>
                  </a:cubicBezTo>
                  <a:cubicBezTo>
                    <a:pt x="771" y="0"/>
                    <a:pt x="775" y="4"/>
                    <a:pt x="775" y="10"/>
                  </a:cubicBezTo>
                  <a:cubicBezTo>
                    <a:pt x="775" y="10"/>
                    <a:pt x="775" y="10"/>
                    <a:pt x="775" y="10"/>
                  </a:cubicBezTo>
                  <a:cubicBezTo>
                    <a:pt x="775" y="15"/>
                    <a:pt x="771" y="19"/>
                    <a:pt x="766" y="19"/>
                  </a:cubicBezTo>
                  <a:close/>
                </a:path>
              </a:pathLst>
            </a:custGeom>
            <a:solidFill>
              <a:srgbClr val="9EA7B5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5899151" y="5195888"/>
              <a:ext cx="1685925" cy="41275"/>
            </a:xfrm>
            <a:custGeom>
              <a:avLst/>
              <a:gdLst/>
              <a:ahLst/>
              <a:cxnLst/>
              <a:rect l="l" t="t" r="r" b="b"/>
              <a:pathLst>
                <a:path w="775" h="19">
                  <a:moveTo>
                    <a:pt x="766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66" y="0"/>
                    <a:pt x="766" y="0"/>
                    <a:pt x="766" y="0"/>
                  </a:cubicBezTo>
                  <a:cubicBezTo>
                    <a:pt x="771" y="0"/>
                    <a:pt x="775" y="5"/>
                    <a:pt x="775" y="10"/>
                  </a:cubicBezTo>
                  <a:cubicBezTo>
                    <a:pt x="775" y="10"/>
                    <a:pt x="775" y="10"/>
                    <a:pt x="775" y="10"/>
                  </a:cubicBezTo>
                  <a:cubicBezTo>
                    <a:pt x="775" y="15"/>
                    <a:pt x="771" y="19"/>
                    <a:pt x="766" y="19"/>
                  </a:cubicBezTo>
                  <a:close/>
                </a:path>
              </a:pathLst>
            </a:custGeom>
            <a:solidFill>
              <a:srgbClr val="9EA7B5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5899151" y="5332413"/>
              <a:ext cx="1685925" cy="41275"/>
            </a:xfrm>
            <a:custGeom>
              <a:avLst/>
              <a:gdLst/>
              <a:ahLst/>
              <a:cxnLst/>
              <a:rect l="l" t="t" r="r" b="b"/>
              <a:pathLst>
                <a:path w="775" h="19">
                  <a:moveTo>
                    <a:pt x="766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66" y="0"/>
                    <a:pt x="766" y="0"/>
                    <a:pt x="766" y="0"/>
                  </a:cubicBezTo>
                  <a:cubicBezTo>
                    <a:pt x="771" y="0"/>
                    <a:pt x="775" y="4"/>
                    <a:pt x="775" y="10"/>
                  </a:cubicBezTo>
                  <a:cubicBezTo>
                    <a:pt x="775" y="10"/>
                    <a:pt x="775" y="10"/>
                    <a:pt x="775" y="10"/>
                  </a:cubicBezTo>
                  <a:cubicBezTo>
                    <a:pt x="775" y="15"/>
                    <a:pt x="771" y="19"/>
                    <a:pt x="766" y="19"/>
                  </a:cubicBezTo>
                  <a:close/>
                </a:path>
              </a:pathLst>
            </a:custGeom>
            <a:solidFill>
              <a:srgbClr val="9EA7B5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5899151" y="5461001"/>
              <a:ext cx="1685925" cy="41275"/>
            </a:xfrm>
            <a:custGeom>
              <a:avLst/>
              <a:gdLst/>
              <a:ahLst/>
              <a:cxnLst/>
              <a:rect l="l" t="t" r="r" b="b"/>
              <a:pathLst>
                <a:path w="775" h="19">
                  <a:moveTo>
                    <a:pt x="766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66" y="0"/>
                    <a:pt x="766" y="0"/>
                    <a:pt x="766" y="0"/>
                  </a:cubicBezTo>
                  <a:cubicBezTo>
                    <a:pt x="771" y="0"/>
                    <a:pt x="775" y="5"/>
                    <a:pt x="775" y="10"/>
                  </a:cubicBezTo>
                  <a:cubicBezTo>
                    <a:pt x="775" y="10"/>
                    <a:pt x="775" y="10"/>
                    <a:pt x="775" y="10"/>
                  </a:cubicBezTo>
                  <a:cubicBezTo>
                    <a:pt x="775" y="15"/>
                    <a:pt x="771" y="19"/>
                    <a:pt x="766" y="19"/>
                  </a:cubicBezTo>
                  <a:close/>
                </a:path>
              </a:pathLst>
            </a:custGeom>
            <a:solidFill>
              <a:srgbClr val="9EA7B5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4486276" y="4264026"/>
              <a:ext cx="2289175" cy="827088"/>
            </a:xfrm>
            <a:custGeom>
              <a:avLst/>
              <a:gdLst/>
              <a:ahLst/>
              <a:cxnLst/>
              <a:rect l="l" t="t" r="r" b="b"/>
              <a:pathLst>
                <a:path w="1052" h="380">
                  <a:moveTo>
                    <a:pt x="470" y="0"/>
                  </a:moveTo>
                  <a:cubicBezTo>
                    <a:pt x="999" y="0"/>
                    <a:pt x="999" y="0"/>
                    <a:pt x="999" y="0"/>
                  </a:cubicBezTo>
                  <a:cubicBezTo>
                    <a:pt x="1028" y="0"/>
                    <a:pt x="1052" y="24"/>
                    <a:pt x="1052" y="53"/>
                  </a:cubicBezTo>
                  <a:cubicBezTo>
                    <a:pt x="1052" y="53"/>
                    <a:pt x="1052" y="53"/>
                    <a:pt x="1052" y="53"/>
                  </a:cubicBezTo>
                  <a:cubicBezTo>
                    <a:pt x="1052" y="83"/>
                    <a:pt x="1028" y="107"/>
                    <a:pt x="999" y="107"/>
                  </a:cubicBezTo>
                  <a:cubicBezTo>
                    <a:pt x="136" y="107"/>
                    <a:pt x="136" y="107"/>
                    <a:pt x="136" y="107"/>
                  </a:cubicBezTo>
                  <a:cubicBezTo>
                    <a:pt x="136" y="272"/>
                    <a:pt x="136" y="272"/>
                    <a:pt x="136" y="272"/>
                  </a:cubicBezTo>
                  <a:cubicBezTo>
                    <a:pt x="999" y="272"/>
                    <a:pt x="999" y="272"/>
                    <a:pt x="999" y="272"/>
                  </a:cubicBezTo>
                  <a:cubicBezTo>
                    <a:pt x="1028" y="272"/>
                    <a:pt x="1052" y="296"/>
                    <a:pt x="1052" y="326"/>
                  </a:cubicBezTo>
                  <a:cubicBezTo>
                    <a:pt x="1052" y="326"/>
                    <a:pt x="1052" y="326"/>
                    <a:pt x="1052" y="326"/>
                  </a:cubicBezTo>
                  <a:cubicBezTo>
                    <a:pt x="1052" y="356"/>
                    <a:pt x="1028" y="380"/>
                    <a:pt x="999" y="380"/>
                  </a:cubicBezTo>
                  <a:cubicBezTo>
                    <a:pt x="470" y="380"/>
                    <a:pt x="470" y="380"/>
                    <a:pt x="470" y="380"/>
                  </a:cubicBezTo>
                  <a:cubicBezTo>
                    <a:pt x="107" y="380"/>
                    <a:pt x="107" y="380"/>
                    <a:pt x="107" y="380"/>
                  </a:cubicBezTo>
                  <a:cubicBezTo>
                    <a:pt x="48" y="380"/>
                    <a:pt x="0" y="33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7" y="0"/>
                  </a:cubicBezTo>
                  <a:lnTo>
                    <a:pt x="47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16" name="AutoShape 16"/>
            <p:cNvSpPr/>
            <p:nvPr/>
          </p:nvSpPr>
          <p:spPr>
            <a:xfrm>
              <a:off x="4783138" y="4497388"/>
              <a:ext cx="1843088" cy="358775"/>
            </a:xfrm>
            <a:prstGeom prst="rect">
              <a:avLst/>
            </a:prstGeom>
            <a:solidFill>
              <a:srgbClr val="EDF3EE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4938713" y="4587876"/>
              <a:ext cx="1687513" cy="42863"/>
            </a:xfrm>
            <a:custGeom>
              <a:avLst/>
              <a:gdLst/>
              <a:ahLst/>
              <a:cxnLst/>
              <a:rect l="l" t="t" r="r" b="b"/>
              <a:pathLst>
                <a:path w="775" h="19">
                  <a:moveTo>
                    <a:pt x="9" y="19"/>
                  </a:moveTo>
                  <a:cubicBezTo>
                    <a:pt x="775" y="19"/>
                    <a:pt x="775" y="19"/>
                    <a:pt x="775" y="19"/>
                  </a:cubicBezTo>
                  <a:cubicBezTo>
                    <a:pt x="775" y="0"/>
                    <a:pt x="775" y="0"/>
                    <a:pt x="77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5"/>
                    <a:pt x="4" y="19"/>
                    <a:pt x="9" y="19"/>
                  </a:cubicBezTo>
                  <a:close/>
                </a:path>
              </a:pathLst>
            </a:custGeom>
            <a:solidFill>
              <a:srgbClr val="9EA7B5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4938713" y="4716463"/>
              <a:ext cx="1687513" cy="41275"/>
            </a:xfrm>
            <a:custGeom>
              <a:avLst/>
              <a:gdLst/>
              <a:ahLst/>
              <a:cxnLst/>
              <a:rect l="l" t="t" r="r" b="b"/>
              <a:pathLst>
                <a:path w="775" h="19">
                  <a:moveTo>
                    <a:pt x="9" y="19"/>
                  </a:moveTo>
                  <a:cubicBezTo>
                    <a:pt x="775" y="19"/>
                    <a:pt x="775" y="19"/>
                    <a:pt x="775" y="19"/>
                  </a:cubicBezTo>
                  <a:cubicBezTo>
                    <a:pt x="775" y="0"/>
                    <a:pt x="775" y="0"/>
                    <a:pt x="77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5"/>
                    <a:pt x="4" y="19"/>
                    <a:pt x="9" y="19"/>
                  </a:cubicBezTo>
                  <a:close/>
                </a:path>
              </a:pathLst>
            </a:custGeom>
            <a:solidFill>
              <a:srgbClr val="9EA7B5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19" name="AutoShape 19"/>
            <p:cNvSpPr/>
            <p:nvPr/>
          </p:nvSpPr>
          <p:spPr>
            <a:xfrm>
              <a:off x="5445126" y="5091113"/>
              <a:ext cx="1939925" cy="825500"/>
            </a:xfrm>
            <a:prstGeom prst="rect">
              <a:avLst/>
            </a:prstGeom>
            <a:solidFill>
              <a:srgbClr val="E05F2B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5846763" y="3049588"/>
              <a:ext cx="346075" cy="642938"/>
            </a:xfrm>
            <a:custGeom>
              <a:avLst/>
              <a:gdLst/>
              <a:ahLst/>
              <a:cxnLst/>
              <a:rect l="l" t="t" r="r" b="b"/>
              <a:pathLst>
                <a:path w="159" h="295">
                  <a:moveTo>
                    <a:pt x="159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59" y="0"/>
                    <a:pt x="0" y="59"/>
                    <a:pt x="0" y="13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159" y="295"/>
                    <a:pt x="159" y="295"/>
                    <a:pt x="159" y="295"/>
                  </a:cubicBezTo>
                  <a:lnTo>
                    <a:pt x="1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21" name="AutoShape 21"/>
            <p:cNvSpPr/>
            <p:nvPr/>
          </p:nvSpPr>
          <p:spPr>
            <a:xfrm>
              <a:off x="6446838" y="3524251"/>
              <a:ext cx="430213" cy="60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22" name="AutoShape 22"/>
            <p:cNvSpPr/>
            <p:nvPr/>
          </p:nvSpPr>
          <p:spPr>
            <a:xfrm>
              <a:off x="6959601" y="3524251"/>
              <a:ext cx="862013" cy="60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23" name="AutoShape 23"/>
            <p:cNvSpPr/>
            <p:nvPr/>
          </p:nvSpPr>
          <p:spPr>
            <a:xfrm>
              <a:off x="6446838" y="3748088"/>
              <a:ext cx="1374775" cy="61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24" name="AutoShape 24"/>
            <p:cNvSpPr/>
            <p:nvPr/>
          </p:nvSpPr>
          <p:spPr>
            <a:xfrm>
              <a:off x="6446838" y="3968751"/>
              <a:ext cx="1374775" cy="60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25" name="AutoShape 25"/>
            <p:cNvSpPr/>
            <p:nvPr/>
          </p:nvSpPr>
          <p:spPr>
            <a:xfrm>
              <a:off x="6446838" y="4168776"/>
              <a:ext cx="925513" cy="60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26" name="AutoShape 26"/>
            <p:cNvSpPr/>
            <p:nvPr/>
          </p:nvSpPr>
          <p:spPr>
            <a:xfrm>
              <a:off x="7453313" y="4168776"/>
              <a:ext cx="368300" cy="60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4732338" y="4065588"/>
              <a:ext cx="1044575" cy="198438"/>
            </a:xfrm>
            <a:custGeom>
              <a:avLst/>
              <a:gdLst/>
              <a:ahLst/>
              <a:cxnLst/>
              <a:rect l="l" t="t" r="r" b="b"/>
              <a:pathLst>
                <a:path w="480" h="91">
                  <a:moveTo>
                    <a:pt x="434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70"/>
                    <a:pt x="20" y="91"/>
                    <a:pt x="45" y="91"/>
                  </a:cubicBezTo>
                  <a:cubicBezTo>
                    <a:pt x="434" y="91"/>
                    <a:pt x="434" y="91"/>
                    <a:pt x="434" y="91"/>
                  </a:cubicBezTo>
                  <a:cubicBezTo>
                    <a:pt x="459" y="91"/>
                    <a:pt x="480" y="70"/>
                    <a:pt x="480" y="45"/>
                  </a:cubicBezTo>
                  <a:cubicBezTo>
                    <a:pt x="480" y="45"/>
                    <a:pt x="480" y="45"/>
                    <a:pt x="480" y="45"/>
                  </a:cubicBezTo>
                  <a:cubicBezTo>
                    <a:pt x="480" y="20"/>
                    <a:pt x="459" y="0"/>
                    <a:pt x="434" y="0"/>
                  </a:cubicBezTo>
                  <a:close/>
                </a:path>
              </a:pathLst>
            </a:custGeom>
            <a:solidFill>
              <a:srgbClr val="E05F2B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28" name="Freeform 28"/>
            <p:cNvSpPr/>
            <p:nvPr/>
          </p:nvSpPr>
          <p:spPr>
            <a:xfrm>
              <a:off x="4732338" y="3717926"/>
              <a:ext cx="1044575" cy="195263"/>
            </a:xfrm>
            <a:custGeom>
              <a:avLst/>
              <a:gdLst/>
              <a:ahLst/>
              <a:cxnLst/>
              <a:rect l="l" t="t" r="r" b="b"/>
              <a:pathLst>
                <a:path w="480" h="90">
                  <a:moveTo>
                    <a:pt x="434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434" y="90"/>
                    <a:pt x="434" y="90"/>
                    <a:pt x="434" y="90"/>
                  </a:cubicBezTo>
                  <a:cubicBezTo>
                    <a:pt x="459" y="90"/>
                    <a:pt x="480" y="70"/>
                    <a:pt x="480" y="45"/>
                  </a:cubicBezTo>
                  <a:cubicBezTo>
                    <a:pt x="480" y="45"/>
                    <a:pt x="480" y="45"/>
                    <a:pt x="480" y="45"/>
                  </a:cubicBezTo>
                  <a:cubicBezTo>
                    <a:pt x="480" y="20"/>
                    <a:pt x="459" y="0"/>
                    <a:pt x="434" y="0"/>
                  </a:cubicBezTo>
                  <a:close/>
                </a:path>
              </a:pathLst>
            </a:custGeom>
            <a:solidFill>
              <a:srgbClr val="E05F2B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4808538" y="3913188"/>
              <a:ext cx="890588" cy="152400"/>
            </a:xfrm>
            <a:prstGeom prst="rect">
              <a:avLst/>
            </a:prstGeom>
            <a:solidFill>
              <a:srgbClr val="C9401B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4432301" y="1817688"/>
              <a:ext cx="1644650" cy="1900238"/>
            </a:xfrm>
            <a:custGeom>
              <a:avLst/>
              <a:gdLst/>
              <a:ahLst/>
              <a:cxnLst/>
              <a:rect l="l" t="t" r="r" b="b"/>
              <a:pathLst>
                <a:path w="756" h="873">
                  <a:moveTo>
                    <a:pt x="756" y="399"/>
                  </a:moveTo>
                  <a:cubicBezTo>
                    <a:pt x="756" y="0"/>
                    <a:pt x="378" y="12"/>
                    <a:pt x="378" y="12"/>
                  </a:cubicBezTo>
                  <a:cubicBezTo>
                    <a:pt x="378" y="12"/>
                    <a:pt x="0" y="0"/>
                    <a:pt x="0" y="399"/>
                  </a:cubicBezTo>
                  <a:cubicBezTo>
                    <a:pt x="0" y="574"/>
                    <a:pt x="127" y="688"/>
                    <a:pt x="163" y="732"/>
                  </a:cubicBezTo>
                  <a:cubicBezTo>
                    <a:pt x="189" y="763"/>
                    <a:pt x="183" y="774"/>
                    <a:pt x="183" y="873"/>
                  </a:cubicBezTo>
                  <a:cubicBezTo>
                    <a:pt x="378" y="873"/>
                    <a:pt x="378" y="873"/>
                    <a:pt x="378" y="873"/>
                  </a:cubicBezTo>
                  <a:cubicBezTo>
                    <a:pt x="573" y="873"/>
                    <a:pt x="573" y="873"/>
                    <a:pt x="573" y="873"/>
                  </a:cubicBezTo>
                  <a:cubicBezTo>
                    <a:pt x="573" y="774"/>
                    <a:pt x="567" y="763"/>
                    <a:pt x="592" y="732"/>
                  </a:cubicBezTo>
                  <a:cubicBezTo>
                    <a:pt x="629" y="688"/>
                    <a:pt x="756" y="574"/>
                    <a:pt x="756" y="399"/>
                  </a:cubicBezTo>
                  <a:close/>
                </a:path>
              </a:pathLst>
            </a:custGeom>
            <a:solidFill>
              <a:srgbClr val="E9CD4D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31" name="Freeform 31"/>
            <p:cNvSpPr/>
            <p:nvPr/>
          </p:nvSpPr>
          <p:spPr>
            <a:xfrm>
              <a:off x="4708526" y="1916113"/>
              <a:ext cx="1216025" cy="393700"/>
            </a:xfrm>
            <a:custGeom>
              <a:avLst/>
              <a:gdLst/>
              <a:ahLst/>
              <a:cxnLst/>
              <a:rect l="l" t="t" r="r" b="b"/>
              <a:pathLst>
                <a:path w="559" h="181">
                  <a:moveTo>
                    <a:pt x="0" y="99"/>
                  </a:moveTo>
                  <a:cubicBezTo>
                    <a:pt x="0" y="99"/>
                    <a:pt x="114" y="43"/>
                    <a:pt x="155" y="162"/>
                  </a:cubicBezTo>
                  <a:cubicBezTo>
                    <a:pt x="155" y="162"/>
                    <a:pt x="350" y="1"/>
                    <a:pt x="559" y="181"/>
                  </a:cubicBezTo>
                  <a:cubicBezTo>
                    <a:pt x="559" y="181"/>
                    <a:pt x="461" y="0"/>
                    <a:pt x="251" y="0"/>
                  </a:cubicBezTo>
                  <a:cubicBezTo>
                    <a:pt x="86" y="0"/>
                    <a:pt x="0" y="99"/>
                    <a:pt x="0" y="99"/>
                  </a:cubicBezTo>
                  <a:close/>
                </a:path>
              </a:pathLst>
            </a:custGeom>
            <a:solidFill>
              <a:srgbClr val="FFF8D9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32" name="AutoShape 32"/>
            <p:cNvSpPr/>
            <p:nvPr/>
          </p:nvSpPr>
          <p:spPr>
            <a:xfrm>
              <a:off x="5211763" y="1444626"/>
              <a:ext cx="84138" cy="2206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33" name="Freeform 33"/>
            <p:cNvSpPr/>
            <p:nvPr/>
          </p:nvSpPr>
          <p:spPr>
            <a:xfrm>
              <a:off x="4791076" y="1495426"/>
              <a:ext cx="150813" cy="236538"/>
            </a:xfrm>
            <a:custGeom>
              <a:avLst/>
              <a:gdLst/>
              <a:ahLst/>
              <a:cxnLst/>
              <a:rect l="l" t="t" r="r" b="b"/>
              <a:pathLst>
                <a:path w="95" h="149">
                  <a:moveTo>
                    <a:pt x="95" y="132"/>
                  </a:moveTo>
                  <a:lnTo>
                    <a:pt x="44" y="149"/>
                  </a:lnTo>
                  <a:lnTo>
                    <a:pt x="0" y="18"/>
                  </a:lnTo>
                  <a:lnTo>
                    <a:pt x="51" y="0"/>
                  </a:lnTo>
                  <a:lnTo>
                    <a:pt x="95" y="1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34" name="Freeform 34"/>
            <p:cNvSpPr/>
            <p:nvPr/>
          </p:nvSpPr>
          <p:spPr>
            <a:xfrm>
              <a:off x="4400551" y="1719263"/>
              <a:ext cx="214313" cy="215900"/>
            </a:xfrm>
            <a:custGeom>
              <a:avLst/>
              <a:gdLst/>
              <a:ahLst/>
              <a:cxnLst/>
              <a:rect l="l" t="t" r="r" b="b"/>
              <a:pathLst>
                <a:path w="135" h="136">
                  <a:moveTo>
                    <a:pt x="135" y="99"/>
                  </a:moveTo>
                  <a:lnTo>
                    <a:pt x="97" y="136"/>
                  </a:lnTo>
                  <a:lnTo>
                    <a:pt x="0" y="39"/>
                  </a:lnTo>
                  <a:lnTo>
                    <a:pt x="37" y="0"/>
                  </a:lnTo>
                  <a:lnTo>
                    <a:pt x="135" y="9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35" name="Freeform 35"/>
            <p:cNvSpPr/>
            <p:nvPr/>
          </p:nvSpPr>
          <p:spPr>
            <a:xfrm>
              <a:off x="4133851" y="2092326"/>
              <a:ext cx="233363" cy="184150"/>
            </a:xfrm>
            <a:custGeom>
              <a:avLst/>
              <a:gdLst/>
              <a:ahLst/>
              <a:cxnLst/>
              <a:rect l="l" t="t" r="r" b="b"/>
              <a:pathLst>
                <a:path w="147" h="116">
                  <a:moveTo>
                    <a:pt x="147" y="70"/>
                  </a:moveTo>
                  <a:lnTo>
                    <a:pt x="121" y="116"/>
                  </a:lnTo>
                  <a:lnTo>
                    <a:pt x="0" y="46"/>
                  </a:lnTo>
                  <a:lnTo>
                    <a:pt x="28" y="0"/>
                  </a:lnTo>
                  <a:lnTo>
                    <a:pt x="147" y="7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4040188" y="2527301"/>
              <a:ext cx="228600" cy="107950"/>
            </a:xfrm>
            <a:custGeom>
              <a:avLst/>
              <a:gdLst/>
              <a:ahLst/>
              <a:cxnLst/>
              <a:rect l="l" t="t" r="r" b="b"/>
              <a:pathLst>
                <a:path w="144" h="68">
                  <a:moveTo>
                    <a:pt x="144" y="15"/>
                  </a:moveTo>
                  <a:lnTo>
                    <a:pt x="139" y="68"/>
                  </a:lnTo>
                  <a:lnTo>
                    <a:pt x="0" y="53"/>
                  </a:lnTo>
                  <a:lnTo>
                    <a:pt x="7" y="0"/>
                  </a:lnTo>
                  <a:lnTo>
                    <a:pt x="144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37" name="Freeform 37"/>
            <p:cNvSpPr/>
            <p:nvPr/>
          </p:nvSpPr>
          <p:spPr>
            <a:xfrm>
              <a:off x="4116388" y="2932113"/>
              <a:ext cx="234950" cy="177800"/>
            </a:xfrm>
            <a:custGeom>
              <a:avLst/>
              <a:gdLst/>
              <a:ahLst/>
              <a:cxnLst/>
              <a:rect l="l" t="t" r="r" b="b"/>
              <a:pathLst>
                <a:path w="148" h="112">
                  <a:moveTo>
                    <a:pt x="124" y="0"/>
                  </a:moveTo>
                  <a:lnTo>
                    <a:pt x="148" y="48"/>
                  </a:lnTo>
                  <a:lnTo>
                    <a:pt x="26" y="112"/>
                  </a:lnTo>
                  <a:lnTo>
                    <a:pt x="0" y="6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38" name="Freeform 38"/>
            <p:cNvSpPr/>
            <p:nvPr/>
          </p:nvSpPr>
          <p:spPr>
            <a:xfrm>
              <a:off x="4348163" y="3273426"/>
              <a:ext cx="220663" cy="209550"/>
            </a:xfrm>
            <a:custGeom>
              <a:avLst/>
              <a:gdLst/>
              <a:ahLst/>
              <a:cxnLst/>
              <a:rect l="l" t="t" r="r" b="b"/>
              <a:pathLst>
                <a:path w="139" h="132">
                  <a:moveTo>
                    <a:pt x="105" y="0"/>
                  </a:moveTo>
                  <a:lnTo>
                    <a:pt x="139" y="41"/>
                  </a:lnTo>
                  <a:lnTo>
                    <a:pt x="34" y="132"/>
                  </a:lnTo>
                  <a:lnTo>
                    <a:pt x="0" y="9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39" name="Freeform 39"/>
            <p:cNvSpPr/>
            <p:nvPr/>
          </p:nvSpPr>
          <p:spPr>
            <a:xfrm>
              <a:off x="5572126" y="1495426"/>
              <a:ext cx="152400" cy="236538"/>
            </a:xfrm>
            <a:custGeom>
              <a:avLst/>
              <a:gdLst/>
              <a:ahLst/>
              <a:cxnLst/>
              <a:rect l="l" t="t" r="r" b="b"/>
              <a:pathLst>
                <a:path w="96" h="149">
                  <a:moveTo>
                    <a:pt x="0" y="132"/>
                  </a:moveTo>
                  <a:lnTo>
                    <a:pt x="52" y="149"/>
                  </a:lnTo>
                  <a:lnTo>
                    <a:pt x="96" y="18"/>
                  </a:lnTo>
                  <a:lnTo>
                    <a:pt x="44" y="0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40" name="Freeform 40"/>
            <p:cNvSpPr/>
            <p:nvPr/>
          </p:nvSpPr>
          <p:spPr>
            <a:xfrm>
              <a:off x="5900738" y="1719263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136" h="136">
                  <a:moveTo>
                    <a:pt x="0" y="99"/>
                  </a:moveTo>
                  <a:lnTo>
                    <a:pt x="37" y="136"/>
                  </a:lnTo>
                  <a:lnTo>
                    <a:pt x="136" y="39"/>
                  </a:lnTo>
                  <a:lnTo>
                    <a:pt x="98" y="0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41" name="Freeform 41"/>
            <p:cNvSpPr/>
            <p:nvPr/>
          </p:nvSpPr>
          <p:spPr>
            <a:xfrm>
              <a:off x="6146801" y="2092326"/>
              <a:ext cx="233363" cy="184150"/>
            </a:xfrm>
            <a:custGeom>
              <a:avLst/>
              <a:gdLst/>
              <a:ahLst/>
              <a:cxnLst/>
              <a:rect l="l" t="t" r="r" b="b"/>
              <a:pathLst>
                <a:path w="147" h="116">
                  <a:moveTo>
                    <a:pt x="0" y="70"/>
                  </a:moveTo>
                  <a:lnTo>
                    <a:pt x="28" y="116"/>
                  </a:lnTo>
                  <a:lnTo>
                    <a:pt x="147" y="46"/>
                  </a:lnTo>
                  <a:lnTo>
                    <a:pt x="121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42" name="Freeform 42"/>
            <p:cNvSpPr/>
            <p:nvPr/>
          </p:nvSpPr>
          <p:spPr>
            <a:xfrm>
              <a:off x="6245226" y="2527301"/>
              <a:ext cx="228600" cy="107950"/>
            </a:xfrm>
            <a:custGeom>
              <a:avLst/>
              <a:gdLst/>
              <a:ahLst/>
              <a:cxnLst/>
              <a:rect l="l" t="t" r="r" b="b"/>
              <a:pathLst>
                <a:path w="144" h="68">
                  <a:moveTo>
                    <a:pt x="0" y="15"/>
                  </a:moveTo>
                  <a:lnTo>
                    <a:pt x="7" y="68"/>
                  </a:lnTo>
                  <a:lnTo>
                    <a:pt x="144" y="53"/>
                  </a:lnTo>
                  <a:lnTo>
                    <a:pt x="13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43" name="Freeform 43"/>
            <p:cNvSpPr/>
            <p:nvPr/>
          </p:nvSpPr>
          <p:spPr>
            <a:xfrm>
              <a:off x="6162676" y="2932113"/>
              <a:ext cx="234950" cy="177800"/>
            </a:xfrm>
            <a:custGeom>
              <a:avLst/>
              <a:gdLst/>
              <a:ahLst/>
              <a:cxnLst/>
              <a:rect l="l" t="t" r="r" b="b"/>
              <a:pathLst>
                <a:path w="148" h="112">
                  <a:moveTo>
                    <a:pt x="25" y="0"/>
                  </a:moveTo>
                  <a:lnTo>
                    <a:pt x="0" y="48"/>
                  </a:lnTo>
                  <a:lnTo>
                    <a:pt x="123" y="112"/>
                  </a:lnTo>
                  <a:lnTo>
                    <a:pt x="148" y="6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  <p:sp>
          <p:nvSpPr>
            <p:cNvPr id="44" name="Freeform 44"/>
            <p:cNvSpPr/>
            <p:nvPr/>
          </p:nvSpPr>
          <p:spPr>
            <a:xfrm>
              <a:off x="5945188" y="3273426"/>
              <a:ext cx="222250" cy="209550"/>
            </a:xfrm>
            <a:custGeom>
              <a:avLst/>
              <a:gdLst/>
              <a:ahLst/>
              <a:cxnLst/>
              <a:rect l="l" t="t" r="r" b="b"/>
              <a:pathLst>
                <a:path w="140" h="132">
                  <a:moveTo>
                    <a:pt x="35" y="0"/>
                  </a:moveTo>
                  <a:lnTo>
                    <a:pt x="0" y="41"/>
                  </a:lnTo>
                  <a:lnTo>
                    <a:pt x="105" y="132"/>
                  </a:lnTo>
                  <a:lnTo>
                    <a:pt x="140" y="9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>
              <a:normAutofit/>
            </a:bodyPr>
            <a:p>
              <a:pPr marL="0" algn="l"/>
            </a:p>
          </p:txBody>
        </p:sp>
      </p:grpSp>
      <p:sp>
        <p:nvSpPr>
          <p:cNvPr id="45" name="TextBox 45"/>
          <p:cNvSpPr txBox="1"/>
          <p:nvPr/>
        </p:nvSpPr>
        <p:spPr>
          <a:xfrm flipH="1">
            <a:off x="6690668" y="1797467"/>
            <a:ext cx="4828232" cy="1831137"/>
          </a:xfrm>
          <a:prstGeom prst="roundRect">
            <a:avLst>
              <a:gd name="adj" fmla="val 8000"/>
            </a:avLst>
          </a:prstGeom>
          <a:solidFill>
            <a:schemeClr val="accent1">
              <a:alpha val="90000"/>
              <a:lumMod val="20000"/>
              <a:lumOff val="80000"/>
            </a:schemeClr>
          </a:solidFill>
          <a:ln>
            <a:noFill/>
          </a:ln>
        </p:spPr>
        <p:txBody>
          <a:bodyPr rot="0" vert="horz" wrap="square" lIns="180000" tIns="46800" rIns="180000" bIns="46800" rtlCol="0" anchor="ctr">
            <a:no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一声词语及句子朗读。</a:t>
            </a:r>
            <a:endParaRPr lang="en-US" sz="1100"/>
          </a:p>
        </p:txBody>
      </p:sp>
      <p:grpSp>
        <p:nvGrpSpPr>
          <p:cNvPr id="46" name="Group 46"/>
          <p:cNvGrpSpPr/>
          <p:nvPr/>
        </p:nvGrpSpPr>
        <p:grpSpPr>
          <a:xfrm>
            <a:off x="6453059" y="1618702"/>
            <a:ext cx="360001" cy="360000"/>
            <a:chOff x="752447" y="2654991"/>
            <a:chExt cx="360001" cy="360000"/>
          </a:xfrm>
        </p:grpSpPr>
        <p:sp>
          <p:nvSpPr>
            <p:cNvPr id="47" name="AutoShape 47"/>
            <p:cNvSpPr/>
            <p:nvPr/>
          </p:nvSpPr>
          <p:spPr>
            <a:xfrm>
              <a:off x="752447" y="2654991"/>
              <a:ext cx="360001" cy="360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cap="rnd">
              <a:noFill/>
              <a:prstDash val="solid"/>
            </a:ln>
            <a:effectLst/>
          </p:spPr>
          <p:txBody>
            <a:bodyPr rot="0" vert="horz" wrap="square" lIns="91440" tIns="45720" rIns="91440" bIns="45720" anchor="ctr">
              <a:normAutofit/>
            </a:bodyPr>
            <a:p>
              <a:pPr marL="0" algn="ctr"/>
            </a:p>
          </p:txBody>
        </p:sp>
        <p:sp>
          <p:nvSpPr>
            <p:cNvPr id="48" name="Freeform 48"/>
            <p:cNvSpPr/>
            <p:nvPr/>
          </p:nvSpPr>
          <p:spPr>
            <a:xfrm>
              <a:off x="851032" y="2780398"/>
              <a:ext cx="162833" cy="109186"/>
            </a:xfrm>
            <a:custGeom>
              <a:avLst/>
              <a:gdLst/>
              <a:ahLst/>
              <a:cxnLst/>
              <a:rect l="l" t="t" r="r" b="b"/>
              <a:pathLst>
                <a:path w="195399" h="131023">
                  <a:moveTo>
                    <a:pt x="195400" y="0"/>
                  </a:moveTo>
                  <a:lnTo>
                    <a:pt x="64376" y="131023"/>
                  </a:lnTo>
                  <a:lnTo>
                    <a:pt x="0" y="66647"/>
                  </a:lnTo>
                </a:path>
              </a:pathLst>
            </a:cu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60000">
                  <a:schemeClr val="accent1"/>
                </a:gs>
              </a:gsLst>
              <a:lin ang="2700000"/>
            </a:gradFill>
            <a:ln w="25400" cap="rnd">
              <a:solidFill>
                <a:srgbClr val="FFFFFF"/>
              </a:solidFill>
              <a:prstDash val="solid"/>
            </a:ln>
            <a:effectLst>
              <a:outerShdw blurRad="76200" dist="50800" dir="5400000" algn="ctr" rotWithShape="0">
                <a:schemeClr val="accent1">
                  <a:alpha val="20000"/>
                </a:schemeClr>
              </a:outerShdw>
            </a:effectLst>
          </p:spPr>
          <p:txBody>
            <a:bodyPr rot="0" vert="horz" wrap="square" lIns="91440" tIns="45720" rIns="91440" bIns="45720" anchor="ctr">
              <a:normAutofit/>
            </a:bodyPr>
            <a:p>
              <a:pPr marL="0" algn="ctr"/>
            </a:p>
          </p:txBody>
        </p:sp>
      </p:grpSp>
      <p:sp>
        <p:nvSpPr>
          <p:cNvPr id="49" name="TextBox 49"/>
          <p:cNvSpPr txBox="1"/>
          <p:nvPr/>
        </p:nvSpPr>
        <p:spPr>
          <a:xfrm flipH="1">
            <a:off x="6690668" y="3995775"/>
            <a:ext cx="4828232" cy="1831137"/>
          </a:xfrm>
          <a:prstGeom prst="roundRect">
            <a:avLst>
              <a:gd name="adj" fmla="val 8000"/>
            </a:avLst>
          </a:prstGeom>
          <a:solidFill>
            <a:schemeClr val="accent2">
              <a:alpha val="15000"/>
            </a:schemeClr>
          </a:solidFill>
          <a:ln>
            <a:noFill/>
          </a:ln>
        </p:spPr>
        <p:txBody>
          <a:bodyPr rot="0" vert="horz" wrap="square" lIns="180000" tIns="46800" rIns="180000" bIns="46800" rtlCol="0" anchor="ctr">
            <a:no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>
                <a:hlinkClick r:id="rId1"/>
              </a:rPr>
              <a:t>https://aiclass-1302261367.cos.ap-nanjing.myqcloud.com/speech_7426725529589694491_55915670-b46c-4976-856d-68f1c9f1a4be.mp3</a:t>
            </a:r>
            <a:endParaRPr lang="en-US" sz="1100"/>
          </a:p>
        </p:txBody>
      </p:sp>
      <p:grpSp>
        <p:nvGrpSpPr>
          <p:cNvPr id="50" name="Group 50"/>
          <p:cNvGrpSpPr/>
          <p:nvPr/>
        </p:nvGrpSpPr>
        <p:grpSpPr>
          <a:xfrm>
            <a:off x="6453059" y="3817010"/>
            <a:ext cx="360001" cy="360000"/>
            <a:chOff x="752447" y="2654991"/>
            <a:chExt cx="360001" cy="360000"/>
          </a:xfrm>
        </p:grpSpPr>
        <p:sp>
          <p:nvSpPr>
            <p:cNvPr id="51" name="AutoShape 51"/>
            <p:cNvSpPr/>
            <p:nvPr/>
          </p:nvSpPr>
          <p:spPr>
            <a:xfrm>
              <a:off x="752447" y="2654991"/>
              <a:ext cx="360001" cy="360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cap="rnd">
              <a:noFill/>
              <a:prstDash val="solid"/>
            </a:ln>
            <a:effectLst/>
          </p:spPr>
          <p:txBody>
            <a:bodyPr rot="0" vert="horz" wrap="square" lIns="91440" tIns="45720" rIns="91440" bIns="45720" anchor="ctr">
              <a:normAutofit/>
            </a:bodyPr>
            <a:p>
              <a:pPr marL="0" algn="ctr"/>
            </a:p>
          </p:txBody>
        </p:sp>
        <p:sp>
          <p:nvSpPr>
            <p:cNvPr id="52" name="Freeform 52"/>
            <p:cNvSpPr/>
            <p:nvPr/>
          </p:nvSpPr>
          <p:spPr>
            <a:xfrm>
              <a:off x="851032" y="2780398"/>
              <a:ext cx="162833" cy="109186"/>
            </a:xfrm>
            <a:custGeom>
              <a:avLst/>
              <a:gdLst/>
              <a:ahLst/>
              <a:cxnLst/>
              <a:rect l="l" t="t" r="r" b="b"/>
              <a:pathLst>
                <a:path w="195399" h="131023">
                  <a:moveTo>
                    <a:pt x="195400" y="0"/>
                  </a:moveTo>
                  <a:lnTo>
                    <a:pt x="64376" y="131023"/>
                  </a:lnTo>
                  <a:lnTo>
                    <a:pt x="0" y="66647"/>
                  </a:lnTo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60000">
                  <a:schemeClr val="accent3"/>
                </a:gs>
              </a:gsLst>
              <a:lin ang="2700000"/>
            </a:gradFill>
            <a:ln w="25400" cap="rnd">
              <a:solidFill>
                <a:srgbClr val="FFFFFF"/>
              </a:solidFill>
              <a:prstDash val="solid"/>
            </a:ln>
            <a:effectLst>
              <a:outerShdw blurRad="76200" dist="50800" dir="5400000" algn="ctr" rotWithShape="0">
                <a:schemeClr val="accent3">
                  <a:alpha val="20000"/>
                </a:schemeClr>
              </a:outerShdw>
            </a:effectLst>
          </p:spPr>
          <p:txBody>
            <a:bodyPr rot="0" vert="horz" wrap="square" lIns="91440" tIns="45720" rIns="91440" bIns="45720" anchor="ctr">
              <a:normAutofit/>
            </a:bodyPr>
            <a:p>
              <a:pPr marL="0" algn="ctr"/>
            </a:p>
          </p:txBody>
        </p:sp>
      </p:grpSp>
      <p:sp>
        <p:nvSpPr>
          <p:cNvPr id="53" name="TextBox 53"/>
          <p:cNvSpPr txBox="1"/>
          <p:nvPr/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algn="l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zh-CN" altLang="en-US" sz="28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音频示例</a:t>
            </a:r>
            <a:endParaRPr lang="en-US" sz="1100"/>
          </a:p>
        </p:txBody>
      </p:sp>
      <p:sp>
        <p:nvSpPr>
          <p:cNvPr id="54" name="TextBox 54"/>
          <p:cNvSpPr txBox="1"/>
          <p:nvPr/>
        </p:nvSpPr>
        <p:spPr>
          <a:xfrm>
            <a:off x="6911645" y="1591728"/>
            <a:ext cx="4506217" cy="37907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30000"/>
              </a:lnSpc>
              <a:defRPr/>
            </a:pPr>
            <a:r>
              <a:rPr lang="zh-CN" altLang="en-US" sz="16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音频内容</a:t>
            </a:r>
            <a:endParaRPr lang="en-US" sz="1100"/>
          </a:p>
        </p:txBody>
      </p:sp>
      <p:sp>
        <p:nvSpPr>
          <p:cNvPr id="55" name="TextBox 55"/>
          <p:cNvSpPr txBox="1"/>
          <p:nvPr/>
        </p:nvSpPr>
        <p:spPr>
          <a:xfrm>
            <a:off x="6911645" y="3830904"/>
            <a:ext cx="4506217" cy="37907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30000"/>
              </a:lnSpc>
              <a:defRPr/>
            </a:pPr>
            <a:r>
              <a:rPr lang="zh-CN" altLang="en-US" sz="16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音频链接</a:t>
            </a:r>
            <a:endParaRPr lang="en-US" sz="110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title"/>
          </p:nvPr>
        </p:nvSpPr>
        <p:spPr>
          <a:xfrm>
            <a:off x="1417697" y="3704353"/>
            <a:ext cx="4835720" cy="701731"/>
          </a:xfrm>
        </p:spPr>
        <p:txBody>
          <a:bodyPr vert="horz" lIns="91440" tIns="45720" rIns="91440" bIns="45720" anchor="b"/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44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游戏</a:t>
            </a:r>
            <a:endParaRPr lang="zh-CN" altLang="en-US" sz="44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AutoShape 3"/>
          <p:cNvSpPr/>
          <p:nvPr>
            <p:ph type="body" sz="quarter" idx="13"/>
          </p:nvPr>
        </p:nvSpPr>
        <p:spPr>
          <a:xfrm>
            <a:off x="1232458" y="1753172"/>
            <a:ext cx="1040670" cy="923330"/>
          </a:xfrm>
        </p:spPr>
        <p:txBody>
          <a:bodyPr vert="horz" lIns="91440" tIns="45720" rIns="91440" bIns="45720" anchor="t"/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GB" sz="6000" b="1" i="0" u="none" baseline="0">
                <a:solidFill>
                  <a:schemeClr val="bg1"/>
                </a:solidFill>
                <a:latin typeface="Arial" panose="020B0604020202020204"/>
                <a:ea typeface="Arial" panose="020B0604020202020204"/>
              </a:rPr>
              <a:t>07</a:t>
            </a:r>
            <a:endParaRPr lang="en-GB" sz="6000" b="1" i="0" u="none" baseline="0">
              <a:solidFill>
                <a:schemeClr val="bg1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/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游戏内容</a:t>
            </a:r>
            <a:endParaRPr lang="zh-CN" altLang="en-US" sz="28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363746" y="1130300"/>
            <a:ext cx="5808973" cy="1510249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txBody>
          <a:bodyPr vert="horz" lIns="288000" tIns="432000" rIns="91440" bIns="45720" anchor="ctr"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声调大挑战</a:t>
            </a:r>
            <a:endParaRPr lang="zh-CN" altLang="en-US" sz="1400" b="0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1631117" y="1231236"/>
            <a:ext cx="5347081" cy="427979"/>
          </a:xfrm>
          <a:prstGeom prst="rect">
            <a:avLst/>
          </a:prstGeom>
          <a:noFill/>
          <a:ln cap="rnd">
            <a:noFill/>
            <a:prstDash val="solid"/>
          </a:ln>
          <a:effectLst/>
        </p:spPr>
        <p:txBody>
          <a:bodyPr rot="0" vert="horz" wrap="square" lIns="90000" tIns="90000" rIns="90000" bIns="90000" anchor="b">
            <a:spAutoFit/>
          </a:bodyPr>
          <a:p>
            <a:pPr marL="0" algn="l"/>
            <a:r>
              <a:rPr lang="zh-CN" altLang="en-US" sz="16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游戏名称</a:t>
            </a:r>
            <a:endParaRPr lang="zh-CN" altLang="en-US" sz="16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44395" y="1593035"/>
            <a:ext cx="639920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marL="0" algn="r">
              <a:defRPr/>
            </a:pPr>
            <a:r>
              <a:rPr lang="en-US" sz="3200" b="1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01</a:t>
            </a:r>
            <a:endParaRPr lang="en-US" sz="1100"/>
          </a:p>
        </p:txBody>
      </p:sp>
      <p:sp>
        <p:nvSpPr>
          <p:cNvPr id="6" name="TextBox 6"/>
          <p:cNvSpPr txBox="1"/>
          <p:nvPr/>
        </p:nvSpPr>
        <p:spPr>
          <a:xfrm>
            <a:off x="544395" y="3339810"/>
            <a:ext cx="639920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marL="0" algn="r">
              <a:defRPr/>
            </a:pPr>
            <a:r>
              <a:rPr lang="en-US" sz="3200" b="1" i="0" u="none" baseline="0">
                <a:solidFill>
                  <a:schemeClr val="accent1"/>
                </a:solidFill>
                <a:latin typeface="Arial" panose="020B0604020202020204"/>
                <a:ea typeface="Arial" panose="020B0604020202020204"/>
              </a:rPr>
              <a:t>02</a:t>
            </a:r>
            <a:endParaRPr lang="en-US" sz="1100"/>
          </a:p>
        </p:txBody>
      </p:sp>
      <p:sp>
        <p:nvSpPr>
          <p:cNvPr id="7" name="AutoShape 7"/>
          <p:cNvSpPr/>
          <p:nvPr/>
        </p:nvSpPr>
        <p:spPr>
          <a:xfrm>
            <a:off x="1363746" y="2877075"/>
            <a:ext cx="5808973" cy="151024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vert="horz" lIns="288000" tIns="432000" rIns="91440" bIns="45720" anchor="ctr"/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听录音，判断你听到的是一声的词语吗？</a:t>
            </a:r>
            <a:endParaRPr lang="zh-CN" altLang="en-US" sz="1400" b="0" i="0" u="none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AutoShape 8"/>
          <p:cNvSpPr/>
          <p:nvPr/>
        </p:nvSpPr>
        <p:spPr>
          <a:xfrm>
            <a:off x="1631117" y="3027391"/>
            <a:ext cx="5347081" cy="427979"/>
          </a:xfrm>
          <a:prstGeom prst="rect">
            <a:avLst/>
          </a:prstGeom>
          <a:noFill/>
          <a:ln cap="rnd">
            <a:noFill/>
            <a:prstDash val="solid"/>
          </a:ln>
          <a:effectLst/>
        </p:spPr>
        <p:txBody>
          <a:bodyPr rot="0" vert="horz" wrap="square" lIns="90000" tIns="90000" rIns="90000" bIns="90000" anchor="b">
            <a:spAutoFit/>
          </a:bodyPr>
          <a:p>
            <a:pPr marL="0" algn="l"/>
            <a:r>
              <a:rPr lang="zh-CN" altLang="en-US" sz="1600" b="1" i="0" u="none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游戏说明</a:t>
            </a:r>
            <a:endParaRPr lang="zh-CN" altLang="en-US" sz="1600" b="1" i="0" u="none" baseline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44395" y="5086586"/>
            <a:ext cx="639920" cy="584775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ctr">
            <a:spAutoFit/>
          </a:bodyPr>
          <a:lstStyle/>
          <a:p>
            <a:pPr marL="0" algn="r">
              <a:defRPr/>
            </a:pPr>
            <a:r>
              <a:rPr lang="en-US" sz="3200" b="1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03</a:t>
            </a:r>
            <a:endParaRPr lang="en-US" sz="1100"/>
          </a:p>
        </p:txBody>
      </p:sp>
      <p:sp>
        <p:nvSpPr>
          <p:cNvPr id="10" name="AutoShape 10"/>
          <p:cNvSpPr/>
          <p:nvPr/>
        </p:nvSpPr>
        <p:spPr>
          <a:xfrm>
            <a:off x="1363745" y="4623851"/>
            <a:ext cx="5808973" cy="1510249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txBody>
          <a:bodyPr vert="horz" lIns="288000" tIns="432000" rIns="91440" bIns="45720" anchor="ctr"/>
          <a:p>
            <a:pPr marL="0" algn="l">
              <a:lnSpc>
                <a:spcPct val="150000"/>
              </a:lnSpc>
            </a:pPr>
            <a:r>
              <a:rPr>
                <a:hlinkClick r:id="rId1"/>
              </a:rPr>
              <a:t>https://aiclass-1302261367.cos.ap-nanjing.myqcloud.com/speech_7426725529589694491_55915670-b46c-4976-856d-68f1c9f1a4be.mp3</a:t>
            </a:r>
            <a:endParaRPr>
              <a:hlinkClick r:id="rId1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1631117" y="4781136"/>
            <a:ext cx="5347081" cy="427979"/>
          </a:xfrm>
          <a:prstGeom prst="rect">
            <a:avLst/>
          </a:prstGeom>
          <a:noFill/>
          <a:ln cap="rnd">
            <a:noFill/>
            <a:prstDash val="solid"/>
          </a:ln>
          <a:effectLst/>
        </p:spPr>
        <p:txBody>
          <a:bodyPr rot="0" vert="horz" wrap="square" lIns="90000" tIns="90000" rIns="90000" bIns="90000" anchor="b">
            <a:spAutoFit/>
          </a:bodyPr>
          <a:p>
            <a:pPr marL="0" algn="l"/>
            <a:r>
              <a:rPr lang="zh-CN" altLang="en-US" sz="16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音频链接</a:t>
            </a:r>
            <a:endParaRPr lang="zh-CN" altLang="en-US" sz="16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692988" y="2269266"/>
            <a:ext cx="2867895" cy="307708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title"/>
          </p:nvPr>
        </p:nvSpPr>
        <p:spPr>
          <a:xfrm>
            <a:off x="1417697" y="3704353"/>
            <a:ext cx="4835720" cy="701731"/>
          </a:xfrm>
        </p:spPr>
        <p:txBody>
          <a:bodyPr vert="horz" lIns="91440" tIns="45720" rIns="91440" bIns="45720" anchor="b"/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44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再见</a:t>
            </a:r>
            <a:endParaRPr lang="zh-CN" altLang="en-US" sz="44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AutoShape 3"/>
          <p:cNvSpPr/>
          <p:nvPr>
            <p:ph type="body" sz="quarter" idx="13"/>
          </p:nvPr>
        </p:nvSpPr>
        <p:spPr>
          <a:xfrm>
            <a:off x="1232458" y="1753172"/>
            <a:ext cx="1040670" cy="923330"/>
          </a:xfrm>
        </p:spPr>
        <p:txBody>
          <a:bodyPr vert="horz" lIns="91440" tIns="45720" rIns="91440" bIns="45720" anchor="t"/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GB" sz="6000" b="1" i="0" u="none" baseline="0">
                <a:solidFill>
                  <a:schemeClr val="bg1"/>
                </a:solidFill>
                <a:latin typeface="Arial" panose="020B0604020202020204"/>
                <a:ea typeface="Arial" panose="020B0604020202020204"/>
              </a:rPr>
              <a:t>08</a:t>
            </a:r>
            <a:endParaRPr lang="en-GB" sz="6000" b="1" i="0" u="none" baseline="0">
              <a:solidFill>
                <a:schemeClr val="bg1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819900" y="1028700"/>
            <a:ext cx="4699001" cy="5207000"/>
          </a:xfrm>
          <a:prstGeom prst="roundRect">
            <a:avLst>
              <a:gd name="adj" fmla="val 4775"/>
            </a:avLst>
          </a:prstGeom>
          <a:solidFill>
            <a:schemeClr val="accent3">
              <a:alpha val="15000"/>
            </a:schemeClr>
          </a:solidFill>
          <a:ln cap="flat">
            <a:noFill/>
            <a:prstDash val="solid"/>
            <a:miter lim="800000"/>
          </a:ln>
        </p:spPr>
        <p:txBody>
          <a:bodyPr vert="horz" lIns="91440" tIns="45720" rIns="91440" bIns="45720" anchor="ctr">
            <a:normAutofit/>
          </a:bodyPr>
          <a:p>
            <a:pPr marL="0" algn="l"/>
          </a:p>
        </p:txBody>
      </p:sp>
      <p:sp>
        <p:nvSpPr>
          <p:cNvPr id="3" name="AutoShape 3"/>
          <p:cNvSpPr/>
          <p:nvPr/>
        </p:nvSpPr>
        <p:spPr>
          <a:xfrm flipH="1">
            <a:off x="7271612" y="1805341"/>
            <a:ext cx="3888388" cy="369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>
            <a:spAutoFit/>
          </a:bodyPr>
          <a:p>
            <a:pPr marL="0" algn="l"/>
            <a:r>
              <a:rPr lang="zh-CN" altLang="en-US" sz="1800" b="1" i="0" u="none" baseline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感谢</a:t>
            </a:r>
            <a:endParaRPr lang="zh-CN" altLang="en-US" sz="1800" b="1" i="0" u="none" baseline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271611" y="2272059"/>
            <a:ext cx="3888387" cy="102335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rgbClr val="121212"/>
                </a:solidFill>
                <a:latin typeface="微软雅黑" panose="020B0503020204020204" charset="-122"/>
                <a:ea typeface="微软雅黑" panose="020B0503020204020204" charset="-122"/>
              </a:rPr>
              <a:t>感谢同学们的积极参与；希望大家继续努力学习汉语拼音。</a:t>
            </a:r>
            <a:endParaRPr lang="en-US" sz="1100"/>
          </a:p>
        </p:txBody>
      </p:sp>
      <p:sp>
        <p:nvSpPr>
          <p:cNvPr id="5" name="AutoShape 5"/>
          <p:cNvSpPr/>
          <p:nvPr/>
        </p:nvSpPr>
        <p:spPr>
          <a:xfrm flipH="1">
            <a:off x="7271612" y="3799203"/>
            <a:ext cx="3888388" cy="3683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>
            <a:spAutoFit/>
          </a:bodyPr>
          <a:p>
            <a:pPr marL="0" algn="l"/>
            <a:r>
              <a:rPr lang="zh-CN" altLang="en-US" sz="1800" b="1" i="0" u="none" baseline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</a:rPr>
              <a:t>游戏</a:t>
            </a:r>
            <a:endParaRPr lang="zh-CN" altLang="en-US" sz="1800" b="1" i="0" u="none" baseline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315426" y="4245839"/>
            <a:ext cx="3888387" cy="136080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sz="1100">
                <a:hlinkClick r:id="rId2"/>
              </a:rPr>
              <a:t>https://courseware-1302261367.file.myqcloud.com/package/re_qi_qiu_you_xi_8/index.html?data_url=https://courseware-1302261367.file.myqcloud.com/json/%E6%95%99%E7%A0%94/doom_the_rescue_20250811095444.json</a:t>
            </a:r>
            <a:endParaRPr lang="en-US" altLang="zh-CN" sz="1100"/>
          </a:p>
        </p:txBody>
      </p:sp>
      <p:grpSp>
        <p:nvGrpSpPr>
          <p:cNvPr id="7" name="Group 7"/>
          <p:cNvGrpSpPr/>
          <p:nvPr/>
        </p:nvGrpSpPr>
        <p:grpSpPr>
          <a:xfrm>
            <a:off x="1336603" y="2730500"/>
            <a:ext cx="4171230" cy="3140100"/>
            <a:chOff x="2987603" y="1089000"/>
            <a:chExt cx="6216794" cy="4680000"/>
          </a:xfrm>
        </p:grpSpPr>
        <p:grpSp>
          <p:nvGrpSpPr>
            <p:cNvPr id="8" name="Group 8"/>
            <p:cNvGrpSpPr/>
            <p:nvPr/>
          </p:nvGrpSpPr>
          <p:grpSpPr>
            <a:xfrm>
              <a:off x="2987603" y="1888756"/>
              <a:ext cx="6216794" cy="3880244"/>
              <a:chOff x="2081212" y="924115"/>
              <a:chExt cx="8031669" cy="5013007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3814952" y="5767768"/>
                <a:ext cx="5391150" cy="169354"/>
              </a:xfrm>
              <a:custGeom>
                <a:avLst/>
                <a:gdLst/>
                <a:ahLst/>
                <a:cxnLst/>
                <a:rect l="l" t="t" r="r" b="b"/>
                <a:pathLst>
                  <a:path w="5391150" h="169354">
                    <a:moveTo>
                      <a:pt x="5391150" y="84677"/>
                    </a:moveTo>
                    <a:cubicBezTo>
                      <a:pt x="5391150" y="131443"/>
                      <a:pt x="4184300" y="169355"/>
                      <a:pt x="2695575" y="169355"/>
                    </a:cubicBezTo>
                    <a:cubicBezTo>
                      <a:pt x="1206850" y="169355"/>
                      <a:pt x="0" y="131444"/>
                      <a:pt x="0" y="84677"/>
                    </a:cubicBezTo>
                    <a:cubicBezTo>
                      <a:pt x="0" y="37911"/>
                      <a:pt x="1206850" y="0"/>
                      <a:pt x="2695575" y="0"/>
                    </a:cubicBezTo>
                    <a:cubicBezTo>
                      <a:pt x="4184300" y="0"/>
                      <a:pt x="5391150" y="37911"/>
                      <a:pt x="5391150" y="84677"/>
                    </a:cubicBezTo>
                    <a:close/>
                  </a:path>
                </a:pathLst>
              </a:custGeom>
              <a:solidFill>
                <a:srgbClr val="CFD8DC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0" name="Freeform 10"/>
              <p:cNvSpPr/>
              <p:nvPr/>
            </p:nvSpPr>
            <p:spPr>
              <a:xfrm>
                <a:off x="9405365" y="5787675"/>
                <a:ext cx="707516" cy="99631"/>
              </a:xfrm>
              <a:custGeom>
                <a:avLst/>
                <a:gdLst/>
                <a:ahLst/>
                <a:cxnLst/>
                <a:rect l="l" t="t" r="r" b="b"/>
                <a:pathLst>
                  <a:path w="707516" h="99631">
                    <a:moveTo>
                      <a:pt x="707517" y="49816"/>
                    </a:moveTo>
                    <a:cubicBezTo>
                      <a:pt x="707517" y="77328"/>
                      <a:pt x="549133" y="99631"/>
                      <a:pt x="353758" y="99631"/>
                    </a:cubicBezTo>
                    <a:cubicBezTo>
                      <a:pt x="158383" y="99631"/>
                      <a:pt x="-1" y="77328"/>
                      <a:pt x="-1" y="49816"/>
                    </a:cubicBezTo>
                    <a:cubicBezTo>
                      <a:pt x="-1" y="22303"/>
                      <a:pt x="158383" y="0"/>
                      <a:pt x="353758" y="0"/>
                    </a:cubicBezTo>
                    <a:cubicBezTo>
                      <a:pt x="549133" y="0"/>
                      <a:pt x="707517" y="22303"/>
                      <a:pt x="707517" y="49816"/>
                    </a:cubicBezTo>
                    <a:close/>
                  </a:path>
                </a:pathLst>
              </a:custGeom>
              <a:solidFill>
                <a:srgbClr val="CFD8DC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1" name="Freeform 11"/>
              <p:cNvSpPr/>
              <p:nvPr/>
            </p:nvSpPr>
            <p:spPr>
              <a:xfrm>
                <a:off x="2360008" y="5787675"/>
                <a:ext cx="707517" cy="99631"/>
              </a:xfrm>
              <a:custGeom>
                <a:avLst/>
                <a:gdLst/>
                <a:ahLst/>
                <a:cxnLst/>
                <a:rect l="l" t="t" r="r" b="b"/>
                <a:pathLst>
                  <a:path w="707517" h="99631">
                    <a:moveTo>
                      <a:pt x="707517" y="49816"/>
                    </a:moveTo>
                    <a:cubicBezTo>
                      <a:pt x="707517" y="77328"/>
                      <a:pt x="549134" y="99631"/>
                      <a:pt x="353759" y="99631"/>
                    </a:cubicBezTo>
                    <a:cubicBezTo>
                      <a:pt x="158383" y="99631"/>
                      <a:pt x="0" y="77328"/>
                      <a:pt x="0" y="49816"/>
                    </a:cubicBezTo>
                    <a:cubicBezTo>
                      <a:pt x="0" y="22303"/>
                      <a:pt x="158383" y="0"/>
                      <a:pt x="353759" y="0"/>
                    </a:cubicBezTo>
                    <a:cubicBezTo>
                      <a:pt x="549134" y="0"/>
                      <a:pt x="707517" y="22303"/>
                      <a:pt x="707517" y="49816"/>
                    </a:cubicBezTo>
                    <a:close/>
                  </a:path>
                </a:pathLst>
              </a:custGeom>
              <a:solidFill>
                <a:srgbClr val="CFD8DC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2" name="Freeform 12"/>
              <p:cNvSpPr/>
              <p:nvPr/>
            </p:nvSpPr>
            <p:spPr>
              <a:xfrm>
                <a:off x="2081212" y="2725787"/>
                <a:ext cx="555498" cy="122664"/>
              </a:xfrm>
              <a:custGeom>
                <a:avLst/>
                <a:gdLst/>
                <a:ahLst/>
                <a:cxnLst/>
                <a:rect l="l" t="t" r="r" b="b"/>
                <a:pathLst>
                  <a:path w="555498" h="122664">
                    <a:moveTo>
                      <a:pt x="493809" y="122333"/>
                    </a:moveTo>
                    <a:lnTo>
                      <a:pt x="488189" y="122333"/>
                    </a:lnTo>
                    <a:cubicBezTo>
                      <a:pt x="462548" y="120485"/>
                      <a:pt x="439421" y="106265"/>
                      <a:pt x="426182" y="84233"/>
                    </a:cubicBezTo>
                    <a:lnTo>
                      <a:pt x="421610" y="76518"/>
                    </a:lnTo>
                    <a:cubicBezTo>
                      <a:pt x="407751" y="53296"/>
                      <a:pt x="377690" y="45714"/>
                      <a:pt x="354477" y="59573"/>
                    </a:cubicBezTo>
                    <a:cubicBezTo>
                      <a:pt x="349572" y="62506"/>
                      <a:pt x="345210" y="66269"/>
                      <a:pt x="341599" y="70707"/>
                    </a:cubicBezTo>
                    <a:cubicBezTo>
                      <a:pt x="314024" y="104426"/>
                      <a:pt x="264333" y="109398"/>
                      <a:pt x="230624" y="81823"/>
                    </a:cubicBezTo>
                    <a:cubicBezTo>
                      <a:pt x="223537" y="76032"/>
                      <a:pt x="217508" y="69041"/>
                      <a:pt x="212821" y="61182"/>
                    </a:cubicBezTo>
                    <a:lnTo>
                      <a:pt x="208249" y="53467"/>
                    </a:lnTo>
                    <a:cubicBezTo>
                      <a:pt x="194267" y="30265"/>
                      <a:pt x="164120" y="22787"/>
                      <a:pt x="140918" y="36760"/>
                    </a:cubicBezTo>
                    <a:cubicBezTo>
                      <a:pt x="136088" y="39675"/>
                      <a:pt x="131802" y="43390"/>
                      <a:pt x="128239" y="47752"/>
                    </a:cubicBezTo>
                    <a:cubicBezTo>
                      <a:pt x="100665" y="81471"/>
                      <a:pt x="50972" y="86443"/>
                      <a:pt x="17263" y="58868"/>
                    </a:cubicBezTo>
                    <a:cubicBezTo>
                      <a:pt x="10177" y="53077"/>
                      <a:pt x="4148" y="46085"/>
                      <a:pt x="-538" y="38227"/>
                    </a:cubicBezTo>
                    <a:lnTo>
                      <a:pt x="25084" y="22797"/>
                    </a:lnTo>
                    <a:cubicBezTo>
                      <a:pt x="38942" y="46019"/>
                      <a:pt x="69003" y="53600"/>
                      <a:pt x="92216" y="39742"/>
                    </a:cubicBezTo>
                    <a:cubicBezTo>
                      <a:pt x="97121" y="36808"/>
                      <a:pt x="101484" y="33046"/>
                      <a:pt x="105094" y="28607"/>
                    </a:cubicBezTo>
                    <a:cubicBezTo>
                      <a:pt x="132669" y="-5112"/>
                      <a:pt x="182360" y="-10084"/>
                      <a:pt x="216069" y="17492"/>
                    </a:cubicBezTo>
                    <a:cubicBezTo>
                      <a:pt x="223156" y="23282"/>
                      <a:pt x="229185" y="30274"/>
                      <a:pt x="233872" y="38132"/>
                    </a:cubicBezTo>
                    <a:lnTo>
                      <a:pt x="238444" y="45847"/>
                    </a:lnTo>
                    <a:cubicBezTo>
                      <a:pt x="252426" y="69050"/>
                      <a:pt x="282573" y="76527"/>
                      <a:pt x="305776" y="62554"/>
                    </a:cubicBezTo>
                    <a:cubicBezTo>
                      <a:pt x="310605" y="59640"/>
                      <a:pt x="314891" y="55925"/>
                      <a:pt x="318454" y="51562"/>
                    </a:cubicBezTo>
                    <a:cubicBezTo>
                      <a:pt x="346029" y="17844"/>
                      <a:pt x="395721" y="12871"/>
                      <a:pt x="429430" y="40447"/>
                    </a:cubicBezTo>
                    <a:cubicBezTo>
                      <a:pt x="436516" y="46238"/>
                      <a:pt x="442546" y="53229"/>
                      <a:pt x="447232" y="61087"/>
                    </a:cubicBezTo>
                    <a:lnTo>
                      <a:pt x="451804" y="68802"/>
                    </a:lnTo>
                    <a:cubicBezTo>
                      <a:pt x="465663" y="92015"/>
                      <a:pt x="495724" y="99606"/>
                      <a:pt x="518936" y="85747"/>
                    </a:cubicBezTo>
                    <a:cubicBezTo>
                      <a:pt x="523841" y="82814"/>
                      <a:pt x="528204" y="79051"/>
                      <a:pt x="531814" y="74612"/>
                    </a:cubicBezTo>
                    <a:lnTo>
                      <a:pt x="554960" y="93662"/>
                    </a:lnTo>
                    <a:cubicBezTo>
                      <a:pt x="539901" y="111893"/>
                      <a:pt x="517460" y="122419"/>
                      <a:pt x="493809" y="122333"/>
                    </a:cubicBezTo>
                    <a:close/>
                  </a:path>
                </a:pathLst>
              </a:custGeom>
              <a:solidFill>
                <a:srgbClr val="B7425E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3" name="Freeform 13"/>
              <p:cNvSpPr/>
              <p:nvPr/>
            </p:nvSpPr>
            <p:spPr>
              <a:xfrm>
                <a:off x="2872453" y="924115"/>
                <a:ext cx="255460" cy="374903"/>
              </a:xfrm>
              <a:custGeom>
                <a:avLst/>
                <a:gdLst/>
                <a:ahLst/>
                <a:cxnLst/>
                <a:rect l="l" t="t" r="r" b="b"/>
                <a:pathLst>
                  <a:path w="255460" h="374903">
                    <a:moveTo>
                      <a:pt x="-538" y="374478"/>
                    </a:moveTo>
                    <a:lnTo>
                      <a:pt x="-538" y="344665"/>
                    </a:lnTo>
                    <a:lnTo>
                      <a:pt x="8987" y="344665"/>
                    </a:lnTo>
                    <a:cubicBezTo>
                      <a:pt x="36028" y="344379"/>
                      <a:pt x="57707" y="322224"/>
                      <a:pt x="57421" y="295192"/>
                    </a:cubicBezTo>
                    <a:cubicBezTo>
                      <a:pt x="57364" y="289505"/>
                      <a:pt x="56316" y="283886"/>
                      <a:pt x="54325" y="278561"/>
                    </a:cubicBezTo>
                    <a:cubicBezTo>
                      <a:pt x="39066" y="237823"/>
                      <a:pt x="59726" y="192427"/>
                      <a:pt x="100474" y="177168"/>
                    </a:cubicBezTo>
                    <a:cubicBezTo>
                      <a:pt x="109113" y="173929"/>
                      <a:pt x="118248" y="172243"/>
                      <a:pt x="127478" y="172167"/>
                    </a:cubicBezTo>
                    <a:lnTo>
                      <a:pt x="136431" y="172167"/>
                    </a:lnTo>
                    <a:cubicBezTo>
                      <a:pt x="163473" y="171929"/>
                      <a:pt x="185199" y="149821"/>
                      <a:pt x="184961" y="122789"/>
                    </a:cubicBezTo>
                    <a:cubicBezTo>
                      <a:pt x="184913" y="117074"/>
                      <a:pt x="183865" y="111417"/>
                      <a:pt x="181865" y="106063"/>
                    </a:cubicBezTo>
                    <a:cubicBezTo>
                      <a:pt x="166606" y="65325"/>
                      <a:pt x="187266" y="19929"/>
                      <a:pt x="228004" y="4670"/>
                    </a:cubicBezTo>
                    <a:cubicBezTo>
                      <a:pt x="236615" y="1441"/>
                      <a:pt x="245730" y="-245"/>
                      <a:pt x="254922" y="-331"/>
                    </a:cubicBezTo>
                    <a:lnTo>
                      <a:pt x="254922" y="29578"/>
                    </a:lnTo>
                    <a:cubicBezTo>
                      <a:pt x="227880" y="29883"/>
                      <a:pt x="206211" y="52047"/>
                      <a:pt x="206516" y="79089"/>
                    </a:cubicBezTo>
                    <a:cubicBezTo>
                      <a:pt x="206583" y="84718"/>
                      <a:pt x="207621" y="90300"/>
                      <a:pt x="209583" y="95586"/>
                    </a:cubicBezTo>
                    <a:cubicBezTo>
                      <a:pt x="224842" y="136382"/>
                      <a:pt x="204135" y="181825"/>
                      <a:pt x="163339" y="197084"/>
                    </a:cubicBezTo>
                    <a:cubicBezTo>
                      <a:pt x="154728" y="200304"/>
                      <a:pt x="145622" y="201990"/>
                      <a:pt x="136431" y="202076"/>
                    </a:cubicBezTo>
                    <a:lnTo>
                      <a:pt x="127478" y="202076"/>
                    </a:lnTo>
                    <a:cubicBezTo>
                      <a:pt x="100493" y="202256"/>
                      <a:pt x="78757" y="224278"/>
                      <a:pt x="78938" y="251263"/>
                    </a:cubicBezTo>
                    <a:cubicBezTo>
                      <a:pt x="78976" y="257006"/>
                      <a:pt x="80024" y="262702"/>
                      <a:pt x="82043" y="268084"/>
                    </a:cubicBezTo>
                    <a:cubicBezTo>
                      <a:pt x="97254" y="308955"/>
                      <a:pt x="76442" y="354418"/>
                      <a:pt x="35570" y="369620"/>
                    </a:cubicBezTo>
                    <a:cubicBezTo>
                      <a:pt x="27055" y="372792"/>
                      <a:pt x="18064" y="374469"/>
                      <a:pt x="8987" y="374573"/>
                    </a:cubicBezTo>
                    <a:close/>
                  </a:path>
                </a:pathLst>
              </a:custGeom>
              <a:solidFill>
                <a:srgbClr val="3E448C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4" name="Freeform 14"/>
              <p:cNvSpPr/>
              <p:nvPr/>
            </p:nvSpPr>
            <p:spPr>
              <a:xfrm>
                <a:off x="9265252" y="3543204"/>
                <a:ext cx="374142" cy="256698"/>
              </a:xfrm>
              <a:custGeom>
                <a:avLst/>
                <a:gdLst/>
                <a:ahLst/>
                <a:cxnLst/>
                <a:rect l="l" t="t" r="r" b="b"/>
                <a:pathLst>
                  <a:path w="374142" h="256698">
                    <a:moveTo>
                      <a:pt x="343695" y="256368"/>
                    </a:moveTo>
                    <a:cubicBezTo>
                      <a:pt x="343409" y="229279"/>
                      <a:pt x="321312" y="207515"/>
                      <a:pt x="294166" y="207753"/>
                    </a:cubicBezTo>
                    <a:cubicBezTo>
                      <a:pt x="288640" y="207810"/>
                      <a:pt x="283021" y="208819"/>
                      <a:pt x="277782" y="210744"/>
                    </a:cubicBezTo>
                    <a:cubicBezTo>
                      <a:pt x="236920" y="225840"/>
                      <a:pt x="191581" y="204962"/>
                      <a:pt x="176436" y="164109"/>
                    </a:cubicBezTo>
                    <a:cubicBezTo>
                      <a:pt x="173293" y="155527"/>
                      <a:pt x="171673" y="146459"/>
                      <a:pt x="171578" y="137306"/>
                    </a:cubicBezTo>
                    <a:lnTo>
                      <a:pt x="171578" y="127781"/>
                    </a:lnTo>
                    <a:cubicBezTo>
                      <a:pt x="171293" y="100692"/>
                      <a:pt x="149194" y="78927"/>
                      <a:pt x="122048" y="79165"/>
                    </a:cubicBezTo>
                    <a:cubicBezTo>
                      <a:pt x="116524" y="79222"/>
                      <a:pt x="110904" y="80232"/>
                      <a:pt x="105666" y="82156"/>
                    </a:cubicBezTo>
                    <a:cubicBezTo>
                      <a:pt x="64803" y="97253"/>
                      <a:pt x="19464" y="76375"/>
                      <a:pt x="4319" y="35522"/>
                    </a:cubicBezTo>
                    <a:cubicBezTo>
                      <a:pt x="1177" y="26901"/>
                      <a:pt x="-443" y="17805"/>
                      <a:pt x="-538" y="8623"/>
                    </a:cubicBezTo>
                    <a:lnTo>
                      <a:pt x="-538" y="-331"/>
                    </a:lnTo>
                    <a:lnTo>
                      <a:pt x="29370" y="-331"/>
                    </a:lnTo>
                    <a:lnTo>
                      <a:pt x="29370" y="8623"/>
                    </a:lnTo>
                    <a:cubicBezTo>
                      <a:pt x="29466" y="35664"/>
                      <a:pt x="51468" y="57486"/>
                      <a:pt x="78520" y="57372"/>
                    </a:cubicBezTo>
                    <a:cubicBezTo>
                      <a:pt x="84234" y="57343"/>
                      <a:pt x="89949" y="56324"/>
                      <a:pt x="95284" y="54343"/>
                    </a:cubicBezTo>
                    <a:cubicBezTo>
                      <a:pt x="136145" y="39246"/>
                      <a:pt x="181484" y="60125"/>
                      <a:pt x="196629" y="100978"/>
                    </a:cubicBezTo>
                    <a:cubicBezTo>
                      <a:pt x="199773" y="109559"/>
                      <a:pt x="201391" y="118627"/>
                      <a:pt x="201486" y="127781"/>
                    </a:cubicBezTo>
                    <a:lnTo>
                      <a:pt x="201486" y="137306"/>
                    </a:lnTo>
                    <a:cubicBezTo>
                      <a:pt x="201677" y="164347"/>
                      <a:pt x="223680" y="186131"/>
                      <a:pt x="250731" y="185960"/>
                    </a:cubicBezTo>
                    <a:cubicBezTo>
                      <a:pt x="256446" y="185921"/>
                      <a:pt x="262065" y="184902"/>
                      <a:pt x="267400" y="182930"/>
                    </a:cubicBezTo>
                    <a:cubicBezTo>
                      <a:pt x="308263" y="167833"/>
                      <a:pt x="353602" y="188712"/>
                      <a:pt x="368746" y="229565"/>
                    </a:cubicBezTo>
                    <a:cubicBezTo>
                      <a:pt x="371889" y="238147"/>
                      <a:pt x="373509" y="247215"/>
                      <a:pt x="373604" y="256368"/>
                    </a:cubicBezTo>
                    <a:close/>
                  </a:path>
                </a:pathLst>
              </a:custGeom>
              <a:solidFill>
                <a:srgbClr val="FCC46A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5" name="Freeform 15"/>
              <p:cNvSpPr/>
              <p:nvPr/>
            </p:nvSpPr>
            <p:spPr>
              <a:xfrm>
                <a:off x="7373015" y="3413504"/>
                <a:ext cx="153638" cy="252841"/>
              </a:xfrm>
              <a:custGeom>
                <a:avLst/>
                <a:gdLst/>
                <a:ahLst/>
                <a:cxnLst/>
                <a:rect l="l" t="t" r="r" b="b"/>
                <a:pathLst>
                  <a:path w="153638" h="252841">
                    <a:moveTo>
                      <a:pt x="20988" y="252433"/>
                    </a:moveTo>
                    <a:cubicBezTo>
                      <a:pt x="16416" y="252423"/>
                      <a:pt x="11845" y="252014"/>
                      <a:pt x="7368" y="251195"/>
                    </a:cubicBezTo>
                    <a:lnTo>
                      <a:pt x="-538" y="249861"/>
                    </a:lnTo>
                    <a:lnTo>
                      <a:pt x="4510" y="220429"/>
                    </a:lnTo>
                    <a:lnTo>
                      <a:pt x="12415" y="221762"/>
                    </a:lnTo>
                    <a:cubicBezTo>
                      <a:pt x="24037" y="223763"/>
                      <a:pt x="33371" y="221762"/>
                      <a:pt x="36800" y="216524"/>
                    </a:cubicBezTo>
                    <a:cubicBezTo>
                      <a:pt x="40229" y="211285"/>
                      <a:pt x="38134" y="200426"/>
                      <a:pt x="30704" y="189568"/>
                    </a:cubicBezTo>
                    <a:cubicBezTo>
                      <a:pt x="16226" y="168327"/>
                      <a:pt x="13749" y="145848"/>
                      <a:pt x="24228" y="129656"/>
                    </a:cubicBezTo>
                    <a:cubicBezTo>
                      <a:pt x="34705" y="113463"/>
                      <a:pt x="54421" y="106891"/>
                      <a:pt x="78806" y="110606"/>
                    </a:cubicBezTo>
                    <a:lnTo>
                      <a:pt x="86711" y="111939"/>
                    </a:lnTo>
                    <a:cubicBezTo>
                      <a:pt x="98427" y="113939"/>
                      <a:pt x="107761" y="111939"/>
                      <a:pt x="111095" y="106605"/>
                    </a:cubicBezTo>
                    <a:cubicBezTo>
                      <a:pt x="114429" y="101271"/>
                      <a:pt x="112523" y="90603"/>
                      <a:pt x="105095" y="79745"/>
                    </a:cubicBezTo>
                    <a:cubicBezTo>
                      <a:pt x="90521" y="58408"/>
                      <a:pt x="88140" y="36025"/>
                      <a:pt x="98522" y="19737"/>
                    </a:cubicBezTo>
                    <a:cubicBezTo>
                      <a:pt x="108904" y="3450"/>
                      <a:pt x="128717" y="-3027"/>
                      <a:pt x="153100" y="687"/>
                    </a:cubicBezTo>
                    <a:lnTo>
                      <a:pt x="148053" y="30215"/>
                    </a:lnTo>
                    <a:cubicBezTo>
                      <a:pt x="136431" y="28119"/>
                      <a:pt x="127097" y="30215"/>
                      <a:pt x="123668" y="35453"/>
                    </a:cubicBezTo>
                    <a:cubicBezTo>
                      <a:pt x="120239" y="40692"/>
                      <a:pt x="122334" y="51551"/>
                      <a:pt x="129764" y="62409"/>
                    </a:cubicBezTo>
                    <a:cubicBezTo>
                      <a:pt x="144242" y="83650"/>
                      <a:pt x="146719" y="106033"/>
                      <a:pt x="136240" y="122321"/>
                    </a:cubicBezTo>
                    <a:cubicBezTo>
                      <a:pt x="125763" y="138609"/>
                      <a:pt x="106142" y="145086"/>
                      <a:pt x="81662" y="141371"/>
                    </a:cubicBezTo>
                    <a:lnTo>
                      <a:pt x="73757" y="140038"/>
                    </a:lnTo>
                    <a:cubicBezTo>
                      <a:pt x="62042" y="138038"/>
                      <a:pt x="52707" y="140038"/>
                      <a:pt x="49373" y="145277"/>
                    </a:cubicBezTo>
                    <a:cubicBezTo>
                      <a:pt x="46039" y="150516"/>
                      <a:pt x="48040" y="161374"/>
                      <a:pt x="55469" y="172232"/>
                    </a:cubicBezTo>
                    <a:cubicBezTo>
                      <a:pt x="69947" y="193473"/>
                      <a:pt x="72423" y="215952"/>
                      <a:pt x="61946" y="232145"/>
                    </a:cubicBezTo>
                    <a:cubicBezTo>
                      <a:pt x="52803" y="245661"/>
                      <a:pt x="37277" y="253376"/>
                      <a:pt x="20988" y="252433"/>
                    </a:cubicBezTo>
                    <a:close/>
                  </a:path>
                </a:pathLst>
              </a:custGeom>
              <a:solidFill>
                <a:srgbClr val="3E448C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6" name="Freeform 16"/>
              <p:cNvSpPr/>
              <p:nvPr/>
            </p:nvSpPr>
            <p:spPr>
              <a:xfrm>
                <a:off x="2883217" y="2279999"/>
                <a:ext cx="234124" cy="234124"/>
              </a:xfrm>
              <a:custGeom>
                <a:avLst/>
                <a:gdLst/>
                <a:ahLst/>
                <a:cxnLst/>
                <a:rect l="l" t="t" r="r" b="b"/>
                <a:pathLst>
                  <a:path w="234124" h="234124">
                    <a:moveTo>
                      <a:pt x="234124" y="117062"/>
                    </a:moveTo>
                    <a:cubicBezTo>
                      <a:pt x="234124" y="181714"/>
                      <a:pt x="181714" y="234124"/>
                      <a:pt x="117062" y="234124"/>
                    </a:cubicBezTo>
                    <a:cubicBezTo>
                      <a:pt x="52411" y="234124"/>
                      <a:pt x="0" y="181714"/>
                      <a:pt x="0" y="117062"/>
                    </a:cubicBezTo>
                    <a:cubicBezTo>
                      <a:pt x="0" y="52411"/>
                      <a:pt x="52411" y="0"/>
                      <a:pt x="117062" y="0"/>
                    </a:cubicBezTo>
                    <a:cubicBezTo>
                      <a:pt x="181714" y="0"/>
                      <a:pt x="234124" y="52411"/>
                      <a:pt x="234124" y="117062"/>
                    </a:cubicBezTo>
                    <a:close/>
                  </a:path>
                </a:pathLst>
              </a:custGeom>
              <a:solidFill>
                <a:srgbClr val="FCC46A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7" name="Freeform 17"/>
              <p:cNvSpPr/>
              <p:nvPr/>
            </p:nvSpPr>
            <p:spPr>
              <a:xfrm>
                <a:off x="6669880" y="4601813"/>
                <a:ext cx="114680" cy="114680"/>
              </a:xfrm>
              <a:custGeom>
                <a:avLst/>
                <a:gdLst/>
                <a:ahLst/>
                <a:cxnLst/>
                <a:rect l="l" t="t" r="r" b="b"/>
                <a:pathLst>
                  <a:path w="114680" h="114680">
                    <a:moveTo>
                      <a:pt x="114681" y="57340"/>
                    </a:moveTo>
                    <a:cubicBezTo>
                      <a:pt x="114681" y="89009"/>
                      <a:pt x="89009" y="114681"/>
                      <a:pt x="57341" y="114681"/>
                    </a:cubicBezTo>
                    <a:cubicBezTo>
                      <a:pt x="25672" y="114681"/>
                      <a:pt x="0" y="89009"/>
                      <a:pt x="0" y="57340"/>
                    </a:cubicBezTo>
                    <a:cubicBezTo>
                      <a:pt x="0" y="25672"/>
                      <a:pt x="25673" y="0"/>
                      <a:pt x="57341" y="0"/>
                    </a:cubicBezTo>
                    <a:cubicBezTo>
                      <a:pt x="89009" y="0"/>
                      <a:pt x="114681" y="25672"/>
                      <a:pt x="114681" y="57340"/>
                    </a:cubicBezTo>
                    <a:close/>
                  </a:path>
                </a:pathLst>
              </a:custGeom>
              <a:solidFill>
                <a:srgbClr val="FCC46C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8" name="Freeform 18"/>
              <p:cNvSpPr/>
              <p:nvPr/>
            </p:nvSpPr>
            <p:spPr>
              <a:xfrm>
                <a:off x="8902159" y="2798159"/>
                <a:ext cx="174307" cy="174307"/>
              </a:xfrm>
              <a:custGeom>
                <a:avLst/>
                <a:gdLst/>
                <a:ahLst/>
                <a:cxnLst/>
                <a:rect l="l" t="t" r="r" b="b"/>
                <a:pathLst>
                  <a:path w="174307" h="174307">
                    <a:moveTo>
                      <a:pt x="174307" y="87154"/>
                    </a:moveTo>
                    <a:cubicBezTo>
                      <a:pt x="174307" y="135287"/>
                      <a:pt x="135287" y="174307"/>
                      <a:pt x="87153" y="174307"/>
                    </a:cubicBezTo>
                    <a:cubicBezTo>
                      <a:pt x="39020" y="174307"/>
                      <a:pt x="-1" y="135287"/>
                      <a:pt x="-1" y="87154"/>
                    </a:cubicBezTo>
                    <a:cubicBezTo>
                      <a:pt x="-1" y="39020"/>
                      <a:pt x="39020" y="0"/>
                      <a:pt x="87153" y="0"/>
                    </a:cubicBezTo>
                    <a:cubicBezTo>
                      <a:pt x="135287" y="0"/>
                      <a:pt x="174307" y="39020"/>
                      <a:pt x="174307" y="87154"/>
                    </a:cubicBezTo>
                    <a:close/>
                  </a:path>
                </a:pathLst>
              </a:custGeom>
              <a:solidFill>
                <a:srgbClr val="6ED6AB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9" name="Freeform 19"/>
              <p:cNvSpPr/>
              <p:nvPr/>
            </p:nvSpPr>
            <p:spPr>
              <a:xfrm>
                <a:off x="3505961" y="1403032"/>
                <a:ext cx="149542" cy="149542"/>
              </a:xfrm>
              <a:custGeom>
                <a:avLst/>
                <a:gdLst/>
                <a:ahLst/>
                <a:cxnLst/>
                <a:rect l="l" t="t" r="r" b="b"/>
                <a:pathLst>
                  <a:path w="149542" h="149542">
                    <a:moveTo>
                      <a:pt x="149542" y="74771"/>
                    </a:moveTo>
                    <a:cubicBezTo>
                      <a:pt x="149542" y="116066"/>
                      <a:pt x="116066" y="149543"/>
                      <a:pt x="74771" y="149543"/>
                    </a:cubicBezTo>
                    <a:cubicBezTo>
                      <a:pt x="33476" y="149543"/>
                      <a:pt x="0" y="116066"/>
                      <a:pt x="0" y="74771"/>
                    </a:cubicBezTo>
                    <a:cubicBezTo>
                      <a:pt x="0" y="33476"/>
                      <a:pt x="33476" y="0"/>
                      <a:pt x="74771" y="0"/>
                    </a:cubicBezTo>
                    <a:cubicBezTo>
                      <a:pt x="116066" y="0"/>
                      <a:pt x="149542" y="33476"/>
                      <a:pt x="149542" y="74771"/>
                    </a:cubicBezTo>
                    <a:close/>
                  </a:path>
                </a:pathLst>
              </a:custGeom>
              <a:solidFill>
                <a:srgbClr val="6ED6AB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4937932" y="1175098"/>
              <a:ext cx="2996105" cy="4498983"/>
              <a:chOff x="4162619" y="523844"/>
              <a:chExt cx="3870761" cy="5812376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6662337" y="5915025"/>
                <a:ext cx="503171" cy="421195"/>
              </a:xfrm>
              <a:custGeom>
                <a:avLst/>
                <a:gdLst/>
                <a:ahLst/>
                <a:cxnLst/>
                <a:rect l="l" t="t" r="r" b="b"/>
                <a:pathLst>
                  <a:path w="503171" h="421195">
                    <a:moveTo>
                      <a:pt x="492420" y="420957"/>
                    </a:moveTo>
                    <a:lnTo>
                      <a:pt x="10169" y="420957"/>
                    </a:lnTo>
                    <a:cubicBezTo>
                      <a:pt x="-23359" y="229028"/>
                      <a:pt x="30648" y="37005"/>
                      <a:pt x="30648" y="37005"/>
                    </a:cubicBezTo>
                    <a:lnTo>
                      <a:pt x="250389" y="-238"/>
                    </a:lnTo>
                    <a:cubicBezTo>
                      <a:pt x="270868" y="120920"/>
                      <a:pt x="295062" y="169402"/>
                      <a:pt x="328590" y="193596"/>
                    </a:cubicBezTo>
                    <a:lnTo>
                      <a:pt x="328590" y="193596"/>
                    </a:lnTo>
                    <a:cubicBezTo>
                      <a:pt x="352783" y="212646"/>
                      <a:pt x="382596" y="217789"/>
                      <a:pt x="417935" y="229028"/>
                    </a:cubicBezTo>
                    <a:cubicBezTo>
                      <a:pt x="451748" y="239811"/>
                      <a:pt x="479084" y="265081"/>
                      <a:pt x="492420" y="297990"/>
                    </a:cubicBezTo>
                    <a:cubicBezTo>
                      <a:pt x="514803" y="355711"/>
                      <a:pt x="492420" y="420957"/>
                      <a:pt x="492420" y="420957"/>
                    </a:cubicBezTo>
                    <a:close/>
                  </a:path>
                </a:pathLst>
              </a:custGeom>
              <a:solidFill>
                <a:srgbClr val="3E448C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22" name="Freeform 22"/>
              <p:cNvSpPr/>
              <p:nvPr/>
            </p:nvSpPr>
            <p:spPr>
              <a:xfrm>
                <a:off x="5052439" y="5915025"/>
                <a:ext cx="502617" cy="421195"/>
              </a:xfrm>
              <a:custGeom>
                <a:avLst/>
                <a:gdLst/>
                <a:ahLst/>
                <a:cxnLst/>
                <a:rect l="l" t="t" r="r" b="b"/>
                <a:pathLst>
                  <a:path w="502617" h="421195">
                    <a:moveTo>
                      <a:pt x="490974" y="420957"/>
                    </a:moveTo>
                    <a:lnTo>
                      <a:pt x="8628" y="420957"/>
                    </a:lnTo>
                    <a:cubicBezTo>
                      <a:pt x="-450" y="390792"/>
                      <a:pt x="-3012" y="359036"/>
                      <a:pt x="1103" y="327803"/>
                    </a:cubicBezTo>
                    <a:cubicBezTo>
                      <a:pt x="5770" y="281244"/>
                      <a:pt x="38212" y="242183"/>
                      <a:pt x="83113" y="229028"/>
                    </a:cubicBezTo>
                    <a:cubicBezTo>
                      <a:pt x="124071" y="214075"/>
                      <a:pt x="157599" y="208455"/>
                      <a:pt x="183697" y="184261"/>
                    </a:cubicBezTo>
                    <a:cubicBezTo>
                      <a:pt x="211605" y="158162"/>
                      <a:pt x="233989" y="108061"/>
                      <a:pt x="250372" y="-238"/>
                    </a:cubicBezTo>
                    <a:lnTo>
                      <a:pt x="470114" y="37005"/>
                    </a:lnTo>
                    <a:cubicBezTo>
                      <a:pt x="472019" y="37005"/>
                      <a:pt x="524121" y="229028"/>
                      <a:pt x="490592" y="420957"/>
                    </a:cubicBezTo>
                    <a:close/>
                  </a:path>
                </a:pathLst>
              </a:custGeom>
              <a:solidFill>
                <a:srgbClr val="3E448C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23" name="Freeform 23"/>
              <p:cNvSpPr/>
              <p:nvPr/>
            </p:nvSpPr>
            <p:spPr>
              <a:xfrm>
                <a:off x="5267610" y="3017710"/>
                <a:ext cx="1678019" cy="2995477"/>
              </a:xfrm>
              <a:custGeom>
                <a:avLst/>
                <a:gdLst/>
                <a:ahLst/>
                <a:cxnLst/>
                <a:rect l="l" t="t" r="r" b="b"/>
                <a:pathLst>
                  <a:path w="1678019" h="2995477">
                    <a:moveTo>
                      <a:pt x="1558058" y="1486900"/>
                    </a:moveTo>
                    <a:lnTo>
                      <a:pt x="1318123" y="-238"/>
                    </a:lnTo>
                    <a:lnTo>
                      <a:pt x="836253" y="53674"/>
                    </a:lnTo>
                    <a:lnTo>
                      <a:pt x="354765" y="-238"/>
                    </a:lnTo>
                    <a:lnTo>
                      <a:pt x="114545" y="1486900"/>
                    </a:lnTo>
                    <a:lnTo>
                      <a:pt x="-804" y="2929366"/>
                    </a:lnTo>
                    <a:cubicBezTo>
                      <a:pt x="-804" y="2929366"/>
                      <a:pt x="36344" y="3048334"/>
                      <a:pt x="276374" y="2966514"/>
                    </a:cubicBezTo>
                    <a:cubicBezTo>
                      <a:pt x="276374" y="2966514"/>
                      <a:pt x="454968" y="1628156"/>
                      <a:pt x="482876" y="1600248"/>
                    </a:cubicBezTo>
                    <a:cubicBezTo>
                      <a:pt x="510784" y="1570530"/>
                      <a:pt x="882926" y="696897"/>
                      <a:pt x="882926" y="696897"/>
                    </a:cubicBezTo>
                    <a:cubicBezTo>
                      <a:pt x="882926" y="696897"/>
                      <a:pt x="1165628" y="1570530"/>
                      <a:pt x="1193537" y="1600248"/>
                    </a:cubicBezTo>
                    <a:cubicBezTo>
                      <a:pt x="1221444" y="1629966"/>
                      <a:pt x="1400038" y="2966514"/>
                      <a:pt x="1400038" y="2966514"/>
                    </a:cubicBezTo>
                    <a:cubicBezTo>
                      <a:pt x="1639974" y="3048334"/>
                      <a:pt x="1677216" y="2929366"/>
                      <a:pt x="1677216" y="2929366"/>
                    </a:cubicBezTo>
                    <a:lnTo>
                      <a:pt x="1558153" y="1486900"/>
                    </a:lnTo>
                    <a:close/>
                  </a:path>
                </a:pathLst>
              </a:custGeom>
              <a:solidFill>
                <a:srgbClr val="1D2044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24" name="Freeform 24"/>
              <p:cNvSpPr/>
              <p:nvPr/>
            </p:nvSpPr>
            <p:spPr>
              <a:xfrm>
                <a:off x="5525380" y="1543205"/>
                <a:ext cx="1109257" cy="1729394"/>
              </a:xfrm>
              <a:custGeom>
                <a:avLst/>
                <a:gdLst/>
                <a:ahLst/>
                <a:cxnLst/>
                <a:rect l="l" t="t" r="r" b="b"/>
                <a:pathLst>
                  <a:path w="1109257" h="1729394">
                    <a:moveTo>
                      <a:pt x="225868" y="8180"/>
                    </a:moveTo>
                    <a:cubicBezTo>
                      <a:pt x="260730" y="-13442"/>
                      <a:pt x="384174" y="53614"/>
                      <a:pt x="467041" y="103430"/>
                    </a:cubicBezTo>
                    <a:cubicBezTo>
                      <a:pt x="516190" y="133291"/>
                      <a:pt x="577150" y="136224"/>
                      <a:pt x="628966" y="111240"/>
                    </a:cubicBezTo>
                    <a:cubicBezTo>
                      <a:pt x="737074" y="59234"/>
                      <a:pt x="918622" y="-20014"/>
                      <a:pt x="974724" y="4274"/>
                    </a:cubicBezTo>
                    <a:cubicBezTo>
                      <a:pt x="974724" y="4274"/>
                      <a:pt x="1049018" y="102763"/>
                      <a:pt x="1076927" y="355556"/>
                    </a:cubicBezTo>
                    <a:cubicBezTo>
                      <a:pt x="1106645" y="608350"/>
                      <a:pt x="1108454" y="1647433"/>
                      <a:pt x="1108454" y="1647433"/>
                    </a:cubicBezTo>
                    <a:cubicBezTo>
                      <a:pt x="1108454" y="1647433"/>
                      <a:pt x="874425" y="1729157"/>
                      <a:pt x="558671" y="1729157"/>
                    </a:cubicBezTo>
                    <a:cubicBezTo>
                      <a:pt x="198341" y="1729157"/>
                      <a:pt x="5174" y="1625048"/>
                      <a:pt x="5174" y="1625048"/>
                    </a:cubicBezTo>
                    <a:cubicBezTo>
                      <a:pt x="5174" y="1625048"/>
                      <a:pt x="-57977" y="186773"/>
                      <a:pt x="226249" y="7989"/>
                    </a:cubicBezTo>
                    <a:close/>
                  </a:path>
                </a:pathLst>
              </a:custGeom>
              <a:solidFill>
                <a:srgbClr val="3E448C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25" name="Freeform 25"/>
              <p:cNvSpPr/>
              <p:nvPr/>
            </p:nvSpPr>
            <p:spPr>
              <a:xfrm>
                <a:off x="4162619" y="523844"/>
                <a:ext cx="1616388" cy="1565369"/>
              </a:xfrm>
              <a:custGeom>
                <a:avLst/>
                <a:gdLst/>
                <a:ahLst/>
                <a:cxnLst/>
                <a:rect l="l" t="t" r="r" b="b"/>
                <a:pathLst>
                  <a:path w="1616388" h="1565369">
                    <a:moveTo>
                      <a:pt x="859681" y="825325"/>
                    </a:moveTo>
                    <a:cubicBezTo>
                      <a:pt x="859681" y="825325"/>
                      <a:pt x="370763" y="231155"/>
                      <a:pt x="369715" y="227441"/>
                    </a:cubicBezTo>
                    <a:cubicBezTo>
                      <a:pt x="360190" y="201533"/>
                      <a:pt x="377145" y="160766"/>
                      <a:pt x="349331" y="116284"/>
                    </a:cubicBezTo>
                    <a:cubicBezTo>
                      <a:pt x="321518" y="71802"/>
                      <a:pt x="308565" y="1317"/>
                      <a:pt x="308565" y="1317"/>
                    </a:cubicBezTo>
                    <a:cubicBezTo>
                      <a:pt x="308565" y="1317"/>
                      <a:pt x="280751" y="-8208"/>
                      <a:pt x="277037" y="19891"/>
                    </a:cubicBezTo>
                    <a:cubicBezTo>
                      <a:pt x="273322" y="47990"/>
                      <a:pt x="293706" y="84756"/>
                      <a:pt x="289991" y="97710"/>
                    </a:cubicBezTo>
                    <a:cubicBezTo>
                      <a:pt x="288181" y="99520"/>
                      <a:pt x="288181" y="101425"/>
                      <a:pt x="286276" y="105140"/>
                    </a:cubicBezTo>
                    <a:cubicBezTo>
                      <a:pt x="281799" y="112321"/>
                      <a:pt x="274303" y="117094"/>
                      <a:pt x="265892" y="118094"/>
                    </a:cubicBezTo>
                    <a:lnTo>
                      <a:pt x="264082" y="118094"/>
                    </a:lnTo>
                    <a:cubicBezTo>
                      <a:pt x="232555" y="118094"/>
                      <a:pt x="178357" y="73612"/>
                      <a:pt x="156545" y="53228"/>
                    </a:cubicBezTo>
                    <a:cubicBezTo>
                      <a:pt x="125018" y="23510"/>
                      <a:pt x="80345" y="-15352"/>
                      <a:pt x="69392" y="10556"/>
                    </a:cubicBezTo>
                    <a:cubicBezTo>
                      <a:pt x="58438" y="36464"/>
                      <a:pt x="93490" y="34655"/>
                      <a:pt x="150926" y="114379"/>
                    </a:cubicBezTo>
                    <a:lnTo>
                      <a:pt x="145401" y="121808"/>
                    </a:lnTo>
                    <a:cubicBezTo>
                      <a:pt x="149116" y="127333"/>
                      <a:pt x="89775" y="97710"/>
                      <a:pt x="41579" y="60658"/>
                    </a:cubicBezTo>
                    <a:cubicBezTo>
                      <a:pt x="8146" y="34655"/>
                      <a:pt x="716" y="66182"/>
                      <a:pt x="8146" y="79136"/>
                    </a:cubicBezTo>
                    <a:cubicBezTo>
                      <a:pt x="13766" y="92186"/>
                      <a:pt x="50818" y="114379"/>
                      <a:pt x="74821" y="132953"/>
                    </a:cubicBezTo>
                    <a:cubicBezTo>
                      <a:pt x="91489" y="145907"/>
                      <a:pt x="106348" y="158861"/>
                      <a:pt x="117493" y="166290"/>
                    </a:cubicBezTo>
                    <a:lnTo>
                      <a:pt x="113778" y="179244"/>
                    </a:lnTo>
                    <a:cubicBezTo>
                      <a:pt x="32149" y="160766"/>
                      <a:pt x="19195" y="131048"/>
                      <a:pt x="2526" y="147812"/>
                    </a:cubicBezTo>
                    <a:cubicBezTo>
                      <a:pt x="-14142" y="164576"/>
                      <a:pt x="35864" y="199628"/>
                      <a:pt x="61867" y="204962"/>
                    </a:cubicBezTo>
                    <a:cubicBezTo>
                      <a:pt x="73011" y="206771"/>
                      <a:pt x="91489" y="217916"/>
                      <a:pt x="110063" y="229060"/>
                    </a:cubicBezTo>
                    <a:cubicBezTo>
                      <a:pt x="45198" y="227155"/>
                      <a:pt x="28434" y="206771"/>
                      <a:pt x="17385" y="223535"/>
                    </a:cubicBezTo>
                    <a:cubicBezTo>
                      <a:pt x="4336" y="240204"/>
                      <a:pt x="52628" y="258683"/>
                      <a:pt x="74535" y="258683"/>
                    </a:cubicBezTo>
                    <a:cubicBezTo>
                      <a:pt x="96443" y="258683"/>
                      <a:pt x="161689" y="284686"/>
                      <a:pt x="161689" y="284686"/>
                    </a:cubicBezTo>
                    <a:cubicBezTo>
                      <a:pt x="209886" y="314309"/>
                      <a:pt x="235889" y="330977"/>
                      <a:pt x="267416" y="332882"/>
                    </a:cubicBezTo>
                    <a:cubicBezTo>
                      <a:pt x="298944" y="336597"/>
                      <a:pt x="532116" y="925433"/>
                      <a:pt x="667467" y="1079833"/>
                    </a:cubicBezTo>
                    <a:cubicBezTo>
                      <a:pt x="802817" y="1234233"/>
                      <a:pt x="1492903" y="1565132"/>
                      <a:pt x="1492903" y="1565132"/>
                    </a:cubicBezTo>
                    <a:lnTo>
                      <a:pt x="1615585" y="1107932"/>
                    </a:lnTo>
                    <a:cubicBezTo>
                      <a:pt x="1437563" y="1031732"/>
                      <a:pt x="859681" y="825325"/>
                      <a:pt x="859681" y="825325"/>
                    </a:cubicBezTo>
                    <a:close/>
                  </a:path>
                </a:pathLst>
              </a:custGeom>
              <a:solidFill>
                <a:srgbClr val="FF9F92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26" name="Freeform 26"/>
              <p:cNvSpPr/>
              <p:nvPr/>
            </p:nvSpPr>
            <p:spPr>
              <a:xfrm>
                <a:off x="5003930" y="1309877"/>
                <a:ext cx="807558" cy="825817"/>
              </a:xfrm>
              <a:custGeom>
                <a:avLst/>
                <a:gdLst/>
                <a:ahLst/>
                <a:cxnLst/>
                <a:rect l="l" t="t" r="r" b="b"/>
                <a:pathLst>
                  <a:path w="807558" h="825817">
                    <a:moveTo>
                      <a:pt x="208870" y="-238"/>
                    </a:moveTo>
                    <a:cubicBezTo>
                      <a:pt x="-50210" y="218837"/>
                      <a:pt x="3892" y="539830"/>
                      <a:pt x="3892" y="539830"/>
                    </a:cubicBezTo>
                    <a:lnTo>
                      <a:pt x="693883" y="825580"/>
                    </a:lnTo>
                    <a:lnTo>
                      <a:pt x="806755" y="239126"/>
                    </a:lnTo>
                    <a:close/>
                  </a:path>
                </a:pathLst>
              </a:custGeom>
              <a:solidFill>
                <a:srgbClr val="3E448C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27" name="Freeform 27"/>
              <p:cNvSpPr/>
              <p:nvPr/>
            </p:nvSpPr>
            <p:spPr>
              <a:xfrm>
                <a:off x="6416992" y="533839"/>
                <a:ext cx="1616388" cy="1565756"/>
              </a:xfrm>
              <a:custGeom>
                <a:avLst/>
                <a:gdLst/>
                <a:ahLst/>
                <a:cxnLst/>
                <a:rect l="l" t="t" r="r" b="b"/>
                <a:pathLst>
                  <a:path w="1616388" h="1565756">
                    <a:moveTo>
                      <a:pt x="755100" y="825331"/>
                    </a:moveTo>
                    <a:cubicBezTo>
                      <a:pt x="755100" y="825331"/>
                      <a:pt x="1244019" y="231162"/>
                      <a:pt x="1245067" y="227447"/>
                    </a:cubicBezTo>
                    <a:cubicBezTo>
                      <a:pt x="1254592" y="201539"/>
                      <a:pt x="1237637" y="160772"/>
                      <a:pt x="1265451" y="116195"/>
                    </a:cubicBezTo>
                    <a:cubicBezTo>
                      <a:pt x="1293263" y="71618"/>
                      <a:pt x="1306218" y="1323"/>
                      <a:pt x="1306218" y="1323"/>
                    </a:cubicBezTo>
                    <a:cubicBezTo>
                      <a:pt x="1306218" y="1323"/>
                      <a:pt x="1334030" y="-8202"/>
                      <a:pt x="1337745" y="19802"/>
                    </a:cubicBezTo>
                    <a:cubicBezTo>
                      <a:pt x="1341460" y="47805"/>
                      <a:pt x="1321076" y="84667"/>
                      <a:pt x="1324791" y="97716"/>
                    </a:cubicBezTo>
                    <a:cubicBezTo>
                      <a:pt x="1326600" y="99526"/>
                      <a:pt x="1326600" y="101431"/>
                      <a:pt x="1328506" y="105051"/>
                    </a:cubicBezTo>
                    <a:cubicBezTo>
                      <a:pt x="1332982" y="112261"/>
                      <a:pt x="1340508" y="117062"/>
                      <a:pt x="1348890" y="118100"/>
                    </a:cubicBezTo>
                    <a:lnTo>
                      <a:pt x="1350699" y="118100"/>
                    </a:lnTo>
                    <a:cubicBezTo>
                      <a:pt x="1382227" y="118100"/>
                      <a:pt x="1436424" y="73618"/>
                      <a:pt x="1458236" y="53139"/>
                    </a:cubicBezTo>
                    <a:cubicBezTo>
                      <a:pt x="1489764" y="23517"/>
                      <a:pt x="1534436" y="-15441"/>
                      <a:pt x="1545390" y="10563"/>
                    </a:cubicBezTo>
                    <a:cubicBezTo>
                      <a:pt x="1556343" y="36566"/>
                      <a:pt x="1521292" y="34661"/>
                      <a:pt x="1463856" y="114385"/>
                    </a:cubicBezTo>
                    <a:lnTo>
                      <a:pt x="1469380" y="121815"/>
                    </a:lnTo>
                    <a:cubicBezTo>
                      <a:pt x="1465666" y="127339"/>
                      <a:pt x="1525007" y="97716"/>
                      <a:pt x="1573203" y="60569"/>
                    </a:cubicBezTo>
                    <a:cubicBezTo>
                      <a:pt x="1606636" y="34661"/>
                      <a:pt x="1614065" y="66189"/>
                      <a:pt x="1606636" y="79143"/>
                    </a:cubicBezTo>
                    <a:cubicBezTo>
                      <a:pt x="1601016" y="92097"/>
                      <a:pt x="1563964" y="114385"/>
                      <a:pt x="1539961" y="132864"/>
                    </a:cubicBezTo>
                    <a:cubicBezTo>
                      <a:pt x="1523292" y="145913"/>
                      <a:pt x="1508433" y="158867"/>
                      <a:pt x="1497289" y="166296"/>
                    </a:cubicBezTo>
                    <a:lnTo>
                      <a:pt x="1501004" y="179251"/>
                    </a:lnTo>
                    <a:cubicBezTo>
                      <a:pt x="1582632" y="160200"/>
                      <a:pt x="1595586" y="131054"/>
                      <a:pt x="1612255" y="147723"/>
                    </a:cubicBezTo>
                    <a:cubicBezTo>
                      <a:pt x="1628924" y="164391"/>
                      <a:pt x="1578917" y="199634"/>
                      <a:pt x="1552914" y="204873"/>
                    </a:cubicBezTo>
                    <a:cubicBezTo>
                      <a:pt x="1541771" y="206778"/>
                      <a:pt x="1523292" y="217922"/>
                      <a:pt x="1504718" y="229066"/>
                    </a:cubicBezTo>
                    <a:cubicBezTo>
                      <a:pt x="1569583" y="227161"/>
                      <a:pt x="1586347" y="206778"/>
                      <a:pt x="1597397" y="223446"/>
                    </a:cubicBezTo>
                    <a:cubicBezTo>
                      <a:pt x="1610446" y="240115"/>
                      <a:pt x="1562249" y="258689"/>
                      <a:pt x="1540247" y="258689"/>
                    </a:cubicBezTo>
                    <a:cubicBezTo>
                      <a:pt x="1518243" y="258689"/>
                      <a:pt x="1453093" y="284597"/>
                      <a:pt x="1453093" y="284597"/>
                    </a:cubicBezTo>
                    <a:cubicBezTo>
                      <a:pt x="1404897" y="314315"/>
                      <a:pt x="1378892" y="330984"/>
                      <a:pt x="1347365" y="332794"/>
                    </a:cubicBezTo>
                    <a:cubicBezTo>
                      <a:pt x="1315932" y="336508"/>
                      <a:pt x="1082665" y="925439"/>
                      <a:pt x="947315" y="1079744"/>
                    </a:cubicBezTo>
                    <a:cubicBezTo>
                      <a:pt x="811965" y="1234049"/>
                      <a:pt x="121878" y="1565519"/>
                      <a:pt x="121878" y="1565519"/>
                    </a:cubicBezTo>
                    <a:lnTo>
                      <a:pt x="-804" y="1108319"/>
                    </a:lnTo>
                    <a:cubicBezTo>
                      <a:pt x="176933" y="1031738"/>
                      <a:pt x="755100" y="825331"/>
                      <a:pt x="755100" y="825331"/>
                    </a:cubicBezTo>
                    <a:close/>
                  </a:path>
                </a:pathLst>
              </a:custGeom>
              <a:solidFill>
                <a:srgbClr val="FF9F92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28" name="Freeform 28"/>
              <p:cNvSpPr/>
              <p:nvPr/>
            </p:nvSpPr>
            <p:spPr>
              <a:xfrm>
                <a:off x="6384606" y="1319783"/>
                <a:ext cx="807575" cy="825912"/>
              </a:xfrm>
              <a:custGeom>
                <a:avLst/>
                <a:gdLst/>
                <a:ahLst/>
                <a:cxnLst/>
                <a:rect l="l" t="t" r="r" b="b"/>
                <a:pathLst>
                  <a:path w="807575" h="825912">
                    <a:moveTo>
                      <a:pt x="597081" y="-238"/>
                    </a:moveTo>
                    <a:cubicBezTo>
                      <a:pt x="856257" y="218837"/>
                      <a:pt x="802059" y="539925"/>
                      <a:pt x="802059" y="539925"/>
                    </a:cubicBezTo>
                    <a:lnTo>
                      <a:pt x="112164" y="825675"/>
                    </a:lnTo>
                    <a:lnTo>
                      <a:pt x="-804" y="239221"/>
                    </a:lnTo>
                    <a:close/>
                  </a:path>
                </a:pathLst>
              </a:custGeom>
              <a:solidFill>
                <a:srgbClr val="3E448C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29" name="Freeform 29"/>
              <p:cNvSpPr/>
              <p:nvPr/>
            </p:nvSpPr>
            <p:spPr>
              <a:xfrm>
                <a:off x="6932675" y="1339786"/>
                <a:ext cx="209691" cy="540067"/>
              </a:xfrm>
              <a:custGeom>
                <a:avLst/>
                <a:gdLst/>
                <a:ahLst/>
                <a:cxnLst/>
                <a:rect l="l" t="t" r="r" b="b"/>
                <a:pathLst>
                  <a:path w="209691" h="540067">
                    <a:moveTo>
                      <a:pt x="-804" y="-238"/>
                    </a:moveTo>
                    <a:cubicBezTo>
                      <a:pt x="258371" y="218837"/>
                      <a:pt x="204175" y="539830"/>
                      <a:pt x="204175" y="539830"/>
                    </a:cubicBezTo>
                  </a:path>
                </a:pathLst>
              </a:custGeom>
              <a:noFill/>
              <a:ln w="9525" cap="flat">
                <a:solidFill>
                  <a:srgbClr val="FFFFFF"/>
                </a:solidFill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30" name="Freeform 30"/>
              <p:cNvSpPr/>
              <p:nvPr/>
            </p:nvSpPr>
            <p:spPr>
              <a:xfrm>
                <a:off x="5099162" y="1339786"/>
                <a:ext cx="209691" cy="550068"/>
              </a:xfrm>
              <a:custGeom>
                <a:avLst/>
                <a:gdLst/>
                <a:ahLst/>
                <a:cxnLst/>
                <a:rect l="l" t="t" r="r" b="b"/>
                <a:pathLst>
                  <a:path w="209691" h="550068">
                    <a:moveTo>
                      <a:pt x="208888" y="-238"/>
                    </a:moveTo>
                    <a:cubicBezTo>
                      <a:pt x="-50288" y="218837"/>
                      <a:pt x="3910" y="549831"/>
                      <a:pt x="3910" y="549831"/>
                    </a:cubicBezTo>
                  </a:path>
                </a:pathLst>
              </a:custGeom>
              <a:noFill/>
              <a:ln w="9525" cap="flat">
                <a:solidFill>
                  <a:srgbClr val="FFFFFF"/>
                </a:solidFill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31" name="Freeform 31"/>
              <p:cNvSpPr/>
              <p:nvPr/>
            </p:nvSpPr>
            <p:spPr>
              <a:xfrm>
                <a:off x="5870587" y="898493"/>
                <a:ext cx="473110" cy="536960"/>
              </a:xfrm>
              <a:custGeom>
                <a:avLst/>
                <a:gdLst/>
                <a:ahLst/>
                <a:cxnLst/>
                <a:rect l="l" t="t" r="r" b="b"/>
                <a:pathLst>
                  <a:path w="473110" h="536960">
                    <a:moveTo>
                      <a:pt x="12963" y="32052"/>
                    </a:moveTo>
                    <a:cubicBezTo>
                      <a:pt x="12963" y="32052"/>
                      <a:pt x="-16564" y="174927"/>
                      <a:pt x="10868" y="269701"/>
                    </a:cubicBezTo>
                    <a:cubicBezTo>
                      <a:pt x="38300" y="364475"/>
                      <a:pt x="43729" y="521066"/>
                      <a:pt x="179175" y="533924"/>
                    </a:cubicBezTo>
                    <a:cubicBezTo>
                      <a:pt x="314620" y="546783"/>
                      <a:pt x="468353" y="523542"/>
                      <a:pt x="472164" y="287227"/>
                    </a:cubicBezTo>
                    <a:cubicBezTo>
                      <a:pt x="475974" y="50912"/>
                      <a:pt x="402631" y="-238"/>
                      <a:pt x="402631" y="-238"/>
                    </a:cubicBezTo>
                    <a:lnTo>
                      <a:pt x="12963" y="32052"/>
                    </a:lnTo>
                    <a:close/>
                  </a:path>
                </a:pathLst>
              </a:custGeom>
              <a:solidFill>
                <a:srgbClr val="1E1F45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32" name="Freeform 32"/>
              <p:cNvSpPr/>
              <p:nvPr/>
            </p:nvSpPr>
            <p:spPr>
              <a:xfrm>
                <a:off x="5886450" y="1236630"/>
                <a:ext cx="457200" cy="432433"/>
              </a:xfrm>
              <a:custGeom>
                <a:avLst/>
                <a:gdLst/>
                <a:ahLst/>
                <a:cxnLst/>
                <a:rect l="l" t="t" r="r" b="b"/>
                <a:pathLst>
                  <a:path w="457200" h="432433">
                    <a:moveTo>
                      <a:pt x="456396" y="338662"/>
                    </a:moveTo>
                    <a:cubicBezTo>
                      <a:pt x="456396" y="338662"/>
                      <a:pt x="343811" y="263414"/>
                      <a:pt x="329428" y="-238"/>
                    </a:cubicBezTo>
                    <a:lnTo>
                      <a:pt x="104828" y="20908"/>
                    </a:lnTo>
                    <a:cubicBezTo>
                      <a:pt x="104828" y="20908"/>
                      <a:pt x="140262" y="256080"/>
                      <a:pt x="-804" y="327994"/>
                    </a:cubicBezTo>
                    <a:cubicBezTo>
                      <a:pt x="-804" y="327994"/>
                      <a:pt x="172646" y="555165"/>
                      <a:pt x="456396" y="338662"/>
                    </a:cubicBezTo>
                    <a:close/>
                  </a:path>
                </a:pathLst>
              </a:custGeom>
              <a:solidFill>
                <a:srgbClr val="FF9F92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33" name="Freeform 33"/>
              <p:cNvSpPr/>
              <p:nvPr/>
            </p:nvSpPr>
            <p:spPr>
              <a:xfrm>
                <a:off x="5813908" y="870839"/>
                <a:ext cx="607741" cy="609961"/>
              </a:xfrm>
              <a:custGeom>
                <a:avLst/>
                <a:gdLst/>
                <a:ahLst/>
                <a:cxnLst/>
                <a:rect l="l" t="t" r="r" b="b"/>
                <a:pathLst>
                  <a:path w="607741" h="609961">
                    <a:moveTo>
                      <a:pt x="528557" y="213058"/>
                    </a:moveTo>
                    <a:cubicBezTo>
                      <a:pt x="517507" y="215173"/>
                      <a:pt x="507125" y="220278"/>
                      <a:pt x="498743" y="227822"/>
                    </a:cubicBezTo>
                    <a:cubicBezTo>
                      <a:pt x="472169" y="90091"/>
                      <a:pt x="373681" y="-16018"/>
                      <a:pt x="266619" y="1699"/>
                    </a:cubicBezTo>
                    <a:cubicBezTo>
                      <a:pt x="42782" y="38751"/>
                      <a:pt x="95169" y="117999"/>
                      <a:pt x="98979" y="238585"/>
                    </a:cubicBezTo>
                    <a:cubicBezTo>
                      <a:pt x="98979" y="242967"/>
                      <a:pt x="98979" y="251730"/>
                      <a:pt x="98979" y="262779"/>
                    </a:cubicBezTo>
                    <a:cubicBezTo>
                      <a:pt x="84349" y="252139"/>
                      <a:pt x="66452" y="246948"/>
                      <a:pt x="48402" y="248110"/>
                    </a:cubicBezTo>
                    <a:cubicBezTo>
                      <a:pt x="11635" y="248110"/>
                      <a:pt x="-8748" y="294592"/>
                      <a:pt x="2110" y="346027"/>
                    </a:cubicBezTo>
                    <a:cubicBezTo>
                      <a:pt x="12968" y="397462"/>
                      <a:pt x="51545" y="436800"/>
                      <a:pt x="87835" y="434038"/>
                    </a:cubicBezTo>
                    <a:cubicBezTo>
                      <a:pt x="93683" y="433562"/>
                      <a:pt x="99379" y="431943"/>
                      <a:pt x="104599" y="429276"/>
                    </a:cubicBezTo>
                    <a:cubicBezTo>
                      <a:pt x="121649" y="528717"/>
                      <a:pt x="185943" y="623109"/>
                      <a:pt x="324627" y="608155"/>
                    </a:cubicBezTo>
                    <a:cubicBezTo>
                      <a:pt x="445213" y="595106"/>
                      <a:pt x="490266" y="504809"/>
                      <a:pt x="502839" y="394891"/>
                    </a:cubicBezTo>
                    <a:cubicBezTo>
                      <a:pt x="514460" y="402568"/>
                      <a:pt x="528652" y="405463"/>
                      <a:pt x="542368" y="402987"/>
                    </a:cubicBezTo>
                    <a:cubicBezTo>
                      <a:pt x="581801" y="395938"/>
                      <a:pt x="610567" y="347742"/>
                      <a:pt x="606567" y="295164"/>
                    </a:cubicBezTo>
                    <a:cubicBezTo>
                      <a:pt x="602566" y="242586"/>
                      <a:pt x="567419" y="206010"/>
                      <a:pt x="527986" y="213058"/>
                    </a:cubicBezTo>
                    <a:close/>
                  </a:path>
                </a:pathLst>
              </a:custGeom>
              <a:solidFill>
                <a:srgbClr val="FFB1A9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34" name="Freeform 34"/>
              <p:cNvSpPr/>
              <p:nvPr/>
            </p:nvSpPr>
            <p:spPr>
              <a:xfrm>
                <a:off x="6059483" y="1321008"/>
                <a:ext cx="106300" cy="65457"/>
              </a:xfrm>
              <a:custGeom>
                <a:avLst/>
                <a:gdLst/>
                <a:ahLst/>
                <a:cxnLst/>
                <a:rect l="l" t="t" r="r" b="b"/>
                <a:pathLst>
                  <a:path w="106300" h="65457">
                    <a:moveTo>
                      <a:pt x="5900" y="5300"/>
                    </a:moveTo>
                    <a:cubicBezTo>
                      <a:pt x="1042" y="5300"/>
                      <a:pt x="-1626" y="10634"/>
                      <a:pt x="-577" y="16540"/>
                    </a:cubicBezTo>
                    <a:cubicBezTo>
                      <a:pt x="2565" y="43715"/>
                      <a:pt x="25235" y="64451"/>
                      <a:pt x="52572" y="65213"/>
                    </a:cubicBezTo>
                    <a:cubicBezTo>
                      <a:pt x="87529" y="65689"/>
                      <a:pt x="102864" y="40543"/>
                      <a:pt x="105436" y="10254"/>
                    </a:cubicBezTo>
                    <a:cubicBezTo>
                      <a:pt x="106007" y="4348"/>
                      <a:pt x="102483" y="-1081"/>
                      <a:pt x="97721" y="-129"/>
                    </a:cubicBezTo>
                    <a:lnTo>
                      <a:pt x="69146" y="5396"/>
                    </a:lnTo>
                    <a:cubicBezTo>
                      <a:pt x="57430" y="7758"/>
                      <a:pt x="45333" y="8463"/>
                      <a:pt x="33427" y="7491"/>
                    </a:cubicBezTo>
                    <a:lnTo>
                      <a:pt x="5518" y="5300"/>
                    </a:lnTo>
                    <a:close/>
                  </a:path>
                </a:pathLst>
              </a:custGeom>
              <a:solidFill>
                <a:srgbClr val="F34A56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35" name="Freeform 35"/>
              <p:cNvSpPr/>
              <p:nvPr/>
            </p:nvSpPr>
            <p:spPr>
              <a:xfrm>
                <a:off x="5806619" y="1536763"/>
                <a:ext cx="574940" cy="152659"/>
              </a:xfrm>
              <a:custGeom>
                <a:avLst/>
                <a:gdLst/>
                <a:ahLst/>
                <a:cxnLst/>
                <a:rect l="l" t="t" r="r" b="b"/>
                <a:pathLst>
                  <a:path w="574940" h="152659">
                    <a:moveTo>
                      <a:pt x="89314" y="3287"/>
                    </a:moveTo>
                    <a:cubicBezTo>
                      <a:pt x="151036" y="91012"/>
                      <a:pt x="370016" y="143400"/>
                      <a:pt x="502318" y="19003"/>
                    </a:cubicBezTo>
                    <a:cubicBezTo>
                      <a:pt x="513272" y="9078"/>
                      <a:pt x="529274" y="7173"/>
                      <a:pt x="542228" y="14241"/>
                    </a:cubicBezTo>
                    <a:lnTo>
                      <a:pt x="574136" y="31481"/>
                    </a:lnTo>
                    <a:cubicBezTo>
                      <a:pt x="524225" y="115872"/>
                      <a:pt x="396114" y="155306"/>
                      <a:pt x="276195" y="152258"/>
                    </a:cubicBezTo>
                    <a:cubicBezTo>
                      <a:pt x="163704" y="149400"/>
                      <a:pt x="51309" y="94060"/>
                      <a:pt x="-602" y="15574"/>
                    </a:cubicBezTo>
                    <a:cubicBezTo>
                      <a:pt x="-5364" y="8335"/>
                      <a:pt x="75598" y="-7191"/>
                      <a:pt x="89314" y="3287"/>
                    </a:cubicBezTo>
                    <a:close/>
                  </a:path>
                </a:pathLst>
              </a:custGeom>
              <a:solidFill>
                <a:srgbClr val="3E448C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36" name="Freeform 36"/>
              <p:cNvSpPr/>
              <p:nvPr/>
            </p:nvSpPr>
            <p:spPr>
              <a:xfrm>
                <a:off x="5806821" y="1552574"/>
                <a:ext cx="441292" cy="136910"/>
              </a:xfrm>
              <a:custGeom>
                <a:avLst/>
                <a:gdLst/>
                <a:ahLst/>
                <a:cxnLst/>
                <a:rect l="l" t="t" r="r" b="b"/>
                <a:pathLst>
                  <a:path w="441292" h="136910">
                    <a:moveTo>
                      <a:pt x="440489" y="112729"/>
                    </a:moveTo>
                    <a:cubicBezTo>
                      <a:pt x="387435" y="130140"/>
                      <a:pt x="331809" y="138160"/>
                      <a:pt x="275993" y="136446"/>
                    </a:cubicBezTo>
                    <a:cubicBezTo>
                      <a:pt x="163503" y="133588"/>
                      <a:pt x="51107" y="78248"/>
                      <a:pt x="-804" y="-238"/>
                    </a:cubicBezTo>
                  </a:path>
                </a:pathLst>
              </a:custGeom>
              <a:noFill/>
              <a:ln w="9525" cap="flat">
                <a:solidFill>
                  <a:srgbClr val="FFFFFF"/>
                </a:solidFill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37" name="Freeform 37"/>
              <p:cNvSpPr/>
              <p:nvPr/>
            </p:nvSpPr>
            <p:spPr>
              <a:xfrm>
                <a:off x="6298120" y="1568481"/>
                <a:ext cx="83439" cy="75533"/>
              </a:xfrm>
              <a:custGeom>
                <a:avLst/>
                <a:gdLst/>
                <a:ahLst/>
                <a:cxnLst/>
                <a:rect l="l" t="t" r="r" b="b"/>
                <a:pathLst>
                  <a:path w="83439" h="75533">
                    <a:moveTo>
                      <a:pt x="82635" y="-238"/>
                    </a:moveTo>
                    <a:cubicBezTo>
                      <a:pt x="62252" y="32109"/>
                      <a:pt x="33391" y="58246"/>
                      <a:pt x="-804" y="75295"/>
                    </a:cubicBezTo>
                  </a:path>
                </a:pathLst>
              </a:custGeom>
              <a:noFill/>
              <a:ln w="9525" cap="flat">
                <a:solidFill>
                  <a:srgbClr val="FFFFFF"/>
                </a:solidFill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38" name="Freeform 38"/>
              <p:cNvSpPr/>
              <p:nvPr/>
            </p:nvSpPr>
            <p:spPr>
              <a:xfrm>
                <a:off x="5852821" y="781084"/>
                <a:ext cx="479707" cy="273051"/>
              </a:xfrm>
              <a:custGeom>
                <a:avLst/>
                <a:gdLst/>
                <a:ahLst/>
                <a:cxnLst/>
                <a:rect l="l" t="t" r="r" b="b"/>
                <a:pathLst>
                  <a:path w="479707" h="273051">
                    <a:moveTo>
                      <a:pt x="215800" y="12682"/>
                    </a:moveTo>
                    <a:cubicBezTo>
                      <a:pt x="162270" y="-18369"/>
                      <a:pt x="23014" y="3157"/>
                      <a:pt x="2726" y="114504"/>
                    </a:cubicBezTo>
                    <a:cubicBezTo>
                      <a:pt x="-19372" y="235662"/>
                      <a:pt x="67591" y="282144"/>
                      <a:pt x="116264" y="271286"/>
                    </a:cubicBezTo>
                    <a:cubicBezTo>
                      <a:pt x="189416" y="254998"/>
                      <a:pt x="200751" y="204611"/>
                      <a:pt x="280475" y="223661"/>
                    </a:cubicBezTo>
                    <a:cubicBezTo>
                      <a:pt x="327243" y="234900"/>
                      <a:pt x="380583" y="259570"/>
                      <a:pt x="446591" y="218803"/>
                    </a:cubicBezTo>
                    <a:cubicBezTo>
                      <a:pt x="526126" y="169654"/>
                      <a:pt x="443162" y="57545"/>
                      <a:pt x="366390" y="78595"/>
                    </a:cubicBezTo>
                    <a:cubicBezTo>
                      <a:pt x="289619" y="99645"/>
                      <a:pt x="292000" y="56688"/>
                      <a:pt x="215800" y="12682"/>
                    </a:cubicBezTo>
                    <a:close/>
                  </a:path>
                </a:pathLst>
              </a:custGeom>
              <a:solidFill>
                <a:srgbClr val="1E1F45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39" name="Freeform 39"/>
              <p:cNvSpPr/>
              <p:nvPr/>
            </p:nvSpPr>
            <p:spPr>
              <a:xfrm>
                <a:off x="6070627" y="1160335"/>
                <a:ext cx="69282" cy="125134"/>
              </a:xfrm>
              <a:custGeom>
                <a:avLst/>
                <a:gdLst/>
                <a:ahLst/>
                <a:cxnLst/>
                <a:rect l="l" t="t" r="r" b="b"/>
                <a:pathLst>
                  <a:path w="69282" h="125134">
                    <a:moveTo>
                      <a:pt x="28665" y="-238"/>
                    </a:moveTo>
                    <a:cubicBezTo>
                      <a:pt x="28665" y="-238"/>
                      <a:pt x="-21151" y="89488"/>
                      <a:pt x="8757" y="119396"/>
                    </a:cubicBezTo>
                    <a:cubicBezTo>
                      <a:pt x="28378" y="139113"/>
                      <a:pt x="68479" y="99489"/>
                      <a:pt x="68479" y="99489"/>
                    </a:cubicBezTo>
                  </a:path>
                </a:pathLst>
              </a:custGeom>
              <a:solidFill>
                <a:srgbClr val="EF9086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40" name="Freeform 40"/>
              <p:cNvSpPr/>
              <p:nvPr/>
            </p:nvSpPr>
            <p:spPr>
              <a:xfrm>
                <a:off x="6195631" y="1131284"/>
                <a:ext cx="35052" cy="58483"/>
              </a:xfrm>
              <a:custGeom>
                <a:avLst/>
                <a:gdLst/>
                <a:ahLst/>
                <a:cxnLst/>
                <a:rect l="l" t="t" r="r" b="b"/>
                <a:pathLst>
                  <a:path w="35052" h="58483">
                    <a:moveTo>
                      <a:pt x="34249" y="29004"/>
                    </a:moveTo>
                    <a:cubicBezTo>
                      <a:pt x="34249" y="45482"/>
                      <a:pt x="26438" y="58246"/>
                      <a:pt x="16723" y="58246"/>
                    </a:cubicBezTo>
                    <a:cubicBezTo>
                      <a:pt x="7007" y="58246"/>
                      <a:pt x="-804" y="45482"/>
                      <a:pt x="-804" y="29004"/>
                    </a:cubicBezTo>
                    <a:cubicBezTo>
                      <a:pt x="-804" y="12526"/>
                      <a:pt x="7007" y="-238"/>
                      <a:pt x="16723" y="-238"/>
                    </a:cubicBezTo>
                    <a:cubicBezTo>
                      <a:pt x="26438" y="-238"/>
                      <a:pt x="34249" y="12526"/>
                      <a:pt x="34249" y="29004"/>
                    </a:cubicBezTo>
                    <a:close/>
                  </a:path>
                </a:pathLst>
              </a:custGeom>
              <a:solidFill>
                <a:srgbClr val="1E1F45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41" name="Freeform 41"/>
              <p:cNvSpPr/>
              <p:nvPr/>
            </p:nvSpPr>
            <p:spPr>
              <a:xfrm>
                <a:off x="5997797" y="1131284"/>
                <a:ext cx="32766" cy="58483"/>
              </a:xfrm>
              <a:custGeom>
                <a:avLst/>
                <a:gdLst/>
                <a:ahLst/>
                <a:cxnLst/>
                <a:rect l="l" t="t" r="r" b="b"/>
                <a:pathLst>
                  <a:path w="32766" h="58483">
                    <a:moveTo>
                      <a:pt x="31962" y="29004"/>
                    </a:moveTo>
                    <a:cubicBezTo>
                      <a:pt x="31962" y="45482"/>
                      <a:pt x="24723" y="58246"/>
                      <a:pt x="15579" y="58246"/>
                    </a:cubicBezTo>
                    <a:cubicBezTo>
                      <a:pt x="6435" y="58246"/>
                      <a:pt x="-804" y="45482"/>
                      <a:pt x="-804" y="29004"/>
                    </a:cubicBezTo>
                    <a:cubicBezTo>
                      <a:pt x="-804" y="12526"/>
                      <a:pt x="6530" y="-238"/>
                      <a:pt x="15579" y="-238"/>
                    </a:cubicBezTo>
                    <a:cubicBezTo>
                      <a:pt x="24628" y="-238"/>
                      <a:pt x="31962" y="12526"/>
                      <a:pt x="31962" y="29004"/>
                    </a:cubicBezTo>
                    <a:close/>
                  </a:path>
                </a:pathLst>
              </a:custGeom>
              <a:solidFill>
                <a:srgbClr val="1E1F45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</p:grpSp>
        <p:grpSp>
          <p:nvGrpSpPr>
            <p:cNvPr id="42" name="Group 42"/>
            <p:cNvGrpSpPr/>
            <p:nvPr/>
          </p:nvGrpSpPr>
          <p:grpSpPr>
            <a:xfrm>
              <a:off x="3128696" y="1089000"/>
              <a:ext cx="3917864" cy="4585082"/>
              <a:chOff x="9404233" y="365516"/>
              <a:chExt cx="5061610" cy="5923609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11885067" y="5793011"/>
                <a:ext cx="353342" cy="496114"/>
              </a:xfrm>
              <a:custGeom>
                <a:avLst/>
                <a:gdLst/>
                <a:ahLst/>
                <a:cxnLst/>
                <a:rect l="l" t="t" r="r" b="b"/>
                <a:pathLst>
                  <a:path w="353342" h="496114">
                    <a:moveTo>
                      <a:pt x="37213" y="353968"/>
                    </a:moveTo>
                    <a:cubicBezTo>
                      <a:pt x="56130" y="341262"/>
                      <a:pt x="71484" y="323907"/>
                      <a:pt x="81790" y="303581"/>
                    </a:cubicBezTo>
                    <a:cubicBezTo>
                      <a:pt x="88353" y="255861"/>
                      <a:pt x="88353" y="207474"/>
                      <a:pt x="81790" y="159753"/>
                    </a:cubicBezTo>
                    <a:cubicBezTo>
                      <a:pt x="70646" y="86982"/>
                      <a:pt x="102269" y="27261"/>
                      <a:pt x="204472" y="4782"/>
                    </a:cubicBezTo>
                    <a:cubicBezTo>
                      <a:pt x="304866" y="-17602"/>
                      <a:pt x="364301" y="30976"/>
                      <a:pt x="342013" y="234525"/>
                    </a:cubicBezTo>
                    <a:lnTo>
                      <a:pt x="342013" y="234525"/>
                    </a:lnTo>
                    <a:cubicBezTo>
                      <a:pt x="356872" y="318536"/>
                      <a:pt x="360587" y="415500"/>
                      <a:pt x="325345" y="495891"/>
                    </a:cubicBezTo>
                    <a:lnTo>
                      <a:pt x="16734" y="495891"/>
                    </a:lnTo>
                    <a:cubicBezTo>
                      <a:pt x="16734" y="495891"/>
                      <a:pt x="-33463" y="391116"/>
                      <a:pt x="37213" y="353968"/>
                    </a:cubicBezTo>
                    <a:close/>
                  </a:path>
                </a:pathLst>
              </a:custGeom>
              <a:solidFill>
                <a:srgbClr val="449EB5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44" name="Freeform 44"/>
              <p:cNvSpPr/>
              <p:nvPr/>
            </p:nvSpPr>
            <p:spPr>
              <a:xfrm>
                <a:off x="11651085" y="5041141"/>
                <a:ext cx="526542" cy="952871"/>
              </a:xfrm>
              <a:custGeom>
                <a:avLst/>
                <a:gdLst/>
                <a:ahLst/>
                <a:cxnLst/>
                <a:rect l="l" t="t" r="r" b="b"/>
                <a:pathLst>
                  <a:path w="526542" h="952871">
                    <a:moveTo>
                      <a:pt x="-554" y="18465"/>
                    </a:moveTo>
                    <a:cubicBezTo>
                      <a:pt x="5695" y="161111"/>
                      <a:pt x="44366" y="300471"/>
                      <a:pt x="112508" y="425944"/>
                    </a:cubicBezTo>
                    <a:cubicBezTo>
                      <a:pt x="227475" y="636256"/>
                      <a:pt x="370255" y="924863"/>
                      <a:pt x="370255" y="924863"/>
                    </a:cubicBezTo>
                    <a:cubicBezTo>
                      <a:pt x="370255" y="924863"/>
                      <a:pt x="464742" y="1017923"/>
                      <a:pt x="525989" y="863427"/>
                    </a:cubicBezTo>
                    <a:cubicBezTo>
                      <a:pt x="525989" y="863427"/>
                      <a:pt x="483316" y="327550"/>
                      <a:pt x="385018" y="130002"/>
                    </a:cubicBezTo>
                    <a:cubicBezTo>
                      <a:pt x="286720" y="-67546"/>
                      <a:pt x="-554" y="18369"/>
                      <a:pt x="-554" y="18369"/>
                    </a:cubicBezTo>
                    <a:close/>
                  </a:path>
                </a:pathLst>
              </a:custGeom>
              <a:solidFill>
                <a:srgbClr val="FF9F92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45" name="Freeform 45"/>
              <p:cNvSpPr/>
              <p:nvPr/>
            </p:nvSpPr>
            <p:spPr>
              <a:xfrm>
                <a:off x="12002675" y="5870882"/>
                <a:ext cx="177854" cy="133409"/>
              </a:xfrm>
              <a:custGeom>
                <a:avLst/>
                <a:gdLst/>
                <a:ahLst/>
                <a:cxnLst/>
                <a:rect l="l" t="t" r="r" b="b"/>
                <a:pathLst>
                  <a:path w="177854" h="133409">
                    <a:moveTo>
                      <a:pt x="163635" y="93884"/>
                    </a:moveTo>
                    <a:cubicBezTo>
                      <a:pt x="163635" y="93884"/>
                      <a:pt x="191733" y="35877"/>
                      <a:pt x="167349" y="9684"/>
                    </a:cubicBezTo>
                    <a:cubicBezTo>
                      <a:pt x="141156" y="-14701"/>
                      <a:pt x="111152" y="32067"/>
                      <a:pt x="68099" y="20828"/>
                    </a:cubicBezTo>
                    <a:cubicBezTo>
                      <a:pt x="25046" y="9588"/>
                      <a:pt x="13711" y="-20320"/>
                      <a:pt x="2472" y="20828"/>
                    </a:cubicBezTo>
                    <a:cubicBezTo>
                      <a:pt x="-8768" y="65785"/>
                      <a:pt x="4377" y="198659"/>
                      <a:pt x="163635" y="93884"/>
                    </a:cubicBezTo>
                    <a:close/>
                  </a:path>
                </a:pathLst>
              </a:custGeom>
              <a:solidFill>
                <a:srgbClr val="449EB5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46" name="Freeform 46"/>
              <p:cNvSpPr/>
              <p:nvPr/>
            </p:nvSpPr>
            <p:spPr>
              <a:xfrm>
                <a:off x="9867815" y="4404794"/>
                <a:ext cx="580399" cy="1088231"/>
              </a:xfrm>
              <a:custGeom>
                <a:avLst/>
                <a:gdLst/>
                <a:ahLst/>
                <a:cxnLst/>
                <a:rect l="l" t="t" r="r" b="b"/>
                <a:pathLst>
                  <a:path w="580399" h="1088231">
                    <a:moveTo>
                      <a:pt x="299960" y="-223"/>
                    </a:moveTo>
                    <a:cubicBezTo>
                      <a:pt x="299960" y="-223"/>
                      <a:pt x="116318" y="772350"/>
                      <a:pt x="-554" y="976566"/>
                    </a:cubicBezTo>
                    <a:cubicBezTo>
                      <a:pt x="-554" y="976566"/>
                      <a:pt x="25449" y="1062291"/>
                      <a:pt x="153370" y="1088008"/>
                    </a:cubicBezTo>
                    <a:cubicBezTo>
                      <a:pt x="153370" y="1088008"/>
                      <a:pt x="552277" y="501173"/>
                      <a:pt x="578280" y="252380"/>
                    </a:cubicBezTo>
                    <a:cubicBezTo>
                      <a:pt x="604188" y="5396"/>
                      <a:pt x="299960" y="-223"/>
                      <a:pt x="299960" y="-223"/>
                    </a:cubicBezTo>
                    <a:close/>
                  </a:path>
                </a:pathLst>
              </a:custGeom>
              <a:solidFill>
                <a:srgbClr val="FF9F92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47" name="Freeform 47"/>
              <p:cNvSpPr/>
              <p:nvPr/>
            </p:nvSpPr>
            <p:spPr>
              <a:xfrm>
                <a:off x="10080412" y="3125015"/>
                <a:ext cx="2050351" cy="2075468"/>
              </a:xfrm>
              <a:custGeom>
                <a:avLst/>
                <a:gdLst/>
                <a:ahLst/>
                <a:cxnLst/>
                <a:rect l="l" t="t" r="r" b="b"/>
                <a:pathLst>
                  <a:path w="2050351" h="2075468">
                    <a:moveTo>
                      <a:pt x="-172" y="1460816"/>
                    </a:moveTo>
                    <a:cubicBezTo>
                      <a:pt x="48215" y="1577974"/>
                      <a:pt x="427691" y="1585404"/>
                      <a:pt x="427691" y="1585404"/>
                    </a:cubicBezTo>
                    <a:lnTo>
                      <a:pt x="457408" y="1542636"/>
                    </a:lnTo>
                    <a:lnTo>
                      <a:pt x="464838" y="1531492"/>
                    </a:lnTo>
                    <a:lnTo>
                      <a:pt x="524370" y="1444148"/>
                    </a:lnTo>
                    <a:cubicBezTo>
                      <a:pt x="524370" y="1444148"/>
                      <a:pt x="1151305" y="830547"/>
                      <a:pt x="1272272" y="880744"/>
                    </a:cubicBezTo>
                    <a:lnTo>
                      <a:pt x="1272272" y="880744"/>
                    </a:lnTo>
                    <a:lnTo>
                      <a:pt x="1283417" y="886364"/>
                    </a:lnTo>
                    <a:cubicBezTo>
                      <a:pt x="1367141" y="945800"/>
                      <a:pt x="1374571" y="1274889"/>
                      <a:pt x="1474964" y="1825243"/>
                    </a:cubicBezTo>
                    <a:cubicBezTo>
                      <a:pt x="1485489" y="1878060"/>
                      <a:pt x="1501082" y="1929733"/>
                      <a:pt x="1521542" y="1979548"/>
                    </a:cubicBezTo>
                    <a:cubicBezTo>
                      <a:pt x="1523352" y="1983263"/>
                      <a:pt x="1525256" y="1989073"/>
                      <a:pt x="1527066" y="1992597"/>
                    </a:cubicBezTo>
                    <a:cubicBezTo>
                      <a:pt x="1536591" y="2016791"/>
                      <a:pt x="1541925" y="2031650"/>
                      <a:pt x="1541925" y="2031650"/>
                    </a:cubicBezTo>
                    <a:cubicBezTo>
                      <a:pt x="1925211" y="2185955"/>
                      <a:pt x="2049798" y="1881059"/>
                      <a:pt x="2049798" y="1881059"/>
                    </a:cubicBezTo>
                    <a:cubicBezTo>
                      <a:pt x="2046560" y="1873402"/>
                      <a:pt x="2042845" y="1865953"/>
                      <a:pt x="2038654" y="1858771"/>
                    </a:cubicBezTo>
                    <a:lnTo>
                      <a:pt x="2033129" y="1847532"/>
                    </a:lnTo>
                    <a:cubicBezTo>
                      <a:pt x="2012651" y="1802955"/>
                      <a:pt x="1981028" y="1726755"/>
                      <a:pt x="1981028" y="1685607"/>
                    </a:cubicBezTo>
                    <a:cubicBezTo>
                      <a:pt x="1981028" y="1641030"/>
                      <a:pt x="1981028" y="1598263"/>
                      <a:pt x="1982838" y="1557305"/>
                    </a:cubicBezTo>
                    <a:lnTo>
                      <a:pt x="1982838" y="1187544"/>
                    </a:lnTo>
                    <a:cubicBezTo>
                      <a:pt x="1982838" y="1144777"/>
                      <a:pt x="1981028" y="1103915"/>
                      <a:pt x="1981028" y="1064863"/>
                    </a:cubicBezTo>
                    <a:lnTo>
                      <a:pt x="1981028" y="1053718"/>
                    </a:lnTo>
                    <a:cubicBezTo>
                      <a:pt x="1977313" y="878934"/>
                      <a:pt x="1971503" y="763587"/>
                      <a:pt x="1966073" y="685577"/>
                    </a:cubicBezTo>
                    <a:lnTo>
                      <a:pt x="1966073" y="674338"/>
                    </a:lnTo>
                    <a:cubicBezTo>
                      <a:pt x="1954929" y="544226"/>
                      <a:pt x="1943785" y="531463"/>
                      <a:pt x="1943785" y="531463"/>
                    </a:cubicBezTo>
                    <a:lnTo>
                      <a:pt x="2019985" y="-223"/>
                    </a:lnTo>
                    <a:lnTo>
                      <a:pt x="1182928" y="-223"/>
                    </a:lnTo>
                    <a:cubicBezTo>
                      <a:pt x="1182928" y="-223"/>
                      <a:pt x="1056436" y="126364"/>
                      <a:pt x="894606" y="291337"/>
                    </a:cubicBezTo>
                    <a:lnTo>
                      <a:pt x="885081" y="300862"/>
                    </a:lnTo>
                    <a:cubicBezTo>
                      <a:pt x="825550" y="360393"/>
                      <a:pt x="762304" y="425449"/>
                      <a:pt x="699058" y="492410"/>
                    </a:cubicBezTo>
                    <a:lnTo>
                      <a:pt x="691629" y="499840"/>
                    </a:lnTo>
                    <a:cubicBezTo>
                      <a:pt x="665625" y="525843"/>
                      <a:pt x="641432" y="551846"/>
                      <a:pt x="615429" y="577849"/>
                    </a:cubicBezTo>
                    <a:lnTo>
                      <a:pt x="605904" y="587374"/>
                    </a:lnTo>
                    <a:cubicBezTo>
                      <a:pt x="522178" y="674718"/>
                      <a:pt x="440264" y="760253"/>
                      <a:pt x="371493" y="835024"/>
                    </a:cubicBezTo>
                    <a:lnTo>
                      <a:pt x="364064" y="842454"/>
                    </a:lnTo>
                    <a:cubicBezTo>
                      <a:pt x="268814" y="944752"/>
                      <a:pt x="196614" y="1028382"/>
                      <a:pt x="170611" y="1065624"/>
                    </a:cubicBezTo>
                    <a:cubicBezTo>
                      <a:pt x="103936" y="1167828"/>
                      <a:pt x="53358" y="1298034"/>
                      <a:pt x="23640" y="1379949"/>
                    </a:cubicBezTo>
                    <a:lnTo>
                      <a:pt x="23640" y="1379949"/>
                    </a:lnTo>
                    <a:cubicBezTo>
                      <a:pt x="21735" y="1383759"/>
                      <a:pt x="21735" y="1387474"/>
                      <a:pt x="19925" y="1391189"/>
                    </a:cubicBezTo>
                    <a:cubicBezTo>
                      <a:pt x="6876" y="1435766"/>
                      <a:pt x="-554" y="1461769"/>
                      <a:pt x="-554" y="1461769"/>
                    </a:cubicBezTo>
                    <a:close/>
                  </a:path>
                </a:pathLst>
              </a:custGeom>
              <a:solidFill>
                <a:srgbClr val="1D2044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48" name="Freeform 48"/>
              <p:cNvSpPr/>
              <p:nvPr/>
            </p:nvSpPr>
            <p:spPr>
              <a:xfrm>
                <a:off x="11087931" y="766565"/>
                <a:ext cx="849095" cy="1392710"/>
              </a:xfrm>
              <a:custGeom>
                <a:avLst/>
                <a:gdLst/>
                <a:ahLst/>
                <a:cxnLst/>
                <a:rect l="l" t="t" r="r" b="b"/>
                <a:pathLst>
                  <a:path w="849095" h="1392710">
                    <a:moveTo>
                      <a:pt x="-136" y="47177"/>
                    </a:moveTo>
                    <a:cubicBezTo>
                      <a:pt x="-136" y="47177"/>
                      <a:pt x="123212" y="-52455"/>
                      <a:pt x="137215" y="37175"/>
                    </a:cubicBezTo>
                    <a:cubicBezTo>
                      <a:pt x="153883" y="143284"/>
                      <a:pt x="268469" y="680589"/>
                      <a:pt x="285137" y="697258"/>
                    </a:cubicBezTo>
                    <a:cubicBezTo>
                      <a:pt x="294662" y="706783"/>
                      <a:pt x="848541" y="1079877"/>
                      <a:pt x="848541" y="1079877"/>
                    </a:cubicBezTo>
                    <a:cubicBezTo>
                      <a:pt x="547361" y="1085402"/>
                      <a:pt x="392198" y="1392488"/>
                      <a:pt x="392198" y="1392488"/>
                    </a:cubicBezTo>
                    <a:cubicBezTo>
                      <a:pt x="382673" y="1269901"/>
                      <a:pt x="9960" y="853277"/>
                      <a:pt x="6246" y="808700"/>
                    </a:cubicBezTo>
                    <a:cubicBezTo>
                      <a:pt x="-2994" y="726976"/>
                      <a:pt x="-136" y="47177"/>
                      <a:pt x="-136" y="47177"/>
                    </a:cubicBezTo>
                    <a:close/>
                  </a:path>
                </a:pathLst>
              </a:custGeom>
              <a:solidFill>
                <a:srgbClr val="FF9F92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49" name="Freeform 49"/>
              <p:cNvSpPr/>
              <p:nvPr/>
            </p:nvSpPr>
            <p:spPr>
              <a:xfrm>
                <a:off x="10995289" y="3282749"/>
                <a:ext cx="203834" cy="112680"/>
              </a:xfrm>
              <a:custGeom>
                <a:avLst/>
                <a:gdLst/>
                <a:ahLst/>
                <a:cxnLst/>
                <a:rect l="l" t="t" r="r" b="b"/>
                <a:pathLst>
                  <a:path w="203834" h="112680">
                    <a:moveTo>
                      <a:pt x="-554" y="111981"/>
                    </a:moveTo>
                    <a:lnTo>
                      <a:pt x="8971" y="111981"/>
                    </a:lnTo>
                    <a:cubicBezTo>
                      <a:pt x="101459" y="111981"/>
                      <a:pt x="197757" y="10635"/>
                      <a:pt x="203281" y="7206"/>
                    </a:cubicBezTo>
                    <a:lnTo>
                      <a:pt x="195947" y="-223"/>
                    </a:lnTo>
                    <a:cubicBezTo>
                      <a:pt x="194042" y="1682"/>
                      <a:pt x="97839" y="101123"/>
                      <a:pt x="8971" y="102932"/>
                    </a:cubicBezTo>
                    <a:cubicBezTo>
                      <a:pt x="6838" y="107000"/>
                      <a:pt x="3514" y="110324"/>
                      <a:pt x="-554" y="112457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50" name="Freeform 50"/>
              <p:cNvSpPr/>
              <p:nvPr/>
            </p:nvSpPr>
            <p:spPr>
              <a:xfrm>
                <a:off x="11839813" y="3511921"/>
                <a:ext cx="198939" cy="243363"/>
              </a:xfrm>
              <a:custGeom>
                <a:avLst/>
                <a:gdLst/>
                <a:ahLst/>
                <a:cxnLst/>
                <a:rect l="l" t="t" r="r" b="b"/>
                <a:pathLst>
                  <a:path w="198939" h="243363">
                    <a:moveTo>
                      <a:pt x="51891" y="168846"/>
                    </a:moveTo>
                    <a:cubicBezTo>
                      <a:pt x="85229" y="209708"/>
                      <a:pt x="135330" y="233901"/>
                      <a:pt x="198386" y="243141"/>
                    </a:cubicBezTo>
                    <a:lnTo>
                      <a:pt x="198386" y="231997"/>
                    </a:lnTo>
                    <a:cubicBezTo>
                      <a:pt x="139045" y="222472"/>
                      <a:pt x="90848" y="200373"/>
                      <a:pt x="59320" y="161416"/>
                    </a:cubicBezTo>
                    <a:cubicBezTo>
                      <a:pt x="2170" y="94741"/>
                      <a:pt x="11124" y="1587"/>
                      <a:pt x="11124" y="1587"/>
                    </a:cubicBezTo>
                    <a:lnTo>
                      <a:pt x="-20" y="-223"/>
                    </a:lnTo>
                    <a:cubicBezTo>
                      <a:pt x="-20" y="5301"/>
                      <a:pt x="-9545" y="98265"/>
                      <a:pt x="51891" y="168846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51" name="Freeform 51"/>
              <p:cNvSpPr/>
              <p:nvPr/>
            </p:nvSpPr>
            <p:spPr>
              <a:xfrm>
                <a:off x="11599555" y="4973437"/>
                <a:ext cx="517207" cy="177926"/>
              </a:xfrm>
              <a:custGeom>
                <a:avLst/>
                <a:gdLst/>
                <a:ahLst/>
                <a:cxnLst/>
                <a:rect l="l" t="t" r="r" b="b"/>
                <a:pathLst>
                  <a:path w="517207" h="177926">
                    <a:moveTo>
                      <a:pt x="-554" y="133222"/>
                    </a:moveTo>
                    <a:cubicBezTo>
                      <a:pt x="1351" y="136937"/>
                      <a:pt x="3161" y="142747"/>
                      <a:pt x="4970" y="146176"/>
                    </a:cubicBezTo>
                    <a:cubicBezTo>
                      <a:pt x="59568" y="166531"/>
                      <a:pt x="117299" y="177199"/>
                      <a:pt x="175563" y="177704"/>
                    </a:cubicBezTo>
                    <a:cubicBezTo>
                      <a:pt x="340537" y="177704"/>
                      <a:pt x="453598" y="83216"/>
                      <a:pt x="516654" y="10921"/>
                    </a:cubicBezTo>
                    <a:cubicBezTo>
                      <a:pt x="514749" y="7206"/>
                      <a:pt x="512939" y="3491"/>
                      <a:pt x="511129" y="-223"/>
                    </a:cubicBezTo>
                    <a:cubicBezTo>
                      <a:pt x="431405" y="94265"/>
                      <a:pt x="260812" y="231425"/>
                      <a:pt x="-554" y="133127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52" name="Freeform 52"/>
              <p:cNvSpPr/>
              <p:nvPr/>
            </p:nvSpPr>
            <p:spPr>
              <a:xfrm>
                <a:off x="11323723" y="3404860"/>
                <a:ext cx="226778" cy="606837"/>
              </a:xfrm>
              <a:custGeom>
                <a:avLst/>
                <a:gdLst/>
                <a:ahLst/>
                <a:cxnLst/>
                <a:rect l="l" t="t" r="r" b="b"/>
                <a:pathLst>
                  <a:path w="226778" h="606837">
                    <a:moveTo>
                      <a:pt x="52584" y="394302"/>
                    </a:moveTo>
                    <a:cubicBezTo>
                      <a:pt x="38068" y="462130"/>
                      <a:pt x="30476" y="531253"/>
                      <a:pt x="29915" y="600614"/>
                    </a:cubicBezTo>
                    <a:lnTo>
                      <a:pt x="41249" y="606614"/>
                    </a:lnTo>
                    <a:cubicBezTo>
                      <a:pt x="41249" y="270191"/>
                      <a:pt x="224320" y="9778"/>
                      <a:pt x="226225" y="5777"/>
                    </a:cubicBezTo>
                    <a:lnTo>
                      <a:pt x="218605" y="-223"/>
                    </a:lnTo>
                    <a:cubicBezTo>
                      <a:pt x="143119" y="117068"/>
                      <a:pt x="88351" y="246465"/>
                      <a:pt x="56680" y="382301"/>
                    </a:cubicBezTo>
                    <a:cubicBezTo>
                      <a:pt x="34877" y="367289"/>
                      <a:pt x="19942" y="344229"/>
                      <a:pt x="15151" y="318198"/>
                    </a:cubicBezTo>
                    <a:cubicBezTo>
                      <a:pt x="-11233" y="200087"/>
                      <a:pt x="109544" y="7778"/>
                      <a:pt x="109544" y="5777"/>
                    </a:cubicBezTo>
                    <a:lnTo>
                      <a:pt x="100019" y="-223"/>
                    </a:lnTo>
                    <a:cubicBezTo>
                      <a:pt x="94399" y="7778"/>
                      <a:pt x="-24569" y="198087"/>
                      <a:pt x="3816" y="320198"/>
                    </a:cubicBezTo>
                    <a:cubicBezTo>
                      <a:pt x="7893" y="351135"/>
                      <a:pt x="25981" y="378472"/>
                      <a:pt x="52870" y="394302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53" name="Freeform 53"/>
              <p:cNvSpPr/>
              <p:nvPr/>
            </p:nvSpPr>
            <p:spPr>
              <a:xfrm>
                <a:off x="10443315" y="3620792"/>
                <a:ext cx="376999" cy="423576"/>
              </a:xfrm>
              <a:custGeom>
                <a:avLst/>
                <a:gdLst/>
                <a:ahLst/>
                <a:cxnLst/>
                <a:rect l="l" t="t" r="r" b="b"/>
                <a:pathLst>
                  <a:path w="376999" h="423576">
                    <a:moveTo>
                      <a:pt x="-363" y="352487"/>
                    </a:moveTo>
                    <a:cubicBezTo>
                      <a:pt x="31165" y="386111"/>
                      <a:pt x="58978" y="414115"/>
                      <a:pt x="62692" y="417829"/>
                    </a:cubicBezTo>
                    <a:lnTo>
                      <a:pt x="68312" y="423353"/>
                    </a:lnTo>
                    <a:lnTo>
                      <a:pt x="70122" y="415924"/>
                    </a:lnTo>
                    <a:cubicBezTo>
                      <a:pt x="110984" y="309530"/>
                      <a:pt x="370826" y="80073"/>
                      <a:pt x="372731" y="76358"/>
                    </a:cubicBezTo>
                    <a:lnTo>
                      <a:pt x="376446" y="72643"/>
                    </a:lnTo>
                    <a:lnTo>
                      <a:pt x="333678" y="-223"/>
                    </a:lnTo>
                    <a:lnTo>
                      <a:pt x="326249" y="7302"/>
                    </a:lnTo>
                    <a:lnTo>
                      <a:pt x="363396" y="67023"/>
                    </a:lnTo>
                    <a:cubicBezTo>
                      <a:pt x="313295" y="83788"/>
                      <a:pt x="276147" y="87502"/>
                      <a:pt x="252050" y="83788"/>
                    </a:cubicBezTo>
                    <a:lnTo>
                      <a:pt x="242525" y="93313"/>
                    </a:lnTo>
                    <a:cubicBezTo>
                      <a:pt x="251697" y="94960"/>
                      <a:pt x="261022" y="95598"/>
                      <a:pt x="270337" y="95218"/>
                    </a:cubicBezTo>
                    <a:cubicBezTo>
                      <a:pt x="297379" y="94074"/>
                      <a:pt x="324182" y="89665"/>
                      <a:pt x="350157" y="82073"/>
                    </a:cubicBezTo>
                    <a:cubicBezTo>
                      <a:pt x="290721" y="136270"/>
                      <a:pt x="108888" y="306005"/>
                      <a:pt x="66121" y="401161"/>
                    </a:cubicBezTo>
                    <a:cubicBezTo>
                      <a:pt x="49453" y="384397"/>
                      <a:pt x="29069" y="363918"/>
                      <a:pt x="8971" y="341534"/>
                    </a:cubicBezTo>
                    <a:cubicBezTo>
                      <a:pt x="5256" y="347058"/>
                      <a:pt x="1542" y="348963"/>
                      <a:pt x="-554" y="352678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54" name="Freeform 54"/>
              <p:cNvSpPr/>
              <p:nvPr/>
            </p:nvSpPr>
            <p:spPr>
              <a:xfrm>
                <a:off x="11870827" y="4180004"/>
                <a:ext cx="190023" cy="512719"/>
              </a:xfrm>
              <a:custGeom>
                <a:avLst/>
                <a:gdLst/>
                <a:ahLst/>
                <a:cxnLst/>
                <a:rect l="l" t="t" r="r" b="b"/>
                <a:pathLst>
                  <a:path w="190023" h="512719">
                    <a:moveTo>
                      <a:pt x="-363" y="501268"/>
                    </a:moveTo>
                    <a:lnTo>
                      <a:pt x="2971" y="501268"/>
                    </a:lnTo>
                    <a:cubicBezTo>
                      <a:pt x="37336" y="509088"/>
                      <a:pt x="72503" y="512832"/>
                      <a:pt x="107746" y="512413"/>
                    </a:cubicBezTo>
                    <a:cubicBezTo>
                      <a:pt x="135301" y="513070"/>
                      <a:pt x="162810" y="509860"/>
                      <a:pt x="189470" y="502888"/>
                    </a:cubicBezTo>
                    <a:lnTo>
                      <a:pt x="189470" y="491743"/>
                    </a:lnTo>
                    <a:cubicBezTo>
                      <a:pt x="120699" y="512222"/>
                      <a:pt x="29640" y="495458"/>
                      <a:pt x="9257" y="491743"/>
                    </a:cubicBezTo>
                    <a:lnTo>
                      <a:pt x="25926" y="61213"/>
                    </a:lnTo>
                    <a:cubicBezTo>
                      <a:pt x="38032" y="93027"/>
                      <a:pt x="61102" y="119478"/>
                      <a:pt x="90981" y="135794"/>
                    </a:cubicBezTo>
                    <a:cubicBezTo>
                      <a:pt x="108650" y="144843"/>
                      <a:pt x="128291" y="149330"/>
                      <a:pt x="148131" y="148843"/>
                    </a:cubicBezTo>
                    <a:cubicBezTo>
                      <a:pt x="161219" y="148500"/>
                      <a:pt x="174268" y="147262"/>
                      <a:pt x="187184" y="145129"/>
                    </a:cubicBezTo>
                    <a:lnTo>
                      <a:pt x="187184" y="133889"/>
                    </a:lnTo>
                    <a:cubicBezTo>
                      <a:pt x="151846" y="141414"/>
                      <a:pt x="120509" y="139509"/>
                      <a:pt x="94220" y="126460"/>
                    </a:cubicBezTo>
                    <a:cubicBezTo>
                      <a:pt x="49643" y="104076"/>
                      <a:pt x="32879" y="57499"/>
                      <a:pt x="27545" y="38830"/>
                    </a:cubicBezTo>
                    <a:cubicBezTo>
                      <a:pt x="62788" y="44449"/>
                      <a:pt x="131558" y="25781"/>
                      <a:pt x="183659" y="10922"/>
                    </a:cubicBezTo>
                    <a:lnTo>
                      <a:pt x="183659" y="-223"/>
                    </a:lnTo>
                    <a:cubicBezTo>
                      <a:pt x="126033" y="16541"/>
                      <a:pt x="49833" y="37020"/>
                      <a:pt x="21734" y="27686"/>
                    </a:cubicBezTo>
                    <a:lnTo>
                      <a:pt x="14305" y="25781"/>
                    </a:lnTo>
                    <a:lnTo>
                      <a:pt x="-554" y="501078"/>
                    </a:ln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55" name="Freeform 55"/>
              <p:cNvSpPr/>
              <p:nvPr/>
            </p:nvSpPr>
            <p:spPr>
              <a:xfrm>
                <a:off x="10101844" y="4512427"/>
                <a:ext cx="442055" cy="159200"/>
              </a:xfrm>
              <a:custGeom>
                <a:avLst/>
                <a:gdLst/>
                <a:ahLst/>
                <a:cxnLst/>
                <a:rect l="l" t="t" r="r" b="b"/>
                <a:pathLst>
                  <a:path w="442055" h="159200">
                    <a:moveTo>
                      <a:pt x="-554" y="9017"/>
                    </a:moveTo>
                    <a:cubicBezTo>
                      <a:pt x="98268" y="106609"/>
                      <a:pt x="232037" y="160597"/>
                      <a:pt x="370921" y="158940"/>
                    </a:cubicBezTo>
                    <a:cubicBezTo>
                      <a:pt x="391400" y="158940"/>
                      <a:pt x="411784" y="157130"/>
                      <a:pt x="434072" y="155225"/>
                    </a:cubicBezTo>
                    <a:lnTo>
                      <a:pt x="441502" y="144176"/>
                    </a:lnTo>
                    <a:cubicBezTo>
                      <a:pt x="211092" y="170084"/>
                      <a:pt x="68026" y="62737"/>
                      <a:pt x="3352" y="-223"/>
                    </a:cubicBezTo>
                    <a:cubicBezTo>
                      <a:pt x="961" y="2377"/>
                      <a:pt x="-363" y="5778"/>
                      <a:pt x="-363" y="9302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56" name="Freeform 56"/>
              <p:cNvSpPr/>
              <p:nvPr/>
            </p:nvSpPr>
            <p:spPr>
              <a:xfrm>
                <a:off x="10984567" y="365516"/>
                <a:ext cx="367147" cy="465714"/>
              </a:xfrm>
              <a:custGeom>
                <a:avLst/>
                <a:gdLst/>
                <a:ahLst/>
                <a:cxnLst/>
                <a:rect l="l" t="t" r="r" b="b"/>
                <a:pathLst>
                  <a:path w="367147" h="465714">
                    <a:moveTo>
                      <a:pt x="19693" y="185049"/>
                    </a:moveTo>
                    <a:cubicBezTo>
                      <a:pt x="34457" y="201813"/>
                      <a:pt x="58650" y="268584"/>
                      <a:pt x="58650" y="268584"/>
                    </a:cubicBezTo>
                    <a:cubicBezTo>
                      <a:pt x="69794" y="324305"/>
                      <a:pt x="75319" y="354309"/>
                      <a:pt x="93893" y="380026"/>
                    </a:cubicBezTo>
                    <a:cubicBezTo>
                      <a:pt x="104561" y="394980"/>
                      <a:pt x="103418" y="432985"/>
                      <a:pt x="103418" y="448225"/>
                    </a:cubicBezTo>
                    <a:cubicBezTo>
                      <a:pt x="102846" y="460703"/>
                      <a:pt x="112943" y="455274"/>
                      <a:pt x="124849" y="458893"/>
                    </a:cubicBezTo>
                    <a:cubicBezTo>
                      <a:pt x="151519" y="466894"/>
                      <a:pt x="198668" y="473561"/>
                      <a:pt x="240768" y="441367"/>
                    </a:cubicBezTo>
                    <a:cubicBezTo>
                      <a:pt x="240768" y="441367"/>
                      <a:pt x="233339" y="396790"/>
                      <a:pt x="240768" y="383741"/>
                    </a:cubicBezTo>
                    <a:cubicBezTo>
                      <a:pt x="253723" y="357737"/>
                      <a:pt x="294585" y="344784"/>
                      <a:pt x="309444" y="294587"/>
                    </a:cubicBezTo>
                    <a:cubicBezTo>
                      <a:pt x="324303" y="244390"/>
                      <a:pt x="366594" y="186954"/>
                      <a:pt x="366594" y="186954"/>
                    </a:cubicBezTo>
                    <a:cubicBezTo>
                      <a:pt x="366594" y="186954"/>
                      <a:pt x="353544" y="160951"/>
                      <a:pt x="331256" y="175810"/>
                    </a:cubicBezTo>
                    <a:cubicBezTo>
                      <a:pt x="308967" y="192479"/>
                      <a:pt x="294109" y="232960"/>
                      <a:pt x="282964" y="237056"/>
                    </a:cubicBezTo>
                    <a:cubicBezTo>
                      <a:pt x="281154" y="237056"/>
                      <a:pt x="277440" y="238866"/>
                      <a:pt x="275535" y="238866"/>
                    </a:cubicBezTo>
                    <a:lnTo>
                      <a:pt x="275535" y="238866"/>
                    </a:lnTo>
                    <a:cubicBezTo>
                      <a:pt x="267086" y="241085"/>
                      <a:pt x="258075" y="239018"/>
                      <a:pt x="251436" y="233341"/>
                    </a:cubicBezTo>
                    <a:cubicBezTo>
                      <a:pt x="250436" y="233341"/>
                      <a:pt x="249626" y="232531"/>
                      <a:pt x="249626" y="231531"/>
                    </a:cubicBezTo>
                    <a:cubicBezTo>
                      <a:pt x="249626" y="231503"/>
                      <a:pt x="249626" y="231465"/>
                      <a:pt x="249626" y="231436"/>
                    </a:cubicBezTo>
                    <a:cubicBezTo>
                      <a:pt x="229148" y="207338"/>
                      <a:pt x="223623" y="138663"/>
                      <a:pt x="225433" y="107040"/>
                    </a:cubicBezTo>
                    <a:cubicBezTo>
                      <a:pt x="227338" y="64368"/>
                      <a:pt x="225433" y="3027"/>
                      <a:pt x="199430" y="14171"/>
                    </a:cubicBezTo>
                    <a:cubicBezTo>
                      <a:pt x="173426" y="23696"/>
                      <a:pt x="197620" y="47604"/>
                      <a:pt x="177141" y="144187"/>
                    </a:cubicBezTo>
                    <a:lnTo>
                      <a:pt x="167616" y="146092"/>
                    </a:lnTo>
                    <a:cubicBezTo>
                      <a:pt x="165711" y="153522"/>
                      <a:pt x="147138" y="88466"/>
                      <a:pt x="143423" y="27220"/>
                    </a:cubicBezTo>
                    <a:cubicBezTo>
                      <a:pt x="139708" y="-15547"/>
                      <a:pt x="113800" y="1217"/>
                      <a:pt x="106371" y="14171"/>
                    </a:cubicBezTo>
                    <a:cubicBezTo>
                      <a:pt x="100751" y="27220"/>
                      <a:pt x="110085" y="69892"/>
                      <a:pt x="111895" y="99896"/>
                    </a:cubicBezTo>
                    <a:cubicBezTo>
                      <a:pt x="113800" y="120375"/>
                      <a:pt x="115610" y="140758"/>
                      <a:pt x="115610" y="153807"/>
                    </a:cubicBezTo>
                    <a:lnTo>
                      <a:pt x="104465" y="159332"/>
                    </a:lnTo>
                    <a:cubicBezTo>
                      <a:pt x="63603" y="86942"/>
                      <a:pt x="76653" y="57224"/>
                      <a:pt x="52459" y="55319"/>
                    </a:cubicBezTo>
                    <a:cubicBezTo>
                      <a:pt x="28265" y="53414"/>
                      <a:pt x="37600" y="114755"/>
                      <a:pt x="50650" y="138948"/>
                    </a:cubicBezTo>
                    <a:cubicBezTo>
                      <a:pt x="57946" y="155522"/>
                      <a:pt x="62946" y="173019"/>
                      <a:pt x="65509" y="190955"/>
                    </a:cubicBezTo>
                    <a:cubicBezTo>
                      <a:pt x="22741" y="140758"/>
                      <a:pt x="28361" y="116660"/>
                      <a:pt x="8358" y="118470"/>
                    </a:cubicBezTo>
                    <a:cubicBezTo>
                      <a:pt x="-11644" y="120279"/>
                      <a:pt x="6453" y="168666"/>
                      <a:pt x="19503" y="185145"/>
                    </a:cubicBezTo>
                    <a:close/>
                  </a:path>
                </a:pathLst>
              </a:custGeom>
              <a:solidFill>
                <a:srgbClr val="FF9F92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57" name="Freeform 57"/>
              <p:cNvSpPr/>
              <p:nvPr/>
            </p:nvSpPr>
            <p:spPr>
              <a:xfrm>
                <a:off x="11190494" y="601938"/>
                <a:ext cx="72543" cy="63150"/>
              </a:xfrm>
              <a:custGeom>
                <a:avLst/>
                <a:gdLst/>
                <a:ahLst/>
                <a:cxnLst/>
                <a:rect l="l" t="t" r="r" b="b"/>
                <a:pathLst>
                  <a:path w="72543" h="63150">
                    <a:moveTo>
                      <a:pt x="-496" y="62928"/>
                    </a:moveTo>
                    <a:cubicBezTo>
                      <a:pt x="14363" y="24828"/>
                      <a:pt x="66179" y="6921"/>
                      <a:pt x="71989" y="5111"/>
                    </a:cubicBezTo>
                    <a:cubicBezTo>
                      <a:pt x="63531" y="7235"/>
                      <a:pt x="54578" y="5263"/>
                      <a:pt x="47796" y="-223"/>
                    </a:cubicBezTo>
                    <a:cubicBezTo>
                      <a:pt x="-4211" y="19589"/>
                      <a:pt x="-496" y="62928"/>
                      <a:pt x="-496" y="62928"/>
                    </a:cubicBezTo>
                    <a:close/>
                  </a:path>
                </a:pathLst>
              </a:custGeom>
              <a:solidFill>
                <a:srgbClr val="F297AD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58" name="Freeform 58"/>
              <p:cNvSpPr/>
              <p:nvPr/>
            </p:nvSpPr>
            <p:spPr>
              <a:xfrm>
                <a:off x="12634541" y="2142130"/>
                <a:ext cx="1424270" cy="762117"/>
              </a:xfrm>
              <a:custGeom>
                <a:avLst/>
                <a:gdLst/>
                <a:ahLst/>
                <a:cxnLst/>
                <a:rect l="l" t="t" r="r" b="b"/>
                <a:pathLst>
                  <a:path w="1424270" h="762117">
                    <a:moveTo>
                      <a:pt x="1397907" y="600424"/>
                    </a:moveTo>
                    <a:cubicBezTo>
                      <a:pt x="1397907" y="600424"/>
                      <a:pt x="1467915" y="458215"/>
                      <a:pt x="1377333" y="464216"/>
                    </a:cubicBezTo>
                    <a:cubicBezTo>
                      <a:pt x="1270272" y="471360"/>
                      <a:pt x="720870" y="477742"/>
                      <a:pt x="701058" y="465169"/>
                    </a:cubicBezTo>
                    <a:cubicBezTo>
                      <a:pt x="690009" y="458120"/>
                      <a:pt x="203948" y="-223"/>
                      <a:pt x="203948" y="-223"/>
                    </a:cubicBezTo>
                    <a:cubicBezTo>
                      <a:pt x="264813" y="295052"/>
                      <a:pt x="-554" y="514127"/>
                      <a:pt x="-554" y="514127"/>
                    </a:cubicBezTo>
                    <a:cubicBezTo>
                      <a:pt x="120985" y="496220"/>
                      <a:pt x="609046" y="768349"/>
                      <a:pt x="653719" y="761777"/>
                    </a:cubicBezTo>
                    <a:cubicBezTo>
                      <a:pt x="735348" y="752824"/>
                      <a:pt x="1397907" y="600424"/>
                      <a:pt x="1397907" y="600424"/>
                    </a:cubicBezTo>
                    <a:close/>
                  </a:path>
                </a:pathLst>
              </a:custGeom>
              <a:solidFill>
                <a:srgbClr val="FF9F92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59" name="Freeform 59"/>
              <p:cNvSpPr/>
              <p:nvPr/>
            </p:nvSpPr>
            <p:spPr>
              <a:xfrm>
                <a:off x="13999018" y="2428547"/>
                <a:ext cx="466825" cy="347503"/>
              </a:xfrm>
              <a:custGeom>
                <a:avLst/>
                <a:gdLst/>
                <a:ahLst/>
                <a:cxnLst/>
                <a:rect l="l" t="t" r="r" b="b"/>
                <a:pathLst>
                  <a:path w="466825" h="347503">
                    <a:moveTo>
                      <a:pt x="308513" y="337629"/>
                    </a:moveTo>
                    <a:cubicBezTo>
                      <a:pt x="288891" y="326865"/>
                      <a:pt x="218407" y="318007"/>
                      <a:pt x="218407" y="318007"/>
                    </a:cubicBezTo>
                    <a:cubicBezTo>
                      <a:pt x="161257" y="319436"/>
                      <a:pt x="131348" y="320484"/>
                      <a:pt x="101915" y="308482"/>
                    </a:cubicBezTo>
                    <a:cubicBezTo>
                      <a:pt x="84961" y="301339"/>
                      <a:pt x="48099" y="310387"/>
                      <a:pt x="33431" y="314388"/>
                    </a:cubicBezTo>
                    <a:cubicBezTo>
                      <a:pt x="21334" y="317722"/>
                      <a:pt x="23906" y="306768"/>
                      <a:pt x="18286" y="295814"/>
                    </a:cubicBezTo>
                    <a:cubicBezTo>
                      <a:pt x="-3431" y="260524"/>
                      <a:pt x="-6574" y="216871"/>
                      <a:pt x="9904" y="178847"/>
                    </a:cubicBezTo>
                    <a:cubicBezTo>
                      <a:pt x="9904" y="178847"/>
                      <a:pt x="54957" y="176371"/>
                      <a:pt x="66006" y="166179"/>
                    </a:cubicBezTo>
                    <a:cubicBezTo>
                      <a:pt x="88581" y="147796"/>
                      <a:pt x="92200" y="105123"/>
                      <a:pt x="137920" y="79597"/>
                    </a:cubicBezTo>
                    <a:cubicBezTo>
                      <a:pt x="183640" y="54070"/>
                      <a:pt x="230313" y="-223"/>
                      <a:pt x="230313" y="-223"/>
                    </a:cubicBezTo>
                    <a:cubicBezTo>
                      <a:pt x="230313" y="-223"/>
                      <a:pt x="258888" y="6730"/>
                      <a:pt x="249363" y="31686"/>
                    </a:cubicBezTo>
                    <a:cubicBezTo>
                      <a:pt x="238027" y="57117"/>
                      <a:pt x="201738" y="80644"/>
                      <a:pt x="200213" y="92265"/>
                    </a:cubicBezTo>
                    <a:cubicBezTo>
                      <a:pt x="200689" y="94074"/>
                      <a:pt x="199641" y="98170"/>
                      <a:pt x="200213" y="99980"/>
                    </a:cubicBezTo>
                    <a:lnTo>
                      <a:pt x="200213" y="99980"/>
                    </a:lnTo>
                    <a:cubicBezTo>
                      <a:pt x="199927" y="108715"/>
                      <a:pt x="204024" y="117030"/>
                      <a:pt x="210977" y="122269"/>
                    </a:cubicBezTo>
                    <a:cubicBezTo>
                      <a:pt x="211167" y="123297"/>
                      <a:pt x="212215" y="123935"/>
                      <a:pt x="213263" y="123697"/>
                    </a:cubicBezTo>
                    <a:cubicBezTo>
                      <a:pt x="213263" y="123697"/>
                      <a:pt x="213263" y="123697"/>
                      <a:pt x="213263" y="123697"/>
                    </a:cubicBezTo>
                    <a:cubicBezTo>
                      <a:pt x="241266" y="138271"/>
                      <a:pt x="309560" y="128555"/>
                      <a:pt x="339946" y="119792"/>
                    </a:cubicBezTo>
                    <a:cubicBezTo>
                      <a:pt x="381188" y="108648"/>
                      <a:pt x="441386" y="96932"/>
                      <a:pt x="436243" y="124745"/>
                    </a:cubicBezTo>
                    <a:cubicBezTo>
                      <a:pt x="432909" y="152177"/>
                      <a:pt x="403953" y="134270"/>
                      <a:pt x="314323" y="175132"/>
                    </a:cubicBezTo>
                    <a:lnTo>
                      <a:pt x="314323" y="184657"/>
                    </a:lnTo>
                    <a:cubicBezTo>
                      <a:pt x="307465" y="188086"/>
                      <a:pt x="374997" y="191896"/>
                      <a:pt x="435576" y="182086"/>
                    </a:cubicBezTo>
                    <a:cubicBezTo>
                      <a:pt x="478058" y="176275"/>
                      <a:pt x="467484" y="205327"/>
                      <a:pt x="456436" y="215423"/>
                    </a:cubicBezTo>
                    <a:cubicBezTo>
                      <a:pt x="445005" y="223710"/>
                      <a:pt x="401286" y="224091"/>
                      <a:pt x="371854" y="228758"/>
                    </a:cubicBezTo>
                    <a:cubicBezTo>
                      <a:pt x="351566" y="231425"/>
                      <a:pt x="331182" y="234187"/>
                      <a:pt x="318514" y="237045"/>
                    </a:cubicBezTo>
                    <a:lnTo>
                      <a:pt x="315561" y="249141"/>
                    </a:lnTo>
                    <a:cubicBezTo>
                      <a:pt x="395190" y="273049"/>
                      <a:pt x="421288" y="253809"/>
                      <a:pt x="428432" y="276955"/>
                    </a:cubicBezTo>
                    <a:cubicBezTo>
                      <a:pt x="435576" y="300100"/>
                      <a:pt x="373759" y="304482"/>
                      <a:pt x="347279" y="297148"/>
                    </a:cubicBezTo>
                    <a:cubicBezTo>
                      <a:pt x="329467" y="293652"/>
                      <a:pt x="311371" y="292633"/>
                      <a:pt x="293273" y="294099"/>
                    </a:cubicBezTo>
                    <a:cubicBezTo>
                      <a:pt x="351661" y="324675"/>
                      <a:pt x="373949" y="313912"/>
                      <a:pt x="376617" y="334295"/>
                    </a:cubicBezTo>
                    <a:cubicBezTo>
                      <a:pt x="379283" y="354679"/>
                      <a:pt x="328134" y="347154"/>
                      <a:pt x="308989" y="338105"/>
                    </a:cubicBezTo>
                    <a:close/>
                  </a:path>
                </a:pathLst>
              </a:custGeom>
              <a:solidFill>
                <a:srgbClr val="FF9F92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60" name="Freeform 60"/>
              <p:cNvSpPr/>
              <p:nvPr/>
            </p:nvSpPr>
            <p:spPr>
              <a:xfrm>
                <a:off x="14155684" y="2526941"/>
                <a:ext cx="51053" cy="83438"/>
              </a:xfrm>
              <a:custGeom>
                <a:avLst/>
                <a:gdLst/>
                <a:ahLst/>
                <a:cxnLst/>
                <a:rect l="l" t="t" r="r" b="b"/>
                <a:pathLst>
                  <a:path w="51053" h="83438">
                    <a:moveTo>
                      <a:pt x="-554" y="83216"/>
                    </a:moveTo>
                    <a:cubicBezTo>
                      <a:pt x="33165" y="60356"/>
                      <a:pt x="39356" y="5587"/>
                      <a:pt x="39832" y="-223"/>
                    </a:cubicBezTo>
                    <a:cubicBezTo>
                      <a:pt x="39642" y="8511"/>
                      <a:pt x="43547" y="16836"/>
                      <a:pt x="50500" y="22161"/>
                    </a:cubicBezTo>
                    <a:cubicBezTo>
                      <a:pt x="42595" y="77310"/>
                      <a:pt x="-554" y="83216"/>
                      <a:pt x="-554" y="83216"/>
                    </a:cubicBezTo>
                    <a:close/>
                  </a:path>
                </a:pathLst>
              </a:custGeom>
              <a:solidFill>
                <a:srgbClr val="F297AD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61" name="Freeform 61"/>
              <p:cNvSpPr/>
              <p:nvPr/>
            </p:nvSpPr>
            <p:spPr>
              <a:xfrm>
                <a:off x="9404233" y="5326386"/>
                <a:ext cx="660113" cy="433434"/>
              </a:xfrm>
              <a:custGeom>
                <a:avLst/>
                <a:gdLst/>
                <a:ahLst/>
                <a:cxnLst/>
                <a:rect l="l" t="t" r="r" b="b"/>
                <a:pathLst>
                  <a:path w="660113" h="433434">
                    <a:moveTo>
                      <a:pt x="-363" y="105551"/>
                    </a:moveTo>
                    <a:cubicBezTo>
                      <a:pt x="204425" y="379204"/>
                      <a:pt x="485412" y="433212"/>
                      <a:pt x="485412" y="433212"/>
                    </a:cubicBezTo>
                    <a:cubicBezTo>
                      <a:pt x="567327" y="368060"/>
                      <a:pt x="569137" y="291765"/>
                      <a:pt x="569137" y="291765"/>
                    </a:cubicBezTo>
                    <a:cubicBezTo>
                      <a:pt x="569137" y="291765"/>
                      <a:pt x="647337" y="220994"/>
                      <a:pt x="658481" y="186990"/>
                    </a:cubicBezTo>
                    <a:cubicBezTo>
                      <a:pt x="669626" y="152986"/>
                      <a:pt x="591806" y="52973"/>
                      <a:pt x="544943" y="62308"/>
                    </a:cubicBezTo>
                    <a:cubicBezTo>
                      <a:pt x="513320" y="69737"/>
                      <a:pt x="494746" y="95836"/>
                      <a:pt x="485412" y="110695"/>
                    </a:cubicBezTo>
                    <a:cubicBezTo>
                      <a:pt x="524560" y="23160"/>
                      <a:pt x="492841" y="-6558"/>
                      <a:pt x="438930" y="872"/>
                    </a:cubicBezTo>
                    <a:cubicBezTo>
                      <a:pt x="381208" y="8301"/>
                      <a:pt x="435215" y="21351"/>
                      <a:pt x="394258" y="67547"/>
                    </a:cubicBezTo>
                    <a:lnTo>
                      <a:pt x="384733" y="77072"/>
                    </a:lnTo>
                    <a:cubicBezTo>
                      <a:pt x="376980" y="82692"/>
                      <a:pt x="368055" y="86501"/>
                      <a:pt x="358634" y="88216"/>
                    </a:cubicBezTo>
                    <a:cubicBezTo>
                      <a:pt x="348823" y="89864"/>
                      <a:pt x="338860" y="90502"/>
                      <a:pt x="328916" y="90121"/>
                    </a:cubicBezTo>
                    <a:cubicBezTo>
                      <a:pt x="323259" y="90435"/>
                      <a:pt x="317591" y="89788"/>
                      <a:pt x="312152" y="88216"/>
                    </a:cubicBezTo>
                    <a:cubicBezTo>
                      <a:pt x="301417" y="86644"/>
                      <a:pt x="290836" y="84158"/>
                      <a:pt x="280529" y="80787"/>
                    </a:cubicBezTo>
                    <a:cubicBezTo>
                      <a:pt x="262527" y="74938"/>
                      <a:pt x="245087" y="67480"/>
                      <a:pt x="228428" y="58498"/>
                    </a:cubicBezTo>
                    <a:cubicBezTo>
                      <a:pt x="157657" y="19350"/>
                      <a:pt x="127938" y="6396"/>
                      <a:pt x="73932" y="19350"/>
                    </a:cubicBezTo>
                    <a:cubicBezTo>
                      <a:pt x="19925" y="32304"/>
                      <a:pt x="19925" y="73357"/>
                      <a:pt x="19925" y="73357"/>
                    </a:cubicBezTo>
                    <a:lnTo>
                      <a:pt x="-554" y="104980"/>
                    </a:lnTo>
                    <a:close/>
                  </a:path>
                </a:pathLst>
              </a:custGeom>
              <a:solidFill>
                <a:srgbClr val="449EB5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62" name="Freeform 62"/>
              <p:cNvSpPr/>
              <p:nvPr/>
            </p:nvSpPr>
            <p:spPr>
              <a:xfrm>
                <a:off x="9404424" y="5432262"/>
                <a:ext cx="484441" cy="327653"/>
              </a:xfrm>
              <a:custGeom>
                <a:avLst/>
                <a:gdLst/>
                <a:ahLst/>
                <a:cxnLst/>
                <a:rect l="l" t="t" r="r" b="b"/>
                <a:pathLst>
                  <a:path w="484441" h="327653">
                    <a:moveTo>
                      <a:pt x="-554" y="342"/>
                    </a:moveTo>
                    <a:cubicBezTo>
                      <a:pt x="203662" y="273519"/>
                      <a:pt x="483888" y="327431"/>
                      <a:pt x="483888" y="327431"/>
                    </a:cubicBezTo>
                    <a:cubicBezTo>
                      <a:pt x="341013" y="266090"/>
                      <a:pt x="211092" y="186175"/>
                      <a:pt x="121938" y="87686"/>
                    </a:cubicBezTo>
                    <a:cubicBezTo>
                      <a:pt x="30974" y="-12802"/>
                      <a:pt x="-554" y="342"/>
                      <a:pt x="-554" y="342"/>
                    </a:cubicBezTo>
                    <a:close/>
                  </a:path>
                </a:pathLst>
              </a:custGeom>
              <a:solidFill>
                <a:srgbClr val="227C91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63" name="Freeform 63"/>
              <p:cNvSpPr/>
              <p:nvPr/>
            </p:nvSpPr>
            <p:spPr>
              <a:xfrm>
                <a:off x="11041755" y="1784277"/>
                <a:ext cx="1611645" cy="1800837"/>
              </a:xfrm>
              <a:custGeom>
                <a:avLst/>
                <a:gdLst/>
                <a:ahLst/>
                <a:cxnLst/>
                <a:rect l="l" t="t" r="r" b="b"/>
                <a:pathLst>
                  <a:path w="1611645" h="1800837">
                    <a:moveTo>
                      <a:pt x="1195707" y="175418"/>
                    </a:moveTo>
                    <a:cubicBezTo>
                      <a:pt x="1195707" y="175418"/>
                      <a:pt x="1445643" y="140175"/>
                      <a:pt x="1611092" y="210755"/>
                    </a:cubicBezTo>
                    <a:cubicBezTo>
                      <a:pt x="1611092" y="210755"/>
                      <a:pt x="1603854" y="392302"/>
                      <a:pt x="1430689" y="872362"/>
                    </a:cubicBezTo>
                    <a:cubicBezTo>
                      <a:pt x="1225616" y="1441004"/>
                      <a:pt x="1125889" y="1789810"/>
                      <a:pt x="1125889" y="1789810"/>
                    </a:cubicBezTo>
                    <a:cubicBezTo>
                      <a:pt x="956534" y="1869534"/>
                      <a:pt x="-23112" y="1485010"/>
                      <a:pt x="-157" y="1391189"/>
                    </a:cubicBezTo>
                    <a:cubicBezTo>
                      <a:pt x="99475" y="982661"/>
                      <a:pt x="441327" y="783208"/>
                      <a:pt x="465521" y="539749"/>
                    </a:cubicBezTo>
                    <a:cubicBezTo>
                      <a:pt x="489714" y="298099"/>
                      <a:pt x="487047" y="-173864"/>
                      <a:pt x="916625" y="65785"/>
                    </a:cubicBezTo>
                    <a:close/>
                  </a:path>
                </a:pathLst>
              </a:custGeom>
              <a:solidFill>
                <a:srgbClr val="479EB8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64" name="Freeform 64"/>
              <p:cNvSpPr/>
              <p:nvPr/>
            </p:nvSpPr>
            <p:spPr>
              <a:xfrm>
                <a:off x="11082062" y="1431756"/>
                <a:ext cx="856475" cy="837152"/>
              </a:xfrm>
              <a:custGeom>
                <a:avLst/>
                <a:gdLst/>
                <a:ahLst/>
                <a:cxnLst/>
                <a:rect l="l" t="t" r="r" b="b"/>
                <a:pathLst>
                  <a:path w="856475" h="837152">
                    <a:moveTo>
                      <a:pt x="378160" y="-223"/>
                    </a:moveTo>
                    <a:cubicBezTo>
                      <a:pt x="148989" y="99504"/>
                      <a:pt x="-554" y="358584"/>
                      <a:pt x="-554" y="358584"/>
                    </a:cubicBezTo>
                    <a:cubicBezTo>
                      <a:pt x="138987" y="597757"/>
                      <a:pt x="447883" y="836929"/>
                      <a:pt x="447883" y="836929"/>
                    </a:cubicBezTo>
                    <a:cubicBezTo>
                      <a:pt x="447883" y="836929"/>
                      <a:pt x="960518" y="473836"/>
                      <a:pt x="836599" y="398779"/>
                    </a:cubicBezTo>
                    <a:cubicBezTo>
                      <a:pt x="607332" y="258952"/>
                      <a:pt x="378160" y="-223"/>
                      <a:pt x="378160" y="-223"/>
                    </a:cubicBezTo>
                    <a:close/>
                  </a:path>
                </a:pathLst>
              </a:custGeom>
              <a:solidFill>
                <a:srgbClr val="449EB7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65" name="Freeform 65"/>
              <p:cNvSpPr/>
              <p:nvPr/>
            </p:nvSpPr>
            <p:spPr>
              <a:xfrm>
                <a:off x="12290308" y="1987749"/>
                <a:ext cx="841343" cy="785889"/>
              </a:xfrm>
              <a:custGeom>
                <a:avLst/>
                <a:gdLst/>
                <a:ahLst/>
                <a:cxnLst/>
                <a:rect l="l" t="t" r="r" b="b"/>
                <a:pathLst>
                  <a:path w="841343" h="785889">
                    <a:moveTo>
                      <a:pt x="493032" y="785667"/>
                    </a:moveTo>
                    <a:cubicBezTo>
                      <a:pt x="781735" y="584499"/>
                      <a:pt x="840790" y="323609"/>
                      <a:pt x="840790" y="323609"/>
                    </a:cubicBezTo>
                    <a:cubicBezTo>
                      <a:pt x="840790" y="323609"/>
                      <a:pt x="524846" y="51670"/>
                      <a:pt x="345490" y="1854"/>
                    </a:cubicBezTo>
                    <a:cubicBezTo>
                      <a:pt x="212140" y="-35103"/>
                      <a:pt x="-554" y="433337"/>
                      <a:pt x="-554" y="433337"/>
                    </a:cubicBezTo>
                    <a:close/>
                  </a:path>
                </a:pathLst>
              </a:custGeom>
              <a:solidFill>
                <a:srgbClr val="449EB7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66" name="Freeform 66"/>
              <p:cNvSpPr/>
              <p:nvPr/>
            </p:nvSpPr>
            <p:spPr>
              <a:xfrm>
                <a:off x="12455761" y="1511324"/>
                <a:ext cx="89291" cy="133691"/>
              </a:xfrm>
              <a:custGeom>
                <a:avLst/>
                <a:gdLst/>
                <a:ahLst/>
                <a:cxnLst/>
                <a:rect l="l" t="t" r="r" b="b"/>
                <a:pathLst>
                  <a:path w="89291" h="133691">
                    <a:moveTo>
                      <a:pt x="20684" y="21936"/>
                    </a:moveTo>
                    <a:cubicBezTo>
                      <a:pt x="20684" y="21936"/>
                      <a:pt x="84787" y="-36548"/>
                      <a:pt x="88502" y="36509"/>
                    </a:cubicBezTo>
                    <a:cubicBezTo>
                      <a:pt x="93550" y="120901"/>
                      <a:pt x="16017" y="150809"/>
                      <a:pt x="2777" y="123853"/>
                    </a:cubicBezTo>
                    <a:cubicBezTo>
                      <a:pt x="-10654" y="95278"/>
                      <a:pt x="20874" y="21936"/>
                      <a:pt x="20874" y="21936"/>
                    </a:cubicBezTo>
                    <a:close/>
                  </a:path>
                </a:pathLst>
              </a:custGeom>
              <a:solidFill>
                <a:srgbClr val="FFB1A9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67" name="Freeform 67"/>
              <p:cNvSpPr/>
              <p:nvPr/>
            </p:nvSpPr>
            <p:spPr>
              <a:xfrm>
                <a:off x="11971901" y="1489730"/>
                <a:ext cx="83959" cy="135272"/>
              </a:xfrm>
              <a:custGeom>
                <a:avLst/>
                <a:gdLst/>
                <a:ahLst/>
                <a:cxnLst/>
                <a:rect l="l" t="t" r="r" b="b"/>
                <a:pathLst>
                  <a:path w="83959" h="135272">
                    <a:moveTo>
                      <a:pt x="70585" y="25909"/>
                    </a:moveTo>
                    <a:cubicBezTo>
                      <a:pt x="70585" y="25909"/>
                      <a:pt x="12101" y="-37622"/>
                      <a:pt x="1052" y="33434"/>
                    </a:cubicBezTo>
                    <a:cubicBezTo>
                      <a:pt x="-12378" y="115444"/>
                      <a:pt x="62393" y="152306"/>
                      <a:pt x="78585" y="127351"/>
                    </a:cubicBezTo>
                    <a:cubicBezTo>
                      <a:pt x="92968" y="102395"/>
                      <a:pt x="70585" y="25909"/>
                      <a:pt x="70585" y="25909"/>
                    </a:cubicBezTo>
                    <a:close/>
                  </a:path>
                </a:pathLst>
              </a:custGeom>
              <a:solidFill>
                <a:srgbClr val="FFB1A9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68" name="Freeform 68"/>
              <p:cNvSpPr/>
              <p:nvPr/>
            </p:nvSpPr>
            <p:spPr>
              <a:xfrm>
                <a:off x="12008844" y="1720744"/>
                <a:ext cx="418528" cy="281798"/>
              </a:xfrm>
              <a:custGeom>
                <a:avLst/>
                <a:gdLst/>
                <a:ahLst/>
                <a:cxnLst/>
                <a:rect l="l" t="t" r="r" b="b"/>
                <a:pathLst>
                  <a:path w="418528" h="281798">
                    <a:moveTo>
                      <a:pt x="138988" y="-223"/>
                    </a:moveTo>
                    <a:cubicBezTo>
                      <a:pt x="138988" y="-223"/>
                      <a:pt x="89172" y="159225"/>
                      <a:pt x="-554" y="189134"/>
                    </a:cubicBezTo>
                    <a:cubicBezTo>
                      <a:pt x="-554" y="189134"/>
                      <a:pt x="212425" y="358298"/>
                      <a:pt x="417975" y="238950"/>
                    </a:cubicBezTo>
                    <a:cubicBezTo>
                      <a:pt x="417975" y="238950"/>
                      <a:pt x="348252" y="199135"/>
                      <a:pt x="348252" y="9778"/>
                    </a:cubicBezTo>
                    <a:close/>
                  </a:path>
                </a:pathLst>
              </a:custGeom>
              <a:solidFill>
                <a:srgbClr val="FF9F92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69" name="Freeform 69"/>
              <p:cNvSpPr/>
              <p:nvPr/>
            </p:nvSpPr>
            <p:spPr>
              <a:xfrm>
                <a:off x="12037755" y="1242757"/>
                <a:ext cx="446226" cy="583331"/>
              </a:xfrm>
              <a:custGeom>
                <a:avLst/>
                <a:gdLst/>
                <a:ahLst/>
                <a:cxnLst/>
                <a:rect l="l" t="t" r="r" b="b"/>
                <a:pathLst>
                  <a:path w="446226" h="583331">
                    <a:moveTo>
                      <a:pt x="211613" y="582730"/>
                    </a:moveTo>
                    <a:cubicBezTo>
                      <a:pt x="349154" y="589588"/>
                      <a:pt x="431641" y="504339"/>
                      <a:pt x="445167" y="234687"/>
                    </a:cubicBezTo>
                    <a:cubicBezTo>
                      <a:pt x="452215" y="95241"/>
                      <a:pt x="385825" y="7991"/>
                      <a:pt x="231616" y="276"/>
                    </a:cubicBezTo>
                    <a:cubicBezTo>
                      <a:pt x="77406" y="-7439"/>
                      <a:pt x="8064" y="74762"/>
                      <a:pt x="1111" y="212303"/>
                    </a:cubicBezTo>
                    <a:cubicBezTo>
                      <a:pt x="-13462" y="502434"/>
                      <a:pt x="68548" y="575491"/>
                      <a:pt x="211613" y="582730"/>
                    </a:cubicBezTo>
                    <a:close/>
                  </a:path>
                </a:pathLst>
              </a:custGeom>
              <a:solidFill>
                <a:srgbClr val="FFB1A9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70" name="Freeform 70"/>
              <p:cNvSpPr/>
              <p:nvPr/>
            </p:nvSpPr>
            <p:spPr>
              <a:xfrm>
                <a:off x="12021391" y="1122900"/>
                <a:ext cx="491400" cy="444682"/>
              </a:xfrm>
              <a:custGeom>
                <a:avLst/>
                <a:gdLst/>
                <a:ahLst/>
                <a:cxnLst/>
                <a:rect l="l" t="t" r="r" b="b"/>
                <a:pathLst>
                  <a:path w="491400" h="444682">
                    <a:moveTo>
                      <a:pt x="70624" y="180903"/>
                    </a:moveTo>
                    <a:cubicBezTo>
                      <a:pt x="70624" y="180903"/>
                      <a:pt x="22999" y="234529"/>
                      <a:pt x="18713" y="431982"/>
                    </a:cubicBezTo>
                    <a:cubicBezTo>
                      <a:pt x="18713" y="431982"/>
                      <a:pt x="-101398" y="-17789"/>
                      <a:pt x="258171" y="309"/>
                    </a:cubicBezTo>
                    <a:cubicBezTo>
                      <a:pt x="617740" y="18406"/>
                      <a:pt x="453339" y="444460"/>
                      <a:pt x="453339" y="444460"/>
                    </a:cubicBezTo>
                    <a:cubicBezTo>
                      <a:pt x="453339" y="444460"/>
                      <a:pt x="469817" y="265771"/>
                      <a:pt x="407904" y="197381"/>
                    </a:cubicBezTo>
                    <a:cubicBezTo>
                      <a:pt x="407904" y="197381"/>
                      <a:pt x="280364" y="206430"/>
                      <a:pt x="70624" y="180903"/>
                    </a:cubicBezTo>
                    <a:close/>
                  </a:path>
                </a:pathLst>
              </a:custGeom>
              <a:solidFill>
                <a:srgbClr val="1E1F45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71" name="Freeform 71"/>
              <p:cNvSpPr/>
              <p:nvPr/>
            </p:nvSpPr>
            <p:spPr>
              <a:xfrm>
                <a:off x="12219991" y="1492240"/>
                <a:ext cx="68888" cy="124608"/>
              </a:xfrm>
              <a:custGeom>
                <a:avLst/>
                <a:gdLst/>
                <a:ahLst/>
                <a:cxnLst/>
                <a:rect l="l" t="t" r="r" b="b"/>
                <a:pathLst>
                  <a:path w="68888" h="124608">
                    <a:moveTo>
                      <a:pt x="33568" y="-223"/>
                    </a:moveTo>
                    <a:cubicBezTo>
                      <a:pt x="33568" y="-223"/>
                      <a:pt x="-20725" y="86835"/>
                      <a:pt x="7660" y="118173"/>
                    </a:cubicBezTo>
                    <a:cubicBezTo>
                      <a:pt x="26710" y="138842"/>
                      <a:pt x="68334" y="101314"/>
                      <a:pt x="68334" y="101314"/>
                    </a:cubicBezTo>
                  </a:path>
                </a:pathLst>
              </a:custGeom>
              <a:solidFill>
                <a:srgbClr val="EF9086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72" name="Freeform 72"/>
              <p:cNvSpPr/>
              <p:nvPr/>
            </p:nvSpPr>
            <p:spPr>
              <a:xfrm>
                <a:off x="12124422" y="1447269"/>
                <a:ext cx="35272" cy="58700"/>
              </a:xfrm>
              <a:custGeom>
                <a:avLst/>
                <a:gdLst/>
                <a:ahLst/>
                <a:cxnLst/>
                <a:rect l="l" t="t" r="r" b="b"/>
                <a:pathLst>
                  <a:path w="35272" h="58700">
                    <a:moveTo>
                      <a:pt x="-498" y="28365"/>
                    </a:moveTo>
                    <a:cubicBezTo>
                      <a:pt x="-1260" y="44843"/>
                      <a:pt x="5884" y="57988"/>
                      <a:pt x="15599" y="58464"/>
                    </a:cubicBezTo>
                    <a:cubicBezTo>
                      <a:pt x="25314" y="58940"/>
                      <a:pt x="33792" y="46558"/>
                      <a:pt x="34649" y="29889"/>
                    </a:cubicBezTo>
                    <a:cubicBezTo>
                      <a:pt x="35506" y="13221"/>
                      <a:pt x="28362" y="266"/>
                      <a:pt x="18647" y="-210"/>
                    </a:cubicBezTo>
                    <a:cubicBezTo>
                      <a:pt x="8932" y="-686"/>
                      <a:pt x="454" y="11697"/>
                      <a:pt x="-403" y="28365"/>
                    </a:cubicBezTo>
                    <a:close/>
                  </a:path>
                </a:pathLst>
              </a:custGeom>
              <a:solidFill>
                <a:srgbClr val="1E1F45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73" name="Freeform 73"/>
              <p:cNvSpPr/>
              <p:nvPr/>
            </p:nvSpPr>
            <p:spPr>
              <a:xfrm>
                <a:off x="12354161" y="1458794"/>
                <a:ext cx="32900" cy="58700"/>
              </a:xfrm>
              <a:custGeom>
                <a:avLst/>
                <a:gdLst/>
                <a:ahLst/>
                <a:cxnLst/>
                <a:rect l="l" t="t" r="r" b="b"/>
                <a:pathLst>
                  <a:path w="32900" h="58700">
                    <a:moveTo>
                      <a:pt x="-494" y="28365"/>
                    </a:moveTo>
                    <a:cubicBezTo>
                      <a:pt x="-1256" y="44844"/>
                      <a:pt x="5317" y="57988"/>
                      <a:pt x="14461" y="58464"/>
                    </a:cubicBezTo>
                    <a:cubicBezTo>
                      <a:pt x="23604" y="58940"/>
                      <a:pt x="31415" y="46463"/>
                      <a:pt x="32272" y="29889"/>
                    </a:cubicBezTo>
                    <a:cubicBezTo>
                      <a:pt x="33129" y="13316"/>
                      <a:pt x="26462" y="266"/>
                      <a:pt x="17318" y="-210"/>
                    </a:cubicBezTo>
                    <a:cubicBezTo>
                      <a:pt x="8174" y="-686"/>
                      <a:pt x="363" y="11792"/>
                      <a:pt x="-494" y="28365"/>
                    </a:cubicBezTo>
                    <a:close/>
                  </a:path>
                </a:pathLst>
              </a:custGeom>
              <a:solidFill>
                <a:srgbClr val="1E1F45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74" name="Freeform 74"/>
              <p:cNvSpPr/>
              <p:nvPr/>
            </p:nvSpPr>
            <p:spPr>
              <a:xfrm>
                <a:off x="12187736" y="1673125"/>
                <a:ext cx="106378" cy="64795"/>
              </a:xfrm>
              <a:custGeom>
                <a:avLst/>
                <a:gdLst/>
                <a:ahLst/>
                <a:cxnLst/>
                <a:rect l="l" t="t" r="r" b="b"/>
                <a:pathLst>
                  <a:path w="106378" h="64795">
                    <a:moveTo>
                      <a:pt x="98970" y="3962"/>
                    </a:moveTo>
                    <a:cubicBezTo>
                      <a:pt x="103828" y="3486"/>
                      <a:pt x="106591" y="9106"/>
                      <a:pt x="105638" y="15107"/>
                    </a:cubicBezTo>
                    <a:cubicBezTo>
                      <a:pt x="102866" y="42338"/>
                      <a:pt x="80511" y="63408"/>
                      <a:pt x="53155" y="64541"/>
                    </a:cubicBezTo>
                    <a:cubicBezTo>
                      <a:pt x="18294" y="65589"/>
                      <a:pt x="2577" y="40634"/>
                      <a:pt x="-471" y="10344"/>
                    </a:cubicBezTo>
                    <a:cubicBezTo>
                      <a:pt x="-1137" y="4438"/>
                      <a:pt x="2292" y="-991"/>
                      <a:pt x="7054" y="-133"/>
                    </a:cubicBezTo>
                    <a:lnTo>
                      <a:pt x="35629" y="5010"/>
                    </a:lnTo>
                    <a:cubicBezTo>
                      <a:pt x="47412" y="7134"/>
                      <a:pt x="59432" y="7648"/>
                      <a:pt x="71348" y="6534"/>
                    </a:cubicBezTo>
                    <a:lnTo>
                      <a:pt x="99256" y="3962"/>
                    </a:lnTo>
                    <a:close/>
                  </a:path>
                </a:pathLst>
              </a:custGeom>
              <a:solidFill>
                <a:srgbClr val="F34A56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75" name="Freeform 75"/>
              <p:cNvSpPr/>
              <p:nvPr/>
            </p:nvSpPr>
            <p:spPr>
              <a:xfrm>
                <a:off x="11968744" y="1857080"/>
                <a:ext cx="487966" cy="158397"/>
              </a:xfrm>
              <a:custGeom>
                <a:avLst/>
                <a:gdLst/>
                <a:ahLst/>
                <a:cxnLst/>
                <a:rect l="l" t="t" r="r" b="b"/>
                <a:pathLst>
                  <a:path w="487966" h="158397">
                    <a:moveTo>
                      <a:pt x="78028" y="7173"/>
                    </a:moveTo>
                    <a:cubicBezTo>
                      <a:pt x="118224" y="85183"/>
                      <a:pt x="297579" y="156144"/>
                      <a:pt x="427977" y="74896"/>
                    </a:cubicBezTo>
                    <a:cubicBezTo>
                      <a:pt x="438806" y="68448"/>
                      <a:pt x="452427" y="69048"/>
                      <a:pt x="462647" y="76420"/>
                    </a:cubicBezTo>
                    <a:lnTo>
                      <a:pt x="487413" y="94422"/>
                    </a:lnTo>
                    <a:cubicBezTo>
                      <a:pt x="433025" y="154906"/>
                      <a:pt x="318153" y="169098"/>
                      <a:pt x="216236" y="150620"/>
                    </a:cubicBezTo>
                    <a:cubicBezTo>
                      <a:pt x="114318" y="132141"/>
                      <a:pt x="41166" y="91851"/>
                      <a:pt x="-458" y="4887"/>
                    </a:cubicBezTo>
                    <a:cubicBezTo>
                      <a:pt x="-3506" y="-1495"/>
                      <a:pt x="67360" y="-3114"/>
                      <a:pt x="78028" y="7173"/>
                    </a:cubicBezTo>
                    <a:close/>
                  </a:path>
                </a:pathLst>
              </a:custGeom>
              <a:solidFill>
                <a:srgbClr val="479EB8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76" name="Freeform 76"/>
              <p:cNvSpPr/>
              <p:nvPr/>
            </p:nvSpPr>
            <p:spPr>
              <a:xfrm>
                <a:off x="11987318" y="1894861"/>
                <a:ext cx="495300" cy="127654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127654">
                    <a:moveTo>
                      <a:pt x="-554" y="-223"/>
                    </a:moveTo>
                    <a:cubicBezTo>
                      <a:pt x="-554" y="-223"/>
                      <a:pt x="131558" y="241331"/>
                      <a:pt x="494746" y="59880"/>
                    </a:cubicBezTo>
                  </a:path>
                </a:pathLst>
              </a:custGeom>
              <a:noFill/>
              <a:ln w="9525" cap="flat">
                <a:solidFill>
                  <a:srgbClr val="FFFFFF"/>
                </a:solidFill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77" name="Freeform 77"/>
              <p:cNvSpPr/>
              <p:nvPr/>
            </p:nvSpPr>
            <p:spPr>
              <a:xfrm>
                <a:off x="11510306" y="1987730"/>
                <a:ext cx="164972" cy="311372"/>
              </a:xfrm>
              <a:custGeom>
                <a:avLst/>
                <a:gdLst/>
                <a:ahLst/>
                <a:cxnLst/>
                <a:rect l="l" t="t" r="r" b="b"/>
                <a:pathLst>
                  <a:path w="164972" h="311372">
                    <a:moveTo>
                      <a:pt x="164419" y="-223"/>
                    </a:moveTo>
                    <a:cubicBezTo>
                      <a:pt x="164419" y="-223"/>
                      <a:pt x="44595" y="66452"/>
                      <a:pt x="-554" y="311149"/>
                    </a:cubicBezTo>
                  </a:path>
                </a:pathLst>
              </a:custGeom>
              <a:noFill/>
              <a:ln w="9525" cap="flat">
                <a:solidFill>
                  <a:srgbClr val="FFFFFF"/>
                </a:solidFill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</p:grpSp>
        <p:grpSp>
          <p:nvGrpSpPr>
            <p:cNvPr id="78" name="Group 78"/>
            <p:cNvGrpSpPr/>
            <p:nvPr/>
          </p:nvGrpSpPr>
          <p:grpSpPr>
            <a:xfrm>
              <a:off x="4523794" y="2176872"/>
              <a:ext cx="2050630" cy="3497210"/>
              <a:chOff x="11206603" y="1775257"/>
              <a:chExt cx="2649273" cy="4518154"/>
            </a:xfrm>
          </p:grpSpPr>
          <p:sp>
            <p:nvSpPr>
              <p:cNvPr id="79" name="Freeform 79"/>
              <p:cNvSpPr/>
              <p:nvPr/>
            </p:nvSpPr>
            <p:spPr>
              <a:xfrm>
                <a:off x="11206603" y="5909268"/>
                <a:ext cx="587597" cy="384048"/>
              </a:xfrm>
              <a:custGeom>
                <a:avLst/>
                <a:gdLst/>
                <a:ahLst/>
                <a:cxnLst/>
                <a:rect l="l" t="t" r="r" b="b"/>
                <a:pathLst>
                  <a:path w="587597" h="384048">
                    <a:moveTo>
                      <a:pt x="-555" y="348432"/>
                    </a:moveTo>
                    <a:cubicBezTo>
                      <a:pt x="-593" y="360205"/>
                      <a:pt x="35" y="371968"/>
                      <a:pt x="1350" y="383674"/>
                    </a:cubicBezTo>
                    <a:lnTo>
                      <a:pt x="586852" y="383674"/>
                    </a:lnTo>
                    <a:lnTo>
                      <a:pt x="586852" y="348432"/>
                    </a:lnTo>
                    <a:cubicBezTo>
                      <a:pt x="580994" y="251134"/>
                      <a:pt x="562258" y="155046"/>
                      <a:pt x="531130" y="62682"/>
                    </a:cubicBezTo>
                    <a:lnTo>
                      <a:pt x="384255" y="-374"/>
                    </a:lnTo>
                    <a:cubicBezTo>
                      <a:pt x="371301" y="75826"/>
                      <a:pt x="339678" y="122023"/>
                      <a:pt x="298530" y="153455"/>
                    </a:cubicBezTo>
                    <a:cubicBezTo>
                      <a:pt x="287833" y="161542"/>
                      <a:pt x="276670" y="168981"/>
                      <a:pt x="265097" y="175744"/>
                    </a:cubicBezTo>
                    <a:cubicBezTo>
                      <a:pt x="259906" y="178963"/>
                      <a:pt x="254296" y="181468"/>
                      <a:pt x="248428" y="183173"/>
                    </a:cubicBezTo>
                    <a:cubicBezTo>
                      <a:pt x="236313" y="188298"/>
                      <a:pt x="223864" y="192622"/>
                      <a:pt x="211186" y="196127"/>
                    </a:cubicBezTo>
                    <a:cubicBezTo>
                      <a:pt x="159179" y="210986"/>
                      <a:pt x="107078" y="214701"/>
                      <a:pt x="71835" y="220226"/>
                    </a:cubicBezTo>
                    <a:cubicBezTo>
                      <a:pt x="8589" y="231370"/>
                      <a:pt x="-745" y="303665"/>
                      <a:pt x="-745" y="348146"/>
                    </a:cubicBezTo>
                    <a:close/>
                  </a:path>
                </a:pathLst>
              </a:custGeom>
              <a:solidFill>
                <a:srgbClr val="FCC46C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80" name="Freeform 80"/>
              <p:cNvSpPr/>
              <p:nvPr/>
            </p:nvSpPr>
            <p:spPr>
              <a:xfrm>
                <a:off x="11206792" y="6258264"/>
                <a:ext cx="587408" cy="35051"/>
              </a:xfrm>
              <a:custGeom>
                <a:avLst/>
                <a:gdLst/>
                <a:ahLst/>
                <a:cxnLst/>
                <a:rect l="l" t="t" r="r" b="b"/>
                <a:pathLst>
                  <a:path w="587408" h="35051">
                    <a:moveTo>
                      <a:pt x="-744" y="-374"/>
                    </a:moveTo>
                    <a:cubicBezTo>
                      <a:pt x="-782" y="11333"/>
                      <a:pt x="-153" y="23039"/>
                      <a:pt x="1161" y="34678"/>
                    </a:cubicBezTo>
                    <a:lnTo>
                      <a:pt x="586663" y="34678"/>
                    </a:lnTo>
                    <a:lnTo>
                      <a:pt x="586663" y="-374"/>
                    </a:lnTo>
                    <a:close/>
                  </a:path>
                </a:pathLst>
              </a:custGeom>
              <a:solidFill>
                <a:srgbClr val="E09C44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81" name="Freeform 81"/>
              <p:cNvSpPr/>
              <p:nvPr/>
            </p:nvSpPr>
            <p:spPr>
              <a:xfrm>
                <a:off x="13441652" y="5844117"/>
                <a:ext cx="414224" cy="449294"/>
              </a:xfrm>
              <a:custGeom>
                <a:avLst/>
                <a:gdLst/>
                <a:ahLst/>
                <a:cxnLst/>
                <a:rect l="l" t="t" r="r" b="b"/>
                <a:pathLst>
                  <a:path w="414224" h="449294">
                    <a:moveTo>
                      <a:pt x="295" y="413582"/>
                    </a:moveTo>
                    <a:cubicBezTo>
                      <a:pt x="1390" y="425622"/>
                      <a:pt x="3924" y="437481"/>
                      <a:pt x="7819" y="448920"/>
                    </a:cubicBezTo>
                    <a:lnTo>
                      <a:pt x="398344" y="448920"/>
                    </a:lnTo>
                    <a:cubicBezTo>
                      <a:pt x="403964" y="437853"/>
                      <a:pt x="407679" y="425956"/>
                      <a:pt x="409488" y="413678"/>
                    </a:cubicBezTo>
                    <a:cubicBezTo>
                      <a:pt x="448541" y="228036"/>
                      <a:pt x="188128" y="-374"/>
                      <a:pt x="188128" y="-374"/>
                    </a:cubicBezTo>
                    <a:lnTo>
                      <a:pt x="106213" y="109164"/>
                    </a:lnTo>
                    <a:cubicBezTo>
                      <a:pt x="106213" y="109164"/>
                      <a:pt x="115738" y="283662"/>
                      <a:pt x="46682" y="320809"/>
                    </a:cubicBezTo>
                    <a:cubicBezTo>
                      <a:pt x="2105" y="343098"/>
                      <a:pt x="-3515" y="383960"/>
                      <a:pt x="199" y="413678"/>
                    </a:cubicBezTo>
                    <a:close/>
                  </a:path>
                </a:pathLst>
              </a:custGeom>
              <a:solidFill>
                <a:srgbClr val="FCC46C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82" name="Freeform 82"/>
              <p:cNvSpPr/>
              <p:nvPr/>
            </p:nvSpPr>
            <p:spPr>
              <a:xfrm>
                <a:off x="13441739" y="6258264"/>
                <a:ext cx="407479" cy="35051"/>
              </a:xfrm>
              <a:custGeom>
                <a:avLst/>
                <a:gdLst/>
                <a:ahLst/>
                <a:cxnLst/>
                <a:rect l="l" t="t" r="r" b="b"/>
                <a:pathLst>
                  <a:path w="407479" h="35051">
                    <a:moveTo>
                      <a:pt x="406448" y="-374"/>
                    </a:moveTo>
                    <a:lnTo>
                      <a:pt x="-745" y="-374"/>
                    </a:lnTo>
                    <a:cubicBezTo>
                      <a:pt x="331" y="11561"/>
                      <a:pt x="2817" y="23334"/>
                      <a:pt x="6684" y="34678"/>
                    </a:cubicBezTo>
                    <a:lnTo>
                      <a:pt x="397209" y="34678"/>
                    </a:lnTo>
                    <a:cubicBezTo>
                      <a:pt x="399305" y="22724"/>
                      <a:pt x="402448" y="10990"/>
                      <a:pt x="406734" y="-374"/>
                    </a:cubicBezTo>
                    <a:close/>
                  </a:path>
                </a:pathLst>
              </a:custGeom>
              <a:solidFill>
                <a:srgbClr val="E09C44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83" name="Freeform 83"/>
              <p:cNvSpPr/>
              <p:nvPr/>
            </p:nvSpPr>
            <p:spPr>
              <a:xfrm>
                <a:off x="11384435" y="3484870"/>
                <a:ext cx="2380583" cy="2593181"/>
              </a:xfrm>
              <a:custGeom>
                <a:avLst/>
                <a:gdLst/>
                <a:ahLst/>
                <a:cxnLst/>
                <a:rect l="l" t="t" r="r" b="b"/>
                <a:pathLst>
                  <a:path w="2380583" h="2593181">
                    <a:moveTo>
                      <a:pt x="-459" y="1115099"/>
                    </a:moveTo>
                    <a:cubicBezTo>
                      <a:pt x="-459" y="1271214"/>
                      <a:pt x="138986" y="2548135"/>
                      <a:pt x="138986" y="2548135"/>
                    </a:cubicBezTo>
                    <a:cubicBezTo>
                      <a:pt x="222921" y="2555994"/>
                      <a:pt x="307550" y="2550984"/>
                      <a:pt x="389970" y="2533276"/>
                    </a:cubicBezTo>
                    <a:cubicBezTo>
                      <a:pt x="429022" y="1886433"/>
                      <a:pt x="432737" y="1328840"/>
                      <a:pt x="432737" y="1328840"/>
                    </a:cubicBezTo>
                    <a:lnTo>
                      <a:pt x="1100250" y="828873"/>
                    </a:lnTo>
                    <a:lnTo>
                      <a:pt x="1102154" y="826968"/>
                    </a:lnTo>
                    <a:cubicBezTo>
                      <a:pt x="1102154" y="826968"/>
                      <a:pt x="1103964" y="838112"/>
                      <a:pt x="1109584" y="858591"/>
                    </a:cubicBezTo>
                    <a:cubicBezTo>
                      <a:pt x="1143017" y="1005371"/>
                      <a:pt x="1282463" y="1618781"/>
                      <a:pt x="1340089" y="1760037"/>
                    </a:cubicBezTo>
                    <a:cubicBezTo>
                      <a:pt x="1406764" y="1919962"/>
                      <a:pt x="2130664" y="2592808"/>
                      <a:pt x="2130664" y="2592808"/>
                    </a:cubicBezTo>
                    <a:cubicBezTo>
                      <a:pt x="2264014" y="2574234"/>
                      <a:pt x="2379838" y="2477555"/>
                      <a:pt x="2379838" y="2477555"/>
                    </a:cubicBezTo>
                    <a:cubicBezTo>
                      <a:pt x="2119234" y="2046168"/>
                      <a:pt x="1764047" y="1613256"/>
                      <a:pt x="1764047" y="1613256"/>
                    </a:cubicBezTo>
                    <a:cubicBezTo>
                      <a:pt x="1736138" y="1457142"/>
                      <a:pt x="1715755" y="1111384"/>
                      <a:pt x="1704516" y="852971"/>
                    </a:cubicBezTo>
                    <a:lnTo>
                      <a:pt x="1704516" y="841827"/>
                    </a:lnTo>
                    <a:cubicBezTo>
                      <a:pt x="1697086" y="667138"/>
                      <a:pt x="1693371" y="535122"/>
                      <a:pt x="1693371" y="535122"/>
                    </a:cubicBezTo>
                    <a:lnTo>
                      <a:pt x="1816148" y="284043"/>
                    </a:lnTo>
                    <a:lnTo>
                      <a:pt x="1038909" y="-374"/>
                    </a:lnTo>
                    <a:lnTo>
                      <a:pt x="864124" y="222702"/>
                    </a:lnTo>
                    <a:cubicBezTo>
                      <a:pt x="864124" y="222702"/>
                      <a:pt x="825072" y="259849"/>
                      <a:pt x="761826" y="319381"/>
                    </a:cubicBezTo>
                    <a:cubicBezTo>
                      <a:pt x="758111" y="321190"/>
                      <a:pt x="756301" y="324905"/>
                      <a:pt x="752301" y="326810"/>
                    </a:cubicBezTo>
                    <a:cubicBezTo>
                      <a:pt x="517986" y="549790"/>
                      <a:pt x="-745" y="1046138"/>
                      <a:pt x="-745" y="1114908"/>
                    </a:cubicBezTo>
                    <a:close/>
                  </a:path>
                </a:pathLst>
              </a:custGeom>
              <a:solidFill>
                <a:srgbClr val="B7425E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84" name="Freeform 84"/>
              <p:cNvSpPr/>
              <p:nvPr/>
            </p:nvSpPr>
            <p:spPr>
              <a:xfrm>
                <a:off x="12938325" y="4095898"/>
                <a:ext cx="147751" cy="245745"/>
              </a:xfrm>
              <a:custGeom>
                <a:avLst/>
                <a:gdLst/>
                <a:ahLst/>
                <a:cxnLst/>
                <a:rect l="l" t="t" r="r" b="b"/>
                <a:pathLst>
                  <a:path w="147751" h="245745">
                    <a:moveTo>
                      <a:pt x="147006" y="245372"/>
                    </a:moveTo>
                    <a:lnTo>
                      <a:pt x="147006" y="234132"/>
                    </a:lnTo>
                    <a:cubicBezTo>
                      <a:pt x="-15968" y="144788"/>
                      <a:pt x="11751" y="3341"/>
                      <a:pt x="11751" y="1436"/>
                    </a:cubicBezTo>
                    <a:lnTo>
                      <a:pt x="2226" y="-374"/>
                    </a:lnTo>
                    <a:cubicBezTo>
                      <a:pt x="416" y="1436"/>
                      <a:pt x="-29302" y="154122"/>
                      <a:pt x="146720" y="245372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85" name="Freeform 85"/>
              <p:cNvSpPr/>
              <p:nvPr/>
            </p:nvSpPr>
            <p:spPr>
              <a:xfrm>
                <a:off x="12432625" y="3878252"/>
                <a:ext cx="166627" cy="470344"/>
              </a:xfrm>
              <a:custGeom>
                <a:avLst/>
                <a:gdLst/>
                <a:ahLst/>
                <a:cxnLst/>
                <a:rect l="l" t="t" r="r" b="b"/>
                <a:pathLst>
                  <a:path w="166627" h="470344">
                    <a:moveTo>
                      <a:pt x="60536" y="339859"/>
                    </a:moveTo>
                    <a:cubicBezTo>
                      <a:pt x="54821" y="373063"/>
                      <a:pt x="51125" y="406592"/>
                      <a:pt x="49487" y="440253"/>
                    </a:cubicBezTo>
                    <a:lnTo>
                      <a:pt x="51297" y="438348"/>
                    </a:lnTo>
                    <a:cubicBezTo>
                      <a:pt x="51297" y="438348"/>
                      <a:pt x="53202" y="449587"/>
                      <a:pt x="58726" y="469971"/>
                    </a:cubicBezTo>
                    <a:cubicBezTo>
                      <a:pt x="66061" y="226417"/>
                      <a:pt x="165882" y="83256"/>
                      <a:pt x="165882" y="81446"/>
                    </a:cubicBezTo>
                    <a:lnTo>
                      <a:pt x="156357" y="75826"/>
                    </a:lnTo>
                    <a:cubicBezTo>
                      <a:pt x="154548" y="77731"/>
                      <a:pt x="91683" y="168790"/>
                      <a:pt x="62156" y="326810"/>
                    </a:cubicBezTo>
                    <a:cubicBezTo>
                      <a:pt x="-56145" y="222702"/>
                      <a:pt x="60250" y="7056"/>
                      <a:pt x="60250" y="5151"/>
                    </a:cubicBezTo>
                    <a:lnTo>
                      <a:pt x="50725" y="-374"/>
                    </a:lnTo>
                    <a:cubicBezTo>
                      <a:pt x="50725" y="3341"/>
                      <a:pt x="-71194" y="230131"/>
                      <a:pt x="60250" y="339859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86" name="Freeform 86"/>
              <p:cNvSpPr/>
              <p:nvPr/>
            </p:nvSpPr>
            <p:spPr>
              <a:xfrm>
                <a:off x="12135767" y="3726138"/>
                <a:ext cx="173259" cy="91249"/>
              </a:xfrm>
              <a:custGeom>
                <a:avLst/>
                <a:gdLst/>
                <a:ahLst/>
                <a:cxnLst/>
                <a:rect l="l" t="t" r="r" b="b"/>
                <a:pathLst>
                  <a:path w="173259" h="91249">
                    <a:moveTo>
                      <a:pt x="-745" y="87161"/>
                    </a:moveTo>
                    <a:lnTo>
                      <a:pt x="-745" y="87161"/>
                    </a:lnTo>
                    <a:cubicBezTo>
                      <a:pt x="4579" y="89266"/>
                      <a:pt x="10209" y="90514"/>
                      <a:pt x="15923" y="90876"/>
                    </a:cubicBezTo>
                    <a:cubicBezTo>
                      <a:pt x="73073" y="90876"/>
                      <a:pt x="166990" y="10771"/>
                      <a:pt x="172514" y="7056"/>
                    </a:cubicBezTo>
                    <a:lnTo>
                      <a:pt x="165085" y="-374"/>
                    </a:lnTo>
                    <a:cubicBezTo>
                      <a:pt x="133747" y="25725"/>
                      <a:pt x="47166" y="88971"/>
                      <a:pt x="6684" y="79732"/>
                    </a:cubicBezTo>
                    <a:cubicBezTo>
                      <a:pt x="4779" y="81542"/>
                      <a:pt x="2969" y="85257"/>
                      <a:pt x="-745" y="8716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87" name="Freeform 87"/>
              <p:cNvSpPr/>
              <p:nvPr/>
            </p:nvSpPr>
            <p:spPr>
              <a:xfrm>
                <a:off x="12472857" y="2425356"/>
                <a:ext cx="669321" cy="447725"/>
              </a:xfrm>
              <a:custGeom>
                <a:avLst/>
                <a:gdLst/>
                <a:ahLst/>
                <a:cxnLst/>
                <a:rect l="l" t="t" r="r" b="b"/>
                <a:pathLst>
                  <a:path w="669321" h="447725">
                    <a:moveTo>
                      <a:pt x="668576" y="10819"/>
                    </a:moveTo>
                    <a:cubicBezTo>
                      <a:pt x="668576" y="10819"/>
                      <a:pt x="432261" y="-27281"/>
                      <a:pt x="308150" y="37108"/>
                    </a:cubicBezTo>
                    <a:cubicBezTo>
                      <a:pt x="78979" y="156742"/>
                      <a:pt x="-745" y="316191"/>
                      <a:pt x="-745" y="316191"/>
                    </a:cubicBezTo>
                    <a:lnTo>
                      <a:pt x="245571" y="447350"/>
                    </a:lnTo>
                    <a:cubicBezTo>
                      <a:pt x="247190" y="448207"/>
                      <a:pt x="378921" y="152075"/>
                      <a:pt x="668576" y="10819"/>
                    </a:cubicBezTo>
                    <a:close/>
                  </a:path>
                </a:pathLst>
              </a:custGeom>
              <a:solidFill>
                <a:srgbClr val="5BC099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88" name="Freeform 88"/>
              <p:cNvSpPr/>
              <p:nvPr/>
            </p:nvSpPr>
            <p:spPr>
              <a:xfrm>
                <a:off x="12215777" y="2436589"/>
                <a:ext cx="1558249" cy="1764694"/>
              </a:xfrm>
              <a:custGeom>
                <a:avLst/>
                <a:gdLst/>
                <a:ahLst/>
                <a:cxnLst/>
                <a:rect l="l" t="t" r="r" b="b"/>
                <a:pathLst>
                  <a:path w="1558249" h="1764694">
                    <a:moveTo>
                      <a:pt x="1281891" y="123792"/>
                    </a:moveTo>
                    <a:cubicBezTo>
                      <a:pt x="1382284" y="177608"/>
                      <a:pt x="1549638" y="380205"/>
                      <a:pt x="1557068" y="504792"/>
                    </a:cubicBezTo>
                    <a:cubicBezTo>
                      <a:pt x="1564497" y="625569"/>
                      <a:pt x="1475248" y="738917"/>
                      <a:pt x="1414193" y="833691"/>
                    </a:cubicBezTo>
                    <a:cubicBezTo>
                      <a:pt x="1224550" y="1130965"/>
                      <a:pt x="1025573" y="1392903"/>
                      <a:pt x="940038" y="1740375"/>
                    </a:cubicBezTo>
                    <a:cubicBezTo>
                      <a:pt x="940038" y="1742280"/>
                      <a:pt x="506842" y="1915064"/>
                      <a:pt x="-745" y="1303749"/>
                    </a:cubicBezTo>
                    <a:cubicBezTo>
                      <a:pt x="-745" y="1303749"/>
                      <a:pt x="285576" y="917224"/>
                      <a:pt x="385969" y="588421"/>
                    </a:cubicBezTo>
                    <a:cubicBezTo>
                      <a:pt x="427803" y="452728"/>
                      <a:pt x="481305" y="320922"/>
                      <a:pt x="545894" y="194468"/>
                    </a:cubicBezTo>
                    <a:cubicBezTo>
                      <a:pt x="615427" y="55212"/>
                      <a:pt x="778304" y="-11749"/>
                      <a:pt x="928894" y="1205"/>
                    </a:cubicBezTo>
                    <a:cubicBezTo>
                      <a:pt x="1055387" y="10730"/>
                      <a:pt x="1183688" y="69976"/>
                      <a:pt x="1282177" y="123887"/>
                    </a:cubicBezTo>
                    <a:close/>
                  </a:path>
                </a:pathLst>
              </a:custGeom>
              <a:solidFill>
                <a:srgbClr val="6ED6AB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89" name="Freeform 89"/>
              <p:cNvSpPr/>
              <p:nvPr/>
            </p:nvSpPr>
            <p:spPr>
              <a:xfrm>
                <a:off x="13260098" y="2383399"/>
                <a:ext cx="288988" cy="235510"/>
              </a:xfrm>
              <a:custGeom>
                <a:avLst/>
                <a:gdLst/>
                <a:ahLst/>
                <a:cxnLst/>
                <a:rect l="l" t="t" r="r" b="b"/>
                <a:pathLst>
                  <a:path w="288988" h="235510">
                    <a:moveTo>
                      <a:pt x="288243" y="9342"/>
                    </a:moveTo>
                    <a:cubicBezTo>
                      <a:pt x="288243" y="9342"/>
                      <a:pt x="248334" y="128881"/>
                      <a:pt x="248334" y="218892"/>
                    </a:cubicBezTo>
                    <a:cubicBezTo>
                      <a:pt x="248334" y="218892"/>
                      <a:pt x="58976" y="288615"/>
                      <a:pt x="-745" y="139168"/>
                    </a:cubicBezTo>
                    <a:cubicBezTo>
                      <a:pt x="-745" y="139168"/>
                      <a:pt x="73835" y="58967"/>
                      <a:pt x="58976" y="-374"/>
                    </a:cubicBezTo>
                    <a:close/>
                  </a:path>
                </a:pathLst>
              </a:custGeom>
              <a:solidFill>
                <a:srgbClr val="FF9F92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90" name="Freeform 90"/>
              <p:cNvSpPr/>
              <p:nvPr/>
            </p:nvSpPr>
            <p:spPr>
              <a:xfrm>
                <a:off x="12966632" y="3183213"/>
                <a:ext cx="294894" cy="217646"/>
              </a:xfrm>
              <a:custGeom>
                <a:avLst/>
                <a:gdLst/>
                <a:ahLst/>
                <a:cxnLst/>
                <a:rect l="l" t="t" r="r" b="b"/>
                <a:pathLst>
                  <a:path w="294894" h="217646">
                    <a:moveTo>
                      <a:pt x="84599" y="-374"/>
                    </a:moveTo>
                    <a:cubicBezTo>
                      <a:pt x="84599" y="-374"/>
                      <a:pt x="206995" y="34964"/>
                      <a:pt x="236999" y="77731"/>
                    </a:cubicBezTo>
                    <a:cubicBezTo>
                      <a:pt x="268526" y="120499"/>
                      <a:pt x="294149" y="217273"/>
                      <a:pt x="294149" y="217273"/>
                    </a:cubicBezTo>
                    <a:lnTo>
                      <a:pt x="84599" y="217273"/>
                    </a:lnTo>
                    <a:lnTo>
                      <a:pt x="45641" y="144693"/>
                    </a:lnTo>
                    <a:lnTo>
                      <a:pt x="-745" y="48014"/>
                    </a:lnTo>
                    <a:lnTo>
                      <a:pt x="84980" y="-374"/>
                    </a:lnTo>
                    <a:close/>
                  </a:path>
                </a:pathLst>
              </a:custGeom>
              <a:solidFill>
                <a:srgbClr val="FF9F92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91" name="Freeform 91"/>
              <p:cNvSpPr/>
              <p:nvPr/>
            </p:nvSpPr>
            <p:spPr>
              <a:xfrm>
                <a:off x="12674120" y="3075581"/>
                <a:ext cx="844867" cy="500725"/>
              </a:xfrm>
              <a:custGeom>
                <a:avLst/>
                <a:gdLst/>
                <a:ahLst/>
                <a:cxnLst/>
                <a:rect l="l" t="t" r="r" b="b"/>
                <a:pathLst>
                  <a:path w="844867" h="500725">
                    <a:moveTo>
                      <a:pt x="710105" y="-374"/>
                    </a:moveTo>
                    <a:cubicBezTo>
                      <a:pt x="710105" y="-374"/>
                      <a:pt x="617046" y="144406"/>
                      <a:pt x="457026" y="229750"/>
                    </a:cubicBezTo>
                    <a:cubicBezTo>
                      <a:pt x="457026" y="229750"/>
                      <a:pt x="257953" y="57157"/>
                      <a:pt x="-745" y="72016"/>
                    </a:cubicBezTo>
                    <a:cubicBezTo>
                      <a:pt x="-745" y="72016"/>
                      <a:pt x="213281" y="456159"/>
                      <a:pt x="397495" y="498832"/>
                    </a:cubicBezTo>
                    <a:cubicBezTo>
                      <a:pt x="494269" y="521120"/>
                      <a:pt x="844122" y="290996"/>
                      <a:pt x="844122" y="290996"/>
                    </a:cubicBezTo>
                    <a:cubicBezTo>
                      <a:pt x="844122" y="290996"/>
                      <a:pt x="775256" y="47823"/>
                      <a:pt x="710105" y="-374"/>
                    </a:cubicBezTo>
                    <a:close/>
                  </a:path>
                </a:pathLst>
              </a:custGeom>
              <a:solidFill>
                <a:srgbClr val="FFB1A9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92" name="Freeform 92"/>
              <p:cNvSpPr/>
              <p:nvPr/>
            </p:nvSpPr>
            <p:spPr>
              <a:xfrm>
                <a:off x="13220188" y="2776007"/>
                <a:ext cx="588125" cy="742961"/>
              </a:xfrm>
              <a:custGeom>
                <a:avLst/>
                <a:gdLst/>
                <a:ahLst/>
                <a:cxnLst/>
                <a:rect l="l" t="t" r="r" b="b"/>
                <a:pathLst>
                  <a:path w="588125" h="742961">
                    <a:moveTo>
                      <a:pt x="158704" y="214617"/>
                    </a:moveTo>
                    <a:cubicBezTo>
                      <a:pt x="92029" y="361493"/>
                      <a:pt x="-745" y="433692"/>
                      <a:pt x="-745" y="433692"/>
                    </a:cubicBezTo>
                    <a:cubicBezTo>
                      <a:pt x="-745" y="433692"/>
                      <a:pt x="98886" y="702679"/>
                      <a:pt x="278242" y="742588"/>
                    </a:cubicBezTo>
                    <a:cubicBezTo>
                      <a:pt x="278242" y="742588"/>
                      <a:pt x="776494" y="294151"/>
                      <a:pt x="507890" y="36309"/>
                    </a:cubicBezTo>
                    <a:cubicBezTo>
                      <a:pt x="399210" y="-67704"/>
                      <a:pt x="225664" y="67742"/>
                      <a:pt x="158704" y="214617"/>
                    </a:cubicBezTo>
                    <a:close/>
                  </a:path>
                </a:pathLst>
              </a:custGeom>
              <a:solidFill>
                <a:srgbClr val="5BC099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93" name="Freeform 93"/>
              <p:cNvSpPr/>
              <p:nvPr/>
            </p:nvSpPr>
            <p:spPr>
              <a:xfrm>
                <a:off x="12367563" y="2770685"/>
                <a:ext cx="765280" cy="473487"/>
              </a:xfrm>
              <a:custGeom>
                <a:avLst/>
                <a:gdLst/>
                <a:ahLst/>
                <a:cxnLst/>
                <a:rect l="l" t="t" r="r" b="b"/>
                <a:pathLst>
                  <a:path w="765280" h="473487">
                    <a:moveTo>
                      <a:pt x="297143" y="73445"/>
                    </a:moveTo>
                    <a:lnTo>
                      <a:pt x="158459" y="-374"/>
                    </a:lnTo>
                    <a:cubicBezTo>
                      <a:pt x="114930" y="63634"/>
                      <a:pt x="-26612" y="280900"/>
                      <a:pt x="3392" y="352051"/>
                    </a:cubicBezTo>
                    <a:cubicBezTo>
                      <a:pt x="25776" y="406058"/>
                      <a:pt x="448209" y="461875"/>
                      <a:pt x="764535" y="473114"/>
                    </a:cubicBezTo>
                    <a:cubicBezTo>
                      <a:pt x="764535" y="473114"/>
                      <a:pt x="643567" y="355766"/>
                      <a:pt x="249042" y="201270"/>
                    </a:cubicBezTo>
                    <a:close/>
                  </a:path>
                </a:pathLst>
              </a:custGeom>
              <a:solidFill>
                <a:srgbClr val="FF9F92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94" name="Freeform 94"/>
              <p:cNvSpPr/>
              <p:nvPr/>
            </p:nvSpPr>
            <p:spPr>
              <a:xfrm>
                <a:off x="12471007" y="2843256"/>
                <a:ext cx="238831" cy="166792"/>
              </a:xfrm>
              <a:custGeom>
                <a:avLst/>
                <a:gdLst/>
                <a:ahLst/>
                <a:cxnLst/>
                <a:rect l="l" t="t" r="r" b="b"/>
                <a:pathLst>
                  <a:path w="238831" h="166792">
                    <a:moveTo>
                      <a:pt x="238086" y="166419"/>
                    </a:moveTo>
                    <a:lnTo>
                      <a:pt x="206463" y="129271"/>
                    </a:lnTo>
                    <a:cubicBezTo>
                      <a:pt x="192080" y="109383"/>
                      <a:pt x="185136" y="85075"/>
                      <a:pt x="186841" y="60596"/>
                    </a:cubicBezTo>
                    <a:cubicBezTo>
                      <a:pt x="190365" y="37736"/>
                      <a:pt x="80828" y="-22081"/>
                      <a:pt x="60825" y="7828"/>
                    </a:cubicBezTo>
                    <a:cubicBezTo>
                      <a:pt x="45966" y="30116"/>
                      <a:pt x="100069" y="12304"/>
                      <a:pt x="121785" y="49452"/>
                    </a:cubicBezTo>
                    <a:cubicBezTo>
                      <a:pt x="121785" y="49452"/>
                      <a:pt x="67874" y="39927"/>
                      <a:pt x="30917" y="47737"/>
                    </a:cubicBezTo>
                    <a:cubicBezTo>
                      <a:pt x="-8136" y="55167"/>
                      <a:pt x="-14994" y="83075"/>
                      <a:pt x="32727" y="80980"/>
                    </a:cubicBezTo>
                    <a:cubicBezTo>
                      <a:pt x="110641" y="77646"/>
                      <a:pt x="119595" y="103268"/>
                      <a:pt x="119595" y="103268"/>
                    </a:cubicBezTo>
                    <a:cubicBezTo>
                      <a:pt x="119595" y="103268"/>
                      <a:pt x="32250" y="97077"/>
                      <a:pt x="40918" y="117460"/>
                    </a:cubicBezTo>
                    <a:cubicBezTo>
                      <a:pt x="56158" y="143464"/>
                      <a:pt x="164267" y="138510"/>
                      <a:pt x="238086" y="166419"/>
                    </a:cubicBezTo>
                    <a:close/>
                  </a:path>
                </a:pathLst>
              </a:custGeom>
              <a:solidFill>
                <a:srgbClr val="FFB1A9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95" name="Freeform 95"/>
              <p:cNvSpPr/>
              <p:nvPr/>
            </p:nvSpPr>
            <p:spPr>
              <a:xfrm>
                <a:off x="13178197" y="2030473"/>
                <a:ext cx="120286" cy="186024"/>
              </a:xfrm>
              <a:custGeom>
                <a:avLst/>
                <a:gdLst/>
                <a:ahLst/>
                <a:cxnLst/>
                <a:rect l="l" t="t" r="r" b="b"/>
                <a:pathLst>
                  <a:path w="120286" h="186024">
                    <a:moveTo>
                      <a:pt x="106968" y="177673"/>
                    </a:moveTo>
                    <a:cubicBezTo>
                      <a:pt x="93728" y="195485"/>
                      <a:pt x="27244" y="185769"/>
                      <a:pt x="7623" y="125000"/>
                    </a:cubicBezTo>
                    <a:cubicBezTo>
                      <a:pt x="-31144" y="5461"/>
                      <a:pt x="74869" y="-32829"/>
                      <a:pt x="119541" y="28512"/>
                    </a:cubicBezTo>
                    <a:lnTo>
                      <a:pt x="106968" y="177673"/>
                    </a:lnTo>
                    <a:close/>
                  </a:path>
                </a:pathLst>
              </a:custGeom>
              <a:solidFill>
                <a:srgbClr val="FFB1A9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96" name="Freeform 96"/>
              <p:cNvSpPr/>
              <p:nvPr/>
            </p:nvSpPr>
            <p:spPr>
              <a:xfrm>
                <a:off x="13239722" y="1893633"/>
                <a:ext cx="539938" cy="553249"/>
              </a:xfrm>
              <a:custGeom>
                <a:avLst/>
                <a:gdLst/>
                <a:ahLst/>
                <a:cxnLst/>
                <a:rect l="l" t="t" r="r" b="b"/>
                <a:pathLst>
                  <a:path w="539938" h="553249">
                    <a:moveTo>
                      <a:pt x="533600" y="282414"/>
                    </a:moveTo>
                    <a:cubicBezTo>
                      <a:pt x="512549" y="229265"/>
                      <a:pt x="452828" y="221073"/>
                      <a:pt x="410727" y="257364"/>
                    </a:cubicBezTo>
                    <a:lnTo>
                      <a:pt x="454923" y="94105"/>
                    </a:lnTo>
                    <a:cubicBezTo>
                      <a:pt x="426348" y="64673"/>
                      <a:pt x="395868" y="43623"/>
                      <a:pt x="331098" y="26096"/>
                    </a:cubicBezTo>
                    <a:cubicBezTo>
                      <a:pt x="88401" y="-39245"/>
                      <a:pt x="60017" y="36955"/>
                      <a:pt x="60017" y="36955"/>
                    </a:cubicBezTo>
                    <a:cubicBezTo>
                      <a:pt x="60017" y="36955"/>
                      <a:pt x="60017" y="91152"/>
                      <a:pt x="8201" y="280604"/>
                    </a:cubicBezTo>
                    <a:cubicBezTo>
                      <a:pt x="-13421" y="360710"/>
                      <a:pt x="-3229" y="483487"/>
                      <a:pt x="122501" y="532541"/>
                    </a:cubicBezTo>
                    <a:cubicBezTo>
                      <a:pt x="146742" y="541961"/>
                      <a:pt x="172040" y="548362"/>
                      <a:pt x="197844" y="551591"/>
                    </a:cubicBezTo>
                    <a:cubicBezTo>
                      <a:pt x="273387" y="560563"/>
                      <a:pt x="346615" y="521939"/>
                      <a:pt x="381867" y="454531"/>
                    </a:cubicBezTo>
                    <a:cubicBezTo>
                      <a:pt x="389743" y="439520"/>
                      <a:pt x="393582" y="422708"/>
                      <a:pt x="393011" y="405763"/>
                    </a:cubicBezTo>
                    <a:lnTo>
                      <a:pt x="393011" y="405763"/>
                    </a:lnTo>
                    <a:cubicBezTo>
                      <a:pt x="422443" y="420908"/>
                      <a:pt x="452828" y="420908"/>
                      <a:pt x="490261" y="393095"/>
                    </a:cubicBezTo>
                    <a:cubicBezTo>
                      <a:pt x="538934" y="356900"/>
                      <a:pt x="546554" y="314799"/>
                      <a:pt x="533600" y="281938"/>
                    </a:cubicBezTo>
                    <a:close/>
                  </a:path>
                </a:pathLst>
              </a:custGeom>
              <a:solidFill>
                <a:srgbClr val="FFB1A9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97" name="Freeform 97"/>
              <p:cNvSpPr/>
              <p:nvPr/>
            </p:nvSpPr>
            <p:spPr>
              <a:xfrm>
                <a:off x="13401426" y="2120318"/>
                <a:ext cx="68887" cy="124692"/>
              </a:xfrm>
              <a:custGeom>
                <a:avLst/>
                <a:gdLst/>
                <a:ahLst/>
                <a:cxnLst/>
                <a:rect l="l" t="t" r="r" b="b"/>
                <a:pathLst>
                  <a:path w="68887" h="124692">
                    <a:moveTo>
                      <a:pt x="33377" y="-374"/>
                    </a:moveTo>
                    <a:cubicBezTo>
                      <a:pt x="33377" y="-374"/>
                      <a:pt x="-20916" y="86685"/>
                      <a:pt x="7468" y="118117"/>
                    </a:cubicBezTo>
                    <a:cubicBezTo>
                      <a:pt x="26518" y="138786"/>
                      <a:pt x="68142" y="101163"/>
                      <a:pt x="68142" y="101163"/>
                    </a:cubicBezTo>
                  </a:path>
                </a:pathLst>
              </a:custGeom>
              <a:solidFill>
                <a:srgbClr val="EF9086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98" name="Freeform 98"/>
              <p:cNvSpPr/>
              <p:nvPr/>
            </p:nvSpPr>
            <p:spPr>
              <a:xfrm>
                <a:off x="13318424" y="2094309"/>
                <a:ext cx="38184" cy="48590"/>
              </a:xfrm>
              <a:custGeom>
                <a:avLst/>
                <a:gdLst/>
                <a:ahLst/>
                <a:cxnLst/>
                <a:rect l="l" t="t" r="r" b="b"/>
                <a:pathLst>
                  <a:path w="38184" h="48590">
                    <a:moveTo>
                      <a:pt x="24844" y="109"/>
                    </a:moveTo>
                    <a:cubicBezTo>
                      <a:pt x="34369" y="2776"/>
                      <a:pt x="39893" y="15634"/>
                      <a:pt x="36369" y="28684"/>
                    </a:cubicBezTo>
                    <a:cubicBezTo>
                      <a:pt x="32845" y="41733"/>
                      <a:pt x="21796" y="50401"/>
                      <a:pt x="11890" y="47734"/>
                    </a:cubicBezTo>
                    <a:cubicBezTo>
                      <a:pt x="1984" y="45067"/>
                      <a:pt x="-3160" y="32208"/>
                      <a:pt x="365" y="19159"/>
                    </a:cubicBezTo>
                    <a:cubicBezTo>
                      <a:pt x="3889" y="6109"/>
                      <a:pt x="14938" y="-2558"/>
                      <a:pt x="24844" y="109"/>
                    </a:cubicBezTo>
                    <a:close/>
                  </a:path>
                </a:pathLst>
              </a:custGeom>
              <a:solidFill>
                <a:srgbClr val="1E1F45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99" name="Freeform 99"/>
              <p:cNvSpPr/>
              <p:nvPr/>
            </p:nvSpPr>
            <p:spPr>
              <a:xfrm>
                <a:off x="13510388" y="2118384"/>
                <a:ext cx="38149" cy="48613"/>
              </a:xfrm>
              <a:custGeom>
                <a:avLst/>
                <a:gdLst/>
                <a:ahLst/>
                <a:cxnLst/>
                <a:rect l="l" t="t" r="r" b="b"/>
                <a:pathLst>
                  <a:path w="38149" h="48613">
                    <a:moveTo>
                      <a:pt x="24808" y="132"/>
                    </a:moveTo>
                    <a:cubicBezTo>
                      <a:pt x="34333" y="2799"/>
                      <a:pt x="39858" y="15658"/>
                      <a:pt x="36334" y="28707"/>
                    </a:cubicBezTo>
                    <a:cubicBezTo>
                      <a:pt x="32810" y="41756"/>
                      <a:pt x="21856" y="50424"/>
                      <a:pt x="11855" y="47757"/>
                    </a:cubicBezTo>
                    <a:cubicBezTo>
                      <a:pt x="1853" y="45090"/>
                      <a:pt x="-3195" y="32136"/>
                      <a:pt x="424" y="19182"/>
                    </a:cubicBezTo>
                    <a:cubicBezTo>
                      <a:pt x="4044" y="6228"/>
                      <a:pt x="14903" y="-2630"/>
                      <a:pt x="24808" y="132"/>
                    </a:cubicBezTo>
                    <a:close/>
                  </a:path>
                </a:pathLst>
              </a:custGeom>
              <a:solidFill>
                <a:srgbClr val="1E1F45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00" name="Freeform 100"/>
              <p:cNvSpPr/>
              <p:nvPr/>
            </p:nvSpPr>
            <p:spPr>
              <a:xfrm>
                <a:off x="13241524" y="2026021"/>
                <a:ext cx="187261" cy="187261"/>
              </a:xfrm>
              <a:custGeom>
                <a:avLst/>
                <a:gdLst/>
                <a:ahLst/>
                <a:cxnLst/>
                <a:rect l="l" t="t" r="r" b="b"/>
                <a:pathLst>
                  <a:path w="187261" h="187261">
                    <a:moveTo>
                      <a:pt x="92885" y="186888"/>
                    </a:moveTo>
                    <a:cubicBezTo>
                      <a:pt x="41174" y="186888"/>
                      <a:pt x="-745" y="144968"/>
                      <a:pt x="-745" y="93257"/>
                    </a:cubicBezTo>
                    <a:cubicBezTo>
                      <a:pt x="-745" y="41546"/>
                      <a:pt x="41174" y="-374"/>
                      <a:pt x="92885" y="-374"/>
                    </a:cubicBezTo>
                    <a:cubicBezTo>
                      <a:pt x="144596" y="-374"/>
                      <a:pt x="186516" y="41546"/>
                      <a:pt x="186516" y="93257"/>
                    </a:cubicBezTo>
                    <a:cubicBezTo>
                      <a:pt x="186468" y="144949"/>
                      <a:pt x="144577" y="186840"/>
                      <a:pt x="92885" y="186888"/>
                    </a:cubicBezTo>
                    <a:close/>
                    <a:moveTo>
                      <a:pt x="92885" y="7818"/>
                    </a:moveTo>
                    <a:cubicBezTo>
                      <a:pt x="45536" y="7818"/>
                      <a:pt x="7160" y="46194"/>
                      <a:pt x="7160" y="93543"/>
                    </a:cubicBezTo>
                    <a:cubicBezTo>
                      <a:pt x="7160" y="140892"/>
                      <a:pt x="45536" y="179268"/>
                      <a:pt x="92885" y="179268"/>
                    </a:cubicBezTo>
                    <a:cubicBezTo>
                      <a:pt x="140234" y="179268"/>
                      <a:pt x="178610" y="140892"/>
                      <a:pt x="178610" y="93543"/>
                    </a:cubicBezTo>
                    <a:cubicBezTo>
                      <a:pt x="178610" y="46194"/>
                      <a:pt x="140234" y="7818"/>
                      <a:pt x="92885" y="7818"/>
                    </a:cubicBezTo>
                    <a:close/>
                  </a:path>
                </a:pathLst>
              </a:custGeom>
              <a:solidFill>
                <a:srgbClr val="1E1F45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01" name="Freeform 101"/>
              <p:cNvSpPr/>
              <p:nvPr/>
            </p:nvSpPr>
            <p:spPr>
              <a:xfrm>
                <a:off x="13447263" y="2048499"/>
                <a:ext cx="199644" cy="199645"/>
              </a:xfrm>
              <a:custGeom>
                <a:avLst/>
                <a:gdLst/>
                <a:ahLst/>
                <a:cxnLst/>
                <a:rect l="l" t="t" r="r" b="b"/>
                <a:pathLst>
                  <a:path w="199644" h="199645">
                    <a:moveTo>
                      <a:pt x="99458" y="199271"/>
                    </a:moveTo>
                    <a:cubicBezTo>
                      <a:pt x="44328" y="199481"/>
                      <a:pt x="-535" y="154961"/>
                      <a:pt x="-745" y="99830"/>
                    </a:cubicBezTo>
                    <a:cubicBezTo>
                      <a:pt x="-954" y="44699"/>
                      <a:pt x="43565" y="-163"/>
                      <a:pt x="98696" y="-373"/>
                    </a:cubicBezTo>
                    <a:cubicBezTo>
                      <a:pt x="153827" y="-582"/>
                      <a:pt x="198709" y="43937"/>
                      <a:pt x="198899" y="99068"/>
                    </a:cubicBezTo>
                    <a:cubicBezTo>
                      <a:pt x="198899" y="99192"/>
                      <a:pt x="198899" y="99325"/>
                      <a:pt x="198899" y="99449"/>
                    </a:cubicBezTo>
                    <a:cubicBezTo>
                      <a:pt x="198899" y="154428"/>
                      <a:pt x="154436" y="199062"/>
                      <a:pt x="99458" y="199271"/>
                    </a:cubicBezTo>
                    <a:close/>
                    <a:moveTo>
                      <a:pt x="99458" y="8771"/>
                    </a:moveTo>
                    <a:cubicBezTo>
                      <a:pt x="49119" y="8562"/>
                      <a:pt x="8133" y="49205"/>
                      <a:pt x="7923" y="99544"/>
                    </a:cubicBezTo>
                    <a:cubicBezTo>
                      <a:pt x="7713" y="149884"/>
                      <a:pt x="48356" y="190870"/>
                      <a:pt x="98696" y="191080"/>
                    </a:cubicBezTo>
                    <a:cubicBezTo>
                      <a:pt x="149036" y="191289"/>
                      <a:pt x="190041" y="150646"/>
                      <a:pt x="190231" y="100306"/>
                    </a:cubicBezTo>
                    <a:cubicBezTo>
                      <a:pt x="190231" y="100145"/>
                      <a:pt x="190231" y="99992"/>
                      <a:pt x="190231" y="99830"/>
                    </a:cubicBezTo>
                    <a:cubicBezTo>
                      <a:pt x="190422" y="49538"/>
                      <a:pt x="149845" y="8600"/>
                      <a:pt x="99553" y="8390"/>
                    </a:cubicBezTo>
                    <a:cubicBezTo>
                      <a:pt x="99525" y="8390"/>
                      <a:pt x="99487" y="8390"/>
                      <a:pt x="99458" y="8390"/>
                    </a:cubicBezTo>
                    <a:close/>
                  </a:path>
                </a:pathLst>
              </a:custGeom>
              <a:solidFill>
                <a:srgbClr val="1E1F45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02" name="Freeform 102"/>
              <p:cNvSpPr/>
              <p:nvPr/>
            </p:nvSpPr>
            <p:spPr>
              <a:xfrm>
                <a:off x="13234563" y="1775257"/>
                <a:ext cx="533231" cy="386388"/>
              </a:xfrm>
              <a:custGeom>
                <a:avLst/>
                <a:gdLst/>
                <a:ahLst/>
                <a:cxnLst/>
                <a:rect l="l" t="t" r="r" b="b"/>
                <a:pathLst>
                  <a:path w="533231" h="386388">
                    <a:moveTo>
                      <a:pt x="491133" y="183049"/>
                    </a:moveTo>
                    <a:cubicBezTo>
                      <a:pt x="481037" y="100181"/>
                      <a:pt x="435317" y="13503"/>
                      <a:pt x="291775" y="1026"/>
                    </a:cubicBezTo>
                    <a:cubicBezTo>
                      <a:pt x="208241" y="-6213"/>
                      <a:pt x="152805" y="15408"/>
                      <a:pt x="116134" y="47984"/>
                    </a:cubicBezTo>
                    <a:cubicBezTo>
                      <a:pt x="57650" y="28934"/>
                      <a:pt x="19074" y="85227"/>
                      <a:pt x="4501" y="129137"/>
                    </a:cubicBezTo>
                    <a:cubicBezTo>
                      <a:pt x="-10072" y="173047"/>
                      <a:pt x="4501" y="215338"/>
                      <a:pt x="63556" y="234674"/>
                    </a:cubicBezTo>
                    <a:cubicBezTo>
                      <a:pt x="93017" y="245133"/>
                      <a:pt x="125278" y="244523"/>
                      <a:pt x="154329" y="232959"/>
                    </a:cubicBezTo>
                    <a:cubicBezTo>
                      <a:pt x="174703" y="239856"/>
                      <a:pt x="195554" y="245237"/>
                      <a:pt x="216718" y="249057"/>
                    </a:cubicBezTo>
                    <a:cubicBezTo>
                      <a:pt x="268534" y="259877"/>
                      <a:pt x="321702" y="262639"/>
                      <a:pt x="374357" y="257248"/>
                    </a:cubicBezTo>
                    <a:cubicBezTo>
                      <a:pt x="402360" y="285576"/>
                      <a:pt x="417791" y="324009"/>
                      <a:pt x="417028" y="363833"/>
                    </a:cubicBezTo>
                    <a:lnTo>
                      <a:pt x="417028" y="363833"/>
                    </a:lnTo>
                    <a:cubicBezTo>
                      <a:pt x="414933" y="373768"/>
                      <a:pt x="421315" y="383521"/>
                      <a:pt x="431221" y="385617"/>
                    </a:cubicBezTo>
                    <a:cubicBezTo>
                      <a:pt x="438174" y="387093"/>
                      <a:pt x="445413" y="384398"/>
                      <a:pt x="449700" y="378692"/>
                    </a:cubicBezTo>
                    <a:lnTo>
                      <a:pt x="476655" y="342021"/>
                    </a:lnTo>
                    <a:cubicBezTo>
                      <a:pt x="480275" y="329486"/>
                      <a:pt x="483323" y="316770"/>
                      <a:pt x="485609" y="303921"/>
                    </a:cubicBezTo>
                    <a:cubicBezTo>
                      <a:pt x="519613" y="294558"/>
                      <a:pt x="539520" y="259420"/>
                      <a:pt x="530186" y="225444"/>
                    </a:cubicBezTo>
                    <a:cubicBezTo>
                      <a:pt x="524757" y="205756"/>
                      <a:pt x="510279" y="189859"/>
                      <a:pt x="491133" y="182667"/>
                    </a:cubicBezTo>
                    <a:close/>
                  </a:path>
                </a:pathLst>
              </a:custGeom>
              <a:solidFill>
                <a:srgbClr val="1E1F45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03" name="Freeform 103"/>
              <p:cNvSpPr/>
              <p:nvPr/>
            </p:nvSpPr>
            <p:spPr>
              <a:xfrm>
                <a:off x="13349278" y="2272745"/>
                <a:ext cx="105320" cy="73101"/>
              </a:xfrm>
              <a:custGeom>
                <a:avLst/>
                <a:gdLst/>
                <a:ahLst/>
                <a:cxnLst/>
                <a:rect l="l" t="t" r="r" b="b"/>
                <a:pathLst>
                  <a:path w="105320" h="73101">
                    <a:moveTo>
                      <a:pt x="9611" y="-20"/>
                    </a:moveTo>
                    <a:cubicBezTo>
                      <a:pt x="5039" y="-1734"/>
                      <a:pt x="943" y="3028"/>
                      <a:pt x="86" y="8934"/>
                    </a:cubicBezTo>
                    <a:cubicBezTo>
                      <a:pt x="-2963" y="35508"/>
                      <a:pt x="1419" y="61607"/>
                      <a:pt x="29423" y="70180"/>
                    </a:cubicBezTo>
                    <a:cubicBezTo>
                      <a:pt x="60398" y="79457"/>
                      <a:pt x="93173" y="62645"/>
                      <a:pt x="103718" y="32080"/>
                    </a:cubicBezTo>
                    <a:cubicBezTo>
                      <a:pt x="105908" y="26460"/>
                      <a:pt x="103718" y="20364"/>
                      <a:pt x="99241" y="19983"/>
                    </a:cubicBezTo>
                    <a:lnTo>
                      <a:pt x="70666" y="17411"/>
                    </a:lnTo>
                    <a:cubicBezTo>
                      <a:pt x="58712" y="16354"/>
                      <a:pt x="46958" y="13696"/>
                      <a:pt x="35709" y="9505"/>
                    </a:cubicBezTo>
                    <a:lnTo>
                      <a:pt x="9515" y="-20"/>
                    </a:lnTo>
                    <a:close/>
                  </a:path>
                </a:pathLst>
              </a:custGeom>
              <a:solidFill>
                <a:srgbClr val="F34A56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04" name="Freeform 104"/>
              <p:cNvSpPr/>
              <p:nvPr/>
            </p:nvSpPr>
            <p:spPr>
              <a:xfrm rot="17129999">
                <a:off x="13434433" y="2118268"/>
                <a:ext cx="8667" cy="29622"/>
              </a:xfrm>
              <a:custGeom>
                <a:avLst/>
                <a:gdLst/>
                <a:ahLst/>
                <a:cxnLst/>
                <a:rect l="l" t="t" r="r" b="b"/>
                <a:pathLst>
                  <a:path w="8667" h="29622">
                    <a:moveTo>
                      <a:pt x="-745" y="-374"/>
                    </a:moveTo>
                    <a:lnTo>
                      <a:pt x="7922" y="-374"/>
                    </a:lnTo>
                    <a:lnTo>
                      <a:pt x="7922" y="29249"/>
                    </a:lnTo>
                    <a:lnTo>
                      <a:pt x="-745" y="29249"/>
                    </a:lnTo>
                    <a:close/>
                  </a:path>
                </a:pathLst>
              </a:custGeom>
              <a:solidFill>
                <a:srgbClr val="1E1F45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05" name="Freeform 105"/>
              <p:cNvSpPr/>
              <p:nvPr/>
            </p:nvSpPr>
            <p:spPr>
              <a:xfrm>
                <a:off x="13255335" y="2512653"/>
                <a:ext cx="293751" cy="110144"/>
              </a:xfrm>
              <a:custGeom>
                <a:avLst/>
                <a:gdLst/>
                <a:ahLst/>
                <a:cxnLst/>
                <a:rect l="l" t="t" r="r" b="b"/>
                <a:pathLst>
                  <a:path w="293751" h="110144">
                    <a:moveTo>
                      <a:pt x="-745" y="-374"/>
                    </a:moveTo>
                    <a:cubicBezTo>
                      <a:pt x="-745" y="-374"/>
                      <a:pt x="78598" y="184887"/>
                      <a:pt x="293006" y="74874"/>
                    </a:cubicBezTo>
                  </a:path>
                </a:pathLst>
              </a:custGeom>
              <a:noFill/>
              <a:ln w="9525" cap="flat">
                <a:solidFill>
                  <a:srgbClr val="FFFFFF"/>
                </a:solidFill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</p:grpSp>
        <p:grpSp>
          <p:nvGrpSpPr>
            <p:cNvPr id="106" name="Group 106"/>
            <p:cNvGrpSpPr/>
            <p:nvPr/>
          </p:nvGrpSpPr>
          <p:grpSpPr>
            <a:xfrm>
              <a:off x="7034359" y="2003646"/>
              <a:ext cx="2094579" cy="3670435"/>
              <a:chOff x="13824623" y="1546795"/>
              <a:chExt cx="2706052" cy="4741949"/>
            </a:xfrm>
          </p:grpSpPr>
          <p:sp>
            <p:nvSpPr>
              <p:cNvPr id="107" name="Freeform 107"/>
              <p:cNvSpPr/>
              <p:nvPr/>
            </p:nvSpPr>
            <p:spPr>
              <a:xfrm>
                <a:off x="14726258" y="3595836"/>
                <a:ext cx="1411224" cy="2127217"/>
              </a:xfrm>
              <a:custGeom>
                <a:avLst/>
                <a:gdLst/>
                <a:ahLst/>
                <a:cxnLst/>
                <a:rect l="l" t="t" r="r" b="b"/>
                <a:pathLst>
                  <a:path w="1411224" h="2127217">
                    <a:moveTo>
                      <a:pt x="-1085" y="285971"/>
                    </a:moveTo>
                    <a:cubicBezTo>
                      <a:pt x="-1085" y="285971"/>
                      <a:pt x="149506" y="583532"/>
                      <a:pt x="463735" y="962913"/>
                    </a:cubicBezTo>
                    <a:cubicBezTo>
                      <a:pt x="463735" y="962913"/>
                      <a:pt x="495359" y="1414684"/>
                      <a:pt x="1322701" y="2126868"/>
                    </a:cubicBezTo>
                    <a:lnTo>
                      <a:pt x="1410139" y="2058098"/>
                    </a:lnTo>
                    <a:cubicBezTo>
                      <a:pt x="1410139" y="2058098"/>
                      <a:pt x="917411" y="1286573"/>
                      <a:pt x="818828" y="1050257"/>
                    </a:cubicBezTo>
                    <a:cubicBezTo>
                      <a:pt x="720244" y="813942"/>
                      <a:pt x="872740" y="596581"/>
                      <a:pt x="420968" y="-350"/>
                    </a:cubicBezTo>
                    <a:lnTo>
                      <a:pt x="-1085" y="285971"/>
                    </a:lnTo>
                    <a:close/>
                  </a:path>
                </a:pathLst>
              </a:custGeom>
              <a:solidFill>
                <a:srgbClr val="FF9F92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08" name="Freeform 108"/>
              <p:cNvSpPr/>
              <p:nvPr/>
            </p:nvSpPr>
            <p:spPr>
              <a:xfrm>
                <a:off x="14835987" y="3295417"/>
                <a:ext cx="556641" cy="876776"/>
              </a:xfrm>
              <a:custGeom>
                <a:avLst/>
                <a:gdLst/>
                <a:ahLst/>
                <a:cxnLst/>
                <a:rect l="l" t="t" r="r" b="b"/>
                <a:pathLst>
                  <a:path w="556641" h="876776">
                    <a:moveTo>
                      <a:pt x="339815" y="-350"/>
                    </a:moveTo>
                    <a:cubicBezTo>
                      <a:pt x="469927" y="249205"/>
                      <a:pt x="496121" y="541527"/>
                      <a:pt x="496121" y="541527"/>
                    </a:cubicBezTo>
                    <a:lnTo>
                      <a:pt x="555557" y="692403"/>
                    </a:lnTo>
                    <a:cubicBezTo>
                      <a:pt x="555557" y="692403"/>
                      <a:pt x="242279" y="835278"/>
                      <a:pt x="-1085" y="876426"/>
                    </a:cubicBezTo>
                    <a:lnTo>
                      <a:pt x="5679" y="588105"/>
                    </a:lnTo>
                    <a:lnTo>
                      <a:pt x="339815" y="-350"/>
                    </a:lnTo>
                    <a:close/>
                  </a:path>
                </a:pathLst>
              </a:custGeom>
              <a:solidFill>
                <a:srgbClr val="10132B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09" name="Freeform 109"/>
              <p:cNvSpPr/>
              <p:nvPr/>
            </p:nvSpPr>
            <p:spPr>
              <a:xfrm>
                <a:off x="14297364" y="3770620"/>
                <a:ext cx="685689" cy="2262949"/>
              </a:xfrm>
              <a:custGeom>
                <a:avLst/>
                <a:gdLst/>
                <a:ahLst/>
                <a:cxnLst/>
                <a:rect l="l" t="t" r="r" b="b"/>
                <a:pathLst>
                  <a:path w="685689" h="2262949">
                    <a:moveTo>
                      <a:pt x="180065" y="-350"/>
                    </a:moveTo>
                    <a:cubicBezTo>
                      <a:pt x="180065" y="-350"/>
                      <a:pt x="115200" y="326929"/>
                      <a:pt x="126249" y="817752"/>
                    </a:cubicBezTo>
                    <a:cubicBezTo>
                      <a:pt x="126249" y="817752"/>
                      <a:pt x="-127783" y="1193418"/>
                      <a:pt x="81767" y="2262600"/>
                    </a:cubicBezTo>
                    <a:lnTo>
                      <a:pt x="191209" y="2262600"/>
                    </a:lnTo>
                    <a:cubicBezTo>
                      <a:pt x="191209" y="2262600"/>
                      <a:pt x="280267" y="1351438"/>
                      <a:pt x="348848" y="1105979"/>
                    </a:cubicBezTo>
                    <a:cubicBezTo>
                      <a:pt x="417523" y="858329"/>
                      <a:pt x="671650" y="784319"/>
                      <a:pt x="684604" y="33083"/>
                    </a:cubicBezTo>
                    <a:lnTo>
                      <a:pt x="179779" y="-350"/>
                    </a:lnTo>
                    <a:close/>
                  </a:path>
                </a:pathLst>
              </a:custGeom>
              <a:solidFill>
                <a:srgbClr val="FFB1A9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10" name="Freeform 110"/>
              <p:cNvSpPr/>
              <p:nvPr/>
            </p:nvSpPr>
            <p:spPr>
              <a:xfrm>
                <a:off x="14411711" y="3270748"/>
                <a:ext cx="782510" cy="874254"/>
              </a:xfrm>
              <a:custGeom>
                <a:avLst/>
                <a:gdLst/>
                <a:ahLst/>
                <a:cxnLst/>
                <a:rect l="l" t="t" r="r" b="b"/>
                <a:pathLst>
                  <a:path w="782510" h="874254">
                    <a:moveTo>
                      <a:pt x="-290" y="849089"/>
                    </a:moveTo>
                    <a:cubicBezTo>
                      <a:pt x="-290" y="849089"/>
                      <a:pt x="206307" y="886332"/>
                      <a:pt x="572925" y="869568"/>
                    </a:cubicBezTo>
                    <a:lnTo>
                      <a:pt x="578449" y="828610"/>
                    </a:lnTo>
                    <a:lnTo>
                      <a:pt x="580354" y="817466"/>
                    </a:lnTo>
                    <a:lnTo>
                      <a:pt x="617597" y="550766"/>
                    </a:lnTo>
                    <a:cubicBezTo>
                      <a:pt x="644933" y="515400"/>
                      <a:pt x="668651" y="477328"/>
                      <a:pt x="688273" y="437133"/>
                    </a:cubicBezTo>
                    <a:cubicBezTo>
                      <a:pt x="691987" y="429703"/>
                      <a:pt x="697798" y="420369"/>
                      <a:pt x="701322" y="411129"/>
                    </a:cubicBezTo>
                    <a:cubicBezTo>
                      <a:pt x="749708" y="306831"/>
                      <a:pt x="812382" y="182529"/>
                      <a:pt x="763996" y="23843"/>
                    </a:cubicBezTo>
                    <a:lnTo>
                      <a:pt x="669698" y="-350"/>
                    </a:lnTo>
                    <a:lnTo>
                      <a:pt x="658555" y="-350"/>
                    </a:lnTo>
                    <a:lnTo>
                      <a:pt x="399855" y="10794"/>
                    </a:lnTo>
                    <a:lnTo>
                      <a:pt x="388615" y="10794"/>
                    </a:lnTo>
                    <a:lnTo>
                      <a:pt x="302890" y="14509"/>
                    </a:lnTo>
                    <a:lnTo>
                      <a:pt x="289841" y="14509"/>
                    </a:lnTo>
                    <a:lnTo>
                      <a:pt x="229453" y="13747"/>
                    </a:lnTo>
                    <a:cubicBezTo>
                      <a:pt x="229453" y="13747"/>
                      <a:pt x="-45152" y="267683"/>
                      <a:pt x="5045" y="733170"/>
                    </a:cubicBezTo>
                    <a:lnTo>
                      <a:pt x="1330" y="798416"/>
                    </a:lnTo>
                    <a:lnTo>
                      <a:pt x="1330" y="809560"/>
                    </a:lnTo>
                    <a:lnTo>
                      <a:pt x="-481" y="848613"/>
                    </a:lnTo>
                    <a:close/>
                  </a:path>
                </a:pathLst>
              </a:custGeom>
              <a:solidFill>
                <a:srgbClr val="1D2044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11" name="Freeform 111"/>
              <p:cNvSpPr/>
              <p:nvPr/>
            </p:nvSpPr>
            <p:spPr>
              <a:xfrm>
                <a:off x="15069540" y="3265128"/>
                <a:ext cx="51625" cy="444626"/>
              </a:xfrm>
              <a:custGeom>
                <a:avLst/>
                <a:gdLst/>
                <a:ahLst/>
                <a:cxnLst/>
                <a:rect l="l" t="t" r="r" b="b"/>
                <a:pathLst>
                  <a:path w="51625" h="444626">
                    <a:moveTo>
                      <a:pt x="439" y="7080"/>
                    </a:moveTo>
                    <a:cubicBezTo>
                      <a:pt x="7964" y="27558"/>
                      <a:pt x="57112" y="185673"/>
                      <a:pt x="32538" y="444277"/>
                    </a:cubicBezTo>
                    <a:cubicBezTo>
                      <a:pt x="36348" y="436848"/>
                      <a:pt x="42063" y="427513"/>
                      <a:pt x="45778" y="418274"/>
                    </a:cubicBezTo>
                    <a:cubicBezTo>
                      <a:pt x="64828" y="181959"/>
                      <a:pt x="21203" y="34988"/>
                      <a:pt x="11773" y="5175"/>
                    </a:cubicBezTo>
                    <a:cubicBezTo>
                      <a:pt x="10725" y="3489"/>
                      <a:pt x="10154" y="1603"/>
                      <a:pt x="9868" y="-350"/>
                    </a:cubicBezTo>
                    <a:lnTo>
                      <a:pt x="343" y="3365"/>
                    </a:lnTo>
                    <a:cubicBezTo>
                      <a:pt x="-1561" y="5175"/>
                      <a:pt x="-1561" y="5175"/>
                      <a:pt x="343" y="708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12" name="Freeform 112"/>
              <p:cNvSpPr/>
              <p:nvPr/>
            </p:nvSpPr>
            <p:spPr>
              <a:xfrm>
                <a:off x="14414696" y="3269795"/>
                <a:ext cx="578168" cy="837819"/>
              </a:xfrm>
              <a:custGeom>
                <a:avLst/>
                <a:gdLst/>
                <a:ahLst/>
                <a:cxnLst/>
                <a:rect l="l" t="t" r="r" b="b"/>
                <a:pathLst>
                  <a:path w="578168" h="837819">
                    <a:moveTo>
                      <a:pt x="-894" y="813275"/>
                    </a:moveTo>
                    <a:cubicBezTo>
                      <a:pt x="71591" y="831849"/>
                      <a:pt x="196083" y="837469"/>
                      <a:pt x="315050" y="837469"/>
                    </a:cubicBezTo>
                    <a:cubicBezTo>
                      <a:pt x="420968" y="837469"/>
                      <a:pt x="521361" y="833754"/>
                      <a:pt x="575273" y="830039"/>
                    </a:cubicBezTo>
                    <a:lnTo>
                      <a:pt x="577083" y="818800"/>
                    </a:lnTo>
                    <a:cubicBezTo>
                      <a:pt x="484119" y="822515"/>
                      <a:pt x="240660" y="833754"/>
                      <a:pt x="82735" y="815085"/>
                    </a:cubicBezTo>
                    <a:lnTo>
                      <a:pt x="92260" y="649446"/>
                    </a:lnTo>
                    <a:cubicBezTo>
                      <a:pt x="90450" y="455802"/>
                      <a:pt x="148077" y="290067"/>
                      <a:pt x="205608" y="174624"/>
                    </a:cubicBezTo>
                    <a:cubicBezTo>
                      <a:pt x="348483" y="148621"/>
                      <a:pt x="387821" y="42512"/>
                      <a:pt x="397060" y="12699"/>
                    </a:cubicBezTo>
                    <a:cubicBezTo>
                      <a:pt x="398013" y="10318"/>
                      <a:pt x="398679" y="7823"/>
                      <a:pt x="398965" y="5270"/>
                    </a:cubicBezTo>
                    <a:lnTo>
                      <a:pt x="389440" y="3365"/>
                    </a:lnTo>
                    <a:cubicBezTo>
                      <a:pt x="389345" y="6613"/>
                      <a:pt x="388678" y="9822"/>
                      <a:pt x="387631" y="12890"/>
                    </a:cubicBezTo>
                    <a:cubicBezTo>
                      <a:pt x="378106" y="44513"/>
                      <a:pt x="339243" y="135762"/>
                      <a:pt x="212941" y="161766"/>
                    </a:cubicBezTo>
                    <a:cubicBezTo>
                      <a:pt x="238660" y="111016"/>
                      <a:pt x="268473" y="62468"/>
                      <a:pt x="302096" y="16605"/>
                    </a:cubicBezTo>
                    <a:cubicBezTo>
                      <a:pt x="304287" y="13214"/>
                      <a:pt x="306764" y="10022"/>
                      <a:pt x="309525" y="7080"/>
                    </a:cubicBezTo>
                    <a:lnTo>
                      <a:pt x="302096" y="-350"/>
                    </a:lnTo>
                    <a:cubicBezTo>
                      <a:pt x="297334" y="4860"/>
                      <a:pt x="292952" y="10470"/>
                      <a:pt x="289141" y="16414"/>
                    </a:cubicBezTo>
                    <a:cubicBezTo>
                      <a:pt x="240755" y="81565"/>
                      <a:pt x="79116" y="327310"/>
                      <a:pt x="84640" y="647541"/>
                    </a:cubicBezTo>
                    <a:lnTo>
                      <a:pt x="75115" y="813275"/>
                    </a:lnTo>
                    <a:cubicBezTo>
                      <a:pt x="50732" y="810466"/>
                      <a:pt x="26538" y="806113"/>
                      <a:pt x="2630" y="800226"/>
                    </a:cubicBezTo>
                    <a:lnTo>
                      <a:pt x="-1085" y="813275"/>
                    </a:ln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13" name="Freeform 113"/>
              <p:cNvSpPr/>
              <p:nvPr/>
            </p:nvSpPr>
            <p:spPr>
              <a:xfrm>
                <a:off x="14221355" y="1546795"/>
                <a:ext cx="792887" cy="1637449"/>
              </a:xfrm>
              <a:custGeom>
                <a:avLst/>
                <a:gdLst/>
                <a:ahLst/>
                <a:cxnLst/>
                <a:rect l="l" t="t" r="r" b="b"/>
                <a:pathLst>
                  <a:path w="792887" h="1637449">
                    <a:moveTo>
                      <a:pt x="275029" y="35106"/>
                    </a:moveTo>
                    <a:cubicBezTo>
                      <a:pt x="194923" y="70891"/>
                      <a:pt x="133963" y="139262"/>
                      <a:pt x="107579" y="222939"/>
                    </a:cubicBezTo>
                    <a:cubicBezTo>
                      <a:pt x="62907" y="364290"/>
                      <a:pt x="196828" y="721287"/>
                      <a:pt x="150346" y="884927"/>
                    </a:cubicBezTo>
                    <a:cubicBezTo>
                      <a:pt x="103864" y="1048566"/>
                      <a:pt x="-93875" y="1563488"/>
                      <a:pt x="51287" y="1628543"/>
                    </a:cubicBezTo>
                    <a:cubicBezTo>
                      <a:pt x="196448" y="1693599"/>
                      <a:pt x="697272" y="1372035"/>
                      <a:pt x="760518" y="1193537"/>
                    </a:cubicBezTo>
                    <a:cubicBezTo>
                      <a:pt x="823764" y="1015038"/>
                      <a:pt x="790045" y="404200"/>
                      <a:pt x="669078" y="173600"/>
                    </a:cubicBezTo>
                    <a:cubicBezTo>
                      <a:pt x="544490" y="-55000"/>
                      <a:pt x="302936" y="-7375"/>
                      <a:pt x="275029" y="35106"/>
                    </a:cubicBezTo>
                    <a:close/>
                  </a:path>
                </a:pathLst>
              </a:custGeom>
              <a:solidFill>
                <a:srgbClr val="1E1F45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14" name="Freeform 114"/>
              <p:cNvSpPr/>
              <p:nvPr/>
            </p:nvSpPr>
            <p:spPr>
              <a:xfrm>
                <a:off x="13824623" y="2463218"/>
                <a:ext cx="619930" cy="1172527"/>
              </a:xfrm>
              <a:custGeom>
                <a:avLst/>
                <a:gdLst/>
                <a:ahLst/>
                <a:cxnLst/>
                <a:rect l="l" t="t" r="r" b="b"/>
                <a:pathLst>
                  <a:path w="619930" h="1172527">
                    <a:moveTo>
                      <a:pt x="535744" y="-350"/>
                    </a:moveTo>
                    <a:cubicBezTo>
                      <a:pt x="535744" y="-350"/>
                      <a:pt x="675095" y="102044"/>
                      <a:pt x="592894" y="260254"/>
                    </a:cubicBezTo>
                    <a:lnTo>
                      <a:pt x="208370" y="660304"/>
                    </a:lnTo>
                    <a:cubicBezTo>
                      <a:pt x="420110" y="885570"/>
                      <a:pt x="440589" y="978534"/>
                      <a:pt x="592894" y="1082833"/>
                    </a:cubicBezTo>
                    <a:lnTo>
                      <a:pt x="535744" y="1172177"/>
                    </a:lnTo>
                    <a:cubicBezTo>
                      <a:pt x="535744" y="1172177"/>
                      <a:pt x="820" y="760888"/>
                      <a:pt x="-1085" y="660304"/>
                    </a:cubicBezTo>
                    <a:cubicBezTo>
                      <a:pt x="820" y="617537"/>
                      <a:pt x="327718" y="98329"/>
                      <a:pt x="535744" y="-350"/>
                    </a:cubicBezTo>
                    <a:close/>
                  </a:path>
                </a:pathLst>
              </a:custGeom>
              <a:solidFill>
                <a:srgbClr val="FF9F92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15" name="Freeform 115"/>
              <p:cNvSpPr/>
              <p:nvPr/>
            </p:nvSpPr>
            <p:spPr>
              <a:xfrm>
                <a:off x="14361452" y="3546402"/>
                <a:ext cx="300001" cy="206837"/>
              </a:xfrm>
              <a:custGeom>
                <a:avLst/>
                <a:gdLst/>
                <a:ahLst/>
                <a:cxnLst/>
                <a:rect l="l" t="t" r="r" b="b"/>
                <a:pathLst>
                  <a:path w="300001" h="206837">
                    <a:moveTo>
                      <a:pt x="56541" y="-350"/>
                    </a:moveTo>
                    <a:cubicBezTo>
                      <a:pt x="56541" y="-350"/>
                      <a:pt x="182271" y="37083"/>
                      <a:pt x="273045" y="141953"/>
                    </a:cubicBezTo>
                    <a:cubicBezTo>
                      <a:pt x="363817" y="246823"/>
                      <a:pt x="202178" y="220153"/>
                      <a:pt x="-1085" y="88994"/>
                    </a:cubicBezTo>
                    <a:close/>
                  </a:path>
                </a:pathLst>
              </a:custGeom>
              <a:solidFill>
                <a:srgbClr val="FF9F92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16" name="Freeform 116"/>
              <p:cNvSpPr/>
              <p:nvPr/>
            </p:nvSpPr>
            <p:spPr>
              <a:xfrm>
                <a:off x="15971272" y="5519314"/>
                <a:ext cx="559403" cy="447198"/>
              </a:xfrm>
              <a:custGeom>
                <a:avLst/>
                <a:gdLst/>
                <a:ahLst/>
                <a:cxnLst/>
                <a:rect l="l" t="t" r="r" b="b"/>
                <a:pathLst>
                  <a:path w="559403" h="447198">
                    <a:moveTo>
                      <a:pt x="-1085" y="177863"/>
                    </a:moveTo>
                    <a:cubicBezTo>
                      <a:pt x="19203" y="199742"/>
                      <a:pt x="36634" y="224059"/>
                      <a:pt x="50921" y="250253"/>
                    </a:cubicBezTo>
                    <a:cubicBezTo>
                      <a:pt x="76924" y="296545"/>
                      <a:pt x="49112" y="339216"/>
                      <a:pt x="177318" y="446849"/>
                    </a:cubicBezTo>
                    <a:cubicBezTo>
                      <a:pt x="177318" y="446849"/>
                      <a:pt x="439351" y="294449"/>
                      <a:pt x="558318" y="96234"/>
                    </a:cubicBezTo>
                    <a:cubicBezTo>
                      <a:pt x="556128" y="62620"/>
                      <a:pt x="531838" y="34559"/>
                      <a:pt x="498882" y="27653"/>
                    </a:cubicBezTo>
                    <a:cubicBezTo>
                      <a:pt x="467258" y="20224"/>
                      <a:pt x="383630" y="60991"/>
                      <a:pt x="301905" y="75850"/>
                    </a:cubicBezTo>
                    <a:cubicBezTo>
                      <a:pt x="290761" y="77755"/>
                      <a:pt x="279616" y="79565"/>
                      <a:pt x="266567" y="81470"/>
                    </a:cubicBezTo>
                    <a:cubicBezTo>
                      <a:pt x="253041" y="83280"/>
                      <a:pt x="239231" y="83280"/>
                      <a:pt x="225705" y="81470"/>
                    </a:cubicBezTo>
                    <a:cubicBezTo>
                      <a:pt x="213514" y="80279"/>
                      <a:pt x="201607" y="77060"/>
                      <a:pt x="190463" y="71945"/>
                    </a:cubicBezTo>
                    <a:lnTo>
                      <a:pt x="190463" y="71945"/>
                    </a:lnTo>
                    <a:cubicBezTo>
                      <a:pt x="162554" y="60801"/>
                      <a:pt x="140266" y="38607"/>
                      <a:pt x="129121" y="-350"/>
                    </a:cubicBezTo>
                    <a:cubicBezTo>
                      <a:pt x="129121" y="-350"/>
                      <a:pt x="60351" y="38607"/>
                      <a:pt x="106833" y="105378"/>
                    </a:cubicBezTo>
                    <a:cubicBezTo>
                      <a:pt x="106833" y="105378"/>
                      <a:pt x="25013" y="70135"/>
                      <a:pt x="-990" y="177672"/>
                    </a:cubicBezTo>
                    <a:close/>
                  </a:path>
                </a:pathLst>
              </a:custGeom>
              <a:solidFill>
                <a:srgbClr val="449EB5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17" name="Freeform 117"/>
              <p:cNvSpPr/>
              <p:nvPr/>
            </p:nvSpPr>
            <p:spPr>
              <a:xfrm>
                <a:off x="16149106" y="5615410"/>
                <a:ext cx="381473" cy="351388"/>
              </a:xfrm>
              <a:custGeom>
                <a:avLst/>
                <a:gdLst/>
                <a:ahLst/>
                <a:cxnLst/>
                <a:rect l="l" t="t" r="r" b="b"/>
                <a:pathLst>
                  <a:path w="381473" h="351388">
                    <a:moveTo>
                      <a:pt x="-39" y="350753"/>
                    </a:moveTo>
                    <a:cubicBezTo>
                      <a:pt x="-39" y="350753"/>
                      <a:pt x="261612" y="198353"/>
                      <a:pt x="380389" y="137"/>
                    </a:cubicBezTo>
                    <a:cubicBezTo>
                      <a:pt x="380389" y="137"/>
                      <a:pt x="335906" y="-9388"/>
                      <a:pt x="300569" y="55764"/>
                    </a:cubicBezTo>
                    <a:cubicBezTo>
                      <a:pt x="263517" y="122439"/>
                      <a:pt x="-20423" y="270933"/>
                      <a:pt x="-39" y="351039"/>
                    </a:cubicBezTo>
                    <a:close/>
                  </a:path>
                </a:pathLst>
              </a:custGeom>
              <a:solidFill>
                <a:srgbClr val="258399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18" name="Freeform 118"/>
              <p:cNvSpPr/>
              <p:nvPr/>
            </p:nvSpPr>
            <p:spPr>
              <a:xfrm>
                <a:off x="14297204" y="5900263"/>
                <a:ext cx="388954" cy="388481"/>
              </a:xfrm>
              <a:custGeom>
                <a:avLst/>
                <a:gdLst/>
                <a:ahLst/>
                <a:cxnLst/>
                <a:rect l="l" t="t" r="r" b="b"/>
                <a:pathLst>
                  <a:path w="388954" h="388481">
                    <a:moveTo>
                      <a:pt x="11822" y="388131"/>
                    </a:moveTo>
                    <a:lnTo>
                      <a:pt x="381297" y="388131"/>
                    </a:lnTo>
                    <a:cubicBezTo>
                      <a:pt x="390060" y="352660"/>
                      <a:pt x="390060" y="315588"/>
                      <a:pt x="381297" y="280117"/>
                    </a:cubicBezTo>
                    <a:cubicBezTo>
                      <a:pt x="373868" y="255924"/>
                      <a:pt x="336720" y="231731"/>
                      <a:pt x="301478" y="200012"/>
                    </a:cubicBezTo>
                    <a:lnTo>
                      <a:pt x="273664" y="172104"/>
                    </a:lnTo>
                    <a:cubicBezTo>
                      <a:pt x="265854" y="163913"/>
                      <a:pt x="259377" y="154482"/>
                      <a:pt x="254614" y="144196"/>
                    </a:cubicBezTo>
                    <a:cubicBezTo>
                      <a:pt x="246614" y="132499"/>
                      <a:pt x="241565" y="119088"/>
                      <a:pt x="239756" y="105048"/>
                    </a:cubicBezTo>
                    <a:cubicBezTo>
                      <a:pt x="233565" y="70986"/>
                      <a:pt x="238136" y="35858"/>
                      <a:pt x="252710" y="4464"/>
                    </a:cubicBezTo>
                    <a:cubicBezTo>
                      <a:pt x="252710" y="4464"/>
                      <a:pt x="126504" y="-21539"/>
                      <a:pt x="81926" y="47326"/>
                    </a:cubicBezTo>
                    <a:cubicBezTo>
                      <a:pt x="81926" y="47326"/>
                      <a:pt x="78211" y="15704"/>
                      <a:pt x="37350" y="36182"/>
                    </a:cubicBezTo>
                    <a:cubicBezTo>
                      <a:pt x="40493" y="75263"/>
                      <a:pt x="39921" y="114563"/>
                      <a:pt x="35539" y="153530"/>
                    </a:cubicBezTo>
                    <a:cubicBezTo>
                      <a:pt x="26014" y="207537"/>
                      <a:pt x="-23897" y="222396"/>
                      <a:pt x="11346" y="388131"/>
                    </a:cubicBezTo>
                    <a:close/>
                  </a:path>
                </a:pathLst>
              </a:custGeom>
              <a:solidFill>
                <a:srgbClr val="449EB5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19" name="Freeform 119"/>
              <p:cNvSpPr/>
              <p:nvPr/>
            </p:nvSpPr>
            <p:spPr>
              <a:xfrm>
                <a:off x="14908368" y="2340168"/>
                <a:ext cx="655946" cy="551362"/>
              </a:xfrm>
              <a:custGeom>
                <a:avLst/>
                <a:gdLst/>
                <a:ahLst/>
                <a:cxnLst/>
                <a:rect l="l" t="t" r="r" b="b"/>
                <a:pathLst>
                  <a:path w="655946" h="551362">
                    <a:moveTo>
                      <a:pt x="69885" y="209"/>
                    </a:moveTo>
                    <a:cubicBezTo>
                      <a:pt x="-22602" y="5257"/>
                      <a:pt x="-15840" y="96602"/>
                      <a:pt x="39595" y="181184"/>
                    </a:cubicBezTo>
                    <a:cubicBezTo>
                      <a:pt x="95031" y="265766"/>
                      <a:pt x="588236" y="621810"/>
                      <a:pt x="651101" y="538466"/>
                    </a:cubicBezTo>
                    <a:cubicBezTo>
                      <a:pt x="674055" y="505605"/>
                      <a:pt x="584426" y="379113"/>
                      <a:pt x="584426" y="379113"/>
                    </a:cubicBezTo>
                    <a:cubicBezTo>
                      <a:pt x="470316" y="295550"/>
                      <a:pt x="361064" y="205587"/>
                      <a:pt x="257147" y="109651"/>
                    </a:cubicBezTo>
                    <a:cubicBezTo>
                      <a:pt x="170754" y="32117"/>
                      <a:pt x="118844" y="-3887"/>
                      <a:pt x="69885" y="-77"/>
                    </a:cubicBezTo>
                    <a:close/>
                  </a:path>
                </a:pathLst>
              </a:custGeom>
              <a:solidFill>
                <a:srgbClr val="FF9F92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20" name="Freeform 120"/>
              <p:cNvSpPr/>
              <p:nvPr/>
            </p:nvSpPr>
            <p:spPr>
              <a:xfrm>
                <a:off x="14333234" y="2238724"/>
                <a:ext cx="843463" cy="1138734"/>
              </a:xfrm>
              <a:custGeom>
                <a:avLst/>
                <a:gdLst/>
                <a:ahLst/>
                <a:cxnLst/>
                <a:rect l="l" t="t" r="r" b="b"/>
                <a:pathLst>
                  <a:path w="843463" h="1138734">
                    <a:moveTo>
                      <a:pt x="646924" y="-75"/>
                    </a:moveTo>
                    <a:cubicBezTo>
                      <a:pt x="530529" y="13260"/>
                      <a:pt x="498430" y="53265"/>
                      <a:pt x="342124" y="90413"/>
                    </a:cubicBezTo>
                    <a:cubicBezTo>
                      <a:pt x="184009" y="127560"/>
                      <a:pt x="102476" y="52313"/>
                      <a:pt x="19037" y="149372"/>
                    </a:cubicBezTo>
                    <a:cubicBezTo>
                      <a:pt x="-40781" y="219096"/>
                      <a:pt x="40753" y="265387"/>
                      <a:pt x="158483" y="677534"/>
                    </a:cubicBezTo>
                    <a:cubicBezTo>
                      <a:pt x="238207" y="956521"/>
                      <a:pt x="193439" y="991002"/>
                      <a:pt x="208298" y="1135877"/>
                    </a:cubicBezTo>
                    <a:cubicBezTo>
                      <a:pt x="208298" y="1135877"/>
                      <a:pt x="606252" y="1160356"/>
                      <a:pt x="842377" y="1056343"/>
                    </a:cubicBezTo>
                    <a:cubicBezTo>
                      <a:pt x="842568" y="1056343"/>
                      <a:pt x="820470" y="-20077"/>
                      <a:pt x="646924" y="-75"/>
                    </a:cubicBezTo>
                    <a:close/>
                  </a:path>
                </a:pathLst>
              </a:custGeom>
              <a:solidFill>
                <a:srgbClr val="FCC46C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21" name="Freeform 121"/>
              <p:cNvSpPr/>
              <p:nvPr/>
            </p:nvSpPr>
            <p:spPr>
              <a:xfrm>
                <a:off x="14527662" y="2029640"/>
                <a:ext cx="353949" cy="374404"/>
              </a:xfrm>
              <a:custGeom>
                <a:avLst/>
                <a:gdLst/>
                <a:ahLst/>
                <a:cxnLst/>
                <a:rect l="l" t="t" r="r" b="b"/>
                <a:pathLst>
                  <a:path w="353949" h="374404">
                    <a:moveTo>
                      <a:pt x="-1085" y="308927"/>
                    </a:moveTo>
                    <a:cubicBezTo>
                      <a:pt x="-1085" y="308927"/>
                      <a:pt x="83783" y="209009"/>
                      <a:pt x="53874" y="29558"/>
                    </a:cubicBezTo>
                    <a:lnTo>
                      <a:pt x="243231" y="-350"/>
                    </a:lnTo>
                    <a:cubicBezTo>
                      <a:pt x="235897" y="93090"/>
                      <a:pt x="277331" y="183711"/>
                      <a:pt x="352864" y="239204"/>
                    </a:cubicBezTo>
                    <a:cubicBezTo>
                      <a:pt x="352864" y="239204"/>
                      <a:pt x="273235" y="488378"/>
                      <a:pt x="-990" y="309307"/>
                    </a:cubicBezTo>
                    <a:close/>
                  </a:path>
                </a:pathLst>
              </a:custGeom>
              <a:solidFill>
                <a:srgbClr val="FF9F92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22" name="Freeform 122"/>
              <p:cNvSpPr/>
              <p:nvPr/>
            </p:nvSpPr>
            <p:spPr>
              <a:xfrm>
                <a:off x="14366385" y="1637126"/>
                <a:ext cx="538312" cy="568279"/>
              </a:xfrm>
              <a:custGeom>
                <a:avLst/>
                <a:gdLst/>
                <a:ahLst/>
                <a:cxnLst/>
                <a:rect l="l" t="t" r="r" b="b"/>
                <a:pathLst>
                  <a:path w="538312" h="568279">
                    <a:moveTo>
                      <a:pt x="43226" y="278721"/>
                    </a:moveTo>
                    <a:cubicBezTo>
                      <a:pt x="53322" y="276826"/>
                      <a:pt x="63799" y="277721"/>
                      <a:pt x="73515" y="281293"/>
                    </a:cubicBezTo>
                    <a:cubicBezTo>
                      <a:pt x="49989" y="155182"/>
                      <a:pt x="98280" y="31928"/>
                      <a:pt x="195340" y="11259"/>
                    </a:cubicBezTo>
                    <a:cubicBezTo>
                      <a:pt x="398222" y="-32175"/>
                      <a:pt x="380030" y="52883"/>
                      <a:pt x="417272" y="156611"/>
                    </a:cubicBezTo>
                    <a:lnTo>
                      <a:pt x="425179" y="177280"/>
                    </a:lnTo>
                    <a:cubicBezTo>
                      <a:pt x="434036" y="163297"/>
                      <a:pt x="447562" y="152886"/>
                      <a:pt x="463279" y="147848"/>
                    </a:cubicBezTo>
                    <a:cubicBezTo>
                      <a:pt x="494615" y="135941"/>
                      <a:pt x="527572" y="168326"/>
                      <a:pt x="535478" y="215666"/>
                    </a:cubicBezTo>
                    <a:cubicBezTo>
                      <a:pt x="543383" y="263005"/>
                      <a:pt x="523762" y="309487"/>
                      <a:pt x="491663" y="319393"/>
                    </a:cubicBezTo>
                    <a:cubicBezTo>
                      <a:pt x="486519" y="320917"/>
                      <a:pt x="481186" y="321469"/>
                      <a:pt x="475851" y="321012"/>
                    </a:cubicBezTo>
                    <a:cubicBezTo>
                      <a:pt x="494901" y="411309"/>
                      <a:pt x="467660" y="527895"/>
                      <a:pt x="344692" y="561614"/>
                    </a:cubicBezTo>
                    <a:cubicBezTo>
                      <a:pt x="237821" y="590855"/>
                      <a:pt x="173242" y="513989"/>
                      <a:pt x="125617" y="425025"/>
                    </a:cubicBezTo>
                    <a:cubicBezTo>
                      <a:pt x="118282" y="435436"/>
                      <a:pt x="107234" y="442627"/>
                      <a:pt x="94756" y="445123"/>
                    </a:cubicBezTo>
                    <a:cubicBezTo>
                      <a:pt x="58751" y="452267"/>
                      <a:pt x="18556" y="420929"/>
                      <a:pt x="3982" y="374924"/>
                    </a:cubicBezTo>
                    <a:cubicBezTo>
                      <a:pt x="-10590" y="328918"/>
                      <a:pt x="7412" y="285960"/>
                      <a:pt x="43320" y="278721"/>
                    </a:cubicBezTo>
                    <a:close/>
                  </a:path>
                </a:pathLst>
              </a:custGeom>
              <a:solidFill>
                <a:srgbClr val="FFB1A9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23" name="Freeform 123"/>
              <p:cNvSpPr/>
              <p:nvPr/>
            </p:nvSpPr>
            <p:spPr>
              <a:xfrm>
                <a:off x="14647285" y="2050619"/>
                <a:ext cx="103245" cy="78113"/>
              </a:xfrm>
              <a:custGeom>
                <a:avLst/>
                <a:gdLst/>
                <a:ahLst/>
                <a:cxnLst/>
                <a:rect l="l" t="t" r="r" b="b"/>
                <a:pathLst>
                  <a:path w="103245" h="78113">
                    <a:moveTo>
                      <a:pt x="3403" y="31916"/>
                    </a:moveTo>
                    <a:cubicBezTo>
                      <a:pt x="-1359" y="32964"/>
                      <a:pt x="-2312" y="39155"/>
                      <a:pt x="451" y="44584"/>
                    </a:cubicBezTo>
                    <a:cubicBezTo>
                      <a:pt x="11308" y="69692"/>
                      <a:pt x="39027" y="83008"/>
                      <a:pt x="65411" y="75826"/>
                    </a:cubicBezTo>
                    <a:cubicBezTo>
                      <a:pt x="98939" y="66301"/>
                      <a:pt x="106369" y="37726"/>
                      <a:pt x="100177" y="8008"/>
                    </a:cubicBezTo>
                    <a:cubicBezTo>
                      <a:pt x="98939" y="2103"/>
                      <a:pt x="94081" y="-1993"/>
                      <a:pt x="89794" y="293"/>
                    </a:cubicBezTo>
                    <a:lnTo>
                      <a:pt x="64363" y="13723"/>
                    </a:lnTo>
                    <a:cubicBezTo>
                      <a:pt x="53791" y="19315"/>
                      <a:pt x="42455" y="23448"/>
                      <a:pt x="30740" y="26011"/>
                    </a:cubicBezTo>
                    <a:lnTo>
                      <a:pt x="3403" y="31916"/>
                    </a:lnTo>
                    <a:close/>
                  </a:path>
                </a:pathLst>
              </a:custGeom>
              <a:solidFill>
                <a:srgbClr val="F34A56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24" name="Freeform 124"/>
              <p:cNvSpPr/>
              <p:nvPr/>
            </p:nvSpPr>
            <p:spPr>
              <a:xfrm>
                <a:off x="14541485" y="1903260"/>
                <a:ext cx="37221" cy="57307"/>
              </a:xfrm>
              <a:custGeom>
                <a:avLst/>
                <a:gdLst/>
                <a:ahLst/>
                <a:cxnLst/>
                <a:rect l="l" t="t" r="r" b="b"/>
                <a:pathLst>
                  <a:path w="37221" h="57307">
                    <a:moveTo>
                      <a:pt x="523" y="32780"/>
                    </a:moveTo>
                    <a:cubicBezTo>
                      <a:pt x="4715" y="48687"/>
                      <a:pt x="15573" y="59070"/>
                      <a:pt x="25003" y="56593"/>
                    </a:cubicBezTo>
                    <a:cubicBezTo>
                      <a:pt x="34433" y="54116"/>
                      <a:pt x="38718" y="39734"/>
                      <a:pt x="34528" y="23827"/>
                    </a:cubicBezTo>
                    <a:cubicBezTo>
                      <a:pt x="30336" y="7920"/>
                      <a:pt x="19478" y="-2462"/>
                      <a:pt x="10048" y="14"/>
                    </a:cubicBezTo>
                    <a:cubicBezTo>
                      <a:pt x="618" y="2491"/>
                      <a:pt x="-3667" y="16874"/>
                      <a:pt x="523" y="32780"/>
                    </a:cubicBezTo>
                    <a:close/>
                  </a:path>
                </a:pathLst>
              </a:custGeom>
              <a:solidFill>
                <a:srgbClr val="1E1F45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25" name="Freeform 125"/>
              <p:cNvSpPr/>
              <p:nvPr/>
            </p:nvSpPr>
            <p:spPr>
              <a:xfrm>
                <a:off x="14715695" y="1857687"/>
                <a:ext cx="35034" cy="57203"/>
              </a:xfrm>
              <a:custGeom>
                <a:avLst/>
                <a:gdLst/>
                <a:ahLst/>
                <a:cxnLst/>
                <a:rect l="l" t="t" r="r" b="b"/>
                <a:pathLst>
                  <a:path w="35034" h="57203">
                    <a:moveTo>
                      <a:pt x="621" y="32443"/>
                    </a:moveTo>
                    <a:cubicBezTo>
                      <a:pt x="4812" y="48350"/>
                      <a:pt x="15099" y="58827"/>
                      <a:pt x="23862" y="56541"/>
                    </a:cubicBezTo>
                    <a:cubicBezTo>
                      <a:pt x="32625" y="54255"/>
                      <a:pt x="36435" y="39968"/>
                      <a:pt x="32244" y="24061"/>
                    </a:cubicBezTo>
                    <a:cubicBezTo>
                      <a:pt x="28053" y="8154"/>
                      <a:pt x="17767" y="-2324"/>
                      <a:pt x="9003" y="-38"/>
                    </a:cubicBezTo>
                    <a:cubicBezTo>
                      <a:pt x="240" y="2249"/>
                      <a:pt x="-3571" y="16536"/>
                      <a:pt x="621" y="32443"/>
                    </a:cubicBezTo>
                    <a:close/>
                  </a:path>
                </a:pathLst>
              </a:custGeom>
              <a:solidFill>
                <a:srgbClr val="1E1F45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26" name="Freeform 126"/>
              <p:cNvSpPr/>
              <p:nvPr/>
            </p:nvSpPr>
            <p:spPr>
              <a:xfrm>
                <a:off x="14652346" y="1913149"/>
                <a:ext cx="65316" cy="116292"/>
              </a:xfrm>
              <a:custGeom>
                <a:avLst/>
                <a:gdLst/>
                <a:ahLst/>
                <a:cxnLst/>
                <a:rect l="l" t="t" r="r" b="b"/>
                <a:pathLst>
                  <a:path w="65316" h="116292">
                    <a:moveTo>
                      <a:pt x="-419" y="-350"/>
                    </a:moveTo>
                    <a:cubicBezTo>
                      <a:pt x="-419" y="-350"/>
                      <a:pt x="78735" y="64896"/>
                      <a:pt x="61875" y="103663"/>
                    </a:cubicBezTo>
                    <a:cubicBezTo>
                      <a:pt x="50826" y="129190"/>
                      <a:pt x="-1085" y="106997"/>
                      <a:pt x="-1085" y="106997"/>
                    </a:cubicBezTo>
                  </a:path>
                </a:pathLst>
              </a:custGeom>
              <a:solidFill>
                <a:srgbClr val="EF9086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27" name="Freeform 127"/>
              <p:cNvSpPr/>
              <p:nvPr/>
            </p:nvSpPr>
            <p:spPr>
              <a:xfrm>
                <a:off x="14383025" y="1605694"/>
                <a:ext cx="481760" cy="427539"/>
              </a:xfrm>
              <a:custGeom>
                <a:avLst/>
                <a:gdLst/>
                <a:ahLst/>
                <a:cxnLst/>
                <a:rect l="l" t="t" r="r" b="b"/>
                <a:pathLst>
                  <a:path w="481760" h="427539">
                    <a:moveTo>
                      <a:pt x="136408" y="139275"/>
                    </a:moveTo>
                    <a:cubicBezTo>
                      <a:pt x="136408" y="139275"/>
                      <a:pt x="177557" y="82125"/>
                      <a:pt x="233469" y="128226"/>
                    </a:cubicBezTo>
                    <a:cubicBezTo>
                      <a:pt x="289476" y="172708"/>
                      <a:pt x="428636" y="262719"/>
                      <a:pt x="479976" y="220999"/>
                    </a:cubicBezTo>
                    <a:cubicBezTo>
                      <a:pt x="487500" y="214808"/>
                      <a:pt x="437684" y="-54178"/>
                      <a:pt x="168223" y="9354"/>
                    </a:cubicBezTo>
                    <a:cubicBezTo>
                      <a:pt x="-17039" y="53074"/>
                      <a:pt x="-33708" y="274530"/>
                      <a:pt x="39063" y="354349"/>
                    </a:cubicBezTo>
                    <a:cubicBezTo>
                      <a:pt x="111834" y="434169"/>
                      <a:pt x="119644" y="427025"/>
                      <a:pt x="119644" y="427025"/>
                    </a:cubicBezTo>
                    <a:cubicBezTo>
                      <a:pt x="119644" y="427025"/>
                      <a:pt x="148696" y="364351"/>
                      <a:pt x="89736" y="237668"/>
                    </a:cubicBezTo>
                    <a:cubicBezTo>
                      <a:pt x="55732" y="164611"/>
                      <a:pt x="136408" y="139275"/>
                      <a:pt x="136408" y="139275"/>
                    </a:cubicBezTo>
                    <a:close/>
                  </a:path>
                </a:pathLst>
              </a:custGeom>
              <a:solidFill>
                <a:srgbClr val="1E1F45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28" name="Freeform 128"/>
              <p:cNvSpPr/>
              <p:nvPr/>
            </p:nvSpPr>
            <p:spPr>
              <a:xfrm>
                <a:off x="13983881" y="2359586"/>
                <a:ext cx="509492" cy="689991"/>
              </a:xfrm>
              <a:custGeom>
                <a:avLst/>
                <a:gdLst/>
                <a:ahLst/>
                <a:cxnLst/>
                <a:rect l="l" t="t" r="r" b="b"/>
                <a:pathLst>
                  <a:path w="509492" h="689991">
                    <a:moveTo>
                      <a:pt x="397631" y="-350"/>
                    </a:moveTo>
                    <a:cubicBezTo>
                      <a:pt x="397631" y="-350"/>
                      <a:pt x="67781" y="238823"/>
                      <a:pt x="-1085" y="333025"/>
                    </a:cubicBezTo>
                    <a:lnTo>
                      <a:pt x="260091" y="689641"/>
                    </a:lnTo>
                    <a:lnTo>
                      <a:pt x="508407" y="438371"/>
                    </a:lnTo>
                    <a:close/>
                  </a:path>
                </a:pathLst>
              </a:custGeom>
              <a:solidFill>
                <a:srgbClr val="FCC46C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29" name="Freeform 129"/>
              <p:cNvSpPr/>
              <p:nvPr/>
            </p:nvSpPr>
            <p:spPr>
              <a:xfrm>
                <a:off x="14930475" y="2239000"/>
                <a:ext cx="533209" cy="677894"/>
              </a:xfrm>
              <a:custGeom>
                <a:avLst/>
                <a:gdLst/>
                <a:ahLst/>
                <a:cxnLst/>
                <a:rect l="l" t="t" r="r" b="b"/>
                <a:pathLst>
                  <a:path w="533209" h="677894">
                    <a:moveTo>
                      <a:pt x="53779" y="-350"/>
                    </a:moveTo>
                    <a:cubicBezTo>
                      <a:pt x="53779" y="-350"/>
                      <a:pt x="237326" y="19557"/>
                      <a:pt x="532124" y="288639"/>
                    </a:cubicBezTo>
                    <a:lnTo>
                      <a:pt x="432493" y="677544"/>
                    </a:lnTo>
                    <a:lnTo>
                      <a:pt x="-1085" y="429894"/>
                    </a:lnTo>
                    <a:close/>
                  </a:path>
                </a:pathLst>
              </a:custGeom>
              <a:solidFill>
                <a:srgbClr val="FCC46C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30" name="Freeform 130"/>
              <p:cNvSpPr/>
              <p:nvPr/>
            </p:nvSpPr>
            <p:spPr>
              <a:xfrm>
                <a:off x="15427339" y="2105745"/>
                <a:ext cx="227939" cy="785719"/>
              </a:xfrm>
              <a:custGeom>
                <a:avLst/>
                <a:gdLst/>
                <a:ahLst/>
                <a:cxnLst/>
                <a:rect l="l" t="t" r="r" b="b"/>
                <a:pathLst>
                  <a:path w="227939" h="785719">
                    <a:moveTo>
                      <a:pt x="192423" y="642492"/>
                    </a:moveTo>
                    <a:cubicBezTo>
                      <a:pt x="234143" y="513619"/>
                      <a:pt x="238714" y="159384"/>
                      <a:pt x="201948" y="-350"/>
                    </a:cubicBezTo>
                    <a:lnTo>
                      <a:pt x="201948" y="-350"/>
                    </a:lnTo>
                    <a:cubicBezTo>
                      <a:pt x="155466" y="5460"/>
                      <a:pt x="118890" y="42046"/>
                      <a:pt x="112985" y="88518"/>
                    </a:cubicBezTo>
                    <a:cubicBezTo>
                      <a:pt x="97935" y="208247"/>
                      <a:pt x="66217" y="430942"/>
                      <a:pt x="29546" y="516286"/>
                    </a:cubicBezTo>
                    <a:cubicBezTo>
                      <a:pt x="-21603" y="635634"/>
                      <a:pt x="-8554" y="732313"/>
                      <a:pt x="67646" y="777366"/>
                    </a:cubicBezTo>
                    <a:cubicBezTo>
                      <a:pt x="145084" y="821467"/>
                      <a:pt x="185089" y="670210"/>
                      <a:pt x="193091" y="642492"/>
                    </a:cubicBezTo>
                    <a:close/>
                  </a:path>
                </a:pathLst>
              </a:custGeom>
              <a:solidFill>
                <a:srgbClr val="FF9F92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31" name="Freeform 131"/>
              <p:cNvSpPr/>
              <p:nvPr/>
            </p:nvSpPr>
            <p:spPr>
              <a:xfrm>
                <a:off x="15512357" y="1898580"/>
                <a:ext cx="477444" cy="544635"/>
              </a:xfrm>
              <a:custGeom>
                <a:avLst/>
                <a:gdLst/>
                <a:ahLst/>
                <a:cxnLst/>
                <a:rect l="l" t="t" r="r" b="b"/>
                <a:pathLst>
                  <a:path w="477444" h="544635">
                    <a:moveTo>
                      <a:pt x="396870" y="138425"/>
                    </a:moveTo>
                    <a:lnTo>
                      <a:pt x="400585" y="138425"/>
                    </a:lnTo>
                    <a:cubicBezTo>
                      <a:pt x="412872" y="137616"/>
                      <a:pt x="424873" y="134682"/>
                      <a:pt x="436113" y="129758"/>
                    </a:cubicBezTo>
                    <a:cubicBezTo>
                      <a:pt x="452495" y="121757"/>
                      <a:pt x="459735" y="140235"/>
                      <a:pt x="450877" y="146617"/>
                    </a:cubicBezTo>
                    <a:cubicBezTo>
                      <a:pt x="442018" y="152999"/>
                      <a:pt x="413634" y="191003"/>
                      <a:pt x="344959" y="193194"/>
                    </a:cubicBezTo>
                    <a:cubicBezTo>
                      <a:pt x="276283" y="195385"/>
                      <a:pt x="206560" y="165952"/>
                      <a:pt x="177890" y="213768"/>
                    </a:cubicBezTo>
                    <a:cubicBezTo>
                      <a:pt x="141124" y="274919"/>
                      <a:pt x="140647" y="544286"/>
                      <a:pt x="140647" y="544286"/>
                    </a:cubicBezTo>
                    <a:lnTo>
                      <a:pt x="-1085" y="495803"/>
                    </a:lnTo>
                    <a:cubicBezTo>
                      <a:pt x="-1085" y="495803"/>
                      <a:pt x="32825" y="216054"/>
                      <a:pt x="65590" y="132044"/>
                    </a:cubicBezTo>
                    <a:cubicBezTo>
                      <a:pt x="84640" y="84419"/>
                      <a:pt x="151315" y="63083"/>
                      <a:pt x="192748" y="39175"/>
                    </a:cubicBezTo>
                    <a:cubicBezTo>
                      <a:pt x="234183" y="15267"/>
                      <a:pt x="315335" y="-13308"/>
                      <a:pt x="326099" y="6028"/>
                    </a:cubicBezTo>
                    <a:cubicBezTo>
                      <a:pt x="336862" y="25364"/>
                      <a:pt x="250661" y="55177"/>
                      <a:pt x="250661" y="55177"/>
                    </a:cubicBezTo>
                    <a:cubicBezTo>
                      <a:pt x="279998" y="63149"/>
                      <a:pt x="311240" y="59749"/>
                      <a:pt x="338100" y="45652"/>
                    </a:cubicBezTo>
                    <a:cubicBezTo>
                      <a:pt x="385725" y="22125"/>
                      <a:pt x="404775" y="1456"/>
                      <a:pt x="416206" y="12791"/>
                    </a:cubicBezTo>
                    <a:cubicBezTo>
                      <a:pt x="427635" y="24125"/>
                      <a:pt x="384964" y="61654"/>
                      <a:pt x="348673" y="72227"/>
                    </a:cubicBezTo>
                    <a:cubicBezTo>
                      <a:pt x="348673" y="72227"/>
                      <a:pt x="370010" y="76322"/>
                      <a:pt x="409157" y="59939"/>
                    </a:cubicBezTo>
                    <a:cubicBezTo>
                      <a:pt x="448305" y="43556"/>
                      <a:pt x="452591" y="32031"/>
                      <a:pt x="460973" y="46700"/>
                    </a:cubicBezTo>
                    <a:cubicBezTo>
                      <a:pt x="469355" y="61368"/>
                      <a:pt x="386297" y="99944"/>
                      <a:pt x="386297" y="99944"/>
                    </a:cubicBezTo>
                    <a:cubicBezTo>
                      <a:pt x="403252" y="101906"/>
                      <a:pt x="420301" y="98582"/>
                      <a:pt x="435256" y="90419"/>
                    </a:cubicBezTo>
                    <a:cubicBezTo>
                      <a:pt x="457925" y="77084"/>
                      <a:pt x="471450" y="78037"/>
                      <a:pt x="475356" y="84038"/>
                    </a:cubicBezTo>
                    <a:cubicBezTo>
                      <a:pt x="479261" y="90038"/>
                      <a:pt x="475356" y="111565"/>
                      <a:pt x="396393" y="138140"/>
                    </a:cubicBezTo>
                    <a:close/>
                  </a:path>
                </a:pathLst>
              </a:custGeom>
              <a:solidFill>
                <a:srgbClr val="FF9F92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32" name="Freeform 132"/>
              <p:cNvSpPr/>
              <p:nvPr/>
            </p:nvSpPr>
            <p:spPr>
              <a:xfrm>
                <a:off x="14499755" y="2245096"/>
                <a:ext cx="431908" cy="167253"/>
              </a:xfrm>
              <a:custGeom>
                <a:avLst/>
                <a:gdLst/>
                <a:ahLst/>
                <a:cxnLst/>
                <a:rect l="l" t="t" r="r" b="b"/>
                <a:pathLst>
                  <a:path w="431908" h="167253">
                    <a:moveTo>
                      <a:pt x="376866" y="-350"/>
                    </a:moveTo>
                    <a:cubicBezTo>
                      <a:pt x="335337" y="87470"/>
                      <a:pt x="147028" y="170147"/>
                      <a:pt x="38158" y="53752"/>
                    </a:cubicBezTo>
                    <a:lnTo>
                      <a:pt x="-1085" y="85756"/>
                    </a:lnTo>
                    <a:cubicBezTo>
                      <a:pt x="43016" y="155574"/>
                      <a:pt x="142552" y="177386"/>
                      <a:pt x="232658" y="162432"/>
                    </a:cubicBezTo>
                    <a:cubicBezTo>
                      <a:pt x="317144" y="148430"/>
                      <a:pt x="397536" y="87661"/>
                      <a:pt x="430683" y="12699"/>
                    </a:cubicBezTo>
                    <a:cubicBezTo>
                      <a:pt x="432207" y="9175"/>
                      <a:pt x="421158" y="4793"/>
                      <a:pt x="406584" y="2317"/>
                    </a:cubicBezTo>
                    <a:cubicBezTo>
                      <a:pt x="396774" y="821"/>
                      <a:pt x="386773" y="-64"/>
                      <a:pt x="376866" y="-35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33" name="Freeform 133"/>
              <p:cNvSpPr/>
              <p:nvPr/>
            </p:nvSpPr>
            <p:spPr>
              <a:xfrm>
                <a:off x="14055318" y="2466362"/>
                <a:ext cx="198600" cy="162401"/>
              </a:xfrm>
              <a:custGeom>
                <a:avLst/>
                <a:gdLst/>
                <a:ahLst/>
                <a:cxnLst/>
                <a:rect l="l" t="t" r="r" b="b"/>
                <a:pathLst>
                  <a:path w="198600" h="162401">
                    <a:moveTo>
                      <a:pt x="64733" y="162051"/>
                    </a:moveTo>
                    <a:cubicBezTo>
                      <a:pt x="42634" y="161861"/>
                      <a:pt x="20632" y="159946"/>
                      <a:pt x="-1085" y="156336"/>
                    </a:cubicBezTo>
                    <a:lnTo>
                      <a:pt x="535" y="146811"/>
                    </a:lnTo>
                    <a:cubicBezTo>
                      <a:pt x="84926" y="160051"/>
                      <a:pt x="141599" y="149669"/>
                      <a:pt x="168841" y="115855"/>
                    </a:cubicBezTo>
                    <a:cubicBezTo>
                      <a:pt x="203798" y="72516"/>
                      <a:pt x="177795" y="3936"/>
                      <a:pt x="177509" y="3269"/>
                    </a:cubicBezTo>
                    <a:lnTo>
                      <a:pt x="187034" y="-350"/>
                    </a:lnTo>
                    <a:cubicBezTo>
                      <a:pt x="188177" y="2698"/>
                      <a:pt x="215609" y="74230"/>
                      <a:pt x="176842" y="122046"/>
                    </a:cubicBezTo>
                    <a:cubicBezTo>
                      <a:pt x="155030" y="148525"/>
                      <a:pt x="117501" y="162051"/>
                      <a:pt x="64733" y="162051"/>
                    </a:cubicBezTo>
                    <a:close/>
                  </a:path>
                </a:pathLst>
              </a:custGeom>
              <a:solidFill>
                <a:srgbClr val="FFE4C0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34" name="Freeform 134"/>
              <p:cNvSpPr/>
              <p:nvPr/>
            </p:nvSpPr>
            <p:spPr>
              <a:xfrm>
                <a:off x="14463655" y="2796696"/>
                <a:ext cx="268188" cy="408233"/>
              </a:xfrm>
              <a:custGeom>
                <a:avLst/>
                <a:gdLst/>
                <a:ahLst/>
                <a:cxnLst/>
                <a:rect l="l" t="t" r="r" b="b"/>
                <a:pathLst>
                  <a:path w="268188" h="408233">
                    <a:moveTo>
                      <a:pt x="79307" y="407884"/>
                    </a:moveTo>
                    <a:lnTo>
                      <a:pt x="75496" y="398359"/>
                    </a:lnTo>
                    <a:cubicBezTo>
                      <a:pt x="77878" y="397406"/>
                      <a:pt x="309334" y="298537"/>
                      <a:pt x="246184" y="120800"/>
                    </a:cubicBezTo>
                    <a:cubicBezTo>
                      <a:pt x="228087" y="69651"/>
                      <a:pt x="198559" y="35742"/>
                      <a:pt x="159316" y="19930"/>
                    </a:cubicBezTo>
                    <a:cubicBezTo>
                      <a:pt x="87307" y="-8645"/>
                      <a:pt x="4250" y="32599"/>
                      <a:pt x="3391" y="32980"/>
                    </a:cubicBezTo>
                    <a:lnTo>
                      <a:pt x="-1085" y="24121"/>
                    </a:lnTo>
                    <a:cubicBezTo>
                      <a:pt x="2439" y="22312"/>
                      <a:pt x="86735" y="-19789"/>
                      <a:pt x="162935" y="10691"/>
                    </a:cubicBezTo>
                    <a:cubicBezTo>
                      <a:pt x="205227" y="27550"/>
                      <a:pt x="236469" y="63459"/>
                      <a:pt x="255613" y="117466"/>
                    </a:cubicBezTo>
                    <a:cubicBezTo>
                      <a:pt x="321622" y="304537"/>
                      <a:pt x="81782" y="406931"/>
                      <a:pt x="79307" y="407884"/>
                    </a:cubicBezTo>
                    <a:close/>
                  </a:path>
                </a:pathLst>
              </a:custGeom>
              <a:solidFill>
                <a:srgbClr val="FFE4C0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35" name="Freeform 135"/>
              <p:cNvSpPr/>
              <p:nvPr/>
            </p:nvSpPr>
            <p:spPr>
              <a:xfrm>
                <a:off x="15065159" y="2263003"/>
                <a:ext cx="176498" cy="116872"/>
              </a:xfrm>
              <a:custGeom>
                <a:avLst/>
                <a:gdLst/>
                <a:ahLst/>
                <a:cxnLst/>
                <a:rect l="l" t="t" r="r" b="b"/>
                <a:pathLst>
                  <a:path w="176498" h="116872">
                    <a:moveTo>
                      <a:pt x="104833" y="116522"/>
                    </a:moveTo>
                    <a:cubicBezTo>
                      <a:pt x="92355" y="116588"/>
                      <a:pt x="79973" y="113883"/>
                      <a:pt x="68637" y="108616"/>
                    </a:cubicBezTo>
                    <a:cubicBezTo>
                      <a:pt x="13869" y="82898"/>
                      <a:pt x="-514" y="4698"/>
                      <a:pt x="-1085" y="1364"/>
                    </a:cubicBezTo>
                    <a:lnTo>
                      <a:pt x="8440" y="-350"/>
                    </a:lnTo>
                    <a:cubicBezTo>
                      <a:pt x="8440" y="412"/>
                      <a:pt x="22537" y="75850"/>
                      <a:pt x="72638" y="99567"/>
                    </a:cubicBezTo>
                    <a:cubicBezTo>
                      <a:pt x="99594" y="112235"/>
                      <a:pt x="132456" y="107568"/>
                      <a:pt x="170460" y="85851"/>
                    </a:cubicBezTo>
                    <a:lnTo>
                      <a:pt x="175414" y="94519"/>
                    </a:lnTo>
                    <a:cubicBezTo>
                      <a:pt x="154172" y="107835"/>
                      <a:pt x="129884" y="115417"/>
                      <a:pt x="104833" y="116522"/>
                    </a:cubicBezTo>
                    <a:close/>
                  </a:path>
                </a:pathLst>
              </a:custGeom>
              <a:solidFill>
                <a:srgbClr val="FFE4C0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  <p:sp>
            <p:nvSpPr>
              <p:cNvPr id="136" name="Freeform 136"/>
              <p:cNvSpPr/>
              <p:nvPr/>
            </p:nvSpPr>
            <p:spPr>
              <a:xfrm>
                <a:off x="14983523" y="2666634"/>
                <a:ext cx="262582" cy="387800"/>
              </a:xfrm>
              <a:custGeom>
                <a:avLst/>
                <a:gdLst/>
                <a:ahLst/>
                <a:cxnLst/>
                <a:rect l="l" t="t" r="r" b="b"/>
                <a:pathLst>
                  <a:path w="262582" h="387800">
                    <a:moveTo>
                      <a:pt x="181801" y="387451"/>
                    </a:moveTo>
                    <a:cubicBezTo>
                      <a:pt x="49689" y="381640"/>
                      <a:pt x="10922" y="338206"/>
                      <a:pt x="1588" y="302773"/>
                    </a:cubicBezTo>
                    <a:cubicBezTo>
                      <a:pt x="-11748" y="252005"/>
                      <a:pt x="27877" y="196284"/>
                      <a:pt x="52927" y="180568"/>
                    </a:cubicBezTo>
                    <a:cubicBezTo>
                      <a:pt x="86551" y="159612"/>
                      <a:pt x="83693" y="124656"/>
                      <a:pt x="81502" y="90747"/>
                    </a:cubicBezTo>
                    <a:cubicBezTo>
                      <a:pt x="79312" y="64267"/>
                      <a:pt x="77312" y="39121"/>
                      <a:pt x="92361" y="21500"/>
                    </a:cubicBezTo>
                    <a:cubicBezTo>
                      <a:pt x="102743" y="9308"/>
                      <a:pt x="120079" y="2450"/>
                      <a:pt x="145319" y="450"/>
                    </a:cubicBezTo>
                    <a:cubicBezTo>
                      <a:pt x="174181" y="-3341"/>
                      <a:pt x="203232" y="6479"/>
                      <a:pt x="223901" y="27025"/>
                    </a:cubicBezTo>
                    <a:cubicBezTo>
                      <a:pt x="270764" y="75507"/>
                      <a:pt x="260762" y="171328"/>
                      <a:pt x="260287" y="175424"/>
                    </a:cubicBezTo>
                    <a:lnTo>
                      <a:pt x="250762" y="174281"/>
                    </a:lnTo>
                    <a:cubicBezTo>
                      <a:pt x="250762" y="173328"/>
                      <a:pt x="260287" y="79031"/>
                      <a:pt x="217138" y="33978"/>
                    </a:cubicBezTo>
                    <a:cubicBezTo>
                      <a:pt x="198470" y="15604"/>
                      <a:pt x="172371" y="6908"/>
                      <a:pt x="146462" y="10451"/>
                    </a:cubicBezTo>
                    <a:cubicBezTo>
                      <a:pt x="123984" y="12166"/>
                      <a:pt x="108934" y="17881"/>
                      <a:pt x="100362" y="27977"/>
                    </a:cubicBezTo>
                    <a:cubicBezTo>
                      <a:pt x="87980" y="42455"/>
                      <a:pt x="89789" y="65506"/>
                      <a:pt x="91789" y="89985"/>
                    </a:cubicBezTo>
                    <a:cubicBezTo>
                      <a:pt x="94647" y="125037"/>
                      <a:pt x="97790" y="164851"/>
                      <a:pt x="59024" y="189045"/>
                    </a:cubicBezTo>
                    <a:cubicBezTo>
                      <a:pt x="36831" y="202951"/>
                      <a:pt x="63" y="254767"/>
                      <a:pt x="12065" y="300202"/>
                    </a:cubicBezTo>
                    <a:cubicBezTo>
                      <a:pt x="24066" y="345636"/>
                      <a:pt x="83313" y="373068"/>
                      <a:pt x="183515" y="377544"/>
                    </a:cubicBezTo>
                    <a:close/>
                  </a:path>
                </a:pathLst>
              </a:custGeom>
              <a:solidFill>
                <a:srgbClr val="FFE4C0"/>
              </a:solidFill>
              <a:ln cap="flat">
                <a:noFill/>
                <a:prstDash val="solid"/>
                <a:miter lim="800000"/>
              </a:ln>
            </p:spPr>
            <p:txBody>
              <a:bodyPr vert="horz" lIns="91440" tIns="45720" rIns="91440" bIns="45720" anchor="ctr">
                <a:normAutofit/>
              </a:bodyPr>
              <a:p>
                <a:pPr marL="0" algn="l"/>
              </a:p>
            </p:txBody>
          </p:sp>
        </p:grpSp>
      </p:grpSp>
      <p:sp>
        <p:nvSpPr>
          <p:cNvPr id="137" name="TextBox 137"/>
          <p:cNvSpPr txBox="1"/>
          <p:nvPr/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algn="l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zh-CN" altLang="en-US" sz="28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结束语</a:t>
            </a:r>
            <a:endParaRPr lang="en-US" sz="110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/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图片</a:t>
            </a:r>
            <a:endParaRPr lang="zh-CN" altLang="en-US" sz="28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660400" y="1720994"/>
            <a:ext cx="10871201" cy="3874407"/>
            <a:chOff x="660401" y="2259693"/>
            <a:chExt cx="10871201" cy="3874407"/>
          </a:xfrm>
        </p:grpSpPr>
        <p:grpSp>
          <p:nvGrpSpPr>
            <p:cNvPr id="4" name="Group 4"/>
            <p:cNvGrpSpPr/>
            <p:nvPr/>
          </p:nvGrpSpPr>
          <p:grpSpPr>
            <a:xfrm>
              <a:off x="673100" y="2259693"/>
              <a:ext cx="10845800" cy="1866900"/>
              <a:chOff x="673100" y="2259693"/>
              <a:chExt cx="10845800" cy="1866900"/>
            </a:xfrm>
          </p:grpSpPr>
          <p:sp>
            <p:nvSpPr>
              <p:cNvPr id="5" name="AutoShape 5"/>
              <p:cNvSpPr/>
              <p:nvPr/>
            </p:nvSpPr>
            <p:spPr>
              <a:xfrm>
                <a:off x="673100" y="2259693"/>
                <a:ext cx="5353659" cy="1866900"/>
              </a:xfrm>
              <a:prstGeom prst="rect">
                <a:avLst/>
              </a:prstGeom>
              <a:blipFill>
                <a:blip r:embed="rId1"/>
                <a:srcRect/>
                <a:stretch>
                  <a:fillRect/>
                </a:stretch>
              </a:blipFill>
              <a:ln cap="flat" cmpd="sng">
                <a:noFill/>
                <a:prstDash val="solid"/>
                <a:miter lim="800000"/>
              </a:ln>
              <a:effectLst/>
            </p:spPr>
            <p:txBody>
              <a:bodyPr vert="horz" lIns="91440" tIns="45720" rIns="91440" bIns="45720" anchor="ctr"/>
              <a:p>
                <a:pPr marL="0" algn="ctr"/>
              </a:p>
            </p:txBody>
          </p:sp>
          <p:sp>
            <p:nvSpPr>
              <p:cNvPr id="6" name="AutoShape 6"/>
              <p:cNvSpPr/>
              <p:nvPr/>
            </p:nvSpPr>
            <p:spPr>
              <a:xfrm>
                <a:off x="6165241" y="2259693"/>
                <a:ext cx="5353659" cy="1866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lIns="91440" tIns="360000" rIns="91440" bIns="45720" anchor="ctr"/>
              <a:p>
                <a:pPr marL="0" algn="l">
                  <a:lnSpc>
                    <a:spcPct val="130000"/>
                  </a:lnSpc>
                </a:pPr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660401" y="4267200"/>
              <a:ext cx="10871201" cy="1866900"/>
              <a:chOff x="660401" y="4267200"/>
              <a:chExt cx="10871201" cy="1866900"/>
            </a:xfrm>
          </p:grpSpPr>
          <p:sp>
            <p:nvSpPr>
              <p:cNvPr id="8" name="AutoShape 8"/>
              <p:cNvSpPr/>
              <p:nvPr/>
            </p:nvSpPr>
            <p:spPr>
              <a:xfrm>
                <a:off x="660401" y="4267200"/>
                <a:ext cx="5353659" cy="1866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vert="horz" lIns="91440" tIns="360000" rIns="91440" bIns="45720" anchor="ctr"/>
              <a:p>
                <a:pPr marL="0" algn="l">
                  <a:lnSpc>
                    <a:spcPct val="130000"/>
                  </a:lnSpc>
                </a:pPr>
              </a:p>
            </p:txBody>
          </p:sp>
          <p:sp>
            <p:nvSpPr>
              <p:cNvPr id="9" name="AutoShape 9"/>
              <p:cNvSpPr/>
              <p:nvPr/>
            </p:nvSpPr>
            <p:spPr>
              <a:xfrm>
                <a:off x="6177942" y="4267200"/>
                <a:ext cx="5353660" cy="18669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cap="flat" cmpd="sng">
                <a:noFill/>
                <a:prstDash val="solid"/>
                <a:miter lim="800000"/>
              </a:ln>
              <a:effectLst/>
            </p:spPr>
            <p:txBody>
              <a:bodyPr vert="horz" lIns="91440" tIns="45720" rIns="91440" bIns="45720" anchor="ctr"/>
              <a:p>
                <a:pPr marL="0" algn="ctr"/>
              </a:p>
            </p:txBody>
          </p:sp>
        </p:grpSp>
      </p:grpSp>
      <p:sp>
        <p:nvSpPr>
          <p:cNvPr id="10" name="TextBox 10"/>
          <p:cNvSpPr txBox="1"/>
          <p:nvPr/>
        </p:nvSpPr>
        <p:spPr>
          <a:xfrm>
            <a:off x="6348351" y="1896352"/>
            <a:ext cx="5084938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600" b="1" i="0" u="none" baseline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图片内容</a:t>
            </a:r>
            <a:endParaRPr lang="en-US" sz="1100"/>
          </a:p>
        </p:txBody>
      </p:sp>
      <p:sp>
        <p:nvSpPr>
          <p:cNvPr id="11" name="TextBox 11"/>
          <p:cNvSpPr txBox="1"/>
          <p:nvPr/>
        </p:nvSpPr>
        <p:spPr>
          <a:xfrm>
            <a:off x="6348351" y="2241372"/>
            <a:ext cx="5084938" cy="134652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marR="0" indent="0" algn="l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400" b="0" i="0" u="none" baseline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可爱的卡通人物挥手告别。</a:t>
            </a:r>
            <a:endParaRPr lang="en-US" sz="1100"/>
          </a:p>
        </p:txBody>
      </p:sp>
      <p:sp>
        <p:nvSpPr>
          <p:cNvPr id="12" name="TextBox 12"/>
          <p:cNvSpPr txBox="1"/>
          <p:nvPr/>
        </p:nvSpPr>
        <p:spPr>
          <a:xfrm>
            <a:off x="756254" y="3833307"/>
            <a:ext cx="5084938" cy="3385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pPr marL="0" marR="0" indent="0" algn="l" fontAlgn="auto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600" b="1" i="0" u="none" baseline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图片展示</a:t>
            </a:r>
            <a:endParaRPr lang="en-US" sz="1100"/>
          </a:p>
        </p:txBody>
      </p:sp>
      <p:sp>
        <p:nvSpPr>
          <p:cNvPr id="13" name="TextBox 13"/>
          <p:cNvSpPr txBox="1"/>
          <p:nvPr/>
        </p:nvSpPr>
        <p:spPr>
          <a:xfrm>
            <a:off x="756254" y="4178327"/>
            <a:ext cx="5084938" cy="134652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marR="0" indent="0" algn="l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400" b="0" i="0" u="none" baseline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sz="1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body" sz="quarter" idx="13"/>
          </p:nvPr>
        </p:nvSpPr>
        <p:spPr>
          <a:xfrm>
            <a:off x="461296" y="2937080"/>
            <a:ext cx="5917381" cy="1844608"/>
          </a:xfrm>
        </p:spPr>
        <p:txBody>
          <a:bodyPr vert="horz" wrap="square" lIns="91440" tIns="45720" rIns="91440" bIns="45720" anchor="b">
            <a:spAutoFit/>
          </a:bodyPr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GB" sz="3600" b="1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THANK YOU </a:t>
            </a:r>
            <a:endParaRPr lang="en-GB" sz="3600" b="1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GB" sz="3600" b="0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FOR </a:t>
            </a:r>
            <a:endParaRPr lang="en-GB" sz="3600" b="0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GB" sz="3600" b="0" i="0" u="none" baseline="0">
                <a:solidFill>
                  <a:schemeClr val="tx1"/>
                </a:solidFill>
                <a:latin typeface="Arial" panose="020B0604020202020204"/>
                <a:ea typeface="Arial" panose="020B0604020202020204"/>
              </a:rPr>
              <a:t>WATCHING.</a:t>
            </a:r>
            <a:endParaRPr lang="en-GB" sz="3600" b="0" i="0" u="none" baseline="0">
              <a:solidFill>
                <a:schemeClr val="tx1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title"/>
          </p:nvPr>
        </p:nvSpPr>
        <p:spPr>
          <a:xfrm>
            <a:off x="1417697" y="3704353"/>
            <a:ext cx="4835720" cy="701731"/>
          </a:xfrm>
        </p:spPr>
        <p:txBody>
          <a:bodyPr vert="horz" lIns="91440" tIns="45720" rIns="91440" bIns="45720" anchor="b"/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44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认识汉语拼音和声调</a:t>
            </a:r>
            <a:endParaRPr lang="zh-CN" altLang="en-US" sz="44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AutoShape 3"/>
          <p:cNvSpPr/>
          <p:nvPr>
            <p:ph type="body" sz="quarter" idx="13"/>
          </p:nvPr>
        </p:nvSpPr>
        <p:spPr>
          <a:xfrm>
            <a:off x="1232458" y="1753172"/>
            <a:ext cx="1040670" cy="923330"/>
          </a:xfrm>
        </p:spPr>
        <p:txBody>
          <a:bodyPr vert="horz" lIns="91440" tIns="45720" rIns="91440" bIns="45720" anchor="t"/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GB" sz="6000" b="1" i="0" u="none" baseline="0">
                <a:solidFill>
                  <a:schemeClr val="bg1"/>
                </a:solidFill>
                <a:latin typeface="Arial" panose="020B0604020202020204"/>
                <a:ea typeface="Arial" panose="020B0604020202020204"/>
              </a:rPr>
              <a:t>01</a:t>
            </a:r>
            <a:endParaRPr lang="en-GB" sz="6000" b="1" i="0" u="none" baseline="0">
              <a:solidFill>
                <a:schemeClr val="bg1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/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汉语拼音简介</a:t>
            </a:r>
            <a:endParaRPr lang="zh-CN" altLang="en-US" sz="28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5368414" y="4417000"/>
            <a:ext cx="6110084" cy="1523837"/>
          </a:xfrm>
          <a:prstGeom prst="roundRect">
            <a:avLst>
              <a:gd name="adj" fmla="val 8000"/>
            </a:avLst>
          </a:prstGeom>
          <a:solidFill>
            <a:schemeClr val="accent1">
              <a:alpha val="15000"/>
            </a:schemeClr>
          </a:solidFill>
        </p:spPr>
        <p:txBody>
          <a:bodyPr vert="horz" wrap="square" lIns="288000" tIns="216000" rIns="360000" bIns="45720" anchor="t">
            <a:noAutofit/>
          </a:bodyPr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声调是汉语的特点之一；不同的声调可以改变词语的意思，需要认真学习。</a:t>
            </a:r>
            <a:endParaRPr lang="zh-CN" altLang="en-US" sz="1400" b="0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5368414" y="1981893"/>
            <a:ext cx="6110084" cy="1523837"/>
          </a:xfrm>
          <a:prstGeom prst="roundRect">
            <a:avLst>
              <a:gd name="adj" fmla="val 8000"/>
            </a:avLst>
          </a:prstGeom>
          <a:solidFill>
            <a:schemeClr val="accent1">
              <a:alpha val="15000"/>
            </a:schemeClr>
          </a:solidFill>
        </p:spPr>
        <p:txBody>
          <a:bodyPr vert="horz" wrap="square" lIns="288000" tIns="216000" rIns="360000" bIns="45720" anchor="t">
            <a:noAutofit/>
          </a:bodyPr>
          <a:p>
            <a:pPr marL="0" algn="l">
              <a:lnSpc>
                <a:spcPct val="150000"/>
              </a:lnSpc>
            </a:pPr>
            <a:r>
              <a:rPr lang="zh-CN" altLang="en-US" sz="1400" b="0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汉语拼音是学习中文的基础；掌握拼音可以帮助准确发音、阅读和书写。</a:t>
            </a:r>
            <a:endParaRPr lang="zh-CN" altLang="en-US" sz="1400" b="0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68414" y="1299367"/>
            <a:ext cx="6110084" cy="41690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30000"/>
              </a:lnSpc>
              <a:defRPr/>
            </a:pPr>
            <a:r>
              <a:rPr lang="zh-CN" altLang="en-US" sz="18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汉语拼音的重要性</a:t>
            </a:r>
            <a:endParaRPr lang="en-US" sz="1100"/>
          </a:p>
        </p:txBody>
      </p:sp>
      <p:sp>
        <p:nvSpPr>
          <p:cNvPr id="6" name="TextBox 6"/>
          <p:cNvSpPr txBox="1"/>
          <p:nvPr/>
        </p:nvSpPr>
        <p:spPr>
          <a:xfrm>
            <a:off x="5368414" y="3722742"/>
            <a:ext cx="6110084" cy="41690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30000"/>
              </a:lnSpc>
              <a:defRPr/>
            </a:pPr>
            <a:r>
              <a:rPr lang="zh-CN" altLang="en-US" sz="18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声调的作用</a:t>
            </a:r>
            <a:endParaRPr lang="en-US" sz="1100"/>
          </a:p>
        </p:txBody>
      </p:sp>
      <p:pic>
        <p:nvPicPr>
          <p:cNvPr id="7" name="image8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6395" y="1130300"/>
            <a:ext cx="2971032" cy="52818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/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什么是声调</a:t>
            </a:r>
            <a:endParaRPr lang="zh-CN" altLang="en-US" sz="28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660400" y="1762901"/>
            <a:ext cx="4775200" cy="3848489"/>
          </a:xfrm>
          <a:prstGeom prst="roundRect">
            <a:avLst>
              <a:gd name="adj" fmla="val 3448"/>
            </a:avLst>
          </a:prstGeom>
          <a:noFill/>
          <a:ln cap="rnd">
            <a:solidFill>
              <a:schemeClr val="accent1"/>
            </a:solidFill>
          </a:ln>
        </p:spPr>
        <p:txBody>
          <a:bodyPr vert="horz" lIns="91440" tIns="45720" rIns="91440" bIns="45720" anchor="ctr"/>
          <a:p>
            <a:pPr marL="0" algn="ctr"/>
          </a:p>
        </p:txBody>
      </p:sp>
      <p:sp>
        <p:nvSpPr>
          <p:cNvPr id="4" name="AutoShape 4"/>
          <p:cNvSpPr/>
          <p:nvPr/>
        </p:nvSpPr>
        <p:spPr>
          <a:xfrm>
            <a:off x="6743700" y="1762901"/>
            <a:ext cx="4775200" cy="3848489"/>
          </a:xfrm>
          <a:prstGeom prst="roundRect">
            <a:avLst>
              <a:gd name="adj" fmla="val 3448"/>
            </a:avLst>
          </a:prstGeom>
          <a:noFill/>
          <a:ln cap="rnd">
            <a:solidFill>
              <a:schemeClr val="accent2"/>
            </a:solidFill>
          </a:ln>
        </p:spPr>
        <p:txBody>
          <a:bodyPr vert="horz" lIns="91440" tIns="45720" rIns="91440" bIns="45720" anchor="ctr"/>
          <a:p>
            <a:pPr marL="0" algn="ctr"/>
          </a:p>
        </p:txBody>
      </p:sp>
      <p:grpSp>
        <p:nvGrpSpPr>
          <p:cNvPr id="5" name="Group 5"/>
          <p:cNvGrpSpPr/>
          <p:nvPr/>
        </p:nvGrpSpPr>
        <p:grpSpPr>
          <a:xfrm>
            <a:off x="4825835" y="2947875"/>
            <a:ext cx="2540330" cy="1397000"/>
            <a:chOff x="4668956" y="2570543"/>
            <a:chExt cx="2540330" cy="1397000"/>
          </a:xfrm>
        </p:grpSpPr>
        <p:sp>
          <p:nvSpPr>
            <p:cNvPr id="6" name="AutoShape 6"/>
            <p:cNvSpPr/>
            <p:nvPr/>
          </p:nvSpPr>
          <p:spPr>
            <a:xfrm>
              <a:off x="4668956" y="2570543"/>
              <a:ext cx="1397000" cy="139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lIns="91440" tIns="45720" rIns="91440" bIns="45720" anchor="ctr"/>
            <a:p>
              <a:pPr marL="0" algn="ctr"/>
              <a:r>
                <a:rPr lang="en-GB" sz="2800" b="0" i="0" u="none" baseline="0">
                  <a:solidFill>
                    <a:schemeClr val="lt1"/>
                  </a:solidFill>
                  <a:latin typeface="Arial" panose="020B0604020202020204"/>
                  <a:ea typeface="Arial" panose="020B0604020202020204"/>
                </a:rPr>
                <a:t>01</a:t>
              </a:r>
              <a:endParaRPr lang="en-GB" sz="2800" b="0" i="0" u="none" baseline="0">
                <a:solidFill>
                  <a:schemeClr val="lt1"/>
                </a:solidFill>
                <a:latin typeface="Arial" panose="020B0604020202020204"/>
                <a:ea typeface="Arial" panose="020B0604020202020204"/>
              </a:endParaRPr>
            </a:p>
          </p:txBody>
        </p:sp>
        <p:sp>
          <p:nvSpPr>
            <p:cNvPr id="7" name="AutoShape 7"/>
            <p:cNvSpPr/>
            <p:nvPr/>
          </p:nvSpPr>
          <p:spPr>
            <a:xfrm>
              <a:off x="5812286" y="2570543"/>
              <a:ext cx="1397000" cy="139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lIns="91440" tIns="45720" rIns="91440" bIns="45720" anchor="ctr"/>
            <a:p>
              <a:pPr marL="0" algn="ctr"/>
              <a:r>
                <a:rPr lang="en-GB" sz="2800" b="0" i="0" u="none" baseline="0">
                  <a:solidFill>
                    <a:schemeClr val="lt1"/>
                  </a:solidFill>
                  <a:latin typeface="Arial" panose="020B0604020202020204"/>
                  <a:ea typeface="Arial" panose="020B0604020202020204"/>
                </a:rPr>
                <a:t>02</a:t>
              </a:r>
              <a:endParaRPr lang="en-GB" sz="2800" b="0" i="0" u="none" baseline="0">
                <a:solidFill>
                  <a:schemeClr val="lt1"/>
                </a:solidFill>
                <a:latin typeface="Arial" panose="020B0604020202020204"/>
                <a:ea typeface="Arial" panose="020B0604020202020204"/>
              </a:endParaRPr>
            </a:p>
          </p:txBody>
        </p:sp>
      </p:grpSp>
      <p:sp>
        <p:nvSpPr>
          <p:cNvPr id="8" name="AutoShape 8"/>
          <p:cNvSpPr/>
          <p:nvPr/>
        </p:nvSpPr>
        <p:spPr>
          <a:xfrm>
            <a:off x="800099" y="2520129"/>
            <a:ext cx="4304753" cy="476071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txBody>
          <a:bodyPr vert="horz" wrap="square" lIns="91440" tIns="45720" rIns="91440" bIns="45720" anchor="b">
            <a:spAutoFit/>
          </a:bodyPr>
          <a:p>
            <a:pPr marL="0" algn="ctr"/>
            <a:r>
              <a:rPr lang="zh-CN" altLang="en-US" sz="16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声调的定义</a:t>
            </a:r>
            <a:endParaRPr lang="zh-CN" altLang="en-US" sz="16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800099" y="3128073"/>
            <a:ext cx="4304753" cy="1894007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txBody>
          <a:bodyPr vert="horz" wrap="square" lIns="91440" tIns="45720" rIns="91440" bIns="45720" anchor="t">
            <a:spAutoFit/>
          </a:bodyPr>
          <a:p>
            <a:pPr marL="0" algn="ctr">
              <a:lnSpc>
                <a:spcPct val="150000"/>
              </a:lnSpc>
            </a:pPr>
            <a:r>
              <a:rPr lang="zh-CN" altLang="en-US" sz="1400" b="0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声调是指音节发音时的高低升降变化；汉语拼音有四个基本声调。</a:t>
            </a:r>
            <a:endParaRPr lang="zh-CN" altLang="en-US" sz="1400" b="0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7052063" y="2520129"/>
            <a:ext cx="4339838" cy="476071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txBody>
          <a:bodyPr vert="horz" wrap="square" lIns="91440" tIns="45720" rIns="91440" bIns="45720" anchor="b">
            <a:spAutoFit/>
          </a:bodyPr>
          <a:p>
            <a:pPr marL="0" algn="ctr"/>
            <a:r>
              <a:rPr lang="zh-CN" altLang="en-US" sz="16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声调符号</a:t>
            </a:r>
            <a:endParaRPr lang="zh-CN" altLang="en-US" sz="16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7052063" y="3128073"/>
            <a:ext cx="4339838" cy="1894007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txBody>
          <a:bodyPr vert="horz" wrap="square" lIns="91440" tIns="45720" rIns="91440" bIns="45720" anchor="t">
            <a:spAutoFit/>
          </a:bodyPr>
          <a:p>
            <a:pPr marL="0" algn="ctr">
              <a:lnSpc>
                <a:spcPct val="150000"/>
              </a:lnSpc>
            </a:pPr>
            <a:r>
              <a:rPr lang="zh-CN" altLang="en-US" sz="1400" b="0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一声（ˉ），二声（ˊ），三声（ˇ），四声（ˋ）；每个声调都有不同的发音特点。</a:t>
            </a:r>
            <a:endParaRPr lang="zh-CN" altLang="en-US" sz="1400" b="0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image7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2835" y="3862274"/>
            <a:ext cx="251460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title"/>
          </p:nvPr>
        </p:nvSpPr>
        <p:spPr>
          <a:xfrm>
            <a:off x="1417697" y="3704353"/>
            <a:ext cx="4835720" cy="701731"/>
          </a:xfrm>
        </p:spPr>
        <p:txBody>
          <a:bodyPr vert="horz" lIns="91440" tIns="45720" rIns="91440" bIns="45720" anchor="b"/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44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汉语拼音一声</a:t>
            </a:r>
            <a:endParaRPr lang="zh-CN" altLang="en-US" sz="44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AutoShape 3"/>
          <p:cNvSpPr/>
          <p:nvPr>
            <p:ph type="body" sz="quarter" idx="13"/>
          </p:nvPr>
        </p:nvSpPr>
        <p:spPr>
          <a:xfrm>
            <a:off x="1232458" y="1753172"/>
            <a:ext cx="1040670" cy="923330"/>
          </a:xfrm>
        </p:spPr>
        <p:txBody>
          <a:bodyPr vert="horz" lIns="91440" tIns="45720" rIns="91440" bIns="45720" anchor="t"/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GB" sz="6000" b="1" i="0" u="none" baseline="0">
                <a:solidFill>
                  <a:schemeClr val="bg1"/>
                </a:solidFill>
                <a:latin typeface="Arial" panose="020B0604020202020204"/>
                <a:ea typeface="Arial" panose="020B0604020202020204"/>
              </a:rPr>
              <a:t>02</a:t>
            </a:r>
            <a:endParaRPr lang="en-GB" sz="6000" b="1" i="0" u="none" baseline="0">
              <a:solidFill>
                <a:schemeClr val="bg1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/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认识一声</a:t>
            </a:r>
            <a:endParaRPr lang="zh-CN" altLang="en-US" sz="28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426937" y="2325572"/>
            <a:ext cx="3180581" cy="3233690"/>
            <a:chOff x="3829051" y="1444626"/>
            <a:chExt cx="4522787" cy="4471987"/>
          </a:xfrm>
        </p:grpSpPr>
        <p:sp>
          <p:nvSpPr>
            <p:cNvPr id="4" name="Freeform 4"/>
            <p:cNvSpPr/>
            <p:nvPr/>
          </p:nvSpPr>
          <p:spPr>
            <a:xfrm>
              <a:off x="6115051" y="3049588"/>
              <a:ext cx="2036763" cy="1958975"/>
            </a:xfrm>
            <a:custGeom>
              <a:avLst/>
              <a:gdLst/>
              <a:ahLst/>
              <a:cxnLst/>
              <a:rect l="l" t="t" r="r" b="b"/>
              <a:pathLst>
                <a:path w="936" h="900">
                  <a:moveTo>
                    <a:pt x="772" y="0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3" y="0"/>
                    <a:pt x="0" y="0"/>
                  </a:cubicBezTo>
                  <a:cubicBezTo>
                    <a:pt x="7" y="0"/>
                    <a:pt x="36" y="2"/>
                    <a:pt x="36" y="50"/>
                  </a:cubicBezTo>
                  <a:cubicBezTo>
                    <a:pt x="36" y="900"/>
                    <a:pt x="36" y="900"/>
                    <a:pt x="36" y="900"/>
                  </a:cubicBezTo>
                  <a:cubicBezTo>
                    <a:pt x="936" y="900"/>
                    <a:pt x="936" y="900"/>
                    <a:pt x="936" y="900"/>
                  </a:cubicBezTo>
                  <a:cubicBezTo>
                    <a:pt x="936" y="164"/>
                    <a:pt x="936" y="164"/>
                    <a:pt x="936" y="164"/>
                  </a:cubicBezTo>
                  <a:cubicBezTo>
                    <a:pt x="936" y="73"/>
                    <a:pt x="863" y="0"/>
                    <a:pt x="772" y="0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5" name="Freeform 5"/>
            <p:cNvSpPr/>
            <p:nvPr/>
          </p:nvSpPr>
          <p:spPr>
            <a:xfrm>
              <a:off x="3944938" y="5091113"/>
              <a:ext cx="1500188" cy="825500"/>
            </a:xfrm>
            <a:custGeom>
              <a:avLst/>
              <a:gdLst/>
              <a:ahLst/>
              <a:cxnLst/>
              <a:rect l="l" t="t" r="r" b="b"/>
              <a:pathLst>
                <a:path w="689" h="379">
                  <a:moveTo>
                    <a:pt x="582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83"/>
                    <a:pt x="24" y="107"/>
                    <a:pt x="54" y="107"/>
                  </a:cubicBezTo>
                  <a:cubicBezTo>
                    <a:pt x="582" y="107"/>
                    <a:pt x="582" y="107"/>
                    <a:pt x="582" y="107"/>
                  </a:cubicBezTo>
                  <a:cubicBezTo>
                    <a:pt x="582" y="272"/>
                    <a:pt x="582" y="272"/>
                    <a:pt x="582" y="272"/>
                  </a:cubicBezTo>
                  <a:cubicBezTo>
                    <a:pt x="54" y="272"/>
                    <a:pt x="54" y="272"/>
                    <a:pt x="54" y="272"/>
                  </a:cubicBezTo>
                  <a:cubicBezTo>
                    <a:pt x="24" y="272"/>
                    <a:pt x="0" y="296"/>
                    <a:pt x="0" y="326"/>
                  </a:cubicBezTo>
                  <a:cubicBezTo>
                    <a:pt x="0" y="326"/>
                    <a:pt x="0" y="326"/>
                    <a:pt x="0" y="326"/>
                  </a:cubicBezTo>
                  <a:cubicBezTo>
                    <a:pt x="0" y="355"/>
                    <a:pt x="24" y="379"/>
                    <a:pt x="54" y="379"/>
                  </a:cubicBezTo>
                  <a:cubicBezTo>
                    <a:pt x="582" y="379"/>
                    <a:pt x="582" y="379"/>
                    <a:pt x="582" y="379"/>
                  </a:cubicBezTo>
                  <a:cubicBezTo>
                    <a:pt x="689" y="379"/>
                    <a:pt x="689" y="379"/>
                    <a:pt x="689" y="379"/>
                  </a:cubicBezTo>
                  <a:cubicBezTo>
                    <a:pt x="689" y="272"/>
                    <a:pt x="689" y="272"/>
                    <a:pt x="689" y="272"/>
                  </a:cubicBezTo>
                  <a:cubicBezTo>
                    <a:pt x="689" y="107"/>
                    <a:pt x="689" y="107"/>
                    <a:pt x="689" y="107"/>
                  </a:cubicBezTo>
                  <a:cubicBezTo>
                    <a:pt x="689" y="0"/>
                    <a:pt x="689" y="0"/>
                    <a:pt x="689" y="0"/>
                  </a:cubicBezTo>
                  <a:lnTo>
                    <a:pt x="582" y="0"/>
                  </a:lnTo>
                  <a:close/>
                </a:path>
              </a:pathLst>
            </a:custGeom>
            <a:solidFill>
              <a:srgbClr val="C9401B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6" name="AutoShape 6"/>
            <p:cNvSpPr/>
            <p:nvPr/>
          </p:nvSpPr>
          <p:spPr>
            <a:xfrm>
              <a:off x="4097338" y="5324476"/>
              <a:ext cx="1114425" cy="358775"/>
            </a:xfrm>
            <a:prstGeom prst="rect">
              <a:avLst/>
            </a:prstGeom>
            <a:solidFill>
              <a:srgbClr val="EDF3EE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7" name="Freeform 7"/>
            <p:cNvSpPr/>
            <p:nvPr/>
          </p:nvSpPr>
          <p:spPr>
            <a:xfrm>
              <a:off x="4097338" y="5416551"/>
              <a:ext cx="960438" cy="41275"/>
            </a:xfrm>
            <a:custGeom>
              <a:avLst/>
              <a:gdLst/>
              <a:ahLst/>
              <a:cxnLst/>
              <a:rect l="l" t="t" r="r" b="b"/>
              <a:pathLst>
                <a:path w="441" h="19">
                  <a:moveTo>
                    <a:pt x="432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37" y="0"/>
                    <a:pt x="441" y="4"/>
                    <a:pt x="441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14"/>
                    <a:pt x="437" y="19"/>
                    <a:pt x="432" y="19"/>
                  </a:cubicBezTo>
                  <a:close/>
                </a:path>
              </a:pathLst>
            </a:custGeom>
            <a:solidFill>
              <a:srgbClr val="9EA7B5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8" name="Freeform 8"/>
            <p:cNvSpPr/>
            <p:nvPr/>
          </p:nvSpPr>
          <p:spPr>
            <a:xfrm>
              <a:off x="4097338" y="5543551"/>
              <a:ext cx="960438" cy="42863"/>
            </a:xfrm>
            <a:custGeom>
              <a:avLst/>
              <a:gdLst/>
              <a:ahLst/>
              <a:cxnLst/>
              <a:rect l="l" t="t" r="r" b="b"/>
              <a:pathLst>
                <a:path w="441" h="19">
                  <a:moveTo>
                    <a:pt x="432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2" y="0"/>
                    <a:pt x="432" y="0"/>
                    <a:pt x="432" y="0"/>
                  </a:cubicBezTo>
                  <a:cubicBezTo>
                    <a:pt x="437" y="0"/>
                    <a:pt x="441" y="4"/>
                    <a:pt x="441" y="9"/>
                  </a:cubicBezTo>
                  <a:cubicBezTo>
                    <a:pt x="441" y="9"/>
                    <a:pt x="441" y="9"/>
                    <a:pt x="441" y="9"/>
                  </a:cubicBezTo>
                  <a:cubicBezTo>
                    <a:pt x="441" y="15"/>
                    <a:pt x="437" y="19"/>
                    <a:pt x="432" y="19"/>
                  </a:cubicBezTo>
                  <a:close/>
                </a:path>
              </a:pathLst>
            </a:custGeom>
            <a:solidFill>
              <a:srgbClr val="9EA7B5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9" name="Freeform 9"/>
            <p:cNvSpPr/>
            <p:nvPr/>
          </p:nvSpPr>
          <p:spPr>
            <a:xfrm>
              <a:off x="3829051" y="4264026"/>
              <a:ext cx="954088" cy="827088"/>
            </a:xfrm>
            <a:custGeom>
              <a:avLst/>
              <a:gdLst/>
              <a:ahLst/>
              <a:cxnLst/>
              <a:rect l="l" t="t" r="r" b="b"/>
              <a:pathLst>
                <a:path w="438" h="380">
                  <a:moveTo>
                    <a:pt x="190" y="380"/>
                  </a:moveTo>
                  <a:cubicBezTo>
                    <a:pt x="438" y="380"/>
                    <a:pt x="438" y="380"/>
                    <a:pt x="438" y="380"/>
                  </a:cubicBezTo>
                  <a:cubicBezTo>
                    <a:pt x="438" y="0"/>
                    <a:pt x="438" y="0"/>
                    <a:pt x="438" y="0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85" y="0"/>
                    <a:pt x="0" y="85"/>
                    <a:pt x="0" y="190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0" y="294"/>
                    <a:pt x="85" y="380"/>
                    <a:pt x="190" y="38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6532563" y="4608513"/>
              <a:ext cx="1819275" cy="1308100"/>
            </a:xfrm>
            <a:custGeom>
              <a:avLst/>
              <a:gdLst/>
              <a:ahLst/>
              <a:cxnLst/>
              <a:rect l="l" t="t" r="r" b="b"/>
              <a:pathLst>
                <a:path w="836" h="601">
                  <a:moveTo>
                    <a:pt x="705" y="601"/>
                  </a:moveTo>
                  <a:cubicBezTo>
                    <a:pt x="0" y="601"/>
                    <a:pt x="0" y="601"/>
                    <a:pt x="0" y="6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05" y="0"/>
                    <a:pt x="705" y="0"/>
                    <a:pt x="705" y="0"/>
                  </a:cubicBezTo>
                  <a:cubicBezTo>
                    <a:pt x="778" y="0"/>
                    <a:pt x="836" y="59"/>
                    <a:pt x="836" y="131"/>
                  </a:cubicBezTo>
                  <a:cubicBezTo>
                    <a:pt x="836" y="470"/>
                    <a:pt x="836" y="470"/>
                    <a:pt x="836" y="470"/>
                  </a:cubicBezTo>
                  <a:cubicBezTo>
                    <a:pt x="836" y="543"/>
                    <a:pt x="778" y="601"/>
                    <a:pt x="705" y="601"/>
                  </a:cubicBezTo>
                  <a:close/>
                </a:path>
              </a:pathLst>
            </a:custGeom>
            <a:solidFill>
              <a:srgbClr val="E9CD4D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6565901" y="4914901"/>
              <a:ext cx="1304925" cy="695325"/>
            </a:xfrm>
            <a:custGeom>
              <a:avLst/>
              <a:gdLst/>
              <a:ahLst/>
              <a:cxnLst/>
              <a:rect l="l" t="t" r="r" b="b"/>
              <a:pathLst>
                <a:path w="600" h="319">
                  <a:moveTo>
                    <a:pt x="441" y="319"/>
                  </a:moveTo>
                  <a:cubicBezTo>
                    <a:pt x="0" y="319"/>
                    <a:pt x="0" y="319"/>
                    <a:pt x="0" y="3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1" y="0"/>
                    <a:pt x="441" y="0"/>
                    <a:pt x="441" y="0"/>
                  </a:cubicBezTo>
                  <a:cubicBezTo>
                    <a:pt x="529" y="0"/>
                    <a:pt x="600" y="72"/>
                    <a:pt x="600" y="160"/>
                  </a:cubicBezTo>
                  <a:cubicBezTo>
                    <a:pt x="600" y="160"/>
                    <a:pt x="600" y="160"/>
                    <a:pt x="600" y="160"/>
                  </a:cubicBezTo>
                  <a:cubicBezTo>
                    <a:pt x="600" y="248"/>
                    <a:pt x="529" y="319"/>
                    <a:pt x="441" y="319"/>
                  </a:cubicBezTo>
                  <a:close/>
                </a:path>
              </a:pathLst>
            </a:custGeom>
            <a:solidFill>
              <a:srgbClr val="EDF3EE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5899151" y="5067301"/>
              <a:ext cx="1685925" cy="41275"/>
            </a:xfrm>
            <a:custGeom>
              <a:avLst/>
              <a:gdLst/>
              <a:ahLst/>
              <a:cxnLst/>
              <a:rect l="l" t="t" r="r" b="b"/>
              <a:pathLst>
                <a:path w="775" h="19">
                  <a:moveTo>
                    <a:pt x="766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66" y="0"/>
                    <a:pt x="766" y="0"/>
                    <a:pt x="766" y="0"/>
                  </a:cubicBezTo>
                  <a:cubicBezTo>
                    <a:pt x="771" y="0"/>
                    <a:pt x="775" y="4"/>
                    <a:pt x="775" y="10"/>
                  </a:cubicBezTo>
                  <a:cubicBezTo>
                    <a:pt x="775" y="10"/>
                    <a:pt x="775" y="10"/>
                    <a:pt x="775" y="10"/>
                  </a:cubicBezTo>
                  <a:cubicBezTo>
                    <a:pt x="775" y="15"/>
                    <a:pt x="771" y="19"/>
                    <a:pt x="766" y="19"/>
                  </a:cubicBezTo>
                  <a:close/>
                </a:path>
              </a:pathLst>
            </a:custGeom>
            <a:solidFill>
              <a:srgbClr val="9EA7B5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5899151" y="5195888"/>
              <a:ext cx="1685925" cy="41275"/>
            </a:xfrm>
            <a:custGeom>
              <a:avLst/>
              <a:gdLst/>
              <a:ahLst/>
              <a:cxnLst/>
              <a:rect l="l" t="t" r="r" b="b"/>
              <a:pathLst>
                <a:path w="775" h="19">
                  <a:moveTo>
                    <a:pt x="766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66" y="0"/>
                    <a:pt x="766" y="0"/>
                    <a:pt x="766" y="0"/>
                  </a:cubicBezTo>
                  <a:cubicBezTo>
                    <a:pt x="771" y="0"/>
                    <a:pt x="775" y="5"/>
                    <a:pt x="775" y="10"/>
                  </a:cubicBezTo>
                  <a:cubicBezTo>
                    <a:pt x="775" y="10"/>
                    <a:pt x="775" y="10"/>
                    <a:pt x="775" y="10"/>
                  </a:cubicBezTo>
                  <a:cubicBezTo>
                    <a:pt x="775" y="15"/>
                    <a:pt x="771" y="19"/>
                    <a:pt x="766" y="19"/>
                  </a:cubicBezTo>
                  <a:close/>
                </a:path>
              </a:pathLst>
            </a:custGeom>
            <a:solidFill>
              <a:srgbClr val="9EA7B5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5899151" y="5332413"/>
              <a:ext cx="1685925" cy="41275"/>
            </a:xfrm>
            <a:custGeom>
              <a:avLst/>
              <a:gdLst/>
              <a:ahLst/>
              <a:cxnLst/>
              <a:rect l="l" t="t" r="r" b="b"/>
              <a:pathLst>
                <a:path w="775" h="19">
                  <a:moveTo>
                    <a:pt x="766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66" y="0"/>
                    <a:pt x="766" y="0"/>
                    <a:pt x="766" y="0"/>
                  </a:cubicBezTo>
                  <a:cubicBezTo>
                    <a:pt x="771" y="0"/>
                    <a:pt x="775" y="4"/>
                    <a:pt x="775" y="10"/>
                  </a:cubicBezTo>
                  <a:cubicBezTo>
                    <a:pt x="775" y="10"/>
                    <a:pt x="775" y="10"/>
                    <a:pt x="775" y="10"/>
                  </a:cubicBezTo>
                  <a:cubicBezTo>
                    <a:pt x="775" y="15"/>
                    <a:pt x="771" y="19"/>
                    <a:pt x="766" y="19"/>
                  </a:cubicBezTo>
                  <a:close/>
                </a:path>
              </a:pathLst>
            </a:custGeom>
            <a:solidFill>
              <a:srgbClr val="9EA7B5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5899151" y="5461001"/>
              <a:ext cx="1685925" cy="41275"/>
            </a:xfrm>
            <a:custGeom>
              <a:avLst/>
              <a:gdLst/>
              <a:ahLst/>
              <a:cxnLst/>
              <a:rect l="l" t="t" r="r" b="b"/>
              <a:pathLst>
                <a:path w="775" h="19">
                  <a:moveTo>
                    <a:pt x="766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66" y="0"/>
                    <a:pt x="766" y="0"/>
                    <a:pt x="766" y="0"/>
                  </a:cubicBezTo>
                  <a:cubicBezTo>
                    <a:pt x="771" y="0"/>
                    <a:pt x="775" y="5"/>
                    <a:pt x="775" y="10"/>
                  </a:cubicBezTo>
                  <a:cubicBezTo>
                    <a:pt x="775" y="10"/>
                    <a:pt x="775" y="10"/>
                    <a:pt x="775" y="10"/>
                  </a:cubicBezTo>
                  <a:cubicBezTo>
                    <a:pt x="775" y="15"/>
                    <a:pt x="771" y="19"/>
                    <a:pt x="766" y="19"/>
                  </a:cubicBezTo>
                  <a:close/>
                </a:path>
              </a:pathLst>
            </a:custGeom>
            <a:solidFill>
              <a:srgbClr val="9EA7B5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4486276" y="4264026"/>
              <a:ext cx="2289175" cy="827088"/>
            </a:xfrm>
            <a:custGeom>
              <a:avLst/>
              <a:gdLst/>
              <a:ahLst/>
              <a:cxnLst/>
              <a:rect l="l" t="t" r="r" b="b"/>
              <a:pathLst>
                <a:path w="1052" h="380">
                  <a:moveTo>
                    <a:pt x="470" y="0"/>
                  </a:moveTo>
                  <a:cubicBezTo>
                    <a:pt x="999" y="0"/>
                    <a:pt x="999" y="0"/>
                    <a:pt x="999" y="0"/>
                  </a:cubicBezTo>
                  <a:cubicBezTo>
                    <a:pt x="1028" y="0"/>
                    <a:pt x="1052" y="24"/>
                    <a:pt x="1052" y="53"/>
                  </a:cubicBezTo>
                  <a:cubicBezTo>
                    <a:pt x="1052" y="53"/>
                    <a:pt x="1052" y="53"/>
                    <a:pt x="1052" y="53"/>
                  </a:cubicBezTo>
                  <a:cubicBezTo>
                    <a:pt x="1052" y="83"/>
                    <a:pt x="1028" y="107"/>
                    <a:pt x="999" y="107"/>
                  </a:cubicBezTo>
                  <a:cubicBezTo>
                    <a:pt x="136" y="107"/>
                    <a:pt x="136" y="107"/>
                    <a:pt x="136" y="107"/>
                  </a:cubicBezTo>
                  <a:cubicBezTo>
                    <a:pt x="136" y="272"/>
                    <a:pt x="136" y="272"/>
                    <a:pt x="136" y="272"/>
                  </a:cubicBezTo>
                  <a:cubicBezTo>
                    <a:pt x="999" y="272"/>
                    <a:pt x="999" y="272"/>
                    <a:pt x="999" y="272"/>
                  </a:cubicBezTo>
                  <a:cubicBezTo>
                    <a:pt x="1028" y="272"/>
                    <a:pt x="1052" y="296"/>
                    <a:pt x="1052" y="326"/>
                  </a:cubicBezTo>
                  <a:cubicBezTo>
                    <a:pt x="1052" y="326"/>
                    <a:pt x="1052" y="326"/>
                    <a:pt x="1052" y="326"/>
                  </a:cubicBezTo>
                  <a:cubicBezTo>
                    <a:pt x="1052" y="356"/>
                    <a:pt x="1028" y="380"/>
                    <a:pt x="999" y="380"/>
                  </a:cubicBezTo>
                  <a:cubicBezTo>
                    <a:pt x="470" y="380"/>
                    <a:pt x="470" y="380"/>
                    <a:pt x="470" y="380"/>
                  </a:cubicBezTo>
                  <a:cubicBezTo>
                    <a:pt x="107" y="380"/>
                    <a:pt x="107" y="380"/>
                    <a:pt x="107" y="380"/>
                  </a:cubicBezTo>
                  <a:cubicBezTo>
                    <a:pt x="48" y="380"/>
                    <a:pt x="0" y="332"/>
                    <a:pt x="0" y="272"/>
                  </a:cubicBezTo>
                  <a:cubicBezTo>
                    <a:pt x="0" y="272"/>
                    <a:pt x="0" y="272"/>
                    <a:pt x="0" y="272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7" y="0"/>
                  </a:cubicBezTo>
                  <a:lnTo>
                    <a:pt x="47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7" name="AutoShape 17"/>
            <p:cNvSpPr/>
            <p:nvPr/>
          </p:nvSpPr>
          <p:spPr>
            <a:xfrm>
              <a:off x="4783138" y="4497388"/>
              <a:ext cx="1843088" cy="358775"/>
            </a:xfrm>
            <a:prstGeom prst="rect">
              <a:avLst/>
            </a:prstGeom>
            <a:solidFill>
              <a:srgbClr val="EDF3EE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8" name="Freeform 18"/>
            <p:cNvSpPr/>
            <p:nvPr/>
          </p:nvSpPr>
          <p:spPr>
            <a:xfrm>
              <a:off x="4938713" y="4587876"/>
              <a:ext cx="1687513" cy="42863"/>
            </a:xfrm>
            <a:custGeom>
              <a:avLst/>
              <a:gdLst/>
              <a:ahLst/>
              <a:cxnLst/>
              <a:rect l="l" t="t" r="r" b="b"/>
              <a:pathLst>
                <a:path w="775" h="19">
                  <a:moveTo>
                    <a:pt x="9" y="19"/>
                  </a:moveTo>
                  <a:cubicBezTo>
                    <a:pt x="775" y="19"/>
                    <a:pt x="775" y="19"/>
                    <a:pt x="775" y="19"/>
                  </a:cubicBezTo>
                  <a:cubicBezTo>
                    <a:pt x="775" y="0"/>
                    <a:pt x="775" y="0"/>
                    <a:pt x="77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5"/>
                    <a:pt x="4" y="19"/>
                    <a:pt x="9" y="19"/>
                  </a:cubicBezTo>
                  <a:close/>
                </a:path>
              </a:pathLst>
            </a:custGeom>
            <a:solidFill>
              <a:srgbClr val="9EA7B5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4938713" y="4716463"/>
              <a:ext cx="1687513" cy="41275"/>
            </a:xfrm>
            <a:custGeom>
              <a:avLst/>
              <a:gdLst/>
              <a:ahLst/>
              <a:cxnLst/>
              <a:rect l="l" t="t" r="r" b="b"/>
              <a:pathLst>
                <a:path w="775" h="19">
                  <a:moveTo>
                    <a:pt x="9" y="19"/>
                  </a:moveTo>
                  <a:cubicBezTo>
                    <a:pt x="775" y="19"/>
                    <a:pt x="775" y="19"/>
                    <a:pt x="775" y="19"/>
                  </a:cubicBezTo>
                  <a:cubicBezTo>
                    <a:pt x="775" y="0"/>
                    <a:pt x="775" y="0"/>
                    <a:pt x="775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5"/>
                    <a:pt x="4" y="19"/>
                    <a:pt x="9" y="19"/>
                  </a:cubicBezTo>
                  <a:close/>
                </a:path>
              </a:pathLst>
            </a:custGeom>
            <a:solidFill>
              <a:srgbClr val="9EA7B5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0" name="AutoShape 20"/>
            <p:cNvSpPr/>
            <p:nvPr/>
          </p:nvSpPr>
          <p:spPr>
            <a:xfrm>
              <a:off x="5445126" y="5091113"/>
              <a:ext cx="1939925" cy="825500"/>
            </a:xfrm>
            <a:prstGeom prst="rect">
              <a:avLst/>
            </a:prstGeom>
            <a:solidFill>
              <a:srgbClr val="E05F2B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5846763" y="3049588"/>
              <a:ext cx="346075" cy="642938"/>
            </a:xfrm>
            <a:custGeom>
              <a:avLst/>
              <a:gdLst/>
              <a:ahLst/>
              <a:cxnLst/>
              <a:rect l="l" t="t" r="r" b="b"/>
              <a:pathLst>
                <a:path w="159" h="295">
                  <a:moveTo>
                    <a:pt x="159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59" y="0"/>
                    <a:pt x="0" y="59"/>
                    <a:pt x="0" y="131"/>
                  </a:cubicBezTo>
                  <a:cubicBezTo>
                    <a:pt x="0" y="295"/>
                    <a:pt x="0" y="295"/>
                    <a:pt x="0" y="295"/>
                  </a:cubicBezTo>
                  <a:cubicBezTo>
                    <a:pt x="159" y="295"/>
                    <a:pt x="159" y="295"/>
                    <a:pt x="159" y="295"/>
                  </a:cubicBezTo>
                  <a:lnTo>
                    <a:pt x="15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2" name="AutoShape 22"/>
            <p:cNvSpPr/>
            <p:nvPr/>
          </p:nvSpPr>
          <p:spPr>
            <a:xfrm>
              <a:off x="6446838" y="3524251"/>
              <a:ext cx="430213" cy="60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3" name="AutoShape 23"/>
            <p:cNvSpPr/>
            <p:nvPr/>
          </p:nvSpPr>
          <p:spPr>
            <a:xfrm>
              <a:off x="6959601" y="3524251"/>
              <a:ext cx="862013" cy="60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4" name="AutoShape 24"/>
            <p:cNvSpPr/>
            <p:nvPr/>
          </p:nvSpPr>
          <p:spPr>
            <a:xfrm>
              <a:off x="6446838" y="3748088"/>
              <a:ext cx="1374775" cy="61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5" name="AutoShape 25"/>
            <p:cNvSpPr/>
            <p:nvPr/>
          </p:nvSpPr>
          <p:spPr>
            <a:xfrm>
              <a:off x="6446838" y="3968751"/>
              <a:ext cx="1374775" cy="60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6" name="AutoShape 26"/>
            <p:cNvSpPr/>
            <p:nvPr/>
          </p:nvSpPr>
          <p:spPr>
            <a:xfrm>
              <a:off x="6446838" y="4168776"/>
              <a:ext cx="925513" cy="60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7" name="AutoShape 27"/>
            <p:cNvSpPr/>
            <p:nvPr/>
          </p:nvSpPr>
          <p:spPr>
            <a:xfrm>
              <a:off x="7453313" y="4168776"/>
              <a:ext cx="368300" cy="60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8" name="Freeform 28"/>
            <p:cNvSpPr/>
            <p:nvPr/>
          </p:nvSpPr>
          <p:spPr>
            <a:xfrm>
              <a:off x="4732338" y="4065588"/>
              <a:ext cx="1044575" cy="198438"/>
            </a:xfrm>
            <a:custGeom>
              <a:avLst/>
              <a:gdLst/>
              <a:ahLst/>
              <a:cxnLst/>
              <a:rect l="l" t="t" r="r" b="b"/>
              <a:pathLst>
                <a:path w="480" h="91">
                  <a:moveTo>
                    <a:pt x="434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70"/>
                    <a:pt x="20" y="91"/>
                    <a:pt x="45" y="91"/>
                  </a:cubicBezTo>
                  <a:cubicBezTo>
                    <a:pt x="434" y="91"/>
                    <a:pt x="434" y="91"/>
                    <a:pt x="434" y="91"/>
                  </a:cubicBezTo>
                  <a:cubicBezTo>
                    <a:pt x="459" y="91"/>
                    <a:pt x="480" y="70"/>
                    <a:pt x="480" y="45"/>
                  </a:cubicBezTo>
                  <a:cubicBezTo>
                    <a:pt x="480" y="45"/>
                    <a:pt x="480" y="45"/>
                    <a:pt x="480" y="45"/>
                  </a:cubicBezTo>
                  <a:cubicBezTo>
                    <a:pt x="480" y="20"/>
                    <a:pt x="459" y="0"/>
                    <a:pt x="434" y="0"/>
                  </a:cubicBezTo>
                  <a:close/>
                </a:path>
              </a:pathLst>
            </a:custGeom>
            <a:solidFill>
              <a:srgbClr val="E05F2B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29" name="Freeform 29"/>
            <p:cNvSpPr/>
            <p:nvPr/>
          </p:nvSpPr>
          <p:spPr>
            <a:xfrm>
              <a:off x="4732338" y="3717926"/>
              <a:ext cx="1044575" cy="195263"/>
            </a:xfrm>
            <a:custGeom>
              <a:avLst/>
              <a:gdLst/>
              <a:ahLst/>
              <a:cxnLst/>
              <a:rect l="l" t="t" r="r" b="b"/>
              <a:pathLst>
                <a:path w="480" h="90">
                  <a:moveTo>
                    <a:pt x="434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0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70"/>
                    <a:pt x="20" y="90"/>
                    <a:pt x="45" y="90"/>
                  </a:cubicBezTo>
                  <a:cubicBezTo>
                    <a:pt x="434" y="90"/>
                    <a:pt x="434" y="90"/>
                    <a:pt x="434" y="90"/>
                  </a:cubicBezTo>
                  <a:cubicBezTo>
                    <a:pt x="459" y="90"/>
                    <a:pt x="480" y="70"/>
                    <a:pt x="480" y="45"/>
                  </a:cubicBezTo>
                  <a:cubicBezTo>
                    <a:pt x="480" y="45"/>
                    <a:pt x="480" y="45"/>
                    <a:pt x="480" y="45"/>
                  </a:cubicBezTo>
                  <a:cubicBezTo>
                    <a:pt x="480" y="20"/>
                    <a:pt x="459" y="0"/>
                    <a:pt x="434" y="0"/>
                  </a:cubicBezTo>
                  <a:close/>
                </a:path>
              </a:pathLst>
            </a:custGeom>
            <a:solidFill>
              <a:srgbClr val="E05F2B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30" name="AutoShape 30"/>
            <p:cNvSpPr/>
            <p:nvPr/>
          </p:nvSpPr>
          <p:spPr>
            <a:xfrm>
              <a:off x="4808538" y="3913188"/>
              <a:ext cx="890588" cy="152400"/>
            </a:xfrm>
            <a:prstGeom prst="rect">
              <a:avLst/>
            </a:prstGeom>
            <a:solidFill>
              <a:srgbClr val="C9401B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31" name="Freeform 31"/>
            <p:cNvSpPr/>
            <p:nvPr/>
          </p:nvSpPr>
          <p:spPr>
            <a:xfrm>
              <a:off x="4432301" y="1817688"/>
              <a:ext cx="1644650" cy="1900238"/>
            </a:xfrm>
            <a:custGeom>
              <a:avLst/>
              <a:gdLst/>
              <a:ahLst/>
              <a:cxnLst/>
              <a:rect l="l" t="t" r="r" b="b"/>
              <a:pathLst>
                <a:path w="756" h="873">
                  <a:moveTo>
                    <a:pt x="756" y="399"/>
                  </a:moveTo>
                  <a:cubicBezTo>
                    <a:pt x="756" y="0"/>
                    <a:pt x="378" y="12"/>
                    <a:pt x="378" y="12"/>
                  </a:cubicBezTo>
                  <a:cubicBezTo>
                    <a:pt x="378" y="12"/>
                    <a:pt x="0" y="0"/>
                    <a:pt x="0" y="399"/>
                  </a:cubicBezTo>
                  <a:cubicBezTo>
                    <a:pt x="0" y="574"/>
                    <a:pt x="127" y="688"/>
                    <a:pt x="163" y="732"/>
                  </a:cubicBezTo>
                  <a:cubicBezTo>
                    <a:pt x="189" y="763"/>
                    <a:pt x="183" y="774"/>
                    <a:pt x="183" y="873"/>
                  </a:cubicBezTo>
                  <a:cubicBezTo>
                    <a:pt x="378" y="873"/>
                    <a:pt x="378" y="873"/>
                    <a:pt x="378" y="873"/>
                  </a:cubicBezTo>
                  <a:cubicBezTo>
                    <a:pt x="573" y="873"/>
                    <a:pt x="573" y="873"/>
                    <a:pt x="573" y="873"/>
                  </a:cubicBezTo>
                  <a:cubicBezTo>
                    <a:pt x="573" y="774"/>
                    <a:pt x="567" y="763"/>
                    <a:pt x="592" y="732"/>
                  </a:cubicBezTo>
                  <a:cubicBezTo>
                    <a:pt x="629" y="688"/>
                    <a:pt x="756" y="574"/>
                    <a:pt x="756" y="399"/>
                  </a:cubicBezTo>
                  <a:close/>
                </a:path>
              </a:pathLst>
            </a:custGeom>
            <a:solidFill>
              <a:srgbClr val="E9CD4D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32" name="Freeform 32"/>
            <p:cNvSpPr/>
            <p:nvPr/>
          </p:nvSpPr>
          <p:spPr>
            <a:xfrm>
              <a:off x="4708526" y="1916113"/>
              <a:ext cx="1216025" cy="393700"/>
            </a:xfrm>
            <a:custGeom>
              <a:avLst/>
              <a:gdLst/>
              <a:ahLst/>
              <a:cxnLst/>
              <a:rect l="l" t="t" r="r" b="b"/>
              <a:pathLst>
                <a:path w="559" h="181">
                  <a:moveTo>
                    <a:pt x="0" y="99"/>
                  </a:moveTo>
                  <a:cubicBezTo>
                    <a:pt x="0" y="99"/>
                    <a:pt x="114" y="43"/>
                    <a:pt x="155" y="162"/>
                  </a:cubicBezTo>
                  <a:cubicBezTo>
                    <a:pt x="155" y="162"/>
                    <a:pt x="350" y="1"/>
                    <a:pt x="559" y="181"/>
                  </a:cubicBezTo>
                  <a:cubicBezTo>
                    <a:pt x="559" y="181"/>
                    <a:pt x="461" y="0"/>
                    <a:pt x="251" y="0"/>
                  </a:cubicBezTo>
                  <a:cubicBezTo>
                    <a:pt x="86" y="0"/>
                    <a:pt x="0" y="99"/>
                    <a:pt x="0" y="99"/>
                  </a:cubicBezTo>
                  <a:close/>
                </a:path>
              </a:pathLst>
            </a:custGeom>
            <a:solidFill>
              <a:srgbClr val="FFF8D9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33" name="AutoShape 33"/>
            <p:cNvSpPr/>
            <p:nvPr/>
          </p:nvSpPr>
          <p:spPr>
            <a:xfrm>
              <a:off x="5211763" y="1444626"/>
              <a:ext cx="84138" cy="2206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34" name="Freeform 34"/>
            <p:cNvSpPr/>
            <p:nvPr/>
          </p:nvSpPr>
          <p:spPr>
            <a:xfrm>
              <a:off x="4791076" y="1495426"/>
              <a:ext cx="150813" cy="236538"/>
            </a:xfrm>
            <a:custGeom>
              <a:avLst/>
              <a:gdLst/>
              <a:ahLst/>
              <a:cxnLst/>
              <a:rect l="l" t="t" r="r" b="b"/>
              <a:pathLst>
                <a:path w="95" h="149">
                  <a:moveTo>
                    <a:pt x="95" y="132"/>
                  </a:moveTo>
                  <a:lnTo>
                    <a:pt x="44" y="149"/>
                  </a:lnTo>
                  <a:lnTo>
                    <a:pt x="0" y="18"/>
                  </a:lnTo>
                  <a:lnTo>
                    <a:pt x="51" y="0"/>
                  </a:lnTo>
                  <a:lnTo>
                    <a:pt x="95" y="1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35" name="Freeform 35"/>
            <p:cNvSpPr/>
            <p:nvPr/>
          </p:nvSpPr>
          <p:spPr>
            <a:xfrm>
              <a:off x="4400551" y="1719263"/>
              <a:ext cx="214313" cy="215900"/>
            </a:xfrm>
            <a:custGeom>
              <a:avLst/>
              <a:gdLst/>
              <a:ahLst/>
              <a:cxnLst/>
              <a:rect l="l" t="t" r="r" b="b"/>
              <a:pathLst>
                <a:path w="135" h="136">
                  <a:moveTo>
                    <a:pt x="135" y="99"/>
                  </a:moveTo>
                  <a:lnTo>
                    <a:pt x="97" y="136"/>
                  </a:lnTo>
                  <a:lnTo>
                    <a:pt x="0" y="39"/>
                  </a:lnTo>
                  <a:lnTo>
                    <a:pt x="37" y="0"/>
                  </a:lnTo>
                  <a:lnTo>
                    <a:pt x="135" y="9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36" name="Freeform 36"/>
            <p:cNvSpPr/>
            <p:nvPr/>
          </p:nvSpPr>
          <p:spPr>
            <a:xfrm>
              <a:off x="4133851" y="2092326"/>
              <a:ext cx="233363" cy="184150"/>
            </a:xfrm>
            <a:custGeom>
              <a:avLst/>
              <a:gdLst/>
              <a:ahLst/>
              <a:cxnLst/>
              <a:rect l="l" t="t" r="r" b="b"/>
              <a:pathLst>
                <a:path w="147" h="116">
                  <a:moveTo>
                    <a:pt x="147" y="70"/>
                  </a:moveTo>
                  <a:lnTo>
                    <a:pt x="121" y="116"/>
                  </a:lnTo>
                  <a:lnTo>
                    <a:pt x="0" y="46"/>
                  </a:lnTo>
                  <a:lnTo>
                    <a:pt x="28" y="0"/>
                  </a:lnTo>
                  <a:lnTo>
                    <a:pt x="147" y="7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37" name="Freeform 37"/>
            <p:cNvSpPr/>
            <p:nvPr/>
          </p:nvSpPr>
          <p:spPr>
            <a:xfrm>
              <a:off x="4040188" y="2527301"/>
              <a:ext cx="228600" cy="107950"/>
            </a:xfrm>
            <a:custGeom>
              <a:avLst/>
              <a:gdLst/>
              <a:ahLst/>
              <a:cxnLst/>
              <a:rect l="l" t="t" r="r" b="b"/>
              <a:pathLst>
                <a:path w="144" h="68">
                  <a:moveTo>
                    <a:pt x="144" y="15"/>
                  </a:moveTo>
                  <a:lnTo>
                    <a:pt x="139" y="68"/>
                  </a:lnTo>
                  <a:lnTo>
                    <a:pt x="0" y="53"/>
                  </a:lnTo>
                  <a:lnTo>
                    <a:pt x="7" y="0"/>
                  </a:lnTo>
                  <a:lnTo>
                    <a:pt x="144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38" name="Freeform 38"/>
            <p:cNvSpPr/>
            <p:nvPr/>
          </p:nvSpPr>
          <p:spPr>
            <a:xfrm>
              <a:off x="4116388" y="2932113"/>
              <a:ext cx="234950" cy="177800"/>
            </a:xfrm>
            <a:custGeom>
              <a:avLst/>
              <a:gdLst/>
              <a:ahLst/>
              <a:cxnLst/>
              <a:rect l="l" t="t" r="r" b="b"/>
              <a:pathLst>
                <a:path w="148" h="112">
                  <a:moveTo>
                    <a:pt x="124" y="0"/>
                  </a:moveTo>
                  <a:lnTo>
                    <a:pt x="148" y="48"/>
                  </a:lnTo>
                  <a:lnTo>
                    <a:pt x="26" y="112"/>
                  </a:lnTo>
                  <a:lnTo>
                    <a:pt x="0" y="64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39" name="Freeform 39"/>
            <p:cNvSpPr/>
            <p:nvPr/>
          </p:nvSpPr>
          <p:spPr>
            <a:xfrm>
              <a:off x="4348163" y="3273426"/>
              <a:ext cx="220663" cy="209550"/>
            </a:xfrm>
            <a:custGeom>
              <a:avLst/>
              <a:gdLst/>
              <a:ahLst/>
              <a:cxnLst/>
              <a:rect l="l" t="t" r="r" b="b"/>
              <a:pathLst>
                <a:path w="139" h="132">
                  <a:moveTo>
                    <a:pt x="105" y="0"/>
                  </a:moveTo>
                  <a:lnTo>
                    <a:pt x="139" y="41"/>
                  </a:lnTo>
                  <a:lnTo>
                    <a:pt x="34" y="132"/>
                  </a:lnTo>
                  <a:lnTo>
                    <a:pt x="0" y="91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40" name="Freeform 40"/>
            <p:cNvSpPr/>
            <p:nvPr/>
          </p:nvSpPr>
          <p:spPr>
            <a:xfrm>
              <a:off x="5572126" y="1495426"/>
              <a:ext cx="152400" cy="236538"/>
            </a:xfrm>
            <a:custGeom>
              <a:avLst/>
              <a:gdLst/>
              <a:ahLst/>
              <a:cxnLst/>
              <a:rect l="l" t="t" r="r" b="b"/>
              <a:pathLst>
                <a:path w="96" h="149">
                  <a:moveTo>
                    <a:pt x="0" y="132"/>
                  </a:moveTo>
                  <a:lnTo>
                    <a:pt x="52" y="149"/>
                  </a:lnTo>
                  <a:lnTo>
                    <a:pt x="96" y="18"/>
                  </a:lnTo>
                  <a:lnTo>
                    <a:pt x="44" y="0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41" name="Freeform 41"/>
            <p:cNvSpPr/>
            <p:nvPr/>
          </p:nvSpPr>
          <p:spPr>
            <a:xfrm>
              <a:off x="5900738" y="1719263"/>
              <a:ext cx="215900" cy="215900"/>
            </a:xfrm>
            <a:custGeom>
              <a:avLst/>
              <a:gdLst/>
              <a:ahLst/>
              <a:cxnLst/>
              <a:rect l="l" t="t" r="r" b="b"/>
              <a:pathLst>
                <a:path w="136" h="136">
                  <a:moveTo>
                    <a:pt x="0" y="99"/>
                  </a:moveTo>
                  <a:lnTo>
                    <a:pt x="37" y="136"/>
                  </a:lnTo>
                  <a:lnTo>
                    <a:pt x="136" y="39"/>
                  </a:lnTo>
                  <a:lnTo>
                    <a:pt x="98" y="0"/>
                  </a:lnTo>
                  <a:lnTo>
                    <a:pt x="0" y="9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42" name="Freeform 42"/>
            <p:cNvSpPr/>
            <p:nvPr/>
          </p:nvSpPr>
          <p:spPr>
            <a:xfrm>
              <a:off x="6146801" y="2092326"/>
              <a:ext cx="233363" cy="184150"/>
            </a:xfrm>
            <a:custGeom>
              <a:avLst/>
              <a:gdLst/>
              <a:ahLst/>
              <a:cxnLst/>
              <a:rect l="l" t="t" r="r" b="b"/>
              <a:pathLst>
                <a:path w="147" h="116">
                  <a:moveTo>
                    <a:pt x="0" y="70"/>
                  </a:moveTo>
                  <a:lnTo>
                    <a:pt x="28" y="116"/>
                  </a:lnTo>
                  <a:lnTo>
                    <a:pt x="147" y="46"/>
                  </a:lnTo>
                  <a:lnTo>
                    <a:pt x="121" y="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43" name="Freeform 43"/>
            <p:cNvSpPr/>
            <p:nvPr/>
          </p:nvSpPr>
          <p:spPr>
            <a:xfrm>
              <a:off x="6245226" y="2527301"/>
              <a:ext cx="228600" cy="107950"/>
            </a:xfrm>
            <a:custGeom>
              <a:avLst/>
              <a:gdLst/>
              <a:ahLst/>
              <a:cxnLst/>
              <a:rect l="l" t="t" r="r" b="b"/>
              <a:pathLst>
                <a:path w="144" h="68">
                  <a:moveTo>
                    <a:pt x="0" y="15"/>
                  </a:moveTo>
                  <a:lnTo>
                    <a:pt x="7" y="68"/>
                  </a:lnTo>
                  <a:lnTo>
                    <a:pt x="144" y="53"/>
                  </a:lnTo>
                  <a:lnTo>
                    <a:pt x="13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44" name="Freeform 44"/>
            <p:cNvSpPr/>
            <p:nvPr/>
          </p:nvSpPr>
          <p:spPr>
            <a:xfrm>
              <a:off x="6162676" y="2932113"/>
              <a:ext cx="234950" cy="177800"/>
            </a:xfrm>
            <a:custGeom>
              <a:avLst/>
              <a:gdLst/>
              <a:ahLst/>
              <a:cxnLst/>
              <a:rect l="l" t="t" r="r" b="b"/>
              <a:pathLst>
                <a:path w="148" h="112">
                  <a:moveTo>
                    <a:pt x="25" y="0"/>
                  </a:moveTo>
                  <a:lnTo>
                    <a:pt x="0" y="48"/>
                  </a:lnTo>
                  <a:lnTo>
                    <a:pt x="123" y="112"/>
                  </a:lnTo>
                  <a:lnTo>
                    <a:pt x="148" y="64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45" name="Freeform 45"/>
            <p:cNvSpPr/>
            <p:nvPr/>
          </p:nvSpPr>
          <p:spPr>
            <a:xfrm>
              <a:off x="5945188" y="3273426"/>
              <a:ext cx="222250" cy="209550"/>
            </a:xfrm>
            <a:custGeom>
              <a:avLst/>
              <a:gdLst/>
              <a:ahLst/>
              <a:cxnLst/>
              <a:rect l="l" t="t" r="r" b="b"/>
              <a:pathLst>
                <a:path w="140" h="132">
                  <a:moveTo>
                    <a:pt x="35" y="0"/>
                  </a:moveTo>
                  <a:lnTo>
                    <a:pt x="0" y="41"/>
                  </a:lnTo>
                  <a:lnTo>
                    <a:pt x="105" y="132"/>
                  </a:lnTo>
                  <a:lnTo>
                    <a:pt x="140" y="91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</p:grpSp>
      <p:sp>
        <p:nvSpPr>
          <p:cNvPr id="46" name="TextBox 46"/>
          <p:cNvSpPr txBox="1"/>
          <p:nvPr/>
        </p:nvSpPr>
        <p:spPr>
          <a:xfrm flipH="1">
            <a:off x="6690668" y="1797467"/>
            <a:ext cx="4828232" cy="1831137"/>
          </a:xfrm>
          <a:prstGeom prst="roundRect">
            <a:avLst>
              <a:gd name="adj" fmla="val 8000"/>
            </a:avLst>
          </a:prstGeom>
          <a:solidFill>
            <a:schemeClr val="accent1">
              <a:alpha val="90000"/>
              <a:lumMod val="20000"/>
              <a:lumOff val="80000"/>
            </a:schemeClr>
          </a:solidFill>
          <a:ln>
            <a:noFill/>
          </a:ln>
        </p:spPr>
        <p:txBody>
          <a:bodyPr rot="0" vert="horz" wrap="square" lIns="180000" tIns="46800" rIns="180000" bIns="46800" rtlCol="0" anchor="ctr">
            <a:no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一声是高平调，发音时声音保持在一个较高的水平线上，没有明显的升降变化。</a:t>
            </a:r>
            <a:endParaRPr lang="en-US" sz="1100"/>
          </a:p>
        </p:txBody>
      </p:sp>
      <p:grpSp>
        <p:nvGrpSpPr>
          <p:cNvPr id="47" name="Group 47"/>
          <p:cNvGrpSpPr/>
          <p:nvPr/>
        </p:nvGrpSpPr>
        <p:grpSpPr>
          <a:xfrm>
            <a:off x="6453059" y="1618702"/>
            <a:ext cx="360001" cy="360000"/>
            <a:chOff x="752447" y="2654991"/>
            <a:chExt cx="360001" cy="360000"/>
          </a:xfrm>
        </p:grpSpPr>
        <p:sp>
          <p:nvSpPr>
            <p:cNvPr id="48" name="AutoShape 48"/>
            <p:cNvSpPr/>
            <p:nvPr/>
          </p:nvSpPr>
          <p:spPr>
            <a:xfrm>
              <a:off x="752447" y="2654991"/>
              <a:ext cx="360001" cy="360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cap="rnd">
              <a:noFill/>
              <a:prstDash val="solid"/>
            </a:ln>
            <a:effectLst/>
          </p:spPr>
          <p:txBody>
            <a:bodyPr rot="0" vert="horz" wrap="square" lIns="91440" tIns="45720" rIns="91440" bIns="45720" anchor="ctr">
              <a:normAutofit/>
            </a:bodyPr>
            <a:p>
              <a:pPr marL="0" algn="ctr"/>
            </a:p>
          </p:txBody>
        </p:sp>
        <p:sp>
          <p:nvSpPr>
            <p:cNvPr id="49" name="Freeform 49"/>
            <p:cNvSpPr/>
            <p:nvPr/>
          </p:nvSpPr>
          <p:spPr>
            <a:xfrm>
              <a:off x="851032" y="2780398"/>
              <a:ext cx="162833" cy="109186"/>
            </a:xfrm>
            <a:custGeom>
              <a:avLst/>
              <a:gdLst/>
              <a:ahLst/>
              <a:cxnLst/>
              <a:rect l="l" t="t" r="r" b="b"/>
              <a:pathLst>
                <a:path w="195399" h="131023">
                  <a:moveTo>
                    <a:pt x="195400" y="0"/>
                  </a:moveTo>
                  <a:lnTo>
                    <a:pt x="64376" y="131023"/>
                  </a:lnTo>
                  <a:lnTo>
                    <a:pt x="0" y="66647"/>
                  </a:lnTo>
                </a:path>
              </a:pathLst>
            </a:cu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60000">
                  <a:schemeClr val="accent1"/>
                </a:gs>
              </a:gsLst>
              <a:lin ang="2700000"/>
            </a:gradFill>
            <a:ln w="25400" cap="rnd">
              <a:solidFill>
                <a:srgbClr val="FFFFFF"/>
              </a:solidFill>
              <a:prstDash val="solid"/>
            </a:ln>
            <a:effectLst>
              <a:outerShdw blurRad="76200" dist="50800" dir="5400000" algn="ctr" rotWithShape="0">
                <a:schemeClr val="accent1">
                  <a:alpha val="20000"/>
                </a:schemeClr>
              </a:outerShdw>
            </a:effectLst>
          </p:spPr>
          <p:txBody>
            <a:bodyPr rot="0" vert="horz" wrap="square" lIns="91440" tIns="45720" rIns="91440" bIns="45720" anchor="ctr">
              <a:normAutofit/>
            </a:bodyPr>
            <a:p>
              <a:pPr marL="0" algn="ctr"/>
            </a:p>
          </p:txBody>
        </p:sp>
      </p:grpSp>
      <p:sp>
        <p:nvSpPr>
          <p:cNvPr id="50" name="TextBox 50"/>
          <p:cNvSpPr txBox="1"/>
          <p:nvPr/>
        </p:nvSpPr>
        <p:spPr>
          <a:xfrm flipH="1">
            <a:off x="6690668" y="3995775"/>
            <a:ext cx="4828232" cy="1831137"/>
          </a:xfrm>
          <a:prstGeom prst="roundRect">
            <a:avLst>
              <a:gd name="adj" fmla="val 8000"/>
            </a:avLst>
          </a:prstGeom>
          <a:solidFill>
            <a:schemeClr val="accent2">
              <a:alpha val="15000"/>
            </a:schemeClr>
          </a:solidFill>
          <a:ln>
            <a:noFill/>
          </a:ln>
        </p:spPr>
        <p:txBody>
          <a:bodyPr rot="0" vert="horz" wrap="square" lIns="180000" tIns="46800" rIns="180000" bIns="46800" rtlCol="0" anchor="ctr">
            <a:no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400" b="0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发一声时，声带要拉紧，保持音高稳定，可以想象飞机平稳飞行的声音。</a:t>
            </a:r>
            <a:endParaRPr lang="en-US" sz="1100"/>
          </a:p>
        </p:txBody>
      </p:sp>
      <p:grpSp>
        <p:nvGrpSpPr>
          <p:cNvPr id="51" name="Group 51"/>
          <p:cNvGrpSpPr/>
          <p:nvPr/>
        </p:nvGrpSpPr>
        <p:grpSpPr>
          <a:xfrm>
            <a:off x="6453059" y="3817010"/>
            <a:ext cx="360001" cy="360000"/>
            <a:chOff x="752447" y="2654991"/>
            <a:chExt cx="360001" cy="360000"/>
          </a:xfrm>
        </p:grpSpPr>
        <p:sp>
          <p:nvSpPr>
            <p:cNvPr id="52" name="AutoShape 52"/>
            <p:cNvSpPr/>
            <p:nvPr/>
          </p:nvSpPr>
          <p:spPr>
            <a:xfrm>
              <a:off x="752447" y="2654991"/>
              <a:ext cx="360001" cy="360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cap="rnd">
              <a:noFill/>
              <a:prstDash val="solid"/>
            </a:ln>
            <a:effectLst/>
          </p:spPr>
          <p:txBody>
            <a:bodyPr rot="0" vert="horz" wrap="square" lIns="91440" tIns="45720" rIns="91440" bIns="45720" anchor="ctr">
              <a:normAutofit/>
            </a:bodyPr>
            <a:p>
              <a:pPr marL="0" algn="ctr"/>
            </a:p>
          </p:txBody>
        </p:sp>
        <p:sp>
          <p:nvSpPr>
            <p:cNvPr id="53" name="Freeform 53"/>
            <p:cNvSpPr/>
            <p:nvPr/>
          </p:nvSpPr>
          <p:spPr>
            <a:xfrm>
              <a:off x="851032" y="2780398"/>
              <a:ext cx="162833" cy="109186"/>
            </a:xfrm>
            <a:custGeom>
              <a:avLst/>
              <a:gdLst/>
              <a:ahLst/>
              <a:cxnLst/>
              <a:rect l="l" t="t" r="r" b="b"/>
              <a:pathLst>
                <a:path w="195399" h="131023">
                  <a:moveTo>
                    <a:pt x="195400" y="0"/>
                  </a:moveTo>
                  <a:lnTo>
                    <a:pt x="64376" y="131023"/>
                  </a:lnTo>
                  <a:lnTo>
                    <a:pt x="0" y="66647"/>
                  </a:lnTo>
                </a:path>
              </a:pathLst>
            </a:cu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60000">
                  <a:schemeClr val="accent3"/>
                </a:gs>
              </a:gsLst>
              <a:lin ang="2700000"/>
            </a:gradFill>
            <a:ln w="25400" cap="rnd">
              <a:solidFill>
                <a:srgbClr val="FFFFFF"/>
              </a:solidFill>
              <a:prstDash val="solid"/>
            </a:ln>
            <a:effectLst>
              <a:outerShdw blurRad="76200" dist="50800" dir="5400000" algn="ctr" rotWithShape="0">
                <a:schemeClr val="accent3">
                  <a:alpha val="20000"/>
                </a:schemeClr>
              </a:outerShdw>
            </a:effectLst>
          </p:spPr>
          <p:txBody>
            <a:bodyPr rot="0" vert="horz" wrap="square" lIns="91440" tIns="45720" rIns="91440" bIns="45720" anchor="ctr">
              <a:normAutofit/>
            </a:bodyPr>
            <a:p>
              <a:pPr marL="0" algn="ctr"/>
            </a:p>
          </p:txBody>
        </p:sp>
      </p:grpSp>
      <p:sp>
        <p:nvSpPr>
          <p:cNvPr id="54" name="TextBox 54"/>
          <p:cNvSpPr txBox="1"/>
          <p:nvPr/>
        </p:nvSpPr>
        <p:spPr>
          <a:xfrm>
            <a:off x="6911645" y="1591728"/>
            <a:ext cx="4506217" cy="37907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30000"/>
              </a:lnSpc>
              <a:defRPr/>
            </a:pPr>
            <a:r>
              <a:rPr lang="zh-CN" altLang="en-US" sz="16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一声的特点</a:t>
            </a:r>
            <a:endParaRPr lang="en-US" sz="1100"/>
          </a:p>
        </p:txBody>
      </p:sp>
      <p:sp>
        <p:nvSpPr>
          <p:cNvPr id="55" name="TextBox 55"/>
          <p:cNvSpPr txBox="1"/>
          <p:nvPr/>
        </p:nvSpPr>
        <p:spPr>
          <a:xfrm>
            <a:off x="6911645" y="3830904"/>
            <a:ext cx="4506217" cy="379078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30000"/>
              </a:lnSpc>
              <a:defRPr/>
            </a:pPr>
            <a:r>
              <a:rPr lang="zh-CN" altLang="en-US" sz="16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一声的发音技巧</a:t>
            </a:r>
            <a:endParaRPr lang="en-US"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title"/>
          </p:nvPr>
        </p:nvSpPr>
        <p:spPr>
          <a:xfrm>
            <a:off x="660400" y="0"/>
            <a:ext cx="10858500" cy="1028700"/>
          </a:xfrm>
        </p:spPr>
        <p:txBody>
          <a:bodyPr vert="horz" lIns="91440" tIns="45720" rIns="91440" bIns="45720" anchor="b"/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8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一声的练习</a:t>
            </a:r>
            <a:endParaRPr lang="zh-CN" altLang="en-US" sz="28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6515320" y="1740990"/>
            <a:ext cx="4850270" cy="3875044"/>
            <a:chOff x="5028834" y="534005"/>
            <a:chExt cx="6947309" cy="5550440"/>
          </a:xfrm>
        </p:grpSpPr>
        <p:sp>
          <p:nvSpPr>
            <p:cNvPr id="4" name="Freeform 4"/>
            <p:cNvSpPr/>
            <p:nvPr/>
          </p:nvSpPr>
          <p:spPr>
            <a:xfrm>
              <a:off x="5475170" y="534005"/>
              <a:ext cx="4511552" cy="5550440"/>
            </a:xfrm>
            <a:custGeom>
              <a:avLst/>
              <a:gdLst/>
              <a:ahLst/>
              <a:cxnLst/>
              <a:rect l="l" t="t" r="r" b="b"/>
              <a:pathLst>
                <a:path w="5199031" h="6396227">
                  <a:moveTo>
                    <a:pt x="-2994" y="1455"/>
                  </a:moveTo>
                  <a:cubicBezTo>
                    <a:pt x="-2994" y="1455"/>
                    <a:pt x="310094" y="124517"/>
                    <a:pt x="320856" y="449130"/>
                  </a:cubicBezTo>
                  <a:cubicBezTo>
                    <a:pt x="330381" y="715830"/>
                    <a:pt x="324191" y="4569074"/>
                    <a:pt x="321810" y="5927719"/>
                  </a:cubicBezTo>
                  <a:cubicBezTo>
                    <a:pt x="321333" y="6186799"/>
                    <a:pt x="530978" y="6397207"/>
                    <a:pt x="790058" y="6397683"/>
                  </a:cubicBezTo>
                  <a:cubicBezTo>
                    <a:pt x="790344" y="6397683"/>
                    <a:pt x="790630" y="6397683"/>
                    <a:pt x="790916" y="6397683"/>
                  </a:cubicBezTo>
                  <a:lnTo>
                    <a:pt x="4726836" y="6397683"/>
                  </a:lnTo>
                  <a:cubicBezTo>
                    <a:pt x="4985916" y="6397731"/>
                    <a:pt x="5195943" y="6187752"/>
                    <a:pt x="5196038" y="5928672"/>
                  </a:cubicBezTo>
                  <a:cubicBezTo>
                    <a:pt x="5196038" y="5928644"/>
                    <a:pt x="5196038" y="5928605"/>
                    <a:pt x="5196038" y="5928577"/>
                  </a:cubicBezTo>
                  <a:lnTo>
                    <a:pt x="5196038" y="470751"/>
                  </a:lnTo>
                  <a:cubicBezTo>
                    <a:pt x="5196038" y="211576"/>
                    <a:pt x="4986011" y="1550"/>
                    <a:pt x="4726836" y="1550"/>
                  </a:cubicBezTo>
                  <a:close/>
                </a:path>
              </a:pathLst>
            </a:custGeom>
            <a:solidFill>
              <a:srgbClr val="EBE8EF"/>
            </a:solidFill>
            <a:ln cap="flat">
              <a:noFill/>
              <a:prstDash val="solid"/>
              <a:miter lim="800000"/>
            </a:ln>
          </p:spPr>
          <p:txBody>
            <a:bodyPr vert="horz" lIns="91440" tIns="45720" rIns="91440" bIns="45720" anchor="ctr"/>
            <a:p>
              <a:pPr marL="0" algn="l"/>
            </a:p>
          </p:txBody>
        </p:sp>
        <p:sp>
          <p:nvSpPr>
            <p:cNvPr id="5" name="Freeform 5"/>
            <p:cNvSpPr/>
            <p:nvPr/>
          </p:nvSpPr>
          <p:spPr>
            <a:xfrm>
              <a:off x="6967670" y="4337535"/>
              <a:ext cx="4511550" cy="1700563"/>
            </a:xfrm>
            <a:custGeom>
              <a:avLst/>
              <a:gdLst/>
              <a:ahLst/>
              <a:cxnLst/>
              <a:rect l="l" t="t" r="r" b="b"/>
              <a:pathLst>
                <a:path w="5199029" h="2012727">
                  <a:moveTo>
                    <a:pt x="-2994" y="1550"/>
                  </a:moveTo>
                  <a:cubicBezTo>
                    <a:pt x="-2994" y="1550"/>
                    <a:pt x="310092" y="118898"/>
                    <a:pt x="320856" y="428270"/>
                  </a:cubicBezTo>
                  <a:cubicBezTo>
                    <a:pt x="330381" y="682778"/>
                    <a:pt x="324093" y="269583"/>
                    <a:pt x="321712" y="1565841"/>
                  </a:cubicBezTo>
                  <a:cubicBezTo>
                    <a:pt x="321712" y="1813491"/>
                    <a:pt x="531262" y="2014183"/>
                    <a:pt x="790914" y="2014183"/>
                  </a:cubicBezTo>
                  <a:lnTo>
                    <a:pt x="4726834" y="2014183"/>
                  </a:lnTo>
                  <a:cubicBezTo>
                    <a:pt x="4985916" y="2014183"/>
                    <a:pt x="5196036" y="1814158"/>
                    <a:pt x="5196036" y="1566508"/>
                  </a:cubicBezTo>
                  <a:lnTo>
                    <a:pt x="5196036" y="449130"/>
                  </a:lnTo>
                  <a:cubicBezTo>
                    <a:pt x="5196036" y="201480"/>
                    <a:pt x="4985916" y="1455"/>
                    <a:pt x="4726834" y="1455"/>
                  </a:cubicBezTo>
                  <a:close/>
                </a:path>
              </a:pathLst>
            </a:custGeom>
            <a:solidFill>
              <a:srgbClr val="DFDAE6"/>
            </a:solidFill>
            <a:ln cap="flat">
              <a:noFill/>
              <a:prstDash val="solid"/>
              <a:miter lim="800000"/>
            </a:ln>
          </p:spPr>
          <p:txBody>
            <a:bodyPr vert="horz" lIns="91440" tIns="45720" rIns="91440" bIns="45720" anchor="ctr"/>
            <a:p>
              <a:pPr marL="0" algn="l"/>
            </a:p>
          </p:txBody>
        </p:sp>
        <p:sp>
          <p:nvSpPr>
            <p:cNvPr id="6" name="Freeform 6"/>
            <p:cNvSpPr/>
            <p:nvPr/>
          </p:nvSpPr>
          <p:spPr>
            <a:xfrm>
              <a:off x="5028834" y="534005"/>
              <a:ext cx="747200" cy="824730"/>
            </a:xfrm>
            <a:custGeom>
              <a:avLst/>
              <a:gdLst/>
              <a:ahLst/>
              <a:cxnLst/>
              <a:rect l="l" t="t" r="r" b="b"/>
              <a:pathLst>
                <a:path w="861060" h="950404">
                  <a:moveTo>
                    <a:pt x="430530" y="0"/>
                  </a:moveTo>
                  <a:lnTo>
                    <a:pt x="430530" y="0"/>
                  </a:lnTo>
                  <a:cubicBezTo>
                    <a:pt x="668305" y="0"/>
                    <a:pt x="861060" y="192755"/>
                    <a:pt x="861060" y="430530"/>
                  </a:cubicBezTo>
                  <a:lnTo>
                    <a:pt x="861060" y="950405"/>
                  </a:lnTo>
                  <a:lnTo>
                    <a:pt x="861060" y="950405"/>
                  </a:lnTo>
                  <a:lnTo>
                    <a:pt x="0" y="950405"/>
                  </a:lnTo>
                  <a:lnTo>
                    <a:pt x="0" y="950405"/>
                  </a:lnTo>
                  <a:lnTo>
                    <a:pt x="0" y="430530"/>
                  </a:lnTo>
                  <a:cubicBezTo>
                    <a:pt x="0" y="192755"/>
                    <a:pt x="192755" y="0"/>
                    <a:pt x="430530" y="0"/>
                  </a:cubicBezTo>
                  <a:close/>
                </a:path>
              </a:pathLst>
            </a:custGeom>
            <a:solidFill>
              <a:srgbClr val="B2D1FF"/>
            </a:solidFill>
            <a:ln cap="flat">
              <a:noFill/>
              <a:prstDash val="solid"/>
              <a:miter lim="800000"/>
            </a:ln>
          </p:spPr>
          <p:txBody>
            <a:bodyPr vert="horz" lIns="91440" tIns="45720" rIns="91440" bIns="45720" anchor="ctr"/>
            <a:p>
              <a:pPr marL="0" algn="l"/>
            </a:p>
          </p:txBody>
        </p:sp>
        <p:sp>
          <p:nvSpPr>
            <p:cNvPr id="7" name="Freeform 7"/>
            <p:cNvSpPr/>
            <p:nvPr/>
          </p:nvSpPr>
          <p:spPr>
            <a:xfrm>
              <a:off x="6239480" y="5501508"/>
              <a:ext cx="1761458" cy="581406"/>
            </a:xfrm>
            <a:custGeom>
              <a:avLst/>
              <a:gdLst/>
              <a:ahLst/>
              <a:cxnLst/>
              <a:rect l="l" t="t" r="r" b="b"/>
              <a:pathLst>
                <a:path w="1761458" h="581406">
                  <a:moveTo>
                    <a:pt x="0" y="0"/>
                  </a:moveTo>
                  <a:lnTo>
                    <a:pt x="1761458" y="0"/>
                  </a:lnTo>
                  <a:lnTo>
                    <a:pt x="1761458" y="581406"/>
                  </a:lnTo>
                  <a:lnTo>
                    <a:pt x="0" y="581406"/>
                  </a:lnTo>
                  <a:close/>
                </a:path>
              </a:pathLst>
            </a:custGeom>
            <a:solidFill>
              <a:srgbClr val="B2D1FF"/>
            </a:solidFill>
            <a:ln cap="flat">
              <a:noFill/>
              <a:prstDash val="solid"/>
              <a:miter lim="800000"/>
            </a:ln>
          </p:spPr>
          <p:txBody>
            <a:bodyPr vert="horz" lIns="91440" tIns="45720" rIns="91440" bIns="45720" anchor="ctr"/>
            <a:p>
              <a:pPr marL="0" algn="l"/>
            </a:p>
          </p:txBody>
        </p:sp>
        <p:sp>
          <p:nvSpPr>
            <p:cNvPr id="8" name="Freeform 8"/>
            <p:cNvSpPr/>
            <p:nvPr/>
          </p:nvSpPr>
          <p:spPr>
            <a:xfrm rot="10800000">
              <a:off x="5759420" y="4337617"/>
              <a:ext cx="747119" cy="1746497"/>
            </a:xfrm>
            <a:custGeom>
              <a:avLst/>
              <a:gdLst/>
              <a:ahLst/>
              <a:cxnLst/>
              <a:rect l="l" t="t" r="r" b="b"/>
              <a:pathLst>
                <a:path w="860966" h="2012632">
                  <a:moveTo>
                    <a:pt x="427443" y="1455"/>
                  </a:moveTo>
                  <a:lnTo>
                    <a:pt x="427443" y="1455"/>
                  </a:lnTo>
                  <a:cubicBezTo>
                    <a:pt x="665186" y="1455"/>
                    <a:pt x="857972" y="194213"/>
                    <a:pt x="857972" y="431985"/>
                  </a:cubicBezTo>
                  <a:lnTo>
                    <a:pt x="857972" y="2014088"/>
                  </a:lnTo>
                  <a:lnTo>
                    <a:pt x="857972" y="2014088"/>
                  </a:lnTo>
                  <a:lnTo>
                    <a:pt x="-2994" y="2014088"/>
                  </a:lnTo>
                  <a:lnTo>
                    <a:pt x="-2994" y="2014088"/>
                  </a:lnTo>
                  <a:lnTo>
                    <a:pt x="-2994" y="431890"/>
                  </a:lnTo>
                  <a:cubicBezTo>
                    <a:pt x="-2898" y="194194"/>
                    <a:pt x="189697" y="1503"/>
                    <a:pt x="427443" y="1455"/>
                  </a:cubicBezTo>
                  <a:close/>
                </a:path>
              </a:pathLst>
            </a:custGeom>
            <a:solidFill>
              <a:srgbClr val="EBE8EF"/>
            </a:solidFill>
            <a:ln cap="flat">
              <a:noFill/>
              <a:prstDash val="solid"/>
              <a:miter lim="800000"/>
            </a:ln>
          </p:spPr>
          <p:txBody>
            <a:bodyPr vert="horz" lIns="91440" tIns="45720" rIns="91440" bIns="45720" anchor="ctr"/>
            <a:p>
              <a:pPr marL="0" algn="l"/>
            </a:p>
          </p:txBody>
        </p:sp>
        <p:sp>
          <p:nvSpPr>
            <p:cNvPr id="9" name="Freeform 9"/>
            <p:cNvSpPr/>
            <p:nvPr/>
          </p:nvSpPr>
          <p:spPr>
            <a:xfrm rot="10800000">
              <a:off x="7254068" y="4337617"/>
              <a:ext cx="746870" cy="1746497"/>
            </a:xfrm>
            <a:custGeom>
              <a:avLst/>
              <a:gdLst/>
              <a:ahLst/>
              <a:cxnLst/>
              <a:rect l="l" t="t" r="r" b="b"/>
              <a:pathLst>
                <a:path w="860680" h="2012632">
                  <a:moveTo>
                    <a:pt x="427154" y="1455"/>
                  </a:moveTo>
                  <a:lnTo>
                    <a:pt x="427154" y="1455"/>
                  </a:lnTo>
                  <a:cubicBezTo>
                    <a:pt x="664900" y="1455"/>
                    <a:pt x="857686" y="194213"/>
                    <a:pt x="857686" y="431985"/>
                  </a:cubicBezTo>
                  <a:lnTo>
                    <a:pt x="857686" y="2014088"/>
                  </a:lnTo>
                  <a:lnTo>
                    <a:pt x="857686" y="2014088"/>
                  </a:lnTo>
                  <a:lnTo>
                    <a:pt x="-2994" y="2014088"/>
                  </a:lnTo>
                  <a:lnTo>
                    <a:pt x="-2994" y="2014088"/>
                  </a:lnTo>
                  <a:lnTo>
                    <a:pt x="-2994" y="431890"/>
                  </a:lnTo>
                  <a:cubicBezTo>
                    <a:pt x="-2898" y="194299"/>
                    <a:pt x="189601" y="1665"/>
                    <a:pt x="427154" y="1455"/>
                  </a:cubicBezTo>
                  <a:close/>
                </a:path>
              </a:pathLst>
            </a:custGeom>
            <a:solidFill>
              <a:srgbClr val="DFDAE6"/>
            </a:solidFill>
            <a:ln cap="flat">
              <a:noFill/>
              <a:prstDash val="solid"/>
              <a:miter lim="800000"/>
            </a:ln>
          </p:spPr>
          <p:txBody>
            <a:bodyPr vert="horz" lIns="91440" tIns="45720" rIns="91440" bIns="45720" anchor="ctr"/>
            <a:p>
              <a:pPr marL="0" algn="l"/>
            </a:p>
          </p:txBody>
        </p:sp>
        <p:sp>
          <p:nvSpPr>
            <p:cNvPr id="10" name="Freeform 10"/>
            <p:cNvSpPr/>
            <p:nvPr/>
          </p:nvSpPr>
          <p:spPr>
            <a:xfrm rot="10800000">
              <a:off x="6506621" y="4337535"/>
              <a:ext cx="747199" cy="1746580"/>
            </a:xfrm>
            <a:custGeom>
              <a:avLst/>
              <a:gdLst/>
              <a:ahLst/>
              <a:cxnLst/>
              <a:rect l="l" t="t" r="r" b="b"/>
              <a:pathLst>
                <a:path w="861059" h="2012727">
                  <a:moveTo>
                    <a:pt x="-2898" y="1455"/>
                  </a:moveTo>
                  <a:lnTo>
                    <a:pt x="858065" y="1455"/>
                  </a:lnTo>
                  <a:lnTo>
                    <a:pt x="858065" y="1455"/>
                  </a:lnTo>
                  <a:lnTo>
                    <a:pt x="858065" y="1583653"/>
                  </a:lnTo>
                  <a:cubicBezTo>
                    <a:pt x="858065" y="1821425"/>
                    <a:pt x="665279" y="2014183"/>
                    <a:pt x="427536" y="2014183"/>
                  </a:cubicBezTo>
                  <a:lnTo>
                    <a:pt x="427536" y="2014183"/>
                  </a:lnTo>
                  <a:cubicBezTo>
                    <a:pt x="189792" y="2014183"/>
                    <a:pt x="-2994" y="1821425"/>
                    <a:pt x="-2994" y="1583653"/>
                  </a:cubicBezTo>
                  <a:lnTo>
                    <a:pt x="-2994" y="1455"/>
                  </a:lnTo>
                  <a:lnTo>
                    <a:pt x="-2898" y="1455"/>
                  </a:lnTo>
                  <a:close/>
                </a:path>
              </a:pathLst>
            </a:custGeom>
            <a:solidFill>
              <a:srgbClr val="B2D1FF"/>
            </a:solidFill>
            <a:ln cap="flat">
              <a:noFill/>
              <a:prstDash val="solid"/>
              <a:miter lim="800000"/>
            </a:ln>
          </p:spPr>
          <p:txBody>
            <a:bodyPr vert="horz" lIns="91440" tIns="45720" rIns="91440" bIns="45720" anchor="ctr"/>
            <a:p>
              <a:pPr marL="0" algn="l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7672055" y="5379069"/>
              <a:ext cx="4304088" cy="705046"/>
            </a:xfrm>
            <a:custGeom>
              <a:avLst/>
              <a:gdLst/>
              <a:ahLst/>
              <a:cxnLst/>
              <a:rect l="l" t="t" r="r" b="b"/>
              <a:pathLst>
                <a:path w="4959953" h="812482">
                  <a:moveTo>
                    <a:pt x="-2994" y="810985"/>
                  </a:moveTo>
                  <a:cubicBezTo>
                    <a:pt x="-2994" y="810985"/>
                    <a:pt x="198364" y="779458"/>
                    <a:pt x="285042" y="648584"/>
                  </a:cubicBezTo>
                  <a:cubicBezTo>
                    <a:pt x="342192" y="561716"/>
                    <a:pt x="376292" y="534284"/>
                    <a:pt x="376671" y="340641"/>
                  </a:cubicBezTo>
                  <a:cubicBezTo>
                    <a:pt x="376671" y="135663"/>
                    <a:pt x="376671" y="1455"/>
                    <a:pt x="376671" y="1455"/>
                  </a:cubicBezTo>
                  <a:lnTo>
                    <a:pt x="4956960" y="5170"/>
                  </a:lnTo>
                  <a:lnTo>
                    <a:pt x="4956960" y="286253"/>
                  </a:lnTo>
                  <a:cubicBezTo>
                    <a:pt x="4957150" y="562192"/>
                    <a:pt x="4735027" y="786772"/>
                    <a:pt x="4459088" y="789649"/>
                  </a:cubicBezTo>
                  <a:lnTo>
                    <a:pt x="158264" y="813938"/>
                  </a:lnTo>
                </a:path>
              </a:pathLst>
            </a:custGeom>
            <a:solidFill>
              <a:srgbClr val="E9E6EE"/>
            </a:solidFill>
            <a:ln cap="flat">
              <a:noFill/>
              <a:prstDash val="solid"/>
              <a:miter lim="800000"/>
            </a:ln>
          </p:spPr>
          <p:txBody>
            <a:bodyPr vert="horz" lIns="91440" tIns="45720" rIns="91440" bIns="45720" anchor="ctr"/>
            <a:p>
              <a:pPr marL="0" algn="l"/>
            </a:p>
          </p:txBody>
        </p:sp>
        <p:grpSp>
          <p:nvGrpSpPr>
            <p:cNvPr id="12" name="Group 12"/>
            <p:cNvGrpSpPr/>
            <p:nvPr/>
          </p:nvGrpSpPr>
          <p:grpSpPr>
            <a:xfrm>
              <a:off x="6123571" y="1144576"/>
              <a:ext cx="3545495" cy="249909"/>
              <a:chOff x="5962103" y="1355117"/>
              <a:chExt cx="3545495" cy="249909"/>
            </a:xfrm>
          </p:grpSpPr>
          <p:sp>
            <p:nvSpPr>
              <p:cNvPr id="13" name="AutoShape 13"/>
              <p:cNvSpPr/>
              <p:nvPr/>
            </p:nvSpPr>
            <p:spPr>
              <a:xfrm>
                <a:off x="6636305" y="1358736"/>
                <a:ext cx="2871293" cy="246290"/>
              </a:xfrm>
              <a:prstGeom prst="roundRect">
                <a:avLst/>
              </a:prstGeom>
              <a:solidFill>
                <a:srgbClr val="B2D1FF"/>
              </a:solidFill>
              <a:ln>
                <a:noFill/>
              </a:ln>
            </p:spPr>
            <p:txBody>
              <a:bodyPr vert="horz" lIns="91440" tIns="45720" rIns="91440" bIns="45720" anchor="ctr"/>
              <a:p>
                <a:pPr marL="0" algn="ctr"/>
              </a:p>
            </p:txBody>
          </p:sp>
          <p:sp>
            <p:nvSpPr>
              <p:cNvPr id="14" name="Freeform 14"/>
              <p:cNvSpPr/>
              <p:nvPr/>
            </p:nvSpPr>
            <p:spPr>
              <a:xfrm>
                <a:off x="5962103" y="1355117"/>
                <a:ext cx="406698" cy="249909"/>
              </a:xfrm>
              <a:custGeom>
                <a:avLst/>
                <a:gdLst/>
                <a:ahLst/>
                <a:cxnLst/>
                <a:rect l="l" t="t" r="r" b="b"/>
                <a:pathLst>
                  <a:path w="6043326" h="3713523">
                    <a:moveTo>
                      <a:pt x="-1918" y="1446447"/>
                    </a:moveTo>
                    <a:lnTo>
                      <a:pt x="2126920" y="3631005"/>
                    </a:lnTo>
                    <a:cubicBezTo>
                      <a:pt x="2233981" y="3740829"/>
                      <a:pt x="2409812" y="3743210"/>
                      <a:pt x="2519635" y="3636149"/>
                    </a:cubicBezTo>
                    <a:cubicBezTo>
                      <a:pt x="2521635" y="3634245"/>
                      <a:pt x="2523444" y="3632339"/>
                      <a:pt x="2525351" y="3630434"/>
                    </a:cubicBezTo>
                    <a:lnTo>
                      <a:pt x="6041409" y="1409"/>
                    </a:lnTo>
                  </a:path>
                </a:pathLst>
              </a:custGeom>
              <a:noFill/>
              <a:ln w="60325" cap="rnd">
                <a:solidFill>
                  <a:srgbClr val="B2D1FF"/>
                </a:solidFill>
                <a:prstDash val="solid"/>
                <a:miter lim="800000"/>
              </a:ln>
            </p:spPr>
            <p:txBody>
              <a:bodyPr vert="horz" lIns="91440" tIns="45720" rIns="91440" bIns="45720" anchor="ctr"/>
              <a:p>
                <a:pPr marL="0" algn="l"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6123571" y="1731590"/>
              <a:ext cx="3545495" cy="249909"/>
              <a:chOff x="5962103" y="1355117"/>
              <a:chExt cx="3545495" cy="249909"/>
            </a:xfrm>
          </p:grpSpPr>
          <p:sp>
            <p:nvSpPr>
              <p:cNvPr id="16" name="AutoShape 16"/>
              <p:cNvSpPr/>
              <p:nvPr/>
            </p:nvSpPr>
            <p:spPr>
              <a:xfrm>
                <a:off x="6636305" y="1358736"/>
                <a:ext cx="2871293" cy="24629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lIns="91440" tIns="45720" rIns="91440" bIns="45720" anchor="ctr"/>
              <a:p>
                <a:pPr marL="0" algn="ctr"/>
              </a:p>
            </p:txBody>
          </p:sp>
          <p:sp>
            <p:nvSpPr>
              <p:cNvPr id="17" name="Freeform 17"/>
              <p:cNvSpPr/>
              <p:nvPr/>
            </p:nvSpPr>
            <p:spPr>
              <a:xfrm>
                <a:off x="5962103" y="1355117"/>
                <a:ext cx="406698" cy="249909"/>
              </a:xfrm>
              <a:custGeom>
                <a:avLst/>
                <a:gdLst/>
                <a:ahLst/>
                <a:cxnLst/>
                <a:rect l="l" t="t" r="r" b="b"/>
                <a:pathLst>
                  <a:path w="6043326" h="3713523">
                    <a:moveTo>
                      <a:pt x="-1918" y="1446447"/>
                    </a:moveTo>
                    <a:lnTo>
                      <a:pt x="2126920" y="3631005"/>
                    </a:lnTo>
                    <a:cubicBezTo>
                      <a:pt x="2233981" y="3740829"/>
                      <a:pt x="2409812" y="3743210"/>
                      <a:pt x="2519635" y="3636149"/>
                    </a:cubicBezTo>
                    <a:cubicBezTo>
                      <a:pt x="2521635" y="3634245"/>
                      <a:pt x="2523444" y="3632339"/>
                      <a:pt x="2525351" y="3630434"/>
                    </a:cubicBezTo>
                    <a:lnTo>
                      <a:pt x="6041409" y="1409"/>
                    </a:lnTo>
                  </a:path>
                </a:pathLst>
              </a:custGeom>
              <a:noFill/>
              <a:ln w="60325" cap="rnd">
                <a:solidFill>
                  <a:schemeClr val="bg1"/>
                </a:solidFill>
                <a:prstDash val="solid"/>
                <a:miter lim="800000"/>
              </a:ln>
            </p:spPr>
            <p:txBody>
              <a:bodyPr vert="horz" lIns="91440" tIns="45720" rIns="91440" bIns="45720" anchor="ctr"/>
              <a:p>
                <a:pPr marL="0" algn="l"/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6123571" y="2318604"/>
              <a:ext cx="3545495" cy="249909"/>
              <a:chOff x="5962103" y="1355117"/>
              <a:chExt cx="3545495" cy="249909"/>
            </a:xfrm>
          </p:grpSpPr>
          <p:sp>
            <p:nvSpPr>
              <p:cNvPr id="19" name="AutoShape 19"/>
              <p:cNvSpPr/>
              <p:nvPr/>
            </p:nvSpPr>
            <p:spPr>
              <a:xfrm>
                <a:off x="6636305" y="1358736"/>
                <a:ext cx="2871293" cy="246290"/>
              </a:xfrm>
              <a:prstGeom prst="roundRect">
                <a:avLst/>
              </a:prstGeom>
              <a:solidFill>
                <a:srgbClr val="B2D1FF"/>
              </a:solidFill>
              <a:ln>
                <a:noFill/>
              </a:ln>
            </p:spPr>
            <p:txBody>
              <a:bodyPr vert="horz" lIns="91440" tIns="45720" rIns="91440" bIns="45720" anchor="ctr"/>
              <a:p>
                <a:pPr marL="0" algn="ctr"/>
              </a:p>
            </p:txBody>
          </p:sp>
          <p:sp>
            <p:nvSpPr>
              <p:cNvPr id="20" name="Freeform 20"/>
              <p:cNvSpPr/>
              <p:nvPr/>
            </p:nvSpPr>
            <p:spPr>
              <a:xfrm>
                <a:off x="5962103" y="1355117"/>
                <a:ext cx="406698" cy="249909"/>
              </a:xfrm>
              <a:custGeom>
                <a:avLst/>
                <a:gdLst/>
                <a:ahLst/>
                <a:cxnLst/>
                <a:rect l="l" t="t" r="r" b="b"/>
                <a:pathLst>
                  <a:path w="6043326" h="3713523">
                    <a:moveTo>
                      <a:pt x="-1918" y="1446447"/>
                    </a:moveTo>
                    <a:lnTo>
                      <a:pt x="2126920" y="3631005"/>
                    </a:lnTo>
                    <a:cubicBezTo>
                      <a:pt x="2233981" y="3740829"/>
                      <a:pt x="2409812" y="3743210"/>
                      <a:pt x="2519635" y="3636149"/>
                    </a:cubicBezTo>
                    <a:cubicBezTo>
                      <a:pt x="2521635" y="3634245"/>
                      <a:pt x="2523444" y="3632339"/>
                      <a:pt x="2525351" y="3630434"/>
                    </a:cubicBezTo>
                    <a:lnTo>
                      <a:pt x="6041409" y="1409"/>
                    </a:lnTo>
                  </a:path>
                </a:pathLst>
              </a:custGeom>
              <a:noFill/>
              <a:ln w="60325" cap="rnd">
                <a:solidFill>
                  <a:srgbClr val="B2D1FF"/>
                </a:solidFill>
                <a:prstDash val="solid"/>
                <a:miter lim="800000"/>
              </a:ln>
            </p:spPr>
            <p:txBody>
              <a:bodyPr vert="horz" lIns="91440" tIns="45720" rIns="91440" bIns="45720" anchor="ctr"/>
              <a:p>
                <a:pPr marL="0" algn="l"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6123571" y="2905618"/>
              <a:ext cx="3545495" cy="249909"/>
              <a:chOff x="5962103" y="1355117"/>
              <a:chExt cx="3545495" cy="249909"/>
            </a:xfrm>
          </p:grpSpPr>
          <p:sp>
            <p:nvSpPr>
              <p:cNvPr id="22" name="AutoShape 22"/>
              <p:cNvSpPr/>
              <p:nvPr/>
            </p:nvSpPr>
            <p:spPr>
              <a:xfrm>
                <a:off x="6636305" y="1358736"/>
                <a:ext cx="2871293" cy="24629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lIns="91440" tIns="45720" rIns="91440" bIns="45720" anchor="ctr"/>
              <a:p>
                <a:pPr marL="0" algn="ctr"/>
              </a:p>
            </p:txBody>
          </p:sp>
          <p:sp>
            <p:nvSpPr>
              <p:cNvPr id="23" name="Freeform 23"/>
              <p:cNvSpPr/>
              <p:nvPr/>
            </p:nvSpPr>
            <p:spPr>
              <a:xfrm>
                <a:off x="5962103" y="1355117"/>
                <a:ext cx="406698" cy="249909"/>
              </a:xfrm>
              <a:custGeom>
                <a:avLst/>
                <a:gdLst/>
                <a:ahLst/>
                <a:cxnLst/>
                <a:rect l="l" t="t" r="r" b="b"/>
                <a:pathLst>
                  <a:path w="6043326" h="3713523">
                    <a:moveTo>
                      <a:pt x="-1918" y="1446447"/>
                    </a:moveTo>
                    <a:lnTo>
                      <a:pt x="2126920" y="3631005"/>
                    </a:lnTo>
                    <a:cubicBezTo>
                      <a:pt x="2233981" y="3740829"/>
                      <a:pt x="2409812" y="3743210"/>
                      <a:pt x="2519635" y="3636149"/>
                    </a:cubicBezTo>
                    <a:cubicBezTo>
                      <a:pt x="2521635" y="3634245"/>
                      <a:pt x="2523444" y="3632339"/>
                      <a:pt x="2525351" y="3630434"/>
                    </a:cubicBezTo>
                    <a:lnTo>
                      <a:pt x="6041409" y="1409"/>
                    </a:lnTo>
                  </a:path>
                </a:pathLst>
              </a:custGeom>
              <a:noFill/>
              <a:ln w="60325" cap="rnd">
                <a:solidFill>
                  <a:schemeClr val="bg1"/>
                </a:solidFill>
                <a:prstDash val="solid"/>
                <a:miter lim="800000"/>
              </a:ln>
            </p:spPr>
            <p:txBody>
              <a:bodyPr vert="horz" lIns="91440" tIns="45720" rIns="91440" bIns="45720" anchor="ctr"/>
              <a:p>
                <a:pPr marL="0" algn="l"/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>
              <a:off x="6123571" y="3492633"/>
              <a:ext cx="3545495" cy="249909"/>
              <a:chOff x="5962103" y="1355117"/>
              <a:chExt cx="3545495" cy="249909"/>
            </a:xfrm>
          </p:grpSpPr>
          <p:sp>
            <p:nvSpPr>
              <p:cNvPr id="25" name="AutoShape 25"/>
              <p:cNvSpPr/>
              <p:nvPr/>
            </p:nvSpPr>
            <p:spPr>
              <a:xfrm>
                <a:off x="6636305" y="1358736"/>
                <a:ext cx="2871293" cy="246290"/>
              </a:xfrm>
              <a:prstGeom prst="roundRect">
                <a:avLst/>
              </a:prstGeom>
              <a:solidFill>
                <a:srgbClr val="B2D1FF"/>
              </a:solidFill>
              <a:ln>
                <a:noFill/>
              </a:ln>
            </p:spPr>
            <p:txBody>
              <a:bodyPr vert="horz" lIns="91440" tIns="45720" rIns="91440" bIns="45720" anchor="ctr"/>
              <a:p>
                <a:pPr marL="0" algn="ctr"/>
              </a:p>
            </p:txBody>
          </p:sp>
          <p:sp>
            <p:nvSpPr>
              <p:cNvPr id="26" name="Freeform 26"/>
              <p:cNvSpPr/>
              <p:nvPr/>
            </p:nvSpPr>
            <p:spPr>
              <a:xfrm>
                <a:off x="5962103" y="1355117"/>
                <a:ext cx="406698" cy="249909"/>
              </a:xfrm>
              <a:custGeom>
                <a:avLst/>
                <a:gdLst/>
                <a:ahLst/>
                <a:cxnLst/>
                <a:rect l="l" t="t" r="r" b="b"/>
                <a:pathLst>
                  <a:path w="6043326" h="3713523">
                    <a:moveTo>
                      <a:pt x="-1918" y="1446447"/>
                    </a:moveTo>
                    <a:lnTo>
                      <a:pt x="2126920" y="3631005"/>
                    </a:lnTo>
                    <a:cubicBezTo>
                      <a:pt x="2233981" y="3740829"/>
                      <a:pt x="2409812" y="3743210"/>
                      <a:pt x="2519635" y="3636149"/>
                    </a:cubicBezTo>
                    <a:cubicBezTo>
                      <a:pt x="2521635" y="3634245"/>
                      <a:pt x="2523444" y="3632339"/>
                      <a:pt x="2525351" y="3630434"/>
                    </a:cubicBezTo>
                    <a:lnTo>
                      <a:pt x="6041409" y="1409"/>
                    </a:lnTo>
                  </a:path>
                </a:pathLst>
              </a:custGeom>
              <a:noFill/>
              <a:ln w="60325" cap="rnd">
                <a:solidFill>
                  <a:srgbClr val="B2D1FF"/>
                </a:solidFill>
                <a:prstDash val="solid"/>
                <a:miter lim="800000"/>
              </a:ln>
            </p:spPr>
            <p:txBody>
              <a:bodyPr vert="horz" lIns="91440" tIns="45720" rIns="91440" bIns="45720" anchor="ctr"/>
              <a:p>
                <a:pPr marL="0" algn="l"/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>
              <a:off x="7672055" y="4690935"/>
              <a:ext cx="3545495" cy="249909"/>
              <a:chOff x="5962103" y="1355117"/>
              <a:chExt cx="3545495" cy="249909"/>
            </a:xfrm>
          </p:grpSpPr>
          <p:sp>
            <p:nvSpPr>
              <p:cNvPr id="28" name="AutoShape 28"/>
              <p:cNvSpPr/>
              <p:nvPr/>
            </p:nvSpPr>
            <p:spPr>
              <a:xfrm>
                <a:off x="6636305" y="1358736"/>
                <a:ext cx="2871293" cy="24629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lIns="91440" tIns="45720" rIns="91440" bIns="45720" anchor="ctr"/>
              <a:p>
                <a:pPr marL="0" algn="ctr"/>
              </a:p>
            </p:txBody>
          </p:sp>
          <p:sp>
            <p:nvSpPr>
              <p:cNvPr id="29" name="Freeform 29"/>
              <p:cNvSpPr/>
              <p:nvPr/>
            </p:nvSpPr>
            <p:spPr>
              <a:xfrm>
                <a:off x="5962103" y="1355117"/>
                <a:ext cx="406698" cy="249909"/>
              </a:xfrm>
              <a:custGeom>
                <a:avLst/>
                <a:gdLst/>
                <a:ahLst/>
                <a:cxnLst/>
                <a:rect l="l" t="t" r="r" b="b"/>
                <a:pathLst>
                  <a:path w="6043326" h="3713523">
                    <a:moveTo>
                      <a:pt x="-1918" y="1446447"/>
                    </a:moveTo>
                    <a:lnTo>
                      <a:pt x="2126920" y="3631005"/>
                    </a:lnTo>
                    <a:cubicBezTo>
                      <a:pt x="2233981" y="3740829"/>
                      <a:pt x="2409812" y="3743210"/>
                      <a:pt x="2519635" y="3636149"/>
                    </a:cubicBezTo>
                    <a:cubicBezTo>
                      <a:pt x="2521635" y="3634245"/>
                      <a:pt x="2523444" y="3632339"/>
                      <a:pt x="2525351" y="3630434"/>
                    </a:cubicBezTo>
                    <a:lnTo>
                      <a:pt x="6041409" y="1409"/>
                    </a:lnTo>
                  </a:path>
                </a:pathLst>
              </a:custGeom>
              <a:noFill/>
              <a:ln w="60325" cap="rnd">
                <a:solidFill>
                  <a:schemeClr val="bg1"/>
                </a:solidFill>
                <a:prstDash val="solid"/>
                <a:miter lim="800000"/>
              </a:ln>
            </p:spPr>
            <p:txBody>
              <a:bodyPr vert="horz" lIns="91440" tIns="45720" rIns="91440" bIns="45720" anchor="ctr"/>
              <a:p>
                <a:pPr marL="0" algn="l"/>
              </a:p>
            </p:txBody>
          </p:sp>
        </p:grpSp>
      </p:grpSp>
      <p:sp>
        <p:nvSpPr>
          <p:cNvPr id="30" name="AutoShape 30"/>
          <p:cNvSpPr/>
          <p:nvPr/>
        </p:nvSpPr>
        <p:spPr>
          <a:xfrm>
            <a:off x="902730" y="1966866"/>
            <a:ext cx="2909301" cy="397058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/>
          <a:p>
            <a:pPr marL="0" algn="l"/>
          </a:p>
        </p:txBody>
      </p:sp>
      <p:grpSp>
        <p:nvGrpSpPr>
          <p:cNvPr id="31" name="Group 31"/>
          <p:cNvGrpSpPr/>
          <p:nvPr/>
        </p:nvGrpSpPr>
        <p:grpSpPr>
          <a:xfrm flipH="1">
            <a:off x="8951137" y="2555478"/>
            <a:ext cx="1894183" cy="3111275"/>
            <a:chOff x="1311563" y="1401747"/>
            <a:chExt cx="3799197" cy="6240340"/>
          </a:xfrm>
        </p:grpSpPr>
        <p:grpSp>
          <p:nvGrpSpPr>
            <p:cNvPr id="32" name="Group 32"/>
            <p:cNvGrpSpPr/>
            <p:nvPr/>
          </p:nvGrpSpPr>
          <p:grpSpPr>
            <a:xfrm>
              <a:off x="1311563" y="1521824"/>
              <a:ext cx="3799197" cy="6120263"/>
              <a:chOff x="-1935358" y="2156853"/>
              <a:chExt cx="2525713" cy="4068762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-395483" y="5682690"/>
                <a:ext cx="773113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205" h="131">
                    <a:moveTo>
                      <a:pt x="3" y="12"/>
                    </a:moveTo>
                    <a:cubicBezTo>
                      <a:pt x="0" y="129"/>
                      <a:pt x="0" y="129"/>
                      <a:pt x="0" y="129"/>
                    </a:cubicBezTo>
                    <a:cubicBezTo>
                      <a:pt x="204" y="131"/>
                      <a:pt x="204" y="131"/>
                      <a:pt x="204" y="131"/>
                    </a:cubicBezTo>
                    <a:cubicBezTo>
                      <a:pt x="204" y="131"/>
                      <a:pt x="205" y="107"/>
                      <a:pt x="166" y="89"/>
                    </a:cubicBezTo>
                    <a:cubicBezTo>
                      <a:pt x="128" y="71"/>
                      <a:pt x="120" y="0"/>
                      <a:pt x="120" y="0"/>
                    </a:cubicBezTo>
                    <a:lnTo>
                      <a:pt x="3" y="12"/>
                    </a:lnTo>
                    <a:close/>
                  </a:path>
                </a:pathLst>
              </a:custGeom>
              <a:solidFill>
                <a:srgbClr val="99BEFF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34" name="Freeform 34"/>
              <p:cNvSpPr/>
              <p:nvPr/>
            </p:nvSpPr>
            <p:spPr>
              <a:xfrm>
                <a:off x="-1935358" y="5539815"/>
                <a:ext cx="754063" cy="685800"/>
              </a:xfrm>
              <a:custGeom>
                <a:avLst/>
                <a:gdLst/>
                <a:ahLst/>
                <a:cxnLst/>
                <a:rect l="l" t="t" r="r" b="b"/>
                <a:pathLst>
                  <a:path w="200" h="182">
                    <a:moveTo>
                      <a:pt x="44" y="0"/>
                    </a:moveTo>
                    <a:cubicBezTo>
                      <a:pt x="0" y="109"/>
                      <a:pt x="0" y="109"/>
                      <a:pt x="0" y="109"/>
                    </a:cubicBezTo>
                    <a:cubicBezTo>
                      <a:pt x="190" y="182"/>
                      <a:pt x="190" y="182"/>
                      <a:pt x="190" y="182"/>
                    </a:cubicBezTo>
                    <a:cubicBezTo>
                      <a:pt x="190" y="182"/>
                      <a:pt x="200" y="160"/>
                      <a:pt x="170" y="129"/>
                    </a:cubicBezTo>
                    <a:cubicBezTo>
                      <a:pt x="140" y="99"/>
                      <a:pt x="157" y="29"/>
                      <a:pt x="157" y="29"/>
                    </a:cubicBez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99BEFF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35" name="Freeform 35"/>
              <p:cNvSpPr/>
              <p:nvPr/>
            </p:nvSpPr>
            <p:spPr>
              <a:xfrm>
                <a:off x="-1833758" y="3672915"/>
                <a:ext cx="1046163" cy="2165350"/>
              </a:xfrm>
              <a:custGeom>
                <a:avLst/>
                <a:gdLst/>
                <a:ahLst/>
                <a:cxnLst/>
                <a:rect l="l" t="t" r="r" b="b"/>
                <a:pathLst>
                  <a:path w="277" h="574">
                    <a:moveTo>
                      <a:pt x="164" y="16"/>
                    </a:moveTo>
                    <a:cubicBezTo>
                      <a:pt x="131" y="71"/>
                      <a:pt x="117" y="225"/>
                      <a:pt x="80" y="304"/>
                    </a:cubicBezTo>
                    <a:cubicBezTo>
                      <a:pt x="43" y="383"/>
                      <a:pt x="0" y="510"/>
                      <a:pt x="0" y="510"/>
                    </a:cubicBezTo>
                    <a:cubicBezTo>
                      <a:pt x="151" y="574"/>
                      <a:pt x="151" y="574"/>
                      <a:pt x="151" y="574"/>
                    </a:cubicBezTo>
                    <a:cubicBezTo>
                      <a:pt x="151" y="574"/>
                      <a:pt x="254" y="344"/>
                      <a:pt x="265" y="224"/>
                    </a:cubicBezTo>
                    <a:cubicBezTo>
                      <a:pt x="277" y="104"/>
                      <a:pt x="274" y="0"/>
                      <a:pt x="274" y="0"/>
                    </a:cubicBezTo>
                    <a:lnTo>
                      <a:pt x="164" y="16"/>
                    </a:lnTo>
                    <a:close/>
                  </a:path>
                </a:pathLst>
              </a:custGeom>
              <a:solidFill>
                <a:srgbClr val="1C7DEF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36" name="Freeform 36"/>
              <p:cNvSpPr/>
              <p:nvPr/>
            </p:nvSpPr>
            <p:spPr>
              <a:xfrm>
                <a:off x="-973333" y="3623703"/>
                <a:ext cx="1158875" cy="2270125"/>
              </a:xfrm>
              <a:custGeom>
                <a:avLst/>
                <a:gdLst/>
                <a:ahLst/>
                <a:cxnLst/>
                <a:rect l="l" t="t" r="r" b="b"/>
                <a:pathLst>
                  <a:path w="307" h="602">
                    <a:moveTo>
                      <a:pt x="0" y="89"/>
                    </a:moveTo>
                    <a:cubicBezTo>
                      <a:pt x="3" y="153"/>
                      <a:pt x="85" y="274"/>
                      <a:pt x="98" y="360"/>
                    </a:cubicBezTo>
                    <a:cubicBezTo>
                      <a:pt x="111" y="447"/>
                      <a:pt x="146" y="602"/>
                      <a:pt x="146" y="602"/>
                    </a:cubicBezTo>
                    <a:cubicBezTo>
                      <a:pt x="307" y="572"/>
                      <a:pt x="307" y="572"/>
                      <a:pt x="307" y="572"/>
                    </a:cubicBezTo>
                    <a:cubicBezTo>
                      <a:pt x="307" y="572"/>
                      <a:pt x="286" y="330"/>
                      <a:pt x="216" y="181"/>
                    </a:cubicBezTo>
                    <a:cubicBezTo>
                      <a:pt x="165" y="72"/>
                      <a:pt x="91" y="0"/>
                      <a:pt x="91" y="0"/>
                    </a:cubicBezTo>
                    <a:lnTo>
                      <a:pt x="0" y="89"/>
                    </a:lnTo>
                    <a:close/>
                  </a:path>
                </a:pathLst>
              </a:custGeom>
              <a:solidFill>
                <a:srgbClr val="1C7DEF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37" name="Freeform 37"/>
              <p:cNvSpPr/>
              <p:nvPr/>
            </p:nvSpPr>
            <p:spPr>
              <a:xfrm>
                <a:off x="-1422595" y="5876365"/>
                <a:ext cx="95250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25" h="16">
                    <a:moveTo>
                      <a:pt x="20" y="1"/>
                    </a:moveTo>
                    <a:cubicBezTo>
                      <a:pt x="14" y="4"/>
                      <a:pt x="8" y="8"/>
                      <a:pt x="2" y="11"/>
                    </a:cubicBezTo>
                    <a:cubicBezTo>
                      <a:pt x="0" y="12"/>
                      <a:pt x="2" y="16"/>
                      <a:pt x="4" y="15"/>
                    </a:cubicBezTo>
                    <a:cubicBezTo>
                      <a:pt x="10" y="11"/>
                      <a:pt x="16" y="8"/>
                      <a:pt x="22" y="5"/>
                    </a:cubicBezTo>
                    <a:cubicBezTo>
                      <a:pt x="25" y="3"/>
                      <a:pt x="23" y="0"/>
                      <a:pt x="20" y="1"/>
                    </a:cubicBezTo>
                    <a:close/>
                  </a:path>
                </a:pathLst>
              </a:custGeom>
              <a:solidFill>
                <a:srgbClr val="030047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38" name="Freeform 38"/>
              <p:cNvSpPr/>
              <p:nvPr/>
            </p:nvSpPr>
            <p:spPr>
              <a:xfrm>
                <a:off x="-1395608" y="5920815"/>
                <a:ext cx="79375" cy="68263"/>
              </a:xfrm>
              <a:custGeom>
                <a:avLst/>
                <a:gdLst/>
                <a:ahLst/>
                <a:cxnLst/>
                <a:rect l="l" t="t" r="r" b="b"/>
                <a:pathLst>
                  <a:path w="21" h="18">
                    <a:moveTo>
                      <a:pt x="17" y="1"/>
                    </a:moveTo>
                    <a:cubicBezTo>
                      <a:pt x="12" y="5"/>
                      <a:pt x="7" y="9"/>
                      <a:pt x="2" y="13"/>
                    </a:cubicBezTo>
                    <a:cubicBezTo>
                      <a:pt x="0" y="15"/>
                      <a:pt x="2" y="18"/>
                      <a:pt x="4" y="17"/>
                    </a:cubicBezTo>
                    <a:cubicBezTo>
                      <a:pt x="19" y="5"/>
                      <a:pt x="19" y="5"/>
                      <a:pt x="19" y="5"/>
                    </a:cubicBezTo>
                    <a:cubicBezTo>
                      <a:pt x="21" y="3"/>
                      <a:pt x="19" y="0"/>
                      <a:pt x="17" y="1"/>
                    </a:cubicBezTo>
                    <a:close/>
                  </a:path>
                </a:pathLst>
              </a:custGeom>
              <a:solidFill>
                <a:srgbClr val="030047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39" name="Freeform 39"/>
              <p:cNvSpPr/>
              <p:nvPr/>
            </p:nvSpPr>
            <p:spPr>
              <a:xfrm>
                <a:off x="102992" y="5898590"/>
                <a:ext cx="49213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3" h="22">
                    <a:moveTo>
                      <a:pt x="9" y="3"/>
                    </a:moveTo>
                    <a:cubicBezTo>
                      <a:pt x="6" y="8"/>
                      <a:pt x="4" y="13"/>
                      <a:pt x="1" y="18"/>
                    </a:cubicBezTo>
                    <a:cubicBezTo>
                      <a:pt x="0" y="20"/>
                      <a:pt x="4" y="22"/>
                      <a:pt x="5" y="20"/>
                    </a:cubicBezTo>
                    <a:cubicBezTo>
                      <a:pt x="12" y="5"/>
                      <a:pt x="12" y="5"/>
                      <a:pt x="12" y="5"/>
                    </a:cubicBezTo>
                    <a:cubicBezTo>
                      <a:pt x="13" y="3"/>
                      <a:pt x="10" y="0"/>
                      <a:pt x="9" y="3"/>
                    </a:cubicBezTo>
                    <a:close/>
                  </a:path>
                </a:pathLst>
              </a:custGeom>
              <a:solidFill>
                <a:srgbClr val="030047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40" name="Freeform 40"/>
              <p:cNvSpPr/>
              <p:nvPr/>
            </p:nvSpPr>
            <p:spPr>
              <a:xfrm>
                <a:off x="144267" y="5950978"/>
                <a:ext cx="52388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4" h="22">
                    <a:moveTo>
                      <a:pt x="9" y="2"/>
                    </a:moveTo>
                    <a:cubicBezTo>
                      <a:pt x="7" y="7"/>
                      <a:pt x="4" y="12"/>
                      <a:pt x="1" y="17"/>
                    </a:cubicBezTo>
                    <a:cubicBezTo>
                      <a:pt x="0" y="20"/>
                      <a:pt x="4" y="22"/>
                      <a:pt x="5" y="19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4" y="2"/>
                      <a:pt x="10" y="0"/>
                      <a:pt x="9" y="2"/>
                    </a:cubicBezTo>
                    <a:close/>
                  </a:path>
                </a:pathLst>
              </a:custGeom>
              <a:solidFill>
                <a:srgbClr val="030047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41" name="Freeform 41"/>
              <p:cNvSpPr/>
              <p:nvPr/>
            </p:nvSpPr>
            <p:spPr>
              <a:xfrm>
                <a:off x="-1187645" y="3295090"/>
                <a:ext cx="176213" cy="215900"/>
              </a:xfrm>
              <a:custGeom>
                <a:avLst/>
                <a:gdLst/>
                <a:ahLst/>
                <a:cxnLst/>
                <a:rect l="l" t="t" r="r" b="b"/>
                <a:pathLst>
                  <a:path w="47" h="57">
                    <a:moveTo>
                      <a:pt x="0" y="31"/>
                    </a:moveTo>
                    <a:cubicBezTo>
                      <a:pt x="8" y="8"/>
                      <a:pt x="12" y="0"/>
                      <a:pt x="29" y="8"/>
                    </a:cubicBezTo>
                    <a:cubicBezTo>
                      <a:pt x="47" y="16"/>
                      <a:pt x="10" y="57"/>
                      <a:pt x="10" y="57"/>
                    </a:cubicBez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FCAF86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42" name="Freeform 42"/>
              <p:cNvSpPr/>
              <p:nvPr/>
            </p:nvSpPr>
            <p:spPr>
              <a:xfrm>
                <a:off x="-1701995" y="2707715"/>
                <a:ext cx="914400" cy="102235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71">
                    <a:moveTo>
                      <a:pt x="16" y="119"/>
                    </a:moveTo>
                    <a:cubicBezTo>
                      <a:pt x="0" y="172"/>
                      <a:pt x="33" y="237"/>
                      <a:pt x="79" y="265"/>
                    </a:cubicBezTo>
                    <a:cubicBezTo>
                      <a:pt x="85" y="257"/>
                      <a:pt x="85" y="257"/>
                      <a:pt x="85" y="257"/>
                    </a:cubicBezTo>
                    <a:cubicBezTo>
                      <a:pt x="96" y="263"/>
                      <a:pt x="109" y="268"/>
                      <a:pt x="122" y="271"/>
                    </a:cubicBezTo>
                    <a:cubicBezTo>
                      <a:pt x="135" y="248"/>
                      <a:pt x="151" y="226"/>
                      <a:pt x="165" y="203"/>
                    </a:cubicBezTo>
                    <a:cubicBezTo>
                      <a:pt x="147" y="196"/>
                      <a:pt x="130" y="191"/>
                      <a:pt x="127" y="170"/>
                    </a:cubicBezTo>
                    <a:cubicBezTo>
                      <a:pt x="116" y="114"/>
                      <a:pt x="183" y="126"/>
                      <a:pt x="227" y="139"/>
                    </a:cubicBezTo>
                    <a:cubicBezTo>
                      <a:pt x="238" y="96"/>
                      <a:pt x="242" y="28"/>
                      <a:pt x="242" y="28"/>
                    </a:cubicBezTo>
                    <a:cubicBezTo>
                      <a:pt x="135" y="0"/>
                      <a:pt x="41" y="34"/>
                      <a:pt x="16" y="119"/>
                    </a:cubicBezTo>
                    <a:close/>
                  </a:path>
                </a:pathLst>
              </a:custGeom>
              <a:solidFill>
                <a:srgbClr val="FF8749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43" name="Freeform 43"/>
              <p:cNvSpPr/>
              <p:nvPr/>
            </p:nvSpPr>
            <p:spPr>
              <a:xfrm>
                <a:off x="-1381320" y="3374465"/>
                <a:ext cx="303213" cy="355600"/>
              </a:xfrm>
              <a:custGeom>
                <a:avLst/>
                <a:gdLst/>
                <a:ahLst/>
                <a:cxnLst/>
                <a:rect l="l" t="t" r="r" b="b"/>
                <a:pathLst>
                  <a:path w="80" h="94">
                    <a:moveTo>
                      <a:pt x="44" y="0"/>
                    </a:moveTo>
                    <a:cubicBezTo>
                      <a:pt x="29" y="24"/>
                      <a:pt x="17" y="57"/>
                      <a:pt x="0" y="80"/>
                    </a:cubicBezTo>
                    <a:cubicBezTo>
                      <a:pt x="11" y="86"/>
                      <a:pt x="24" y="91"/>
                      <a:pt x="37" y="94"/>
                    </a:cubicBezTo>
                    <a:cubicBezTo>
                      <a:pt x="50" y="71"/>
                      <a:pt x="66" y="49"/>
                      <a:pt x="80" y="26"/>
                    </a:cubicBezTo>
                    <a:cubicBezTo>
                      <a:pt x="69" y="22"/>
                      <a:pt x="51" y="8"/>
                      <a:pt x="44" y="0"/>
                    </a:cubicBezTo>
                    <a:close/>
                  </a:path>
                </a:pathLst>
              </a:custGeom>
              <a:solidFill>
                <a:srgbClr val="FCAF86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44" name="Freeform 44"/>
              <p:cNvSpPr/>
              <p:nvPr/>
            </p:nvSpPr>
            <p:spPr>
              <a:xfrm>
                <a:off x="-1233683" y="3349065"/>
                <a:ext cx="90488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24" h="33">
                    <a:moveTo>
                      <a:pt x="24" y="0"/>
                    </a:moveTo>
                    <a:cubicBezTo>
                      <a:pt x="10" y="0"/>
                      <a:pt x="4" y="4"/>
                      <a:pt x="2" y="13"/>
                    </a:cubicBezTo>
                    <a:cubicBezTo>
                      <a:pt x="0" y="23"/>
                      <a:pt x="12" y="33"/>
                      <a:pt x="12" y="33"/>
                    </a:cubicBez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FCAF86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45" name="Freeform 45"/>
              <p:cNvSpPr/>
              <p:nvPr/>
            </p:nvSpPr>
            <p:spPr>
              <a:xfrm>
                <a:off x="-874908" y="2239403"/>
                <a:ext cx="460375" cy="474663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26">
                    <a:moveTo>
                      <a:pt x="109" y="44"/>
                    </a:moveTo>
                    <a:cubicBezTo>
                      <a:pt x="121" y="74"/>
                      <a:pt x="122" y="105"/>
                      <a:pt x="83" y="118"/>
                    </a:cubicBezTo>
                    <a:cubicBezTo>
                      <a:pt x="57" y="126"/>
                      <a:pt x="25" y="114"/>
                      <a:pt x="13" y="84"/>
                    </a:cubicBezTo>
                    <a:cubicBezTo>
                      <a:pt x="0" y="55"/>
                      <a:pt x="12" y="22"/>
                      <a:pt x="38" y="11"/>
                    </a:cubicBezTo>
                    <a:cubicBezTo>
                      <a:pt x="65" y="0"/>
                      <a:pt x="96" y="15"/>
                      <a:pt x="109" y="44"/>
                    </a:cubicBezTo>
                    <a:close/>
                  </a:path>
                </a:pathLst>
              </a:custGeom>
              <a:solidFill>
                <a:srgbClr val="FCAF86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46" name="AutoShape 46"/>
              <p:cNvSpPr/>
              <p:nvPr/>
            </p:nvSpPr>
            <p:spPr>
              <a:xfrm>
                <a:off x="-562170" y="2382278"/>
                <a:ext cx="30163" cy="30163"/>
              </a:xfrm>
              <a:prstGeom prst="ellipse">
                <a:avLst/>
              </a:prstGeom>
              <a:solidFill>
                <a:srgbClr val="030047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47" name="Freeform 47"/>
              <p:cNvSpPr/>
              <p:nvPr/>
            </p:nvSpPr>
            <p:spPr>
              <a:xfrm>
                <a:off x="-897133" y="2156853"/>
                <a:ext cx="361950" cy="5572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148">
                    <a:moveTo>
                      <a:pt x="95" y="26"/>
                    </a:moveTo>
                    <a:cubicBezTo>
                      <a:pt x="95" y="0"/>
                      <a:pt x="52" y="29"/>
                      <a:pt x="44" y="33"/>
                    </a:cubicBezTo>
                    <a:cubicBezTo>
                      <a:pt x="44" y="33"/>
                      <a:pt x="44" y="33"/>
                      <a:pt x="44" y="33"/>
                    </a:cubicBezTo>
                    <a:cubicBezTo>
                      <a:pt x="21" y="37"/>
                      <a:pt x="0" y="69"/>
                      <a:pt x="7" y="96"/>
                    </a:cubicBezTo>
                    <a:cubicBezTo>
                      <a:pt x="13" y="120"/>
                      <a:pt x="40" y="148"/>
                      <a:pt x="55" y="141"/>
                    </a:cubicBezTo>
                    <a:cubicBezTo>
                      <a:pt x="78" y="127"/>
                      <a:pt x="82" y="104"/>
                      <a:pt x="71" y="82"/>
                    </a:cubicBezTo>
                    <a:cubicBezTo>
                      <a:pt x="75" y="77"/>
                      <a:pt x="70" y="70"/>
                      <a:pt x="72" y="64"/>
                    </a:cubicBezTo>
                    <a:cubicBezTo>
                      <a:pt x="75" y="55"/>
                      <a:pt x="96" y="36"/>
                      <a:pt x="95" y="26"/>
                    </a:cubicBezTo>
                    <a:close/>
                  </a:path>
                </a:pathLst>
              </a:custGeom>
              <a:solidFill>
                <a:srgbClr val="012643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48" name="Freeform 48"/>
              <p:cNvSpPr/>
              <p:nvPr/>
            </p:nvSpPr>
            <p:spPr>
              <a:xfrm>
                <a:off x="-825695" y="2442603"/>
                <a:ext cx="271463" cy="185738"/>
              </a:xfrm>
              <a:custGeom>
                <a:avLst/>
                <a:gdLst/>
                <a:ahLst/>
                <a:cxnLst/>
                <a:rect l="l" t="t" r="r" b="b"/>
                <a:pathLst>
                  <a:path w="72" h="49">
                    <a:moveTo>
                      <a:pt x="44" y="4"/>
                    </a:moveTo>
                    <a:cubicBezTo>
                      <a:pt x="0" y="0"/>
                      <a:pt x="5" y="35"/>
                      <a:pt x="22" y="43"/>
                    </a:cubicBezTo>
                    <a:cubicBezTo>
                      <a:pt x="35" y="49"/>
                      <a:pt x="56" y="47"/>
                      <a:pt x="64" y="27"/>
                    </a:cubicBezTo>
                    <a:cubicBezTo>
                      <a:pt x="72" y="7"/>
                      <a:pt x="44" y="4"/>
                      <a:pt x="44" y="4"/>
                    </a:cubicBezTo>
                    <a:close/>
                  </a:path>
                </a:pathLst>
              </a:custGeom>
              <a:solidFill>
                <a:srgbClr val="FCAF86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49" name="Freeform 49"/>
              <p:cNvSpPr/>
              <p:nvPr/>
            </p:nvSpPr>
            <p:spPr>
              <a:xfrm>
                <a:off x="-746320" y="2499753"/>
                <a:ext cx="109538" cy="52388"/>
              </a:xfrm>
              <a:custGeom>
                <a:avLst/>
                <a:gdLst/>
                <a:ahLst/>
                <a:cxnLst/>
                <a:rect l="l" t="t" r="r" b="b"/>
                <a:pathLst>
                  <a:path w="29" h="14">
                    <a:moveTo>
                      <a:pt x="27" y="4"/>
                    </a:moveTo>
                    <a:cubicBezTo>
                      <a:pt x="18" y="0"/>
                      <a:pt x="8" y="2"/>
                      <a:pt x="2" y="9"/>
                    </a:cubicBezTo>
                    <a:cubicBezTo>
                      <a:pt x="0" y="11"/>
                      <a:pt x="3" y="14"/>
                      <a:pt x="5" y="12"/>
                    </a:cubicBezTo>
                    <a:cubicBezTo>
                      <a:pt x="9" y="6"/>
                      <a:pt x="18" y="4"/>
                      <a:pt x="25" y="8"/>
                    </a:cubicBezTo>
                    <a:cubicBezTo>
                      <a:pt x="27" y="8"/>
                      <a:pt x="29" y="5"/>
                      <a:pt x="27" y="4"/>
                    </a:cubicBezTo>
                    <a:close/>
                  </a:path>
                </a:pathLst>
              </a:custGeom>
              <a:solidFill>
                <a:srgbClr val="030047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50" name="Freeform 50"/>
              <p:cNvSpPr/>
              <p:nvPr/>
            </p:nvSpPr>
            <p:spPr>
              <a:xfrm>
                <a:off x="-535183" y="2360053"/>
                <a:ext cx="87313" cy="101600"/>
              </a:xfrm>
              <a:custGeom>
                <a:avLst/>
                <a:gdLst/>
                <a:ahLst/>
                <a:cxnLst/>
                <a:rect l="l" t="t" r="r" b="b"/>
                <a:pathLst>
                  <a:path w="23" h="27">
                    <a:moveTo>
                      <a:pt x="22" y="22"/>
                    </a:moveTo>
                    <a:cubicBezTo>
                      <a:pt x="17" y="15"/>
                      <a:pt x="12" y="7"/>
                      <a:pt x="5" y="1"/>
                    </a:cubicBezTo>
                    <a:cubicBezTo>
                      <a:pt x="3" y="0"/>
                      <a:pt x="0" y="3"/>
                      <a:pt x="2" y="4"/>
                    </a:cubicBezTo>
                    <a:cubicBezTo>
                      <a:pt x="9" y="10"/>
                      <a:pt x="14" y="17"/>
                      <a:pt x="18" y="24"/>
                    </a:cubicBezTo>
                    <a:cubicBezTo>
                      <a:pt x="20" y="27"/>
                      <a:pt x="23" y="25"/>
                      <a:pt x="22" y="22"/>
                    </a:cubicBezTo>
                    <a:close/>
                  </a:path>
                </a:pathLst>
              </a:custGeom>
              <a:solidFill>
                <a:srgbClr val="030047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51" name="Freeform 51"/>
              <p:cNvSpPr/>
              <p:nvPr/>
            </p:nvSpPr>
            <p:spPr>
              <a:xfrm>
                <a:off x="-1320995" y="2763278"/>
                <a:ext cx="1152525" cy="1192213"/>
              </a:xfrm>
              <a:custGeom>
                <a:avLst/>
                <a:gdLst/>
                <a:ahLst/>
                <a:cxnLst/>
                <a:rect l="l" t="t" r="r" b="b"/>
                <a:pathLst>
                  <a:path w="305" h="316">
                    <a:moveTo>
                      <a:pt x="173" y="14"/>
                    </a:moveTo>
                    <a:cubicBezTo>
                      <a:pt x="110" y="0"/>
                      <a:pt x="85" y="30"/>
                      <a:pt x="63" y="121"/>
                    </a:cubicBezTo>
                    <a:cubicBezTo>
                      <a:pt x="40" y="212"/>
                      <a:pt x="0" y="265"/>
                      <a:pt x="0" y="265"/>
                    </a:cubicBezTo>
                    <a:cubicBezTo>
                      <a:pt x="0" y="265"/>
                      <a:pt x="182" y="316"/>
                      <a:pt x="259" y="305"/>
                    </a:cubicBezTo>
                    <a:cubicBezTo>
                      <a:pt x="259" y="305"/>
                      <a:pt x="305" y="42"/>
                      <a:pt x="173" y="14"/>
                    </a:cubicBezTo>
                    <a:close/>
                  </a:path>
                </a:pathLst>
              </a:custGeom>
              <a:solidFill>
                <a:srgbClr val="FF8749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52" name="Freeform 52"/>
              <p:cNvSpPr/>
              <p:nvPr/>
            </p:nvSpPr>
            <p:spPr>
              <a:xfrm>
                <a:off x="-855858" y="2737878"/>
                <a:ext cx="342900" cy="180975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14">
                    <a:moveTo>
                      <a:pt x="0" y="73"/>
                    </a:moveTo>
                    <a:lnTo>
                      <a:pt x="14" y="0"/>
                    </a:lnTo>
                    <a:lnTo>
                      <a:pt x="216" y="21"/>
                    </a:lnTo>
                    <a:lnTo>
                      <a:pt x="192" y="114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FF8749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53" name="Freeform 53"/>
              <p:cNvSpPr/>
              <p:nvPr/>
            </p:nvSpPr>
            <p:spPr>
              <a:xfrm>
                <a:off x="261742" y="2288615"/>
                <a:ext cx="328613" cy="696913"/>
              </a:xfrm>
              <a:custGeom>
                <a:avLst/>
                <a:gdLst/>
                <a:ahLst/>
                <a:cxnLst/>
                <a:rect l="l" t="t" r="r" b="b"/>
                <a:pathLst>
                  <a:path w="87" h="185">
                    <a:moveTo>
                      <a:pt x="0" y="114"/>
                    </a:moveTo>
                    <a:cubicBezTo>
                      <a:pt x="11" y="94"/>
                      <a:pt x="17" y="61"/>
                      <a:pt x="30" y="32"/>
                    </a:cubicBezTo>
                    <a:cubicBezTo>
                      <a:pt x="42" y="7"/>
                      <a:pt x="52" y="0"/>
                      <a:pt x="57" y="10"/>
                    </a:cubicBezTo>
                    <a:cubicBezTo>
                      <a:pt x="61" y="17"/>
                      <a:pt x="54" y="24"/>
                      <a:pt x="49" y="47"/>
                    </a:cubicBezTo>
                    <a:cubicBezTo>
                      <a:pt x="49" y="47"/>
                      <a:pt x="66" y="51"/>
                      <a:pt x="67" y="63"/>
                    </a:cubicBezTo>
                    <a:cubicBezTo>
                      <a:pt x="67" y="63"/>
                      <a:pt x="82" y="66"/>
                      <a:pt x="84" y="87"/>
                    </a:cubicBezTo>
                    <a:cubicBezTo>
                      <a:pt x="84" y="97"/>
                      <a:pt x="87" y="109"/>
                      <a:pt x="76" y="107"/>
                    </a:cubicBezTo>
                    <a:cubicBezTo>
                      <a:pt x="73" y="118"/>
                      <a:pt x="71" y="138"/>
                      <a:pt x="69" y="152"/>
                    </a:cubicBezTo>
                    <a:cubicBezTo>
                      <a:pt x="66" y="177"/>
                      <a:pt x="54" y="185"/>
                      <a:pt x="54" y="185"/>
                    </a:cubicBez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FCAF86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54" name="Freeform 54"/>
              <p:cNvSpPr/>
              <p:nvPr/>
            </p:nvSpPr>
            <p:spPr>
              <a:xfrm>
                <a:off x="-712983" y="2707715"/>
                <a:ext cx="1227138" cy="776288"/>
              </a:xfrm>
              <a:custGeom>
                <a:avLst/>
                <a:gdLst/>
                <a:ahLst/>
                <a:cxnLst/>
                <a:rect l="l" t="t" r="r" b="b"/>
                <a:pathLst>
                  <a:path w="325" h="206">
                    <a:moveTo>
                      <a:pt x="259" y="0"/>
                    </a:moveTo>
                    <a:cubicBezTo>
                      <a:pt x="238" y="43"/>
                      <a:pt x="224" y="58"/>
                      <a:pt x="199" y="65"/>
                    </a:cubicBezTo>
                    <a:cubicBezTo>
                      <a:pt x="161" y="77"/>
                      <a:pt x="70" y="27"/>
                      <a:pt x="14" y="36"/>
                    </a:cubicBezTo>
                    <a:cubicBezTo>
                      <a:pt x="0" y="152"/>
                      <a:pt x="0" y="152"/>
                      <a:pt x="0" y="152"/>
                    </a:cubicBezTo>
                    <a:cubicBezTo>
                      <a:pt x="0" y="152"/>
                      <a:pt x="82" y="206"/>
                      <a:pt x="178" y="198"/>
                    </a:cubicBezTo>
                    <a:cubicBezTo>
                      <a:pt x="260" y="191"/>
                      <a:pt x="315" y="107"/>
                      <a:pt x="325" y="65"/>
                    </a:cubicBezTo>
                    <a:cubicBezTo>
                      <a:pt x="315" y="38"/>
                      <a:pt x="282" y="16"/>
                      <a:pt x="259" y="0"/>
                    </a:cubicBezTo>
                    <a:close/>
                  </a:path>
                </a:pathLst>
              </a:custGeom>
              <a:solidFill>
                <a:srgbClr val="FF8749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55" name="Freeform 55"/>
              <p:cNvSpPr/>
              <p:nvPr/>
            </p:nvSpPr>
            <p:spPr>
              <a:xfrm>
                <a:off x="420492" y="2469590"/>
                <a:ext cx="33338" cy="52388"/>
              </a:xfrm>
              <a:custGeom>
                <a:avLst/>
                <a:gdLst/>
                <a:ahLst/>
                <a:cxnLst/>
                <a:rect l="l" t="t" r="r" b="b"/>
                <a:pathLst>
                  <a:path w="9" h="14">
                    <a:moveTo>
                      <a:pt x="4" y="3"/>
                    </a:moveTo>
                    <a:cubicBezTo>
                      <a:pt x="1" y="11"/>
                      <a:pt x="1" y="11"/>
                      <a:pt x="1" y="11"/>
                    </a:cubicBezTo>
                    <a:cubicBezTo>
                      <a:pt x="0" y="13"/>
                      <a:pt x="4" y="14"/>
                      <a:pt x="5" y="12"/>
                    </a:cubicBezTo>
                    <a:cubicBezTo>
                      <a:pt x="6" y="9"/>
                      <a:pt x="7" y="7"/>
                      <a:pt x="8" y="4"/>
                    </a:cubicBezTo>
                    <a:cubicBezTo>
                      <a:pt x="9" y="2"/>
                      <a:pt x="5" y="0"/>
                      <a:pt x="4" y="3"/>
                    </a:cubicBezTo>
                    <a:close/>
                  </a:path>
                </a:pathLst>
              </a:custGeom>
              <a:solidFill>
                <a:srgbClr val="030047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56" name="Freeform 56"/>
              <p:cNvSpPr/>
              <p:nvPr/>
            </p:nvSpPr>
            <p:spPr>
              <a:xfrm>
                <a:off x="541142" y="2612465"/>
                <a:ext cx="25400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7" h="16">
                    <a:moveTo>
                      <a:pt x="6" y="2"/>
                    </a:moveTo>
                    <a:cubicBezTo>
                      <a:pt x="6" y="0"/>
                      <a:pt x="2" y="0"/>
                      <a:pt x="2" y="3"/>
                    </a:cubicBezTo>
                    <a:cubicBezTo>
                      <a:pt x="3" y="6"/>
                      <a:pt x="2" y="10"/>
                      <a:pt x="1" y="13"/>
                    </a:cubicBezTo>
                    <a:cubicBezTo>
                      <a:pt x="0" y="15"/>
                      <a:pt x="4" y="16"/>
                      <a:pt x="5" y="14"/>
                    </a:cubicBezTo>
                    <a:cubicBezTo>
                      <a:pt x="7" y="10"/>
                      <a:pt x="7" y="6"/>
                      <a:pt x="6" y="2"/>
                    </a:cubicBezTo>
                    <a:close/>
                  </a:path>
                </a:pathLst>
              </a:custGeom>
              <a:solidFill>
                <a:srgbClr val="030047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57" name="Freeform 57"/>
              <p:cNvSpPr/>
              <p:nvPr/>
            </p:nvSpPr>
            <p:spPr>
              <a:xfrm>
                <a:off x="495105" y="2526740"/>
                <a:ext cx="30163" cy="41275"/>
              </a:xfrm>
              <a:custGeom>
                <a:avLst/>
                <a:gdLst/>
                <a:ahLst/>
                <a:cxnLst/>
                <a:rect l="l" t="t" r="r" b="b"/>
                <a:pathLst>
                  <a:path w="8" h="11">
                    <a:moveTo>
                      <a:pt x="3" y="3"/>
                    </a:moveTo>
                    <a:cubicBezTo>
                      <a:pt x="2" y="4"/>
                      <a:pt x="2" y="6"/>
                      <a:pt x="1" y="8"/>
                    </a:cubicBezTo>
                    <a:cubicBezTo>
                      <a:pt x="0" y="10"/>
                      <a:pt x="4" y="11"/>
                      <a:pt x="5" y="9"/>
                    </a:cubicBezTo>
                    <a:cubicBezTo>
                      <a:pt x="6" y="7"/>
                      <a:pt x="6" y="5"/>
                      <a:pt x="7" y="4"/>
                    </a:cubicBezTo>
                    <a:cubicBezTo>
                      <a:pt x="8" y="1"/>
                      <a:pt x="4" y="0"/>
                      <a:pt x="3" y="3"/>
                    </a:cubicBezTo>
                    <a:close/>
                  </a:path>
                </a:pathLst>
              </a:custGeom>
              <a:solidFill>
                <a:srgbClr val="030047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58" name="Freeform 58"/>
              <p:cNvSpPr/>
              <p:nvPr/>
            </p:nvSpPr>
            <p:spPr>
              <a:xfrm>
                <a:off x="256980" y="2401328"/>
                <a:ext cx="133350" cy="290513"/>
              </a:xfrm>
              <a:custGeom>
                <a:avLst/>
                <a:gdLst/>
                <a:ahLst/>
                <a:cxnLst/>
                <a:rect l="l" t="t" r="r" b="b"/>
                <a:pathLst>
                  <a:path w="35" h="77">
                    <a:moveTo>
                      <a:pt x="5" y="77"/>
                    </a:moveTo>
                    <a:cubicBezTo>
                      <a:pt x="0" y="43"/>
                      <a:pt x="6" y="28"/>
                      <a:pt x="17" y="14"/>
                    </a:cubicBezTo>
                    <a:cubicBezTo>
                      <a:pt x="28" y="0"/>
                      <a:pt x="35" y="21"/>
                      <a:pt x="35" y="21"/>
                    </a:cubicBezTo>
                    <a:lnTo>
                      <a:pt x="5" y="77"/>
                    </a:lnTo>
                    <a:close/>
                  </a:path>
                </a:pathLst>
              </a:custGeom>
              <a:solidFill>
                <a:srgbClr val="FCAF86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  <p:sp>
            <p:nvSpPr>
              <p:cNvPr id="59" name="Freeform 59"/>
              <p:cNvSpPr/>
              <p:nvPr/>
            </p:nvSpPr>
            <p:spPr>
              <a:xfrm>
                <a:off x="314130" y="2453715"/>
                <a:ext cx="52388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14" h="35">
                    <a:moveTo>
                      <a:pt x="10" y="2"/>
                    </a:moveTo>
                    <a:cubicBezTo>
                      <a:pt x="5" y="12"/>
                      <a:pt x="2" y="21"/>
                      <a:pt x="0" y="32"/>
                    </a:cubicBezTo>
                    <a:cubicBezTo>
                      <a:pt x="0" y="34"/>
                      <a:pt x="4" y="35"/>
                      <a:pt x="4" y="33"/>
                    </a:cubicBezTo>
                    <a:cubicBezTo>
                      <a:pt x="6" y="23"/>
                      <a:pt x="9" y="14"/>
                      <a:pt x="14" y="4"/>
                    </a:cubicBezTo>
                    <a:cubicBezTo>
                      <a:pt x="14" y="2"/>
                      <a:pt x="11" y="0"/>
                      <a:pt x="10" y="2"/>
                    </a:cubicBezTo>
                    <a:close/>
                  </a:path>
                </a:pathLst>
              </a:custGeom>
              <a:solidFill>
                <a:srgbClr val="030047"/>
              </a:solidFill>
              <a:ln>
                <a:noFill/>
              </a:ln>
            </p:spPr>
            <p:txBody>
              <a:bodyPr vert="horz" wrap="square" lIns="91440" tIns="45720" rIns="91440" bIns="45720" anchor="t"/>
              <a:p>
                <a:pPr marL="0" algn="l"/>
              </a:p>
            </p:txBody>
          </p:sp>
        </p:grpSp>
        <p:sp>
          <p:nvSpPr>
            <p:cNvPr id="60" name="AutoShape 60"/>
            <p:cNvSpPr/>
            <p:nvPr/>
          </p:nvSpPr>
          <p:spPr>
            <a:xfrm>
              <a:off x="2467878" y="1461553"/>
              <a:ext cx="506759" cy="506759"/>
            </a:xfrm>
            <a:prstGeom prst="ellipse">
              <a:avLst/>
            </a:prstGeom>
            <a:solidFill>
              <a:srgbClr val="012643"/>
            </a:solidFill>
            <a:ln>
              <a:noFill/>
            </a:ln>
          </p:spPr>
          <p:txBody>
            <a:bodyPr vert="horz" lIns="91440" tIns="45720" rIns="91440" bIns="45720" anchor="ctr"/>
            <a:p>
              <a:pPr marL="0" algn="ctr"/>
            </a:p>
          </p:txBody>
        </p:sp>
        <p:sp>
          <p:nvSpPr>
            <p:cNvPr id="61" name="AutoShape 61"/>
            <p:cNvSpPr/>
            <p:nvPr/>
          </p:nvSpPr>
          <p:spPr>
            <a:xfrm>
              <a:off x="2273699" y="1401747"/>
              <a:ext cx="303633" cy="303633"/>
            </a:xfrm>
            <a:prstGeom prst="ellipse">
              <a:avLst/>
            </a:prstGeom>
            <a:solidFill>
              <a:srgbClr val="012643"/>
            </a:solidFill>
            <a:ln>
              <a:noFill/>
            </a:ln>
          </p:spPr>
          <p:txBody>
            <a:bodyPr vert="horz" lIns="91440" tIns="45720" rIns="91440" bIns="45720" anchor="ctr"/>
            <a:p>
              <a:pPr marL="0" algn="ctr"/>
            </a:p>
          </p:txBody>
        </p:sp>
        <p:sp>
          <p:nvSpPr>
            <p:cNvPr id="62" name="Freeform 62"/>
            <p:cNvSpPr/>
            <p:nvPr/>
          </p:nvSpPr>
          <p:spPr>
            <a:xfrm>
              <a:off x="2659992" y="4541831"/>
              <a:ext cx="348344" cy="268897"/>
            </a:xfrm>
            <a:custGeom>
              <a:avLst/>
              <a:gdLst/>
              <a:ahLst/>
              <a:cxnLst/>
              <a:rect l="l" t="t" r="r" b="b"/>
              <a:pathLst>
                <a:path w="48" h="37">
                  <a:moveTo>
                    <a:pt x="45" y="37"/>
                  </a:moveTo>
                  <a:cubicBezTo>
                    <a:pt x="44" y="37"/>
                    <a:pt x="43" y="37"/>
                    <a:pt x="42" y="36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0" y="6"/>
                    <a:pt x="0" y="4"/>
                    <a:pt x="0" y="3"/>
                  </a:cubicBezTo>
                  <a:cubicBezTo>
                    <a:pt x="0" y="1"/>
                    <a:pt x="2" y="0"/>
                    <a:pt x="4" y="1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8" y="34"/>
                    <a:pt x="47" y="35"/>
                    <a:pt x="46" y="36"/>
                  </a:cubicBezTo>
                  <a:cubicBezTo>
                    <a:pt x="46" y="37"/>
                    <a:pt x="45" y="37"/>
                    <a:pt x="45" y="37"/>
                  </a:cubicBezTo>
                  <a:close/>
                </a:path>
              </a:pathLst>
            </a:custGeom>
            <a:solidFill>
              <a:srgbClr val="0E5EBE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63" name="Freeform 63"/>
            <p:cNvSpPr/>
            <p:nvPr/>
          </p:nvSpPr>
          <p:spPr>
            <a:xfrm>
              <a:off x="3534055" y="3323734"/>
              <a:ext cx="253620" cy="91670"/>
            </a:xfrm>
            <a:custGeom>
              <a:avLst/>
              <a:gdLst/>
              <a:ahLst/>
              <a:cxnLst/>
              <a:rect l="l" t="t" r="r" b="b"/>
              <a:pathLst>
                <a:path w="35" h="13">
                  <a:moveTo>
                    <a:pt x="32" y="13"/>
                  </a:moveTo>
                  <a:cubicBezTo>
                    <a:pt x="31" y="13"/>
                    <a:pt x="31" y="13"/>
                    <a:pt x="31" y="12"/>
                  </a:cubicBezTo>
                  <a:cubicBezTo>
                    <a:pt x="31" y="12"/>
                    <a:pt x="17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18" y="0"/>
                    <a:pt x="32" y="6"/>
                    <a:pt x="33" y="7"/>
                  </a:cubicBezTo>
                  <a:cubicBezTo>
                    <a:pt x="35" y="7"/>
                    <a:pt x="35" y="9"/>
                    <a:pt x="35" y="11"/>
                  </a:cubicBezTo>
                  <a:cubicBezTo>
                    <a:pt x="34" y="12"/>
                    <a:pt x="33" y="13"/>
                    <a:pt x="32" y="13"/>
                  </a:cubicBezTo>
                  <a:close/>
                </a:path>
              </a:pathLst>
            </a:custGeom>
            <a:solidFill>
              <a:srgbClr val="030047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  <p:sp>
          <p:nvSpPr>
            <p:cNvPr id="64" name="Freeform 64"/>
            <p:cNvSpPr/>
            <p:nvPr/>
          </p:nvSpPr>
          <p:spPr>
            <a:xfrm rot="5232107">
              <a:off x="2556247" y="2880973"/>
              <a:ext cx="253620" cy="91670"/>
            </a:xfrm>
            <a:custGeom>
              <a:avLst/>
              <a:gdLst/>
              <a:ahLst/>
              <a:cxnLst/>
              <a:rect l="l" t="t" r="r" b="b"/>
              <a:pathLst>
                <a:path w="35" h="13">
                  <a:moveTo>
                    <a:pt x="32" y="13"/>
                  </a:moveTo>
                  <a:cubicBezTo>
                    <a:pt x="31" y="13"/>
                    <a:pt x="31" y="13"/>
                    <a:pt x="31" y="12"/>
                  </a:cubicBezTo>
                  <a:cubicBezTo>
                    <a:pt x="31" y="12"/>
                    <a:pt x="17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0" y="2"/>
                    <a:pt x="1" y="1"/>
                    <a:pt x="3" y="0"/>
                  </a:cubicBezTo>
                  <a:cubicBezTo>
                    <a:pt x="18" y="0"/>
                    <a:pt x="32" y="6"/>
                    <a:pt x="33" y="7"/>
                  </a:cubicBezTo>
                  <a:cubicBezTo>
                    <a:pt x="35" y="7"/>
                    <a:pt x="35" y="9"/>
                    <a:pt x="35" y="11"/>
                  </a:cubicBezTo>
                  <a:cubicBezTo>
                    <a:pt x="34" y="12"/>
                    <a:pt x="33" y="13"/>
                    <a:pt x="32" y="13"/>
                  </a:cubicBezTo>
                  <a:close/>
                </a:path>
              </a:pathLst>
            </a:custGeom>
            <a:solidFill>
              <a:srgbClr val="030047"/>
            </a:solidFill>
            <a:ln>
              <a:noFill/>
            </a:ln>
          </p:spPr>
          <p:txBody>
            <a:bodyPr vert="horz" wrap="square" lIns="91440" tIns="45720" rIns="91440" bIns="45720" anchor="t"/>
            <a:p>
              <a:pPr marL="0" algn="l"/>
            </a:p>
          </p:txBody>
        </p:sp>
      </p:grpSp>
      <p:cxnSp>
        <p:nvCxnSpPr>
          <p:cNvPr id="65" name="Connector 65"/>
          <p:cNvCxnSpPr/>
          <p:nvPr/>
        </p:nvCxnSpPr>
        <p:spPr>
          <a:xfrm>
            <a:off x="1914731" y="2120781"/>
            <a:ext cx="0" cy="4013319"/>
          </a:xfrm>
          <a:prstGeom prst="line">
            <a:avLst/>
          </a:prstGeom>
          <a:ln w="12700">
            <a:solidFill>
              <a:schemeClr val="tx1">
                <a:alpha val="50000"/>
                <a:lumMod val="50000"/>
                <a:lumOff val="50000"/>
              </a:schemeClr>
            </a:solidFill>
            <a:prstDash val="dash"/>
          </a:ln>
        </p:spPr>
      </p:cxnSp>
      <p:sp>
        <p:nvSpPr>
          <p:cNvPr id="66" name="TextBox 66"/>
          <p:cNvSpPr txBox="1"/>
          <p:nvPr/>
        </p:nvSpPr>
        <p:spPr>
          <a:xfrm>
            <a:off x="2570396" y="1754609"/>
            <a:ext cx="3591645" cy="338554"/>
          </a:xfrm>
          <a:prstGeom prst="rect">
            <a:avLst/>
          </a:prstGeom>
          <a:noFill/>
          <a:ln cap="rnd">
            <a:noFill/>
            <a:prstDash val="solid"/>
          </a:ln>
          <a:effectLst/>
        </p:spPr>
        <p:txBody>
          <a:bodyPr rot="0" vert="horz" wrap="square" lIns="91440" tIns="45720" rIns="91440" bIns="45720" rtlCol="0" anchor="ctr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听音辨别</a:t>
            </a:r>
            <a:endParaRPr lang="en-US" sz="1100"/>
          </a:p>
        </p:txBody>
      </p:sp>
      <p:sp>
        <p:nvSpPr>
          <p:cNvPr id="67" name="TextBox 67"/>
          <p:cNvSpPr txBox="1"/>
          <p:nvPr/>
        </p:nvSpPr>
        <p:spPr>
          <a:xfrm>
            <a:off x="2590060" y="2127379"/>
            <a:ext cx="3569095" cy="89037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200" b="0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听老师读不同的音节，判断哪些是一声；注意音节的高低和变化。</a:t>
            </a:r>
            <a:endParaRPr lang="en-US" sz="1100"/>
          </a:p>
        </p:txBody>
      </p:sp>
      <p:sp>
        <p:nvSpPr>
          <p:cNvPr id="68" name="AutoShape 68"/>
          <p:cNvSpPr/>
          <p:nvPr/>
        </p:nvSpPr>
        <p:spPr>
          <a:xfrm>
            <a:off x="1800806" y="1841296"/>
            <a:ext cx="233587" cy="23358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algn="tl" rotWithShape="0">
              <a:schemeClr val="accent1">
                <a:alpha val="30000"/>
              </a:schemeClr>
            </a:outerShdw>
          </a:effectLst>
        </p:spPr>
        <p:txBody>
          <a:bodyPr vert="horz" lIns="91440" tIns="45720" rIns="91440" bIns="45720" anchor="ctr"/>
          <a:p>
            <a:pPr marL="0" algn="ctr"/>
          </a:p>
        </p:txBody>
      </p:sp>
      <p:sp>
        <p:nvSpPr>
          <p:cNvPr id="69" name="TextBox 69"/>
          <p:cNvSpPr txBox="1"/>
          <p:nvPr/>
        </p:nvSpPr>
        <p:spPr>
          <a:xfrm>
            <a:off x="1025309" y="1696479"/>
            <a:ext cx="777332" cy="523220"/>
          </a:xfrm>
          <a:prstGeom prst="roundRect">
            <a:avLst>
              <a:gd name="adj" fmla="val 0"/>
            </a:avLst>
          </a:prstGeom>
          <a:noFill/>
          <a:ln cap="rnd">
            <a:noFill/>
            <a:prstDash val="solid"/>
          </a:ln>
          <a:effectLst/>
        </p:spPr>
        <p:txBody>
          <a:bodyPr rot="0" vert="horz" wrap="square" lIns="91440" tIns="45720" rIns="91440" bIns="45720" rtlCol="0" anchor="ctr">
            <a:spAutoFit/>
          </a:bodyPr>
          <a:lstStyle/>
          <a:p>
            <a:pPr marL="0" algn="l">
              <a:defRPr/>
            </a:pPr>
            <a:r>
              <a:rPr lang="en-US" sz="2800" b="1" i="0" u="none" baseline="0">
                <a:solidFill>
                  <a:schemeClr val="accent1"/>
                </a:solidFill>
                <a:latin typeface="Arial" panose="020B0604020202020204"/>
                <a:ea typeface="Arial" panose="020B0604020202020204"/>
              </a:rPr>
              <a:t>01</a:t>
            </a:r>
            <a:endParaRPr lang="en-US" sz="1100"/>
          </a:p>
        </p:txBody>
      </p:sp>
      <p:sp>
        <p:nvSpPr>
          <p:cNvPr id="70" name="TextBox 70"/>
          <p:cNvSpPr txBox="1"/>
          <p:nvPr/>
        </p:nvSpPr>
        <p:spPr>
          <a:xfrm>
            <a:off x="2570396" y="3144893"/>
            <a:ext cx="3591645" cy="338554"/>
          </a:xfrm>
          <a:prstGeom prst="rect">
            <a:avLst/>
          </a:prstGeom>
          <a:noFill/>
          <a:ln cap="rnd">
            <a:noFill/>
            <a:prstDash val="solid"/>
          </a:ln>
          <a:effectLst/>
        </p:spPr>
        <p:txBody>
          <a:bodyPr rot="0" vert="horz" wrap="square" lIns="91440" tIns="45720" rIns="91440" bIns="45720" rtlCol="0" anchor="ctr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跟读练习</a:t>
            </a:r>
            <a:endParaRPr lang="en-US" sz="1100"/>
          </a:p>
        </p:txBody>
      </p:sp>
      <p:sp>
        <p:nvSpPr>
          <p:cNvPr id="71" name="TextBox 71"/>
          <p:cNvSpPr txBox="1"/>
          <p:nvPr/>
        </p:nvSpPr>
        <p:spPr>
          <a:xfrm>
            <a:off x="2590060" y="3517663"/>
            <a:ext cx="3569095" cy="8891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200" b="0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模仿老师的发音，练习发一声的音节；注意保持声音的平稳和高亢。</a:t>
            </a:r>
            <a:endParaRPr lang="en-US" sz="1100"/>
          </a:p>
        </p:txBody>
      </p:sp>
      <p:sp>
        <p:nvSpPr>
          <p:cNvPr id="72" name="AutoShape 72"/>
          <p:cNvSpPr/>
          <p:nvPr/>
        </p:nvSpPr>
        <p:spPr>
          <a:xfrm>
            <a:off x="1800806" y="3231580"/>
            <a:ext cx="233587" cy="23358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254000" dist="127000" algn="tl" rotWithShape="0">
              <a:schemeClr val="accent5">
                <a:alpha val="30000"/>
              </a:schemeClr>
            </a:outerShdw>
          </a:effectLst>
        </p:spPr>
        <p:txBody>
          <a:bodyPr vert="horz" lIns="91440" tIns="45720" rIns="91440" bIns="45720" anchor="ctr"/>
          <a:p>
            <a:pPr marL="0" algn="ctr"/>
          </a:p>
        </p:txBody>
      </p:sp>
      <p:sp>
        <p:nvSpPr>
          <p:cNvPr id="73" name="TextBox 73"/>
          <p:cNvSpPr txBox="1"/>
          <p:nvPr/>
        </p:nvSpPr>
        <p:spPr>
          <a:xfrm>
            <a:off x="1025309" y="3086763"/>
            <a:ext cx="777332" cy="523220"/>
          </a:xfrm>
          <a:prstGeom prst="roundRect">
            <a:avLst>
              <a:gd name="adj" fmla="val 0"/>
            </a:avLst>
          </a:prstGeom>
          <a:noFill/>
          <a:ln cap="rnd">
            <a:noFill/>
            <a:prstDash val="solid"/>
          </a:ln>
          <a:effectLst/>
        </p:spPr>
        <p:txBody>
          <a:bodyPr rot="0" vert="horz" wrap="square" lIns="91440" tIns="45720" rIns="91440" bIns="45720" rtlCol="0" anchor="ctr">
            <a:spAutoFit/>
          </a:bodyPr>
          <a:lstStyle/>
          <a:p>
            <a:pPr marL="0" algn="l">
              <a:defRPr/>
            </a:pPr>
            <a:r>
              <a:rPr lang="en-US" sz="2800" b="1" i="0" u="none" baseline="0">
                <a:solidFill>
                  <a:schemeClr val="accent5"/>
                </a:solidFill>
                <a:latin typeface="Arial" panose="020B0604020202020204"/>
                <a:ea typeface="Arial" panose="020B0604020202020204"/>
              </a:rPr>
              <a:t>02</a:t>
            </a:r>
            <a:endParaRPr lang="en-US" sz="1100"/>
          </a:p>
        </p:txBody>
      </p:sp>
      <p:sp>
        <p:nvSpPr>
          <p:cNvPr id="74" name="TextBox 74"/>
          <p:cNvSpPr txBox="1"/>
          <p:nvPr/>
        </p:nvSpPr>
        <p:spPr>
          <a:xfrm>
            <a:off x="2568858" y="4592844"/>
            <a:ext cx="3591645" cy="338554"/>
          </a:xfrm>
          <a:prstGeom prst="rect">
            <a:avLst/>
          </a:prstGeom>
          <a:noFill/>
          <a:ln cap="rnd">
            <a:noFill/>
            <a:prstDash val="solid"/>
          </a:ln>
          <a:effectLst/>
        </p:spPr>
        <p:txBody>
          <a:bodyPr rot="0" vert="horz" wrap="square" lIns="91440" tIns="45720" rIns="91440" bIns="45720" rtlCol="0" anchor="ctr">
            <a:spAutoFit/>
          </a:bodyPr>
          <a:lstStyle/>
          <a:p>
            <a:pPr marL="0" algn="l">
              <a:defRPr/>
            </a:pPr>
            <a:r>
              <a:rPr lang="zh-CN" altLang="en-US" sz="1600" b="1" i="0" u="none" baseline="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拼读练习</a:t>
            </a:r>
            <a:endParaRPr lang="en-US" sz="1100"/>
          </a:p>
        </p:txBody>
      </p:sp>
      <p:sp>
        <p:nvSpPr>
          <p:cNvPr id="75" name="TextBox 75"/>
          <p:cNvSpPr txBox="1"/>
          <p:nvPr/>
        </p:nvSpPr>
        <p:spPr>
          <a:xfrm>
            <a:off x="2588522" y="4965614"/>
            <a:ext cx="3569095" cy="889154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 marL="0" algn="l">
              <a:lnSpc>
                <a:spcPct val="150000"/>
              </a:lnSpc>
              <a:defRPr/>
            </a:pPr>
            <a:r>
              <a:rPr lang="zh-CN" altLang="en-US" sz="1200" b="0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尝试拼读包含一声的词语；例如： “妈妈 (mā mā)”，“花 (huā)”。</a:t>
            </a:r>
            <a:endParaRPr lang="en-US" sz="1100"/>
          </a:p>
        </p:txBody>
      </p:sp>
      <p:sp>
        <p:nvSpPr>
          <p:cNvPr id="76" name="AutoShape 76"/>
          <p:cNvSpPr/>
          <p:nvPr/>
        </p:nvSpPr>
        <p:spPr>
          <a:xfrm>
            <a:off x="1799268" y="4630547"/>
            <a:ext cx="233587" cy="23358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algn="tl" rotWithShape="0">
              <a:schemeClr val="accent1">
                <a:alpha val="30000"/>
              </a:schemeClr>
            </a:outerShdw>
          </a:effectLst>
        </p:spPr>
        <p:txBody>
          <a:bodyPr vert="horz" lIns="91440" tIns="45720" rIns="91440" bIns="45720" anchor="ctr"/>
          <a:p>
            <a:pPr marL="0" algn="ctr"/>
          </a:p>
        </p:txBody>
      </p:sp>
      <p:sp>
        <p:nvSpPr>
          <p:cNvPr id="77" name="TextBox 77"/>
          <p:cNvSpPr txBox="1"/>
          <p:nvPr/>
        </p:nvSpPr>
        <p:spPr>
          <a:xfrm>
            <a:off x="1023771" y="4485730"/>
            <a:ext cx="777332" cy="523220"/>
          </a:xfrm>
          <a:prstGeom prst="roundRect">
            <a:avLst>
              <a:gd name="adj" fmla="val 0"/>
            </a:avLst>
          </a:prstGeom>
          <a:noFill/>
          <a:ln cap="rnd">
            <a:noFill/>
            <a:prstDash val="solid"/>
          </a:ln>
          <a:effectLst/>
        </p:spPr>
        <p:txBody>
          <a:bodyPr rot="0" vert="horz" wrap="square" lIns="91440" tIns="45720" rIns="91440" bIns="45720" rtlCol="0" anchor="ctr">
            <a:spAutoFit/>
          </a:bodyPr>
          <a:lstStyle/>
          <a:p>
            <a:pPr marL="0" algn="l">
              <a:defRPr/>
            </a:pPr>
            <a:r>
              <a:rPr lang="en-US" sz="2800" b="1" i="0" u="none" baseline="0">
                <a:solidFill>
                  <a:schemeClr val="accent1"/>
                </a:solidFill>
                <a:latin typeface="Arial" panose="020B0604020202020204"/>
                <a:ea typeface="Arial" panose="020B0604020202020204"/>
              </a:rPr>
              <a:t>03</a:t>
            </a:r>
            <a:endParaRPr lang="en-US"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ph type="title"/>
          </p:nvPr>
        </p:nvSpPr>
        <p:spPr>
          <a:xfrm>
            <a:off x="1417697" y="3704353"/>
            <a:ext cx="4835720" cy="701731"/>
          </a:xfrm>
        </p:spPr>
        <p:txBody>
          <a:bodyPr vert="horz" lIns="91440" tIns="45720" rIns="91440" bIns="45720" anchor="b"/>
          <a:p>
            <a:pPr algn="l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4400" b="1" i="0" u="none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一声在词语中的应用</a:t>
            </a:r>
            <a:endParaRPr lang="zh-CN" altLang="en-US" sz="4400" b="1" i="0" u="none" baseline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AutoShape 3"/>
          <p:cNvSpPr/>
          <p:nvPr>
            <p:ph type="body" sz="quarter" idx="13"/>
          </p:nvPr>
        </p:nvSpPr>
        <p:spPr>
          <a:xfrm>
            <a:off x="1232458" y="1753172"/>
            <a:ext cx="1040670" cy="923330"/>
          </a:xfrm>
        </p:spPr>
        <p:txBody>
          <a:bodyPr vert="horz" lIns="91440" tIns="45720" rIns="91440" bIns="45720" anchor="t"/>
          <a:p>
            <a:pPr marL="0" indent="0" algn="l">
              <a:lnSpc>
                <a:spcPct val="90000"/>
              </a:lnSpc>
              <a:spcBef>
                <a:spcPts val="1000"/>
              </a:spcBef>
              <a:buNone/>
            </a:pPr>
            <a:r>
              <a:rPr lang="en-GB" sz="6000" b="1" i="0" u="none" baseline="0">
                <a:solidFill>
                  <a:schemeClr val="bg1"/>
                </a:solidFill>
                <a:latin typeface="Arial" panose="020B0604020202020204"/>
                <a:ea typeface="Arial" panose="020B0604020202020204"/>
              </a:rPr>
              <a:t>03</a:t>
            </a:r>
            <a:endParaRPr lang="en-GB" sz="6000" b="1" i="0" u="none" baseline="0">
              <a:solidFill>
                <a:schemeClr val="bg1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F5467B"/>
      </a:accent1>
      <a:accent2>
        <a:srgbClr val="23BADA"/>
      </a:accent2>
      <a:accent3>
        <a:srgbClr val="FCB22D"/>
      </a:accent3>
      <a:accent4>
        <a:srgbClr val="06BB9A"/>
      </a:accent4>
      <a:accent5>
        <a:srgbClr val="8E7EF0"/>
      </a:accent5>
      <a:accent6>
        <a:srgbClr val="FF6B42"/>
      </a:accent6>
      <a:hlink>
        <a:srgbClr val="F5467B"/>
      </a:hlink>
      <a:folHlink>
        <a:srgbClr val="979797"/>
      </a:folHlink>
    </a:clrScheme>
    <a:fontScheme name="Office">
      <a:majorFont>
        <a:latin typeface="Arial"/>
        <a:ea typeface="微软雅黑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微软雅黑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1696</Words>
  <Application>WPS 演示</Application>
  <PresentationFormat>全屏显示(4:3)</PresentationFormat>
  <Paragraphs>254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宋体</vt:lpstr>
      <vt:lpstr>Wingdings</vt:lpstr>
      <vt:lpstr>Arial</vt:lpstr>
      <vt:lpstr>微软雅黑</vt:lpstr>
      <vt:lpstr>Arial Unicode MS</vt:lpstr>
      <vt:lpstr>Calibri</vt:lpstr>
      <vt:lpstr>Office Theme</vt:lpstr>
      <vt:lpstr>汉语拼音声调：一声初体验</vt:lpstr>
      <vt:lpstr>CONTENTS</vt:lpstr>
      <vt:lpstr>认识汉语拼音和声调</vt:lpstr>
      <vt:lpstr>汉语拼音简介</vt:lpstr>
      <vt:lpstr>什么是声调</vt:lpstr>
      <vt:lpstr>汉语拼音一声</vt:lpstr>
      <vt:lpstr>认识一声</vt:lpstr>
      <vt:lpstr>一声的练习</vt:lpstr>
      <vt:lpstr>一声在词语中的应用</vt:lpstr>
      <vt:lpstr>常见一声词语</vt:lpstr>
      <vt:lpstr>游戏互动</vt:lpstr>
      <vt:lpstr>扩展练习与总结</vt:lpstr>
      <vt:lpstr>绕口令挑战</vt:lpstr>
      <vt:lpstr>课堂总结</vt:lpstr>
      <vt:lpstr>视频</vt:lpstr>
      <vt:lpstr>家庭作业</vt:lpstr>
      <vt:lpstr>课后练习</vt:lpstr>
      <vt:lpstr>预习内容</vt:lpstr>
      <vt:lpstr>音频</vt:lpstr>
      <vt:lpstr>PowerPoint 演示文稿</vt:lpstr>
      <vt:lpstr>游戏</vt:lpstr>
      <vt:lpstr>游戏内容</vt:lpstr>
      <vt:lpstr>再见</vt:lpstr>
      <vt:lpstr>PowerPoint 演示文稿</vt:lpstr>
      <vt:lpstr>图片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PIAYPO</cp:lastModifiedBy>
  <cp:revision>4</cp:revision>
  <dcterms:created xsi:type="dcterms:W3CDTF">2025-09-18T10:19:00Z</dcterms:created>
  <dcterms:modified xsi:type="dcterms:W3CDTF">2025-09-23T03:42:09Z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pyright">
    <vt:lpwstr>https://docmee.cn</vt:lpwstr>
  </property>
  <property fmtid="{D5CDD505-2E9C-101B-9397-08002B2CF9AE}" pid="3" name="developer">
    <vt:lpwstr>https://github.com/veasion</vt:lpwstr>
  </property>
  <property fmtid="{D5CDD505-2E9C-101B-9397-08002B2CF9AE}" pid="4" name="AIGC">
    <vt:lpwstr>{"ContentPropagator":"文多多","Label":"1","ReservedCode1":"1758190771766","ProduceID":"wenduoduo-pptx-1758190771766","ReservedCode2":"1758190771766","PropagateID":"wenduoduo-pptx1758190771766","ContentProducer":"文多多"}</vt:lpwstr>
  </property>
  <property fmtid="{D5CDD505-2E9C-101B-9397-08002B2CF9AE}" pid="5" name="ICV">
    <vt:lpwstr>1BFE0336E1854D229DABAD755B8B0D3F_12</vt:lpwstr>
  </property>
  <property fmtid="{D5CDD505-2E9C-101B-9397-08002B2CF9AE}" pid="6" name="KSOProductBuildVer">
    <vt:lpwstr>2052-12.1.0.22529</vt:lpwstr>
  </property>
</Properties>
</file>