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slideLayout" Target="ppt/slideLayouts/slideLayout2.xml"/><Relationship Id="rId6" Type="http://schemas.openxmlformats.org/officeDocument/2006/relationships/slideLayout" Target="ppt/slideLayouts/slideLayout3.xml"/><Relationship Id="rId7" Type="http://schemas.openxmlformats.org/officeDocument/2006/relationships/slideLayout" Target="ppt/slideLayouts/slideLayout4.xml"/><Relationship Id="rId8" Type="http://schemas.openxmlformats.org/officeDocument/2006/relationships/slideLayout" Target="ppt/slideLayouts/slideLayout5.xml"/><Relationship Id="rId9" Type="http://schemas.openxmlformats.org/officeDocument/2006/relationships/slideLayout" Target="ppt/slideLayouts/slideLayout6.xml"/><Relationship Id="rId10" Type="http://schemas.openxmlformats.org/officeDocument/2006/relationships/slideLayout" Target="ppt/slideLayouts/slideLayout7.xml"/><Relationship Id="rId11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9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false">
  <p:cSld name="Blank"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anchor="ctr" tIns="45720" lIns="91440" bIns="45720" rIns="91440"/>
          <a:p>
            <a:pPr algn="ctr" marL="0">
              <a:buNone/>
            </a:pPr>
          </a:p>
        </p:txBody>
      </p:sp>
      <p:sp>
        <p:nvSpPr>
          <p:cNvPr name="AutoShape 3" id="3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anchor="ctr" tIns="45720" lIns="91440" bIns="45720" rIns="91440"/>
          <a:p>
            <a:pPr algn="l" marL="0">
              <a:buNone/>
            </a:pPr>
          </a:p>
        </p:txBody>
      </p:sp>
      <p:sp>
        <p:nvSpPr>
          <p:cNvPr name="AutoShape 4" id="4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anchor="ctr" tIns="45720" lIns="91440" bIns="45720" rIns="91440"/>
          <a:p>
            <a:pPr algn="r" marL="0">
              <a:buNone/>
            </a:pPr>
            <a:fld type="slidenum" id="{3386411A-70EE-422D-B97C-F56BEE3FF077}">
              <a:rPr lang="en-US" b="false" i="false" sz="1200" baseline="0" u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showMasterSp="false">
  <p:cSld name="Title 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w="12192000" h="6858000" stroke="true" fill="norm" extrusionOk="true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tretch>
                <a:fillRect t="0" l="0" b="0" r="0"/>
              </a:stretch>
            </a:blipFill>
            <a:ln>
              <a:noFill/>
            </a:ln>
          </p:spPr>
          <p:txBody>
            <a:bodyPr vert="horz" anchor="ctr" tIns="45720" lIns="91440" bIns="45720" rIns="91440"/>
            <a:p>
              <a:pPr algn="ctr" marL="0"/>
            </a:p>
          </p:txBody>
        </p:sp>
        <p:grpSp>
          <p:nvGrpSpPr>
            <p:cNvPr name="Group 4" id="4"/>
            <p:cNvGrpSpPr/>
            <p:nvPr/>
          </p:nvGrpSpPr>
          <p:grpSpPr>
            <a:xfrm>
              <a:off x="690825" y="862952"/>
              <a:ext cx="688608" cy="132348"/>
              <a:chOff x="690825" y="862952"/>
              <a:chExt cx="688608" cy="132348"/>
            </a:xfrm>
          </p:grpSpPr>
          <p:sp>
            <p:nvSpPr>
              <p:cNvPr name="AutoShape 5" id="5"/>
              <p:cNvSpPr/>
              <p:nvPr/>
            </p:nvSpPr>
            <p:spPr>
              <a:xfrm>
                <a:off x="690825" y="862952"/>
                <a:ext cx="132348" cy="1323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anchor="ctr" tIns="45720" lIns="91440" bIns="45720" rIns="91440"/>
              <a:p>
                <a:pPr algn="ctr" marL="0"/>
              </a:p>
            </p:txBody>
          </p:sp>
          <p:sp>
            <p:nvSpPr>
              <p:cNvPr name="AutoShape 6" id="6"/>
              <p:cNvSpPr/>
              <p:nvPr/>
            </p:nvSpPr>
            <p:spPr>
              <a:xfrm>
                <a:off x="968955" y="862952"/>
                <a:ext cx="132348" cy="13234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anchor="ctr" tIns="45720" lIns="91440" bIns="45720" rIns="91440"/>
              <a:p>
                <a:pPr algn="ctr" marL="0"/>
              </a:p>
            </p:txBody>
          </p:sp>
          <p:sp>
            <p:nvSpPr>
              <p:cNvPr name="AutoShape 7" id="7"/>
              <p:cNvSpPr/>
              <p:nvPr/>
            </p:nvSpPr>
            <p:spPr>
              <a:xfrm>
                <a:off x="1247085" y="862952"/>
                <a:ext cx="132348" cy="1323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anchor="ctr" tIns="45720" lIns="91440" bIns="45720" rIns="91440"/>
              <a:p>
                <a:pPr algn="ctr" marL="0"/>
              </a:p>
            </p:txBody>
          </p:sp>
        </p:grpSp>
      </p:grpSp>
      <p:sp>
        <p:nvSpPr>
          <p:cNvPr name="AutoShape 8" id="8"/>
          <p:cNvSpPr/>
          <p:nvPr/>
        </p:nvSpPr>
        <p:spPr>
          <a:xfrm>
            <a:off x="5718212" y="292913"/>
            <a:ext cx="1446401" cy="1446401"/>
          </a:xfrm>
          <a:prstGeom prst="donut">
            <a:avLst/>
          </a:prstGeom>
          <a:gradFill>
            <a:gsLst>
              <a:gs pos="0">
                <a:schemeClr val="accent2"/>
              </a:gs>
              <a:gs pos="70000">
                <a:schemeClr val="accent2">
                  <a:alpha val="0"/>
                </a:schemeClr>
              </a:gs>
            </a:gsLst>
            <a:lin ang="2700000"/>
          </a:gradFill>
          <a:ln>
            <a:noFill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Freeform 9" id="9"/>
          <p:cNvSpPr/>
          <p:nvPr/>
        </p:nvSpPr>
        <p:spPr>
          <a:xfrm flipV="true">
            <a:off x="0" y="3801886"/>
            <a:ext cx="1381846" cy="3056114"/>
          </a:xfrm>
          <a:custGeom>
            <a:avLst/>
            <a:gdLst/>
            <a:ahLst/>
            <a:cxnLst/>
            <a:rect r="r" b="b" t="t" l="l"/>
            <a:pathLst>
              <a:path w="1381846" h="3056114" stroke="true" fill="norm" extrusionOk="true">
                <a:moveTo>
                  <a:pt x="0" y="3056114"/>
                </a:moveTo>
                <a:lnTo>
                  <a:pt x="9913" y="3051037"/>
                </a:lnTo>
                <a:cubicBezTo>
                  <a:pt x="827098" y="2607116"/>
                  <a:pt x="1381846" y="1741315"/>
                  <a:pt x="1381846" y="745945"/>
                </a:cubicBezTo>
                <a:cubicBezTo>
                  <a:pt x="1381846" y="519725"/>
                  <a:pt x="1353192" y="300197"/>
                  <a:pt x="1299315" y="90793"/>
                </a:cubicBezTo>
                <a:lnTo>
                  <a:pt x="1273533" y="0"/>
                </a:lnTo>
                <a:lnTo>
                  <a:pt x="0" y="0"/>
                </a:lnTo>
                <a:close/>
              </a:path>
            </a:pathLst>
          </a:custGeom>
          <a:gradFill rotWithShape="true" flip="none">
            <a:gsLst>
              <a:gs pos="0">
                <a:schemeClr val="accent1">
                  <a:alpha val="0"/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/>
            <a:tileRect/>
          </a:gradFill>
          <a:ln>
            <a:noFill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AutoShape 10" id="10"/>
          <p:cNvSpPr/>
          <p:nvPr>
            <p:ph type="ctrTitle"/>
          </p:nvPr>
        </p:nvSpPr>
        <p:spPr>
          <a:xfrm>
            <a:off x="660400" y="1130301"/>
            <a:ext cx="6292850" cy="1947685"/>
          </a:xfrm>
          <a:prstGeom prst="rect">
            <a:avLst/>
          </a:prstGeom>
        </p:spPr>
        <p:txBody>
          <a:bodyPr vert="horz" anchor="b" wrap="square" tIns="45720" lIns="91440" bIns="45720" rIns="91440">
            <a:norm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true" i="false" sz="6600" baseline="0" u="none">
                <a:solidFill>
                  <a:schemeClr val="tx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name="AutoShape 11" id="11"/>
          <p:cNvSpPr/>
          <p:nvPr>
            <p:ph type="subTitle" sz="quarter" idx="1"/>
          </p:nvPr>
        </p:nvSpPr>
        <p:spPr>
          <a:xfrm>
            <a:off x="660400" y="3429001"/>
            <a:ext cx="3635829" cy="635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anchor="ctr" wrap="square" tIns="45720" lIns="91440" bIns="45720" rIns="91440">
            <a:normAutofit/>
          </a:bodyPr>
          <a:p>
            <a:pPr algn="ctr" indent="0" marL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b="false" i="false" sz="1800" baseline="0" u="none">
                <a:solidFill>
                  <a:srgbClr val="FFFFFF"/>
                </a:solidFill>
                <a:latin typeface="Arial"/>
                <a:ea typeface="Arial"/>
              </a:rPr>
              <a:t>Click to add subtitle</a:t>
            </a:r>
          </a:p>
        </p:txBody>
      </p:sp>
    </p:spTree>
  </p:cSld>
  <p:clrMapOvr>
    <a:overrideClrMapping accent6="accent6" accent4="accent4" accent5="accent5" accent2="accent2" accent3="accent3" accent1="accent1" bg2="dk2" tx1="lt1" bg1="dk1" hlink="hlink" tx2="lt2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true" i="false" sz="2800" baseline="0" u="none">
                <a:solidFill>
                  <a:schemeClr val="tx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name="AutoShape 3" id="3"/>
          <p:cNvSpPr/>
          <p:nvPr>
            <p:ph type="obj" idx="1"/>
          </p:nvPr>
        </p:nvSpPr>
        <p:spPr>
          <a:xfrm>
            <a:off x="660400" y="1130300"/>
            <a:ext cx="10858500" cy="5003800"/>
          </a:xfrm>
        </p:spPr>
        <p:txBody>
          <a:bodyPr vert="horz" anchor="t" tIns="45720" lIns="91440" bIns="45720" rIns="91440"/>
          <a:p>
            <a:pPr algn="l" indent="-228600" marL="22860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b="false" i="false" sz="1800" baseline="0" u="none">
                <a:solidFill>
                  <a:schemeClr val="tx1"/>
                </a:solidFill>
                <a:latin typeface="Arial"/>
                <a:ea typeface="Arial"/>
              </a:rPr>
              <a:t>Click to add text</a:t>
            </a:r>
          </a:p>
          <a:p>
            <a:pPr algn="l" indent="-228600" lvl="1" marL="6858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600" baseline="0" u="none">
                <a:solidFill>
                  <a:schemeClr val="tx1"/>
                </a:solidFill>
                <a:latin typeface="Arial"/>
                <a:ea typeface="Arial"/>
              </a:rPr>
              <a:t>Second level</a:t>
            </a:r>
          </a:p>
          <a:p>
            <a:pPr algn="l" indent="-228600" lvl="2" marL="11430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400" baseline="0" u="none">
                <a:solidFill>
                  <a:schemeClr val="tx1"/>
                </a:solidFill>
                <a:latin typeface="Arial"/>
                <a:ea typeface="Arial"/>
              </a:rPr>
              <a:t>Third level</a:t>
            </a:r>
          </a:p>
          <a:p>
            <a:pPr algn="l" indent="-228600" lvl="3" marL="16002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200" baseline="0" u="none">
                <a:solidFill>
                  <a:schemeClr val="tx1"/>
                </a:solidFill>
                <a:latin typeface="Arial"/>
                <a:ea typeface="Arial"/>
              </a:rPr>
              <a:t>Fourth level</a:t>
            </a:r>
          </a:p>
          <a:p>
            <a:pPr algn="l" indent="-228600" lvl="4" marL="20574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200" baseline="0" u="none">
                <a:solidFill>
                  <a:schemeClr val="tx1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name="AutoShape 4" id="4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anchor="ctr" tIns="45720" lIns="91440" bIns="45720" rIns="91440"/>
          <a:p>
            <a:pPr algn="ctr" marL="0">
              <a:buNone/>
            </a:pPr>
          </a:p>
        </p:txBody>
      </p:sp>
      <p:sp>
        <p:nvSpPr>
          <p:cNvPr name="AutoShape 5" id="5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anchor="ctr" tIns="45720" lIns="91440" bIns="45720" rIns="91440"/>
          <a:p>
            <a:pPr algn="l" marL="0">
              <a:buNone/>
            </a:pPr>
          </a:p>
        </p:txBody>
      </p:sp>
      <p:sp>
        <p:nvSpPr>
          <p:cNvPr name="AutoShape 6" id="6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anchor="ctr" tIns="45720" lIns="91440" bIns="45720" rIns="91440"/>
          <a:p>
            <a:pPr algn="r" marL="0">
              <a:buNone/>
            </a:pPr>
            <a:fld type="slidenum" id="{3386411A-70EE-422D-B97C-F56BEE3FF077}">
              <a:rPr lang="en-US" b="false" i="false" sz="1200" baseline="0" u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showMasterSp="false">
  <p:cSld name="Agenda"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398" y="2178797"/>
            <a:ext cx="10858491" cy="777873"/>
          </a:xfrm>
          <a:prstGeom prst="roundRect">
            <a:avLst/>
          </a:prstGeom>
          <a:noFill/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true" i="false" sz="2800" baseline="0" u="none">
                <a:solidFill>
                  <a:srgbClr val="FFFFFF"/>
                </a:solidFill>
                <a:latin typeface="Arial"/>
                <a:ea typeface="Arial"/>
              </a:rPr>
              <a:t>Agenda</a:t>
            </a:r>
          </a:p>
        </p:txBody>
      </p:sp>
      <p:sp>
        <p:nvSpPr>
          <p:cNvPr name="AutoShape 3" id="3"/>
          <p:cNvSpPr/>
          <p:nvPr>
            <p:ph type="obj" sz="quarter" idx="1"/>
          </p:nvPr>
        </p:nvSpPr>
        <p:spPr>
          <a:xfrm>
            <a:off x="660399" y="3429000"/>
            <a:ext cx="10858490" cy="2705100"/>
          </a:xfrm>
        </p:spPr>
        <p:txBody>
          <a:bodyPr vert="horz" anchor="t" tIns="45720" lIns="91440" bIns="45720" rIns="91440"/>
          <a:p>
            <a:pPr algn="l" indent="-342900" marL="34290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b="false" i="false" sz="1800" baseline="0" u="none">
                <a:solidFill>
                  <a:schemeClr val="tx1"/>
                </a:solidFill>
                <a:latin typeface="Arial"/>
                <a:ea typeface="Arial"/>
              </a:rPr>
              <a:t>Click to add text</a:t>
            </a:r>
          </a:p>
          <a:p>
            <a:pPr algn="l" indent="-342900" lvl="1" marL="80010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b="false" i="false" sz="1600" baseline="0" u="none">
                <a:solidFill>
                  <a:schemeClr val="tx1"/>
                </a:solidFill>
                <a:latin typeface="Arial"/>
                <a:ea typeface="Arial"/>
              </a:rPr>
              <a:t>Second level</a:t>
            </a:r>
          </a:p>
          <a:p>
            <a:pPr algn="l" indent="-342900" lvl="2" marL="125730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b="false" i="false" sz="1400" baseline="0" u="none">
                <a:solidFill>
                  <a:schemeClr val="tx1"/>
                </a:solidFill>
                <a:latin typeface="Arial"/>
                <a:ea typeface="Arial"/>
              </a:rPr>
              <a:t>Third level</a:t>
            </a:r>
          </a:p>
          <a:p>
            <a:pPr algn="l" indent="-228600" lvl="3" marL="160020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b="false" i="false" sz="1200" baseline="0" u="none">
                <a:solidFill>
                  <a:schemeClr val="tx1"/>
                </a:solidFill>
                <a:latin typeface="Arial"/>
                <a:ea typeface="Arial"/>
              </a:rPr>
              <a:t>Fourth level</a:t>
            </a:r>
          </a:p>
          <a:p>
            <a:pPr algn="l" indent="-228600" lvl="4" marL="205740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b="false" i="false" sz="1200" baseline="0" u="none">
                <a:solidFill>
                  <a:schemeClr val="tx1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name="AutoShape 4" id="4"/>
          <p:cNvSpPr/>
          <p:nvPr>
            <p:ph type="dt" sz="half" idx="10"/>
          </p:nvPr>
        </p:nvSpPr>
        <p:spPr>
          <a:xfrm>
            <a:off x="4718050" y="6409690"/>
            <a:ext cx="2743200" cy="274320"/>
          </a:xfrm>
        </p:spPr>
        <p:txBody>
          <a:bodyPr vert="horz" anchor="ctr" tIns="45720" lIns="91440" bIns="45720" rIns="91440"/>
          <a:p>
            <a:pPr algn="ctr" marL="0">
              <a:buNone/>
            </a:pPr>
          </a:p>
        </p:txBody>
      </p:sp>
      <p:sp>
        <p:nvSpPr>
          <p:cNvPr name="AutoShape 5" id="5"/>
          <p:cNvSpPr/>
          <p:nvPr>
            <p:ph type="ftr" sz="quarter" idx="11"/>
          </p:nvPr>
        </p:nvSpPr>
        <p:spPr>
          <a:xfrm>
            <a:off x="660399" y="6409690"/>
            <a:ext cx="3657600" cy="274320"/>
          </a:xfrm>
        </p:spPr>
        <p:txBody>
          <a:bodyPr vert="horz" anchor="ctr" tIns="45720" lIns="91440" bIns="45720" rIns="91440"/>
          <a:p>
            <a:pPr algn="l" marL="0">
              <a:buNone/>
            </a:pPr>
          </a:p>
        </p:txBody>
      </p:sp>
      <p:sp>
        <p:nvSpPr>
          <p:cNvPr name="AutoShape 6" id="6"/>
          <p:cNvSpPr/>
          <p:nvPr>
            <p:ph type="sldNum" sz="quarter" idx="12"/>
          </p:nvPr>
        </p:nvSpPr>
        <p:spPr>
          <a:xfrm>
            <a:off x="7861300" y="6409690"/>
            <a:ext cx="3657600" cy="274320"/>
          </a:xfrm>
        </p:spPr>
        <p:txBody>
          <a:bodyPr vert="horz" anchor="ctr" tIns="45720" lIns="91440" bIns="45720" rIns="91440"/>
          <a:p>
            <a:pPr algn="r" marL="0">
              <a:buNone/>
            </a:pPr>
            <a:fld type="slidenum" id="{3386411A-70EE-422D-B97C-F56BEE3FF077}">
              <a:rPr lang="en-US" b="false" i="false" sz="1200" baseline="0" u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 showMasterSp="false">
  <p:cSld name="Section 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>
            <a:off x="0" y="0"/>
            <a:ext cx="12192000" cy="6858000"/>
          </a:xfrm>
          <a:custGeom>
            <a:avLst/>
            <a:gdLst/>
            <a:ahLst/>
            <a:cxnLst/>
            <a:rect r="r" b="b" t="t" l="l"/>
            <a:pathLst>
              <a:path w="12192000" h="6858000" stroke="true" fill="norm" extrusionOk="true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2"/>
            <a:stretch>
              <a:fillRect t="0" l="0" b="0" r="0"/>
            </a:stretch>
          </a:blipFill>
          <a:ln>
            <a:noFill/>
          </a:ln>
        </p:spPr>
        <p:txBody>
          <a:bodyPr vert="horz" anchor="ctr" tIns="45720" lIns="91440" bIns="45720" rIns="91440"/>
          <a:p>
            <a:pPr algn="ctr" marL="0"/>
          </a:p>
        </p:txBody>
      </p:sp>
      <p:sp>
        <p:nvSpPr>
          <p:cNvPr name="AutoShape 3" id="3"/>
          <p:cNvSpPr/>
          <p:nvPr>
            <p:ph type="title"/>
          </p:nvPr>
        </p:nvSpPr>
        <p:spPr>
          <a:xfrm>
            <a:off x="6636181" y="1771650"/>
            <a:ext cx="4882719" cy="1575465"/>
          </a:xfrm>
          <a:prstGeom prst="rect">
            <a:avLst/>
          </a:prstGeom>
        </p:spPr>
        <p:txBody>
          <a:bodyPr vert="horz" anchor="b" tIns="45720" lIns="91440" bIns="45720" rIns="91440">
            <a:normAutofit/>
          </a:bodyPr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true" i="false" sz="4400" baseline="0" u="none">
                <a:solidFill>
                  <a:schemeClr val="tx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name="AutoShape 4" id="4"/>
          <p:cNvSpPr/>
          <p:nvPr>
            <p:ph type="body" sz="quarter" idx="1"/>
          </p:nvPr>
        </p:nvSpPr>
        <p:spPr>
          <a:xfrm>
            <a:off x="6636181" y="3358969"/>
            <a:ext cx="4882719" cy="1104991"/>
          </a:xfrm>
          <a:prstGeom prst="rect">
            <a:avLst/>
          </a:prstGeom>
        </p:spPr>
        <p:txBody>
          <a:bodyPr vert="horz" anchor="t" tIns="45720" lIns="91440" bIns="45720" rIns="91440">
            <a:normAutofit/>
          </a:bodyPr>
          <a:p>
            <a:pPr algn="r" indent="0" marL="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b="false" i="false" sz="2000" baseline="0" u="none">
                <a:solidFill>
                  <a:schemeClr val="tx1"/>
                </a:solidFill>
                <a:latin typeface="Arial"/>
                <a:ea typeface="Arial"/>
              </a:rPr>
              <a:t>Click to add text</a:t>
            </a:r>
          </a:p>
        </p:txBody>
      </p:sp>
    </p:spTree>
  </p:cSld>
  <p:clrMapOvr>
    <a:overrideClrMapping accent6="accent6" accent4="accent4" accent5="accent5" accent2="accent2" accent3="accent3" accent1="accent1" bg2="dk2" tx1="lt1" bg1="dk1" hlink="hlink" tx2="lt2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true" i="false" sz="2800" baseline="0" u="none">
                <a:solidFill>
                  <a:schemeClr val="tx1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 showMasterSp="false">
  <p:cSld name="Closing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name="Freeform 3" id="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r="r" b="b" t="t" l="l"/>
              <a:pathLst>
                <a:path w="12192000" h="6858000" stroke="true" fill="norm" extrusionOk="true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blipFill>
              <a:blip r:embed="rId2"/>
              <a:stretch>
                <a:fillRect t="0" l="0" b="0" r="0"/>
              </a:stretch>
            </a:blipFill>
            <a:ln>
              <a:noFill/>
            </a:ln>
          </p:spPr>
          <p:txBody>
            <a:bodyPr vert="horz" anchor="ctr" tIns="45720" lIns="91440" bIns="45720" rIns="91440"/>
            <a:p>
              <a:pPr algn="ctr" marL="0"/>
            </a:p>
          </p:txBody>
        </p:sp>
        <p:grpSp>
          <p:nvGrpSpPr>
            <p:cNvPr name="Group 4" id="4"/>
            <p:cNvGrpSpPr/>
            <p:nvPr/>
          </p:nvGrpSpPr>
          <p:grpSpPr>
            <a:xfrm>
              <a:off x="690825" y="862952"/>
              <a:ext cx="688608" cy="132348"/>
              <a:chOff x="690825" y="862952"/>
              <a:chExt cx="688608" cy="132348"/>
            </a:xfrm>
          </p:grpSpPr>
          <p:sp>
            <p:nvSpPr>
              <p:cNvPr name="AutoShape 5" id="5"/>
              <p:cNvSpPr/>
              <p:nvPr/>
            </p:nvSpPr>
            <p:spPr>
              <a:xfrm>
                <a:off x="690825" y="862952"/>
                <a:ext cx="132348" cy="1323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anchor="ctr" tIns="45720" lIns="91440" bIns="45720" rIns="91440"/>
              <a:p>
                <a:pPr algn="ctr" marL="0"/>
              </a:p>
            </p:txBody>
          </p:sp>
          <p:sp>
            <p:nvSpPr>
              <p:cNvPr name="AutoShape 6" id="6"/>
              <p:cNvSpPr/>
              <p:nvPr/>
            </p:nvSpPr>
            <p:spPr>
              <a:xfrm>
                <a:off x="968955" y="862952"/>
                <a:ext cx="132348" cy="13234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anchor="ctr" tIns="45720" lIns="91440" bIns="45720" rIns="91440"/>
              <a:p>
                <a:pPr algn="ctr" marL="0"/>
              </a:p>
            </p:txBody>
          </p:sp>
          <p:sp>
            <p:nvSpPr>
              <p:cNvPr name="AutoShape 7" id="7"/>
              <p:cNvSpPr/>
              <p:nvPr/>
            </p:nvSpPr>
            <p:spPr>
              <a:xfrm>
                <a:off x="1247085" y="862952"/>
                <a:ext cx="132348" cy="13234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vert="horz" anchor="ctr" tIns="45720" lIns="91440" bIns="45720" rIns="91440"/>
              <a:p>
                <a:pPr algn="ctr" marL="0"/>
              </a:p>
            </p:txBody>
          </p:sp>
        </p:grpSp>
      </p:grpSp>
      <p:sp>
        <p:nvSpPr>
          <p:cNvPr name="AutoShape 8" id="8"/>
          <p:cNvSpPr/>
          <p:nvPr>
            <p:ph type="title"/>
          </p:nvPr>
        </p:nvSpPr>
        <p:spPr>
          <a:xfrm>
            <a:off x="660400" y="1092200"/>
            <a:ext cx="6235700" cy="2641600"/>
          </a:xfrm>
          <a:prstGeom prst="rect">
            <a:avLst/>
          </a:prstGeom>
        </p:spPr>
        <p:txBody>
          <a:bodyPr vert="horz" anchor="b" wrap="square" tIns="45720" lIns="91440" bIns="45720" rIns="91440">
            <a:norm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true" i="false" sz="7200" baseline="0" u="none">
                <a:solidFill>
                  <a:schemeClr val="tx1"/>
                </a:solidFill>
                <a:latin typeface="Arial"/>
                <a:ea typeface="Arial"/>
              </a:rPr>
              <a:t>Click to add title</a:t>
            </a:r>
          </a:p>
        </p:txBody>
      </p:sp>
    </p:spTree>
  </p:cSld>
  <p:clrMapOvr>
    <a:overrideClrMapping accent6="accent6" accent4="accent4" accent5="accent5" accent2="accent2" accent3="accent3" accent1="accent1" bg2="dk2" tx1="lt1" bg1="dk1" hlink="hlink" tx2="lt2" folHlink="folHlink"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0" y="5513364"/>
            <a:ext cx="12192000" cy="1344636"/>
            <a:chOff x="0" y="5513364"/>
            <a:chExt cx="12192000" cy="1344636"/>
          </a:xfrm>
        </p:grpSpPr>
        <p:sp>
          <p:nvSpPr>
            <p:cNvPr name="Freeform 3" id="3"/>
            <p:cNvSpPr/>
            <p:nvPr/>
          </p:nvSpPr>
          <p:spPr>
            <a:xfrm>
              <a:off x="0" y="5513364"/>
              <a:ext cx="12192000" cy="1344636"/>
            </a:xfrm>
            <a:custGeom>
              <a:avLst/>
              <a:gdLst/>
              <a:ahLst/>
              <a:cxnLst/>
              <a:rect r="r" b="b" t="t" l="l"/>
              <a:pathLst>
                <a:path w="12192000" h="1344636" stroke="true" fill="norm" extrusionOk="true">
                  <a:moveTo>
                    <a:pt x="0" y="0"/>
                  </a:moveTo>
                  <a:lnTo>
                    <a:pt x="33819" y="16709"/>
                  </a:lnTo>
                  <a:cubicBezTo>
                    <a:pt x="1201292" y="528192"/>
                    <a:pt x="3478270" y="875413"/>
                    <a:pt x="6096000" y="875413"/>
                  </a:cubicBezTo>
                  <a:cubicBezTo>
                    <a:pt x="8713730" y="875413"/>
                    <a:pt x="10990708" y="528192"/>
                    <a:pt x="12158181" y="16709"/>
                  </a:cubicBezTo>
                  <a:lnTo>
                    <a:pt x="12192000" y="0"/>
                  </a:lnTo>
                  <a:lnTo>
                    <a:pt x="12192000" y="1344636"/>
                  </a:lnTo>
                  <a:lnTo>
                    <a:pt x="0" y="1344636"/>
                  </a:lnTo>
                  <a:close/>
                </a:path>
              </a:pathLst>
            </a:custGeom>
            <a:gradFill rotWithShape="true" flip="none">
              <a:gsLst>
                <a:gs pos="0">
                  <a:schemeClr val="accent1">
                    <a:alpha val="58000"/>
                  </a:schemeClr>
                </a:gs>
                <a:gs pos="100000">
                  <a:schemeClr val="accent2">
                    <a:alpha val="30000"/>
                  </a:schemeClr>
                </a:gs>
              </a:gsLst>
              <a:lin ang="10800000"/>
              <a:tileRect/>
            </a:gradFill>
            <a:ln>
              <a:noFill/>
            </a:ln>
          </p:spPr>
          <p:txBody>
            <a:bodyPr vert="horz" anchor="ctr" wrap="square" tIns="45720" lIns="91440" bIns="45720" rIns="91440">
              <a:noAutofit/>
            </a:bodyPr>
            <a:p>
              <a:pPr algn="ctr" marL="0"/>
            </a:p>
          </p:txBody>
        </p:sp>
        <p:sp>
          <p:nvSpPr>
            <p:cNvPr name="Freeform 4" id="4"/>
            <p:cNvSpPr/>
            <p:nvPr/>
          </p:nvSpPr>
          <p:spPr>
            <a:xfrm>
              <a:off x="0" y="6054064"/>
              <a:ext cx="12192000" cy="803936"/>
            </a:xfrm>
            <a:custGeom>
              <a:avLst/>
              <a:gdLst/>
              <a:ahLst/>
              <a:cxnLst/>
              <a:rect r="r" b="b" t="t" l="l"/>
              <a:pathLst>
                <a:path w="12192000" h="803936" stroke="true" fill="norm" extrusionOk="true">
                  <a:moveTo>
                    <a:pt x="0" y="0"/>
                  </a:moveTo>
                  <a:lnTo>
                    <a:pt x="374491" y="52753"/>
                  </a:lnTo>
                  <a:cubicBezTo>
                    <a:pt x="1879965" y="251345"/>
                    <a:pt x="3889238" y="372604"/>
                    <a:pt x="6096000" y="372604"/>
                  </a:cubicBezTo>
                  <a:cubicBezTo>
                    <a:pt x="8302762" y="372604"/>
                    <a:pt x="10312035" y="251345"/>
                    <a:pt x="11817509" y="52753"/>
                  </a:cubicBezTo>
                  <a:lnTo>
                    <a:pt x="12192000" y="0"/>
                  </a:lnTo>
                  <a:lnTo>
                    <a:pt x="12192000" y="803936"/>
                  </a:lnTo>
                  <a:lnTo>
                    <a:pt x="0" y="80393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</a:gradFill>
            <a:ln>
              <a:noFill/>
            </a:ln>
          </p:spPr>
          <p:txBody>
            <a:bodyPr vert="horz" anchor="ctr" wrap="square" tIns="45720" lIns="91440" bIns="45720" rIns="91440">
              <a:noAutofit/>
            </a:bodyPr>
            <a:p>
              <a:pPr algn="ctr" marL="0"/>
            </a:p>
          </p:txBody>
        </p:sp>
      </p:grpSp>
      <p:sp>
        <p:nvSpPr>
          <p:cNvPr name="AutoShape 5" id="5"/>
          <p:cNvSpPr/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anchor="b" tIns="45720" lIns="91440" bIns="45720" rIns="91440">
            <a:norm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en-US" b="true" i="false" sz="2800" baseline="0" u="none">
                <a:solidFill>
                  <a:schemeClr val="tx1"/>
                </a:solidFill>
                <a:latin typeface="Arial"/>
                <a:ea typeface="Arial"/>
              </a:rPr>
              <a:t>Click to add title</a:t>
            </a:r>
          </a:p>
        </p:txBody>
      </p:sp>
      <p:sp>
        <p:nvSpPr>
          <p:cNvPr name="AutoShape 6" id="6"/>
          <p:cNvSpPr/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anchor="t" tIns="45720" lIns="91440" bIns="45720" rIns="91440">
            <a:normAutofit/>
          </a:bodyPr>
          <a:p>
            <a:pPr algn="l" indent="-228600" marL="228600">
              <a:lnSpc>
                <a:spcPct val="120000"/>
              </a:lnSpc>
              <a:spcBef>
                <a:spcPts val="1000"/>
              </a:spcBef>
              <a:buNone/>
            </a:pPr>
            <a:r>
              <a:rPr lang="en-US" b="false" i="false" sz="1800" baseline="0" u="none">
                <a:solidFill>
                  <a:schemeClr val="tx1"/>
                </a:solidFill>
                <a:latin typeface="Arial"/>
                <a:ea typeface="Arial"/>
              </a:rPr>
              <a:t>Click to add text</a:t>
            </a:r>
          </a:p>
          <a:p>
            <a:pPr algn="l" indent="-228600" lvl="1" marL="6858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600" baseline="0" u="none">
                <a:solidFill>
                  <a:schemeClr val="tx1"/>
                </a:solidFill>
                <a:latin typeface="Arial"/>
                <a:ea typeface="Arial"/>
              </a:rPr>
              <a:t>Second level</a:t>
            </a:r>
          </a:p>
          <a:p>
            <a:pPr algn="l" indent="-228600" lvl="2" marL="11430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400" baseline="0" u="none">
                <a:solidFill>
                  <a:schemeClr val="tx1"/>
                </a:solidFill>
                <a:latin typeface="Arial"/>
                <a:ea typeface="Arial"/>
              </a:rPr>
              <a:t>Third level</a:t>
            </a:r>
          </a:p>
          <a:p>
            <a:pPr algn="l" indent="-228600" lvl="3" marL="16002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200" baseline="0" u="none">
                <a:solidFill>
                  <a:schemeClr val="tx1"/>
                </a:solidFill>
                <a:latin typeface="Arial"/>
                <a:ea typeface="Arial"/>
              </a:rPr>
              <a:t>Fourth level</a:t>
            </a:r>
          </a:p>
          <a:p>
            <a:pPr algn="l" indent="-228600" lvl="4" marL="2057400">
              <a:lnSpc>
                <a:spcPct val="120000"/>
              </a:lnSpc>
              <a:spcBef>
                <a:spcPts val="500"/>
              </a:spcBef>
              <a:buNone/>
            </a:pPr>
            <a:r>
              <a:rPr lang="en-US" b="false" i="false" sz="1200" baseline="0" u="none">
                <a:solidFill>
                  <a:schemeClr val="tx1"/>
                </a:solidFill>
                <a:latin typeface="Arial"/>
                <a:ea typeface="Arial"/>
              </a:rPr>
              <a:t>Fifth level</a:t>
            </a:r>
          </a:p>
        </p:txBody>
      </p:sp>
      <p:sp>
        <p:nvSpPr>
          <p:cNvPr name="AutoShape 7" id="7"/>
          <p:cNvSpPr/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anchor="ctr" tIns="45720" lIns="91440" bIns="45720" rIns="91440"/>
          <a:p>
            <a:pPr algn="l" marL="0">
              <a:buNone/>
            </a:pPr>
          </a:p>
        </p:txBody>
      </p:sp>
      <p:sp>
        <p:nvSpPr>
          <p:cNvPr name="AutoShape 8" id="8"/>
          <p:cNvSpPr/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anchor="ctr" tIns="45720" lIns="91440" bIns="45720" rIns="91440"/>
          <a:p>
            <a:pPr algn="l" marL="0">
              <a:buNone/>
            </a:pPr>
          </a:p>
        </p:txBody>
      </p:sp>
      <p:sp>
        <p:nvSpPr>
          <p:cNvPr name="AutoShape 9" id="9"/>
          <p:cNvSpPr/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anchor="ctr" tIns="45720" lIns="91440" bIns="45720" rIns="91440"/>
          <a:p>
            <a:pPr algn="l" marL="0">
              <a:buNone/>
            </a:pPr>
            <a:fld type="slidenum" id="{3386411A-70EE-422D-B97C-F56BEE3FF077}">
              <a:rPr lang="en-US" b="false" i="false" sz="1800" baseline="0" u="none">
                <a:solidFill>
                  <a:schemeClr val="tx1"/>
                </a:solidFill>
                <a:latin typeface="Arial"/>
                <a:ea typeface="Arial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iclass-1302261367.cos.ap-nanjing.myqcloud.com/speech_7426725529589694491_55915670-b46c-4976-856d-68f1c9f1a4be.mp3" TargetMode="External"/><Relationship Id="rId3" Type="http://schemas.openxmlformats.org/officeDocument/2006/relationships/hyperlink" Target="https://aiclass-1302261367.cos.ap-nanjing.myqcloud.com/speech_7426725529589694491_158daaa7-1533-4efc-a1f8-1e5d66a883b5.mp3" TargetMode="Externa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ourseware-1302261367.file.myqcloud.com/package/re_qi_qiu_you_xi_8/index.html?data_url=https://courseware-1302261367.file.myqcloud.com/json/%E6%95%99%E7%A0%94/doom_the_rescue_20250811095444.json" TargetMode="Externa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eg"/><Relationship Id="rId3" Type="http://schemas.openxmlformats.org/officeDocument/2006/relationships/hyperlink" Target="https://courseware-1302261367.file.myqcloud.com/package/bang_qiu_you_xi_18/index.html?data_url=https://courseware-1302261367.file.myqcloud.com/json/%E6%95%99%E7%A0%94/bang_qiu_dui_dui_peng_20250809143858.json" TargetMode="Externa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iclass-1302261367.cos.ap-nanjing.myqcloud.com/speech_7426725529589694491_158daaa7-1533-4efc-a1f8-1e5d66a883b5.mp3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aiclass-1302261367.cos.ap-nanjing.myqcloud.com/speech_7426725529589694491_55915670-b46c-4976-856d-68f1c9f1a4be.mp3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iclass-1302261367.cos.ap-nanjing.myqcloud.com/speech_7426725529589694491_158daaa7-1533-4efc-a1f8-1e5d66a883b5.mp3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3" Type="http://schemas.openxmlformats.org/officeDocument/2006/relationships/image" Target="../media/image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hyperlink" Target="https://aiclass-1302261367.cos.ap-nanjing.myqcloud.com/bd781d03754042c4acb27d148d5beed8.mp4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ctrTitle"/>
          </p:nvPr>
        </p:nvSpPr>
        <p:spPr>
          <a:xfrm>
            <a:off x="660400" y="2062323"/>
            <a:ext cx="6292850" cy="1015663"/>
          </a:xfrm>
        </p:spPr>
        <p:txBody>
          <a:bodyPr vert="horz" anchor="b" tIns="45720" lIns="91440" bIns="45720" rIns="9144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6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汉语拼音声调：一声初体验</a:t>
            </a:r>
          </a:p>
        </p:txBody>
      </p:sp>
      <p:sp>
        <p:nvSpPr>
          <p:cNvPr name="AutoShape 3" id="3"/>
          <p:cNvSpPr/>
          <p:nvPr>
            <p:ph type="subTitle" sz="quarter" idx="1"/>
          </p:nvPr>
        </p:nvSpPr>
        <p:spPr>
          <a:xfrm>
            <a:off x="660400" y="3429001"/>
            <a:ext cx="3635829" cy="635000"/>
          </a:xfrm>
          <a:solidFill>
            <a:schemeClr val="accent1"/>
          </a:solidFill>
        </p:spPr>
        <p:txBody>
          <a:bodyPr vert="horz" anchor="ctr" tIns="45720" lIns="91440" bIns="45720" rIns="91440"/>
          <a:p>
            <a:pPr algn="ctr" indent="0" marL="0">
              <a:lnSpc>
                <a:spcPct val="100000"/>
              </a:lnSpc>
              <a:spcBef>
                <a:spcPts val="1000"/>
              </a:spcBef>
              <a:buNone/>
            </a:pPr>
            <a:r>
              <a:rPr lang="zh-CN" b="false" i="false" sz="1800" baseline="0" u="none" altLang="en-US">
                <a:solidFill>
                  <a:srgbClr val="FFFFFF"/>
                </a:solidFill>
                <a:latin typeface="微软雅黑"/>
                <a:ea typeface="微软雅黑"/>
              </a:rPr>
              <a:t>报告人</a:t>
            </a:r>
          </a:p>
        </p:txBody>
      </p:sp>
      <p:sp>
        <p:nvSpPr>
          <p:cNvPr name="AutoShape 4" id="4"/>
          <p:cNvSpPr/>
          <p:nvPr/>
        </p:nvSpPr>
        <p:spPr>
          <a:xfrm>
            <a:off x="10795000" y="6540500"/>
            <a:ext cx="1270000" cy="190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anchor="t" rtlCol="false"/>
          <a:lstStyle/>
          <a:p>
            <a:pPr algn="r">
              <a:defRPr/>
            </a:pPr>
            <a:r>
              <a:rPr lang="en-US" b="false" i="false" sz="800" baseline="0" u="none">
                <a:solidFill>
                  <a:srgbClr val="808080"/>
                </a:solidFill>
                <a:latin typeface="Microsoft YaHei"/>
                <a:ea typeface="Microsoft YaHei"/>
              </a:rPr>
              <a:t>Created By AI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482687" y="2721114"/>
            <a:ext cx="5036213" cy="707886"/>
          </a:xfrm>
        </p:spPr>
        <p:txBody>
          <a:bodyPr vert="horz" anchor="t" wrap="square" tIns="45720" lIns="91440" bIns="45720" rIns="91440">
            <a:spAutoFit/>
          </a:bodyPr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4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练习与巩固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9490503" y="1432941"/>
            <a:ext cx="2028397" cy="1089529"/>
          </a:xfrm>
          <a:prstGeom prst="rect">
            <a:avLst/>
          </a:prstGeom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b="true" i="false" sz="7200" baseline="0" u="none">
                <a:solidFill>
                  <a:schemeClr val="tx1"/>
                </a:solidFill>
                <a:latin typeface="Arial"/>
                <a:ea typeface="Arial"/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听音辨调</a:t>
            </a:r>
          </a:p>
        </p:txBody>
      </p:sp>
      <p:sp>
        <p:nvSpPr>
          <p:cNvPr name="Freeform 3" id="3"/>
          <p:cNvSpPr/>
          <p:nvPr/>
        </p:nvSpPr>
        <p:spPr>
          <a:xfrm>
            <a:off x="660401" y="2575858"/>
            <a:ext cx="10858499" cy="2112682"/>
          </a:xfrm>
          <a:custGeom>
            <a:avLst/>
            <a:gdLst/>
            <a:ahLst/>
            <a:cxnLst/>
            <a:rect r="r" b="b" t="t" l="l"/>
            <a:pathLst>
              <a:path w="10858499" h="2112682" stroke="true" fill="norm" extrusionOk="true">
                <a:moveTo>
                  <a:pt x="1046871" y="0"/>
                </a:moveTo>
                <a:cubicBezTo>
                  <a:pt x="1617891" y="0"/>
                  <a:pt x="2085811" y="475757"/>
                  <a:pt x="2085811" y="1056341"/>
                </a:cubicBezTo>
                <a:lnTo>
                  <a:pt x="2079702" y="1056341"/>
                </a:lnTo>
                <a:cubicBezTo>
                  <a:pt x="2079702" y="1456470"/>
                  <a:pt x="2396936" y="1784576"/>
                  <a:pt x="2793477" y="1784576"/>
                </a:cubicBezTo>
                <a:cubicBezTo>
                  <a:pt x="3190019" y="1784576"/>
                  <a:pt x="3515184" y="1456470"/>
                  <a:pt x="3515184" y="1056341"/>
                </a:cubicBezTo>
                <a:lnTo>
                  <a:pt x="3514157" y="1056341"/>
                </a:lnTo>
                <a:cubicBezTo>
                  <a:pt x="3509076" y="1056341"/>
                  <a:pt x="3509076" y="1056341"/>
                  <a:pt x="3509076" y="1056341"/>
                </a:cubicBezTo>
                <a:cubicBezTo>
                  <a:pt x="3509076" y="475757"/>
                  <a:pt x="3976995" y="0"/>
                  <a:pt x="4555946" y="0"/>
                </a:cubicBezTo>
                <a:cubicBezTo>
                  <a:pt x="5126967" y="0"/>
                  <a:pt x="5594886" y="475757"/>
                  <a:pt x="5594886" y="1056341"/>
                </a:cubicBezTo>
                <a:lnTo>
                  <a:pt x="5588778" y="1056341"/>
                </a:lnTo>
                <a:cubicBezTo>
                  <a:pt x="5588778" y="1456470"/>
                  <a:pt x="5906011" y="1784576"/>
                  <a:pt x="6302553" y="1784576"/>
                </a:cubicBezTo>
                <a:cubicBezTo>
                  <a:pt x="6699095" y="1784576"/>
                  <a:pt x="7024260" y="1456470"/>
                  <a:pt x="7024260" y="1056341"/>
                </a:cubicBezTo>
                <a:lnTo>
                  <a:pt x="7023232" y="1056341"/>
                </a:lnTo>
                <a:cubicBezTo>
                  <a:pt x="7018151" y="1056341"/>
                  <a:pt x="7018151" y="1056341"/>
                  <a:pt x="7018151" y="1056341"/>
                </a:cubicBezTo>
                <a:cubicBezTo>
                  <a:pt x="7018151" y="475757"/>
                  <a:pt x="7486071" y="0"/>
                  <a:pt x="8065022" y="0"/>
                </a:cubicBezTo>
                <a:cubicBezTo>
                  <a:pt x="8636042" y="0"/>
                  <a:pt x="9103962" y="475757"/>
                  <a:pt x="9103962" y="1056341"/>
                </a:cubicBezTo>
                <a:lnTo>
                  <a:pt x="9097852" y="1056341"/>
                </a:lnTo>
                <a:cubicBezTo>
                  <a:pt x="9097852" y="1456470"/>
                  <a:pt x="9415086" y="1784576"/>
                  <a:pt x="9811628" y="1784576"/>
                </a:cubicBezTo>
                <a:cubicBezTo>
                  <a:pt x="10208170" y="1784576"/>
                  <a:pt x="10533335" y="1456470"/>
                  <a:pt x="10533335" y="1056341"/>
                </a:cubicBezTo>
                <a:cubicBezTo>
                  <a:pt x="10533335" y="1056341"/>
                  <a:pt x="10533335" y="1056341"/>
                  <a:pt x="10858499" y="1056341"/>
                </a:cubicBezTo>
                <a:cubicBezTo>
                  <a:pt x="10858499" y="1640530"/>
                  <a:pt x="10390579" y="2112682"/>
                  <a:pt x="9811628" y="2112682"/>
                </a:cubicBezTo>
                <a:cubicBezTo>
                  <a:pt x="9240608" y="2112682"/>
                  <a:pt x="8772688" y="1640530"/>
                  <a:pt x="8772688" y="1056341"/>
                </a:cubicBezTo>
                <a:cubicBezTo>
                  <a:pt x="8772688" y="1056341"/>
                  <a:pt x="8772688" y="1056341"/>
                  <a:pt x="8777769" y="1056341"/>
                </a:cubicBezTo>
                <a:lnTo>
                  <a:pt x="8778797" y="1056341"/>
                </a:lnTo>
                <a:cubicBezTo>
                  <a:pt x="8778797" y="653158"/>
                  <a:pt x="8461564" y="330611"/>
                  <a:pt x="8065022" y="330611"/>
                </a:cubicBezTo>
                <a:cubicBezTo>
                  <a:pt x="7660549" y="330611"/>
                  <a:pt x="7343316" y="653158"/>
                  <a:pt x="7343316" y="1056341"/>
                </a:cubicBezTo>
                <a:lnTo>
                  <a:pt x="7349424" y="1056341"/>
                </a:lnTo>
                <a:cubicBezTo>
                  <a:pt x="7349424" y="1640530"/>
                  <a:pt x="6881505" y="2112682"/>
                  <a:pt x="6302553" y="2112682"/>
                </a:cubicBezTo>
                <a:cubicBezTo>
                  <a:pt x="5731533" y="2112682"/>
                  <a:pt x="5263613" y="1640530"/>
                  <a:pt x="5263613" y="1056341"/>
                </a:cubicBezTo>
                <a:cubicBezTo>
                  <a:pt x="5263613" y="1056341"/>
                  <a:pt x="5263613" y="1056341"/>
                  <a:pt x="5268694" y="1056341"/>
                </a:cubicBezTo>
                <a:lnTo>
                  <a:pt x="5269722" y="1056341"/>
                </a:lnTo>
                <a:cubicBezTo>
                  <a:pt x="5269722" y="653158"/>
                  <a:pt x="4952488" y="330611"/>
                  <a:pt x="4555946" y="330611"/>
                </a:cubicBezTo>
                <a:cubicBezTo>
                  <a:pt x="4151473" y="330611"/>
                  <a:pt x="3834240" y="653158"/>
                  <a:pt x="3834240" y="1056341"/>
                </a:cubicBezTo>
                <a:lnTo>
                  <a:pt x="3840348" y="1056341"/>
                </a:lnTo>
                <a:cubicBezTo>
                  <a:pt x="3840348" y="1640530"/>
                  <a:pt x="3372429" y="2112682"/>
                  <a:pt x="2793477" y="2112682"/>
                </a:cubicBezTo>
                <a:cubicBezTo>
                  <a:pt x="2222457" y="2112682"/>
                  <a:pt x="1754538" y="1640530"/>
                  <a:pt x="1754538" y="1056341"/>
                </a:cubicBezTo>
                <a:cubicBezTo>
                  <a:pt x="1754538" y="1056341"/>
                  <a:pt x="1754538" y="1056341"/>
                  <a:pt x="1759618" y="1056341"/>
                </a:cubicBezTo>
                <a:lnTo>
                  <a:pt x="1760646" y="1056341"/>
                </a:lnTo>
                <a:cubicBezTo>
                  <a:pt x="1760646" y="653158"/>
                  <a:pt x="1443412" y="330611"/>
                  <a:pt x="1046871" y="330611"/>
                </a:cubicBezTo>
                <a:cubicBezTo>
                  <a:pt x="642398" y="330611"/>
                  <a:pt x="325164" y="653158"/>
                  <a:pt x="325164" y="1056341"/>
                </a:cubicBezTo>
                <a:cubicBezTo>
                  <a:pt x="0" y="1056341"/>
                  <a:pt x="0" y="1056341"/>
                  <a:pt x="0" y="1056341"/>
                </a:cubicBezTo>
                <a:cubicBezTo>
                  <a:pt x="0" y="475757"/>
                  <a:pt x="467919" y="0"/>
                  <a:pt x="1046871" y="0"/>
                </a:cubicBezTo>
                <a:close/>
              </a:path>
            </a:pathLst>
          </a:cu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95000"/>
              </a:schemeClr>
            </a:solidFill>
          </a:ln>
        </p:spPr>
        <p:txBody>
          <a:bodyPr vert="horz" anchor="t" wrap="square" tIns="45720" lIns="91440" bIns="45720" rIns="91440">
            <a:prstTxWarp prst="textNoShape">
              <a:avLst/>
            </a:prstTxWarp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>
            <a:off x="3135124" y="4205194"/>
            <a:ext cx="645438" cy="6454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  <a:r>
              <a:rPr lang="en-US" b="false" i="false" sz="1700" baseline="0" u="none">
                <a:solidFill>
                  <a:schemeClr val="bg1"/>
                </a:solidFill>
                <a:latin typeface="微软雅黑"/>
                <a:ea typeface="微软雅黑"/>
              </a:rPr>
              <a:t>02</a:t>
            </a:r>
          </a:p>
        </p:txBody>
      </p:sp>
      <p:sp>
        <p:nvSpPr>
          <p:cNvPr name="AutoShape 5" id="5"/>
          <p:cNvSpPr/>
          <p:nvPr/>
        </p:nvSpPr>
        <p:spPr>
          <a:xfrm>
            <a:off x="6644200" y="4205194"/>
            <a:ext cx="645438" cy="6454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  <a:r>
              <a:rPr lang="en-US" b="false" i="false" sz="1700" baseline="0" u="none">
                <a:solidFill>
                  <a:schemeClr val="bg1"/>
                </a:solidFill>
                <a:latin typeface="微软雅黑"/>
                <a:ea typeface="微软雅黑"/>
              </a:rPr>
              <a:t>04</a:t>
            </a:r>
          </a:p>
        </p:txBody>
      </p:sp>
      <p:sp>
        <p:nvSpPr>
          <p:cNvPr name="AutoShape 6" id="6"/>
          <p:cNvSpPr/>
          <p:nvPr/>
        </p:nvSpPr>
        <p:spPr>
          <a:xfrm>
            <a:off x="10153275" y="4205194"/>
            <a:ext cx="645438" cy="6454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  <a:r>
              <a:rPr lang="en-US" b="false" i="false" sz="1700" baseline="0" u="none">
                <a:solidFill>
                  <a:schemeClr val="bg1"/>
                </a:solidFill>
                <a:latin typeface="微软雅黑"/>
                <a:ea typeface="微软雅黑"/>
              </a:rPr>
              <a:t>06</a:t>
            </a:r>
          </a:p>
        </p:txBody>
      </p:sp>
      <p:sp>
        <p:nvSpPr>
          <p:cNvPr name="AutoShape 7" id="7"/>
          <p:cNvSpPr/>
          <p:nvPr/>
        </p:nvSpPr>
        <p:spPr>
          <a:xfrm>
            <a:off x="1380586" y="2413768"/>
            <a:ext cx="645438" cy="6454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  <a:r>
              <a:rPr lang="en-US" b="false" i="false" sz="1700" baseline="0" u="none">
                <a:solidFill>
                  <a:schemeClr val="bg1"/>
                </a:solidFill>
                <a:latin typeface="微软雅黑"/>
                <a:ea typeface="微软雅黑"/>
              </a:rPr>
              <a:t>01</a:t>
            </a:r>
          </a:p>
        </p:txBody>
      </p:sp>
      <p:sp>
        <p:nvSpPr>
          <p:cNvPr name="AutoShape 8" id="8"/>
          <p:cNvSpPr/>
          <p:nvPr/>
        </p:nvSpPr>
        <p:spPr>
          <a:xfrm>
            <a:off x="4889662" y="2413768"/>
            <a:ext cx="645438" cy="6454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  <a:r>
              <a:rPr lang="en-US" b="false" i="false" sz="1700" baseline="0" u="none">
                <a:solidFill>
                  <a:schemeClr val="bg1"/>
                </a:solidFill>
                <a:latin typeface="微软雅黑"/>
                <a:ea typeface="微软雅黑"/>
              </a:rPr>
              <a:t>03</a:t>
            </a:r>
          </a:p>
        </p:txBody>
      </p:sp>
      <p:sp>
        <p:nvSpPr>
          <p:cNvPr name="AutoShape 9" id="9"/>
          <p:cNvSpPr/>
          <p:nvPr/>
        </p:nvSpPr>
        <p:spPr>
          <a:xfrm>
            <a:off x="8398738" y="2413768"/>
            <a:ext cx="645438" cy="645438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  <a:r>
              <a:rPr lang="en-US" b="false" i="false" sz="1700" baseline="0" u="none">
                <a:solidFill>
                  <a:schemeClr val="bg1"/>
                </a:solidFill>
                <a:latin typeface="微软雅黑"/>
                <a:ea typeface="微软雅黑"/>
              </a:rPr>
              <a:t>05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826037" y="3592325"/>
            <a:ext cx="1754537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听音跟读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>
            <a:off x="826037" y="4039023"/>
            <a:ext cx="1754537" cy="1444691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0"/>
              </a:spcBef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现在听这些词的一声发音，然后跟读。注意声音要平平、高高。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4335113" y="3592325"/>
            <a:ext cx="1754537" cy="446696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rm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音频链接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4335113" y="4039023"/>
            <a:ext cx="1754537" cy="1721690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0"/>
              </a:spcBef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  <a:hlinkClick xmlns:ns0="http://schemas.openxmlformats.org/officeDocument/2006/relationships" ns0:id="rId2"/>
              </a:rPr>
              <a:t>音频链接</a:t>
            </a:r>
          </a:p>
          <a:p>
            <a:pPr algn="ctr" marL="0">
              <a:lnSpc>
                <a:spcPct val="1500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>
            <a:off x="7844189" y="3592325"/>
            <a:ext cx="1754537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听写任务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>
            <a:off x="7844189" y="4039023"/>
            <a:ext cx="1754537" cy="1444691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0"/>
              </a:spcBef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请写出听到的一声音节。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580575" y="1649698"/>
            <a:ext cx="1754537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音频示例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2580575" y="2096396"/>
            <a:ext cx="1754537" cy="1444691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0"/>
              </a:spcBef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1) mā (妈) — 妈妈 (mom)
2) bā (八) — 数字八 (eight)
3) dā (搭) — 乘坐/搭乘 (to take a ride)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6089651" y="1649698"/>
            <a:ext cx="1754537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口语任务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6089651" y="2096396"/>
            <a:ext cx="1754537" cy="1721690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0"/>
              </a:spcBef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请说出汉语中一声（高平调）的音节示例。</a:t>
            </a:r>
          </a:p>
          <a:p>
            <a:pPr algn="ctr" marL="0">
              <a:lnSpc>
                <a:spcPct val="150000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>
            <a:off x="9598726" y="1649698"/>
            <a:ext cx="1754537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音频链接</a:t>
            </a:r>
            <a:endParaRPr lang="en-US" sz="1100"/>
          </a:p>
        </p:txBody>
      </p:sp>
      <p:sp>
        <p:nvSpPr>
          <p:cNvPr name="AutoShape 21" id="21"/>
          <p:cNvSpPr/>
          <p:nvPr/>
        </p:nvSpPr>
        <p:spPr>
          <a:xfrm>
            <a:off x="9598726" y="2096396"/>
            <a:ext cx="1754537" cy="1710690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0"/>
              </a:spcBef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  <a:hlinkClick xmlns:ns1="http://schemas.openxmlformats.org/officeDocument/2006/relationships" ns1:id="rId3"/>
              </a:rPr>
              <a:t>音频链接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1955739" y="1859826"/>
            <a:ext cx="4011657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游戏说明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1955739" y="2198380"/>
            <a:ext cx="4011657" cy="377026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哪个词语是一声？选择正确的图片，点击它！</a:t>
            </a:r>
          </a:p>
        </p:txBody>
      </p:sp>
      <p:sp>
        <p:nvSpPr>
          <p:cNvPr name="AutoShape 4" id="4"/>
          <p:cNvSpPr/>
          <p:nvPr/>
        </p:nvSpPr>
        <p:spPr>
          <a:xfrm>
            <a:off x="732579" y="1834481"/>
            <a:ext cx="1009353" cy="999135"/>
          </a:xfrm>
          <a:prstGeom prst="ellipse">
            <a:avLst/>
          </a:prstGeom>
          <a:solidFill>
            <a:schemeClr val="accent3"/>
          </a:solidFill>
          <a:ln cap="rnd">
            <a:noFill/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Freeform 5" id="5"/>
          <p:cNvSpPr/>
          <p:nvPr/>
        </p:nvSpPr>
        <p:spPr>
          <a:xfrm>
            <a:off x="1019718" y="2103666"/>
            <a:ext cx="429199" cy="517215"/>
          </a:xfrm>
          <a:custGeom>
            <a:avLst/>
            <a:gdLst/>
            <a:ahLst/>
            <a:cxnLst/>
            <a:rect r="r" b="b" t="t" l="l"/>
            <a:pathLst>
              <a:path w="438150" h="533400" stroke="true" fill="norm" extrusionOk="true">
                <a:moveTo>
                  <a:pt x="284197" y="621"/>
                </a:moveTo>
                <a:cubicBezTo>
                  <a:pt x="294674" y="621"/>
                  <a:pt x="304199" y="4431"/>
                  <a:pt x="310867" y="12051"/>
                </a:cubicBezTo>
                <a:lnTo>
                  <a:pt x="310867" y="12051"/>
                </a:lnTo>
                <a:lnTo>
                  <a:pt x="427072" y="128256"/>
                </a:lnTo>
                <a:cubicBezTo>
                  <a:pt x="434692" y="135876"/>
                  <a:pt x="438502" y="145401"/>
                  <a:pt x="438502" y="154926"/>
                </a:cubicBezTo>
                <a:lnTo>
                  <a:pt x="438502" y="154926"/>
                </a:lnTo>
                <a:lnTo>
                  <a:pt x="438502" y="495921"/>
                </a:lnTo>
                <a:cubicBezTo>
                  <a:pt x="438502" y="516876"/>
                  <a:pt x="421357" y="534021"/>
                  <a:pt x="400402" y="534021"/>
                </a:cubicBezTo>
                <a:lnTo>
                  <a:pt x="400402" y="534021"/>
                </a:lnTo>
                <a:lnTo>
                  <a:pt x="38452" y="534021"/>
                </a:lnTo>
                <a:cubicBezTo>
                  <a:pt x="17497" y="534021"/>
                  <a:pt x="352" y="516876"/>
                  <a:pt x="352" y="495921"/>
                </a:cubicBezTo>
                <a:lnTo>
                  <a:pt x="352" y="495921"/>
                </a:lnTo>
                <a:lnTo>
                  <a:pt x="352" y="38721"/>
                </a:lnTo>
                <a:cubicBezTo>
                  <a:pt x="352" y="17766"/>
                  <a:pt x="17497" y="621"/>
                  <a:pt x="38452" y="621"/>
                </a:cubicBezTo>
                <a:lnTo>
                  <a:pt x="38452" y="621"/>
                </a:lnTo>
                <a:lnTo>
                  <a:pt x="284197" y="621"/>
                </a:lnTo>
                <a:close/>
                <a:moveTo>
                  <a:pt x="284197" y="19671"/>
                </a:moveTo>
                <a:lnTo>
                  <a:pt x="38452" y="19671"/>
                </a:lnTo>
                <a:cubicBezTo>
                  <a:pt x="27974" y="19671"/>
                  <a:pt x="19402" y="28244"/>
                  <a:pt x="19402" y="38721"/>
                </a:cubicBezTo>
                <a:lnTo>
                  <a:pt x="19402" y="38721"/>
                </a:lnTo>
                <a:lnTo>
                  <a:pt x="19402" y="495921"/>
                </a:lnTo>
                <a:cubicBezTo>
                  <a:pt x="19402" y="506399"/>
                  <a:pt x="27974" y="514971"/>
                  <a:pt x="38452" y="514971"/>
                </a:cubicBezTo>
                <a:lnTo>
                  <a:pt x="38452" y="514971"/>
                </a:lnTo>
                <a:lnTo>
                  <a:pt x="400402" y="514971"/>
                </a:lnTo>
                <a:cubicBezTo>
                  <a:pt x="410880" y="514971"/>
                  <a:pt x="419452" y="506399"/>
                  <a:pt x="419452" y="495921"/>
                </a:cubicBezTo>
                <a:lnTo>
                  <a:pt x="419452" y="495921"/>
                </a:lnTo>
                <a:lnTo>
                  <a:pt x="419452" y="154926"/>
                </a:lnTo>
                <a:cubicBezTo>
                  <a:pt x="419452" y="153974"/>
                  <a:pt x="419452" y="153021"/>
                  <a:pt x="419452" y="153021"/>
                </a:cubicBezTo>
                <a:lnTo>
                  <a:pt x="314677" y="153021"/>
                </a:lnTo>
                <a:cubicBezTo>
                  <a:pt x="299437" y="153021"/>
                  <a:pt x="287055" y="141591"/>
                  <a:pt x="286102" y="126351"/>
                </a:cubicBezTo>
                <a:lnTo>
                  <a:pt x="286102" y="124446"/>
                </a:lnTo>
                <a:lnTo>
                  <a:pt x="286102" y="19671"/>
                </a:lnTo>
                <a:cubicBezTo>
                  <a:pt x="285149" y="19671"/>
                  <a:pt x="284197" y="19671"/>
                  <a:pt x="284197" y="19671"/>
                </a:cubicBezTo>
                <a:lnTo>
                  <a:pt x="284197" y="19671"/>
                </a:lnTo>
                <a:close/>
                <a:moveTo>
                  <a:pt x="248002" y="200646"/>
                </a:moveTo>
                <a:cubicBezTo>
                  <a:pt x="279434" y="200646"/>
                  <a:pt x="305152" y="226364"/>
                  <a:pt x="305152" y="257796"/>
                </a:cubicBezTo>
                <a:cubicBezTo>
                  <a:pt x="305152" y="289229"/>
                  <a:pt x="279434" y="314946"/>
                  <a:pt x="248002" y="314946"/>
                </a:cubicBezTo>
                <a:lnTo>
                  <a:pt x="248002" y="314946"/>
                </a:lnTo>
                <a:lnTo>
                  <a:pt x="171802" y="314946"/>
                </a:lnTo>
                <a:lnTo>
                  <a:pt x="171802" y="410196"/>
                </a:lnTo>
                <a:lnTo>
                  <a:pt x="152752" y="410196"/>
                </a:lnTo>
                <a:lnTo>
                  <a:pt x="152752" y="200646"/>
                </a:lnTo>
                <a:lnTo>
                  <a:pt x="248002" y="200646"/>
                </a:lnTo>
                <a:close/>
                <a:moveTo>
                  <a:pt x="248002" y="219696"/>
                </a:moveTo>
                <a:lnTo>
                  <a:pt x="171802" y="219696"/>
                </a:lnTo>
                <a:lnTo>
                  <a:pt x="171802" y="295896"/>
                </a:lnTo>
                <a:lnTo>
                  <a:pt x="248002" y="295896"/>
                </a:lnTo>
                <a:cubicBezTo>
                  <a:pt x="268957" y="295896"/>
                  <a:pt x="286102" y="278751"/>
                  <a:pt x="286102" y="257796"/>
                </a:cubicBezTo>
                <a:cubicBezTo>
                  <a:pt x="286102" y="236841"/>
                  <a:pt x="268957" y="219696"/>
                  <a:pt x="248002" y="219696"/>
                </a:cubicBezTo>
                <a:lnTo>
                  <a:pt x="248002" y="219696"/>
                </a:lnTo>
                <a:close/>
                <a:moveTo>
                  <a:pt x="305152" y="33006"/>
                </a:moveTo>
                <a:lnTo>
                  <a:pt x="305152" y="124446"/>
                </a:lnTo>
                <a:cubicBezTo>
                  <a:pt x="305152" y="129209"/>
                  <a:pt x="308962" y="133019"/>
                  <a:pt x="313724" y="133971"/>
                </a:cubicBezTo>
                <a:lnTo>
                  <a:pt x="314677" y="133971"/>
                </a:lnTo>
                <a:lnTo>
                  <a:pt x="406117" y="133971"/>
                </a:lnTo>
                <a:lnTo>
                  <a:pt x="305152" y="33006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  <a:miter lim="800000"/>
          </a:ln>
        </p:spPr>
        <p:txBody>
          <a:bodyPr vert="horz" anchor="ctr" tIns="45720" lIns="91440" bIns="45720" rIns="91440"/>
          <a:p>
            <a:pPr algn="l" marL="0"/>
          </a:p>
        </p:txBody>
      </p:sp>
      <p:sp>
        <p:nvSpPr>
          <p:cNvPr name="AutoShape 6" id="6"/>
          <p:cNvSpPr/>
          <p:nvPr/>
        </p:nvSpPr>
        <p:spPr>
          <a:xfrm>
            <a:off x="6246663" y="1814260"/>
            <a:ext cx="1050211" cy="1039579"/>
          </a:xfrm>
          <a:prstGeom prst="ellipse">
            <a:avLst/>
          </a:prstGeom>
          <a:solidFill>
            <a:schemeClr val="accent2"/>
          </a:solidFill>
          <a:ln cap="rnd">
            <a:noFill/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Freeform 7" id="7"/>
          <p:cNvSpPr/>
          <p:nvPr/>
        </p:nvSpPr>
        <p:spPr>
          <a:xfrm>
            <a:off x="6516597" y="2064975"/>
            <a:ext cx="504821" cy="538152"/>
          </a:xfrm>
          <a:custGeom>
            <a:avLst/>
            <a:gdLst/>
            <a:ahLst/>
            <a:cxnLst/>
            <a:rect r="r" b="b" t="t" l="l"/>
            <a:pathLst>
              <a:path w="495300" h="533400" stroke="true" fill="norm" extrusionOk="true">
                <a:moveTo>
                  <a:pt x="362430" y="621"/>
                </a:moveTo>
                <a:cubicBezTo>
                  <a:pt x="383385" y="621"/>
                  <a:pt x="400530" y="17766"/>
                  <a:pt x="400530" y="38721"/>
                </a:cubicBezTo>
                <a:lnTo>
                  <a:pt x="400530" y="38721"/>
                </a:lnTo>
                <a:lnTo>
                  <a:pt x="400530" y="124446"/>
                </a:lnTo>
                <a:cubicBezTo>
                  <a:pt x="400530" y="145401"/>
                  <a:pt x="383385" y="162546"/>
                  <a:pt x="362430" y="162546"/>
                </a:cubicBezTo>
                <a:lnTo>
                  <a:pt x="362430" y="162546"/>
                </a:lnTo>
                <a:lnTo>
                  <a:pt x="257655" y="162546"/>
                </a:lnTo>
                <a:lnTo>
                  <a:pt x="257655" y="295896"/>
                </a:lnTo>
                <a:lnTo>
                  <a:pt x="419580" y="295896"/>
                </a:lnTo>
                <a:cubicBezTo>
                  <a:pt x="439583" y="295896"/>
                  <a:pt x="456727" y="312089"/>
                  <a:pt x="457680" y="332091"/>
                </a:cubicBezTo>
                <a:lnTo>
                  <a:pt x="457680" y="333996"/>
                </a:lnTo>
                <a:lnTo>
                  <a:pt x="457680" y="438771"/>
                </a:lnTo>
                <a:lnTo>
                  <a:pt x="467205" y="438771"/>
                </a:lnTo>
                <a:cubicBezTo>
                  <a:pt x="482445" y="438771"/>
                  <a:pt x="494827" y="450201"/>
                  <a:pt x="495780" y="465441"/>
                </a:cubicBezTo>
                <a:lnTo>
                  <a:pt x="495780" y="467346"/>
                </a:lnTo>
                <a:lnTo>
                  <a:pt x="495780" y="505446"/>
                </a:lnTo>
                <a:cubicBezTo>
                  <a:pt x="495780" y="521639"/>
                  <a:pt x="483398" y="534021"/>
                  <a:pt x="467205" y="534021"/>
                </a:cubicBezTo>
                <a:lnTo>
                  <a:pt x="467205" y="534021"/>
                </a:lnTo>
                <a:lnTo>
                  <a:pt x="429105" y="534021"/>
                </a:lnTo>
                <a:cubicBezTo>
                  <a:pt x="412912" y="534021"/>
                  <a:pt x="400530" y="521639"/>
                  <a:pt x="400530" y="505446"/>
                </a:cubicBezTo>
                <a:lnTo>
                  <a:pt x="400530" y="505446"/>
                </a:lnTo>
                <a:lnTo>
                  <a:pt x="400530" y="467346"/>
                </a:lnTo>
                <a:cubicBezTo>
                  <a:pt x="400530" y="451154"/>
                  <a:pt x="412912" y="438771"/>
                  <a:pt x="429105" y="438771"/>
                </a:cubicBezTo>
                <a:lnTo>
                  <a:pt x="429105" y="438771"/>
                </a:lnTo>
                <a:lnTo>
                  <a:pt x="438630" y="438771"/>
                </a:lnTo>
                <a:lnTo>
                  <a:pt x="438630" y="333996"/>
                </a:lnTo>
                <a:cubicBezTo>
                  <a:pt x="438630" y="323519"/>
                  <a:pt x="431010" y="315899"/>
                  <a:pt x="420533" y="314946"/>
                </a:cubicBezTo>
                <a:lnTo>
                  <a:pt x="419580" y="314946"/>
                </a:lnTo>
                <a:lnTo>
                  <a:pt x="257655" y="314946"/>
                </a:lnTo>
                <a:lnTo>
                  <a:pt x="257655" y="438771"/>
                </a:lnTo>
                <a:lnTo>
                  <a:pt x="267180" y="438771"/>
                </a:lnTo>
                <a:cubicBezTo>
                  <a:pt x="282420" y="438771"/>
                  <a:pt x="294802" y="450201"/>
                  <a:pt x="295755" y="465441"/>
                </a:cubicBezTo>
                <a:lnTo>
                  <a:pt x="295755" y="467346"/>
                </a:lnTo>
                <a:lnTo>
                  <a:pt x="295755" y="505446"/>
                </a:lnTo>
                <a:cubicBezTo>
                  <a:pt x="295755" y="521639"/>
                  <a:pt x="283373" y="534021"/>
                  <a:pt x="267180" y="534021"/>
                </a:cubicBezTo>
                <a:lnTo>
                  <a:pt x="267180" y="534021"/>
                </a:lnTo>
                <a:lnTo>
                  <a:pt x="229080" y="534021"/>
                </a:lnTo>
                <a:cubicBezTo>
                  <a:pt x="212887" y="534021"/>
                  <a:pt x="200505" y="521639"/>
                  <a:pt x="200505" y="505446"/>
                </a:cubicBezTo>
                <a:lnTo>
                  <a:pt x="200505" y="505446"/>
                </a:lnTo>
                <a:lnTo>
                  <a:pt x="200505" y="467346"/>
                </a:lnTo>
                <a:cubicBezTo>
                  <a:pt x="200505" y="451154"/>
                  <a:pt x="212887" y="438771"/>
                  <a:pt x="229080" y="438771"/>
                </a:cubicBezTo>
                <a:lnTo>
                  <a:pt x="229080" y="438771"/>
                </a:lnTo>
                <a:lnTo>
                  <a:pt x="238605" y="438771"/>
                </a:lnTo>
                <a:lnTo>
                  <a:pt x="238605" y="314946"/>
                </a:lnTo>
                <a:lnTo>
                  <a:pt x="76680" y="314946"/>
                </a:lnTo>
                <a:cubicBezTo>
                  <a:pt x="66202" y="314946"/>
                  <a:pt x="58583" y="322566"/>
                  <a:pt x="57630" y="333044"/>
                </a:cubicBezTo>
                <a:lnTo>
                  <a:pt x="57630" y="333996"/>
                </a:lnTo>
                <a:lnTo>
                  <a:pt x="57630" y="438771"/>
                </a:lnTo>
                <a:lnTo>
                  <a:pt x="67155" y="438771"/>
                </a:lnTo>
                <a:cubicBezTo>
                  <a:pt x="82395" y="438771"/>
                  <a:pt x="94777" y="450201"/>
                  <a:pt x="95730" y="465441"/>
                </a:cubicBezTo>
                <a:lnTo>
                  <a:pt x="95730" y="467346"/>
                </a:lnTo>
                <a:lnTo>
                  <a:pt x="95730" y="505446"/>
                </a:lnTo>
                <a:cubicBezTo>
                  <a:pt x="95730" y="521639"/>
                  <a:pt x="83348" y="534021"/>
                  <a:pt x="67155" y="534021"/>
                </a:cubicBezTo>
                <a:lnTo>
                  <a:pt x="67155" y="534021"/>
                </a:lnTo>
                <a:lnTo>
                  <a:pt x="29055" y="534021"/>
                </a:lnTo>
                <a:cubicBezTo>
                  <a:pt x="12862" y="534021"/>
                  <a:pt x="480" y="521639"/>
                  <a:pt x="480" y="505446"/>
                </a:cubicBezTo>
                <a:lnTo>
                  <a:pt x="480" y="505446"/>
                </a:lnTo>
                <a:lnTo>
                  <a:pt x="480" y="467346"/>
                </a:lnTo>
                <a:cubicBezTo>
                  <a:pt x="480" y="451154"/>
                  <a:pt x="12862" y="438771"/>
                  <a:pt x="29055" y="438771"/>
                </a:cubicBezTo>
                <a:lnTo>
                  <a:pt x="29055" y="438771"/>
                </a:lnTo>
                <a:lnTo>
                  <a:pt x="38580" y="438771"/>
                </a:lnTo>
                <a:lnTo>
                  <a:pt x="38580" y="333996"/>
                </a:lnTo>
                <a:cubicBezTo>
                  <a:pt x="38580" y="313994"/>
                  <a:pt x="54773" y="296849"/>
                  <a:pt x="74775" y="295896"/>
                </a:cubicBezTo>
                <a:lnTo>
                  <a:pt x="76680" y="295896"/>
                </a:lnTo>
                <a:lnTo>
                  <a:pt x="238605" y="295896"/>
                </a:lnTo>
                <a:lnTo>
                  <a:pt x="238605" y="162546"/>
                </a:lnTo>
                <a:lnTo>
                  <a:pt x="133830" y="162546"/>
                </a:lnTo>
                <a:cubicBezTo>
                  <a:pt x="113827" y="162546"/>
                  <a:pt x="96683" y="146354"/>
                  <a:pt x="95730" y="126351"/>
                </a:cubicBezTo>
                <a:lnTo>
                  <a:pt x="95730" y="124446"/>
                </a:lnTo>
                <a:lnTo>
                  <a:pt x="95730" y="38721"/>
                </a:lnTo>
                <a:cubicBezTo>
                  <a:pt x="95730" y="17766"/>
                  <a:pt x="112875" y="621"/>
                  <a:pt x="133830" y="621"/>
                </a:cubicBezTo>
                <a:lnTo>
                  <a:pt x="133830" y="621"/>
                </a:lnTo>
                <a:lnTo>
                  <a:pt x="362430" y="621"/>
                </a:lnTo>
                <a:close/>
                <a:moveTo>
                  <a:pt x="67155" y="457821"/>
                </a:moveTo>
                <a:lnTo>
                  <a:pt x="29055" y="457821"/>
                </a:lnTo>
                <a:cubicBezTo>
                  <a:pt x="23340" y="457821"/>
                  <a:pt x="19530" y="461631"/>
                  <a:pt x="19530" y="467346"/>
                </a:cubicBezTo>
                <a:lnTo>
                  <a:pt x="19530" y="467346"/>
                </a:lnTo>
                <a:lnTo>
                  <a:pt x="19530" y="505446"/>
                </a:lnTo>
                <a:cubicBezTo>
                  <a:pt x="19530" y="511161"/>
                  <a:pt x="23340" y="514971"/>
                  <a:pt x="29055" y="514971"/>
                </a:cubicBezTo>
                <a:lnTo>
                  <a:pt x="29055" y="514971"/>
                </a:lnTo>
                <a:lnTo>
                  <a:pt x="67155" y="514971"/>
                </a:lnTo>
                <a:cubicBezTo>
                  <a:pt x="72870" y="514971"/>
                  <a:pt x="76680" y="511161"/>
                  <a:pt x="76680" y="505446"/>
                </a:cubicBezTo>
                <a:lnTo>
                  <a:pt x="76680" y="505446"/>
                </a:lnTo>
                <a:lnTo>
                  <a:pt x="76680" y="467346"/>
                </a:lnTo>
                <a:cubicBezTo>
                  <a:pt x="76680" y="461631"/>
                  <a:pt x="72870" y="457821"/>
                  <a:pt x="67155" y="457821"/>
                </a:cubicBezTo>
                <a:lnTo>
                  <a:pt x="67155" y="457821"/>
                </a:lnTo>
                <a:close/>
                <a:moveTo>
                  <a:pt x="267180" y="457821"/>
                </a:moveTo>
                <a:lnTo>
                  <a:pt x="229080" y="457821"/>
                </a:lnTo>
                <a:cubicBezTo>
                  <a:pt x="223365" y="457821"/>
                  <a:pt x="219555" y="461631"/>
                  <a:pt x="219555" y="467346"/>
                </a:cubicBezTo>
                <a:lnTo>
                  <a:pt x="219555" y="467346"/>
                </a:lnTo>
                <a:lnTo>
                  <a:pt x="219555" y="505446"/>
                </a:lnTo>
                <a:cubicBezTo>
                  <a:pt x="219555" y="511161"/>
                  <a:pt x="223365" y="514971"/>
                  <a:pt x="229080" y="514971"/>
                </a:cubicBezTo>
                <a:lnTo>
                  <a:pt x="229080" y="514971"/>
                </a:lnTo>
                <a:lnTo>
                  <a:pt x="267180" y="514971"/>
                </a:lnTo>
                <a:cubicBezTo>
                  <a:pt x="272895" y="514971"/>
                  <a:pt x="276705" y="511161"/>
                  <a:pt x="276705" y="505446"/>
                </a:cubicBezTo>
                <a:lnTo>
                  <a:pt x="276705" y="505446"/>
                </a:lnTo>
                <a:lnTo>
                  <a:pt x="276705" y="467346"/>
                </a:lnTo>
                <a:cubicBezTo>
                  <a:pt x="276705" y="461631"/>
                  <a:pt x="272895" y="457821"/>
                  <a:pt x="267180" y="457821"/>
                </a:cubicBezTo>
                <a:lnTo>
                  <a:pt x="267180" y="457821"/>
                </a:lnTo>
                <a:close/>
                <a:moveTo>
                  <a:pt x="467205" y="457821"/>
                </a:moveTo>
                <a:lnTo>
                  <a:pt x="429105" y="457821"/>
                </a:lnTo>
                <a:cubicBezTo>
                  <a:pt x="423390" y="457821"/>
                  <a:pt x="419580" y="461631"/>
                  <a:pt x="419580" y="467346"/>
                </a:cubicBezTo>
                <a:lnTo>
                  <a:pt x="419580" y="467346"/>
                </a:lnTo>
                <a:lnTo>
                  <a:pt x="419580" y="505446"/>
                </a:lnTo>
                <a:cubicBezTo>
                  <a:pt x="419580" y="511161"/>
                  <a:pt x="423390" y="514971"/>
                  <a:pt x="429105" y="514971"/>
                </a:cubicBezTo>
                <a:lnTo>
                  <a:pt x="429105" y="514971"/>
                </a:lnTo>
                <a:lnTo>
                  <a:pt x="467205" y="514971"/>
                </a:lnTo>
                <a:cubicBezTo>
                  <a:pt x="472920" y="514971"/>
                  <a:pt x="476730" y="511161"/>
                  <a:pt x="476730" y="505446"/>
                </a:cubicBezTo>
                <a:lnTo>
                  <a:pt x="476730" y="505446"/>
                </a:lnTo>
                <a:lnTo>
                  <a:pt x="476730" y="467346"/>
                </a:lnTo>
                <a:cubicBezTo>
                  <a:pt x="476730" y="461631"/>
                  <a:pt x="472920" y="457821"/>
                  <a:pt x="467205" y="457821"/>
                </a:cubicBezTo>
                <a:lnTo>
                  <a:pt x="467205" y="457821"/>
                </a:lnTo>
                <a:close/>
                <a:moveTo>
                  <a:pt x="362430" y="19671"/>
                </a:moveTo>
                <a:lnTo>
                  <a:pt x="133830" y="19671"/>
                </a:lnTo>
                <a:cubicBezTo>
                  <a:pt x="123352" y="19671"/>
                  <a:pt x="114780" y="28244"/>
                  <a:pt x="114780" y="38721"/>
                </a:cubicBezTo>
                <a:lnTo>
                  <a:pt x="114780" y="38721"/>
                </a:lnTo>
                <a:lnTo>
                  <a:pt x="114780" y="124446"/>
                </a:lnTo>
                <a:cubicBezTo>
                  <a:pt x="114780" y="134924"/>
                  <a:pt x="123352" y="143496"/>
                  <a:pt x="133830" y="143496"/>
                </a:cubicBezTo>
                <a:lnTo>
                  <a:pt x="133830" y="143496"/>
                </a:lnTo>
                <a:lnTo>
                  <a:pt x="362430" y="143496"/>
                </a:lnTo>
                <a:cubicBezTo>
                  <a:pt x="372908" y="143496"/>
                  <a:pt x="381480" y="134924"/>
                  <a:pt x="381480" y="124446"/>
                </a:cubicBezTo>
                <a:lnTo>
                  <a:pt x="381480" y="124446"/>
                </a:lnTo>
                <a:lnTo>
                  <a:pt x="381480" y="38721"/>
                </a:lnTo>
                <a:cubicBezTo>
                  <a:pt x="381480" y="28244"/>
                  <a:pt x="372908" y="19671"/>
                  <a:pt x="362430" y="19671"/>
                </a:cubicBezTo>
                <a:lnTo>
                  <a:pt x="362430" y="19671"/>
                </a:lnTo>
                <a:close/>
                <a:moveTo>
                  <a:pt x="157643" y="86346"/>
                </a:moveTo>
                <a:cubicBezTo>
                  <a:pt x="165262" y="86346"/>
                  <a:pt x="171930" y="93014"/>
                  <a:pt x="171930" y="100634"/>
                </a:cubicBezTo>
                <a:cubicBezTo>
                  <a:pt x="171930" y="108254"/>
                  <a:pt x="165262" y="114921"/>
                  <a:pt x="157643" y="114921"/>
                </a:cubicBezTo>
                <a:cubicBezTo>
                  <a:pt x="150023" y="114921"/>
                  <a:pt x="143355" y="108254"/>
                  <a:pt x="143355" y="100634"/>
                </a:cubicBezTo>
                <a:cubicBezTo>
                  <a:pt x="143355" y="93014"/>
                  <a:pt x="150023" y="86346"/>
                  <a:pt x="157643" y="8634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  <a:miter lim="800000"/>
          </a:ln>
        </p:spPr>
        <p:txBody>
          <a:bodyPr vert="horz" anchor="ctr" tIns="45720" lIns="91440" bIns="45720" rIns="91440"/>
          <a:p>
            <a:pPr algn="l" marL="0"/>
          </a:p>
        </p:txBody>
      </p:sp>
      <p:sp>
        <p:nvSpPr>
          <p:cNvPr name="TextBox 8" id="8"/>
          <p:cNvSpPr txBox="true"/>
          <p:nvPr/>
        </p:nvSpPr>
        <p:spPr>
          <a:xfrm>
            <a:off x="7507243" y="1831601"/>
            <a:ext cx="4011657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游戏选项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>
            <a:off x="7507243" y="2170155"/>
            <a:ext cx="4011657" cy="377026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A. 妈 (mā)；B. 马 (mǎ)；C. 骂 (mà)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32579" y="3858208"/>
            <a:ext cx="1050211" cy="1039579"/>
          </a:xfrm>
          <a:prstGeom prst="ellipse">
            <a:avLst/>
          </a:prstGeom>
          <a:solidFill>
            <a:schemeClr val="accent2"/>
          </a:solidFill>
          <a:ln cap="rnd">
            <a:noFill/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Freeform 11" id="11"/>
          <p:cNvSpPr/>
          <p:nvPr/>
        </p:nvSpPr>
        <p:spPr>
          <a:xfrm>
            <a:off x="983295" y="4176190"/>
            <a:ext cx="543655" cy="403613"/>
          </a:xfrm>
          <a:custGeom>
            <a:avLst/>
            <a:gdLst/>
            <a:ahLst/>
            <a:cxnLst/>
            <a:rect r="r" b="b" t="t" l="l"/>
            <a:pathLst>
              <a:path w="533400" h="400050" stroke="true" fill="norm" extrusionOk="true">
                <a:moveTo>
                  <a:pt x="495908" y="621"/>
                </a:moveTo>
                <a:cubicBezTo>
                  <a:pt x="516863" y="621"/>
                  <a:pt x="534008" y="17766"/>
                  <a:pt x="534008" y="38721"/>
                </a:cubicBezTo>
                <a:lnTo>
                  <a:pt x="534008" y="38721"/>
                </a:lnTo>
                <a:lnTo>
                  <a:pt x="534008" y="362571"/>
                </a:lnTo>
                <a:cubicBezTo>
                  <a:pt x="534008" y="383526"/>
                  <a:pt x="516863" y="400671"/>
                  <a:pt x="495908" y="400671"/>
                </a:cubicBezTo>
                <a:lnTo>
                  <a:pt x="495908" y="400671"/>
                </a:lnTo>
                <a:lnTo>
                  <a:pt x="38708" y="400671"/>
                </a:lnTo>
                <a:cubicBezTo>
                  <a:pt x="17753" y="400671"/>
                  <a:pt x="608" y="383526"/>
                  <a:pt x="608" y="362571"/>
                </a:cubicBezTo>
                <a:lnTo>
                  <a:pt x="608" y="362571"/>
                </a:lnTo>
                <a:lnTo>
                  <a:pt x="608" y="38721"/>
                </a:lnTo>
                <a:cubicBezTo>
                  <a:pt x="608" y="17766"/>
                  <a:pt x="17753" y="621"/>
                  <a:pt x="38708" y="621"/>
                </a:cubicBezTo>
                <a:lnTo>
                  <a:pt x="38708" y="621"/>
                </a:lnTo>
                <a:lnTo>
                  <a:pt x="495908" y="621"/>
                </a:lnTo>
                <a:close/>
                <a:moveTo>
                  <a:pt x="361605" y="172071"/>
                </a:moveTo>
                <a:lnTo>
                  <a:pt x="360653" y="173024"/>
                </a:lnTo>
                <a:lnTo>
                  <a:pt x="274928" y="284466"/>
                </a:lnTo>
                <a:cubicBezTo>
                  <a:pt x="273976" y="285419"/>
                  <a:pt x="273023" y="286371"/>
                  <a:pt x="272071" y="288276"/>
                </a:cubicBezTo>
                <a:cubicBezTo>
                  <a:pt x="257783" y="302564"/>
                  <a:pt x="234923" y="303516"/>
                  <a:pt x="219683" y="290181"/>
                </a:cubicBezTo>
                <a:lnTo>
                  <a:pt x="217778" y="289229"/>
                </a:lnTo>
                <a:lnTo>
                  <a:pt x="154913" y="228269"/>
                </a:lnTo>
                <a:cubicBezTo>
                  <a:pt x="154913" y="228269"/>
                  <a:pt x="153961" y="227316"/>
                  <a:pt x="153961" y="227316"/>
                </a:cubicBezTo>
                <a:cubicBezTo>
                  <a:pt x="146340" y="220649"/>
                  <a:pt x="134911" y="221601"/>
                  <a:pt x="128243" y="228269"/>
                </a:cubicBezTo>
                <a:lnTo>
                  <a:pt x="127290" y="229221"/>
                </a:lnTo>
                <a:lnTo>
                  <a:pt x="19658" y="354951"/>
                </a:lnTo>
                <a:lnTo>
                  <a:pt x="19658" y="361619"/>
                </a:lnTo>
                <a:cubicBezTo>
                  <a:pt x="19658" y="372096"/>
                  <a:pt x="27278" y="379716"/>
                  <a:pt x="37755" y="380669"/>
                </a:cubicBezTo>
                <a:lnTo>
                  <a:pt x="38708" y="380669"/>
                </a:lnTo>
                <a:lnTo>
                  <a:pt x="495908" y="380669"/>
                </a:lnTo>
                <a:cubicBezTo>
                  <a:pt x="506386" y="380669"/>
                  <a:pt x="514958" y="372096"/>
                  <a:pt x="514958" y="361619"/>
                </a:cubicBezTo>
                <a:lnTo>
                  <a:pt x="514958" y="361619"/>
                </a:lnTo>
                <a:lnTo>
                  <a:pt x="514958" y="337806"/>
                </a:lnTo>
                <a:lnTo>
                  <a:pt x="391133" y="173024"/>
                </a:lnTo>
                <a:cubicBezTo>
                  <a:pt x="390180" y="172071"/>
                  <a:pt x="389228" y="170166"/>
                  <a:pt x="387323" y="169214"/>
                </a:cubicBezTo>
                <a:cubicBezTo>
                  <a:pt x="378751" y="164451"/>
                  <a:pt x="368273" y="165404"/>
                  <a:pt x="361605" y="172071"/>
                </a:cubicBezTo>
                <a:close/>
                <a:moveTo>
                  <a:pt x="495908" y="19671"/>
                </a:moveTo>
                <a:lnTo>
                  <a:pt x="38708" y="19671"/>
                </a:lnTo>
                <a:cubicBezTo>
                  <a:pt x="28230" y="19671"/>
                  <a:pt x="19658" y="28244"/>
                  <a:pt x="19658" y="38721"/>
                </a:cubicBezTo>
                <a:lnTo>
                  <a:pt x="19658" y="38721"/>
                </a:lnTo>
                <a:lnTo>
                  <a:pt x="19658" y="327329"/>
                </a:lnTo>
                <a:lnTo>
                  <a:pt x="113003" y="217791"/>
                </a:lnTo>
                <a:cubicBezTo>
                  <a:pt x="126338" y="201599"/>
                  <a:pt x="151103" y="199694"/>
                  <a:pt x="166343" y="213981"/>
                </a:cubicBezTo>
                <a:lnTo>
                  <a:pt x="167296" y="214934"/>
                </a:lnTo>
                <a:lnTo>
                  <a:pt x="168248" y="215886"/>
                </a:lnTo>
                <a:lnTo>
                  <a:pt x="231113" y="276846"/>
                </a:lnTo>
                <a:cubicBezTo>
                  <a:pt x="238733" y="284466"/>
                  <a:pt x="251115" y="284466"/>
                  <a:pt x="257783" y="276846"/>
                </a:cubicBezTo>
                <a:lnTo>
                  <a:pt x="258736" y="275894"/>
                </a:lnTo>
                <a:lnTo>
                  <a:pt x="259688" y="274941"/>
                </a:lnTo>
                <a:lnTo>
                  <a:pt x="345413" y="163499"/>
                </a:lnTo>
                <a:cubicBezTo>
                  <a:pt x="357796" y="146354"/>
                  <a:pt x="382561" y="143496"/>
                  <a:pt x="398753" y="156831"/>
                </a:cubicBezTo>
                <a:cubicBezTo>
                  <a:pt x="400658" y="158736"/>
                  <a:pt x="402563" y="160641"/>
                  <a:pt x="404468" y="162546"/>
                </a:cubicBezTo>
                <a:lnTo>
                  <a:pt x="406373" y="164451"/>
                </a:lnTo>
                <a:lnTo>
                  <a:pt x="515911" y="309231"/>
                </a:lnTo>
                <a:lnTo>
                  <a:pt x="515911" y="40626"/>
                </a:lnTo>
                <a:cubicBezTo>
                  <a:pt x="515911" y="30149"/>
                  <a:pt x="508290" y="22529"/>
                  <a:pt x="497813" y="21576"/>
                </a:cubicBezTo>
                <a:lnTo>
                  <a:pt x="495908" y="19671"/>
                </a:lnTo>
                <a:close/>
                <a:moveTo>
                  <a:pt x="95858" y="48246"/>
                </a:moveTo>
                <a:cubicBezTo>
                  <a:pt x="122528" y="48246"/>
                  <a:pt x="143483" y="69201"/>
                  <a:pt x="143483" y="95871"/>
                </a:cubicBezTo>
                <a:cubicBezTo>
                  <a:pt x="143483" y="122541"/>
                  <a:pt x="122528" y="143496"/>
                  <a:pt x="95858" y="143496"/>
                </a:cubicBezTo>
                <a:cubicBezTo>
                  <a:pt x="69188" y="143496"/>
                  <a:pt x="48233" y="122541"/>
                  <a:pt x="48233" y="95871"/>
                </a:cubicBezTo>
                <a:cubicBezTo>
                  <a:pt x="48233" y="69201"/>
                  <a:pt x="69188" y="48246"/>
                  <a:pt x="95858" y="48246"/>
                </a:cubicBezTo>
                <a:close/>
                <a:moveTo>
                  <a:pt x="95858" y="67296"/>
                </a:moveTo>
                <a:cubicBezTo>
                  <a:pt x="79665" y="67296"/>
                  <a:pt x="67283" y="79679"/>
                  <a:pt x="67283" y="95871"/>
                </a:cubicBezTo>
                <a:cubicBezTo>
                  <a:pt x="67283" y="112064"/>
                  <a:pt x="79665" y="124446"/>
                  <a:pt x="95858" y="124446"/>
                </a:cubicBezTo>
                <a:cubicBezTo>
                  <a:pt x="112051" y="124446"/>
                  <a:pt x="124433" y="112064"/>
                  <a:pt x="124433" y="95871"/>
                </a:cubicBezTo>
                <a:cubicBezTo>
                  <a:pt x="124433" y="79679"/>
                  <a:pt x="112051" y="67296"/>
                  <a:pt x="95858" y="67296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  <a:miter lim="800000"/>
          </a:ln>
        </p:spPr>
        <p:txBody>
          <a:bodyPr vert="horz" anchor="ctr" tIns="45720" lIns="91440" bIns="45720" rIns="91440"/>
          <a:p>
            <a:pPr algn="l" marL="0"/>
          </a:p>
        </p:txBody>
      </p:sp>
      <p:sp>
        <p:nvSpPr>
          <p:cNvPr name="TextBox 12" id="12"/>
          <p:cNvSpPr txBox="true"/>
          <p:nvPr/>
        </p:nvSpPr>
        <p:spPr>
          <a:xfrm>
            <a:off x="1976171" y="3861312"/>
            <a:ext cx="4011657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游戏链接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1976171" y="4199866"/>
            <a:ext cx="4011657" cy="754052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  <a:hlinkClick xmlns:ns0="http://schemas.openxmlformats.org/officeDocument/2006/relationships" ns0:id="rId2"/>
              </a:rPr>
              <a:t>游戏链接</a:t>
            </a:r>
          </a:p>
        </p:txBody>
      </p:sp>
      <p:sp>
        <p:nvSpPr>
          <p:cNvPr name="AutoShape 14" id="14"/>
          <p:cNvSpPr/>
          <p:nvPr/>
        </p:nvSpPr>
        <p:spPr>
          <a:xfrm>
            <a:off x="6246663" y="3875164"/>
            <a:ext cx="1050211" cy="1039579"/>
          </a:xfrm>
          <a:prstGeom prst="ellipse">
            <a:avLst/>
          </a:prstGeom>
          <a:solidFill>
            <a:schemeClr val="accent3"/>
          </a:solidFill>
          <a:ln cap="rnd">
            <a:noFill/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Freeform 15" id="15"/>
          <p:cNvSpPr/>
          <p:nvPr/>
        </p:nvSpPr>
        <p:spPr>
          <a:xfrm>
            <a:off x="6520723" y="4125879"/>
            <a:ext cx="496486" cy="538152"/>
          </a:xfrm>
          <a:custGeom>
            <a:avLst/>
            <a:gdLst/>
            <a:ahLst/>
            <a:cxnLst/>
            <a:rect r="r" b="b" t="t" l="l"/>
            <a:pathLst>
              <a:path w="487121" h="533400" stroke="true" fill="norm" extrusionOk="true">
                <a:moveTo>
                  <a:pt x="367478" y="621"/>
                </a:moveTo>
                <a:lnTo>
                  <a:pt x="367478" y="19671"/>
                </a:lnTo>
                <a:lnTo>
                  <a:pt x="338903" y="19671"/>
                </a:lnTo>
                <a:lnTo>
                  <a:pt x="338903" y="135876"/>
                </a:lnTo>
                <a:cubicBezTo>
                  <a:pt x="338903" y="138734"/>
                  <a:pt x="339856" y="142544"/>
                  <a:pt x="340808" y="145401"/>
                </a:cubicBezTo>
                <a:lnTo>
                  <a:pt x="341761" y="147306"/>
                </a:lnTo>
                <a:lnTo>
                  <a:pt x="482731" y="464489"/>
                </a:lnTo>
                <a:cubicBezTo>
                  <a:pt x="489398" y="478776"/>
                  <a:pt x="489398" y="494969"/>
                  <a:pt x="483683" y="509256"/>
                </a:cubicBezTo>
                <a:cubicBezTo>
                  <a:pt x="477968" y="524496"/>
                  <a:pt x="463681" y="534021"/>
                  <a:pt x="447488" y="534021"/>
                </a:cubicBezTo>
                <a:lnTo>
                  <a:pt x="447488" y="534021"/>
                </a:lnTo>
                <a:lnTo>
                  <a:pt x="40771" y="534021"/>
                </a:lnTo>
                <a:cubicBezTo>
                  <a:pt x="24578" y="534021"/>
                  <a:pt x="10291" y="524496"/>
                  <a:pt x="4576" y="509256"/>
                </a:cubicBezTo>
                <a:cubicBezTo>
                  <a:pt x="-1139" y="494969"/>
                  <a:pt x="-187" y="478776"/>
                  <a:pt x="5528" y="464489"/>
                </a:cubicBezTo>
                <a:lnTo>
                  <a:pt x="5528" y="464489"/>
                </a:lnTo>
                <a:lnTo>
                  <a:pt x="146498" y="147306"/>
                </a:lnTo>
                <a:cubicBezTo>
                  <a:pt x="148403" y="143496"/>
                  <a:pt x="149356" y="139686"/>
                  <a:pt x="149356" y="135876"/>
                </a:cubicBezTo>
                <a:lnTo>
                  <a:pt x="149356" y="135876"/>
                </a:lnTo>
                <a:lnTo>
                  <a:pt x="149356" y="19671"/>
                </a:lnTo>
                <a:lnTo>
                  <a:pt x="120781" y="19671"/>
                </a:lnTo>
                <a:lnTo>
                  <a:pt x="120781" y="621"/>
                </a:lnTo>
                <a:lnTo>
                  <a:pt x="367478" y="621"/>
                </a:lnTo>
                <a:close/>
                <a:moveTo>
                  <a:pt x="252226" y="415911"/>
                </a:moveTo>
                <a:lnTo>
                  <a:pt x="249368" y="417816"/>
                </a:lnTo>
                <a:cubicBezTo>
                  <a:pt x="194123" y="456869"/>
                  <a:pt x="118876" y="453059"/>
                  <a:pt x="50296" y="409244"/>
                </a:cubicBezTo>
                <a:lnTo>
                  <a:pt x="22673" y="471156"/>
                </a:lnTo>
                <a:cubicBezTo>
                  <a:pt x="18863" y="480681"/>
                  <a:pt x="17911" y="491159"/>
                  <a:pt x="21721" y="501636"/>
                </a:cubicBezTo>
                <a:cubicBezTo>
                  <a:pt x="24578" y="509256"/>
                  <a:pt x="32198" y="514019"/>
                  <a:pt x="39818" y="514019"/>
                </a:cubicBezTo>
                <a:lnTo>
                  <a:pt x="39818" y="514019"/>
                </a:lnTo>
                <a:lnTo>
                  <a:pt x="446536" y="514019"/>
                </a:lnTo>
                <a:cubicBezTo>
                  <a:pt x="455108" y="514019"/>
                  <a:pt x="461776" y="509256"/>
                  <a:pt x="464633" y="501636"/>
                </a:cubicBezTo>
                <a:cubicBezTo>
                  <a:pt x="468443" y="492111"/>
                  <a:pt x="468443" y="480681"/>
                  <a:pt x="463681" y="471156"/>
                </a:cubicBezTo>
                <a:lnTo>
                  <a:pt x="463681" y="471156"/>
                </a:lnTo>
                <a:lnTo>
                  <a:pt x="435106" y="407339"/>
                </a:lnTo>
                <a:lnTo>
                  <a:pt x="434153" y="407339"/>
                </a:lnTo>
                <a:cubicBezTo>
                  <a:pt x="374146" y="378764"/>
                  <a:pt x="301756" y="382574"/>
                  <a:pt x="252226" y="415911"/>
                </a:cubicBezTo>
                <a:close/>
                <a:moveTo>
                  <a:pt x="319853" y="19671"/>
                </a:moveTo>
                <a:lnTo>
                  <a:pt x="167453" y="19671"/>
                </a:lnTo>
                <a:lnTo>
                  <a:pt x="167453" y="135876"/>
                </a:lnTo>
                <a:cubicBezTo>
                  <a:pt x="167453" y="141591"/>
                  <a:pt x="166501" y="147306"/>
                  <a:pt x="164596" y="153021"/>
                </a:cubicBezTo>
                <a:lnTo>
                  <a:pt x="164596" y="153021"/>
                </a:lnTo>
                <a:lnTo>
                  <a:pt x="163643" y="155879"/>
                </a:lnTo>
                <a:lnTo>
                  <a:pt x="57916" y="393051"/>
                </a:lnTo>
                <a:cubicBezTo>
                  <a:pt x="119828" y="433056"/>
                  <a:pt x="186503" y="437819"/>
                  <a:pt x="235081" y="405434"/>
                </a:cubicBezTo>
                <a:lnTo>
                  <a:pt x="237938" y="403529"/>
                </a:lnTo>
                <a:cubicBezTo>
                  <a:pt x="289373" y="367334"/>
                  <a:pt x="360811" y="360666"/>
                  <a:pt x="424628" y="383526"/>
                </a:cubicBezTo>
                <a:lnTo>
                  <a:pt x="323663" y="155879"/>
                </a:lnTo>
                <a:cubicBezTo>
                  <a:pt x="320806" y="150164"/>
                  <a:pt x="319853" y="143496"/>
                  <a:pt x="319853" y="136829"/>
                </a:cubicBezTo>
                <a:lnTo>
                  <a:pt x="319853" y="136829"/>
                </a:lnTo>
                <a:lnTo>
                  <a:pt x="319853" y="19671"/>
                </a:lnTo>
                <a:close/>
                <a:moveTo>
                  <a:pt x="305566" y="248271"/>
                </a:moveTo>
                <a:cubicBezTo>
                  <a:pt x="329378" y="248271"/>
                  <a:pt x="348428" y="267321"/>
                  <a:pt x="348428" y="291134"/>
                </a:cubicBezTo>
                <a:cubicBezTo>
                  <a:pt x="348428" y="314946"/>
                  <a:pt x="329378" y="333996"/>
                  <a:pt x="305566" y="333996"/>
                </a:cubicBezTo>
                <a:cubicBezTo>
                  <a:pt x="281753" y="333996"/>
                  <a:pt x="262703" y="314946"/>
                  <a:pt x="262703" y="291134"/>
                </a:cubicBezTo>
                <a:cubicBezTo>
                  <a:pt x="262703" y="267321"/>
                  <a:pt x="281753" y="248271"/>
                  <a:pt x="305566" y="248271"/>
                </a:cubicBezTo>
                <a:close/>
                <a:moveTo>
                  <a:pt x="305566" y="267321"/>
                </a:moveTo>
                <a:cubicBezTo>
                  <a:pt x="292231" y="267321"/>
                  <a:pt x="281753" y="277799"/>
                  <a:pt x="281753" y="291134"/>
                </a:cubicBezTo>
                <a:cubicBezTo>
                  <a:pt x="281753" y="304469"/>
                  <a:pt x="292231" y="314946"/>
                  <a:pt x="305566" y="314946"/>
                </a:cubicBezTo>
                <a:cubicBezTo>
                  <a:pt x="318901" y="314946"/>
                  <a:pt x="329378" y="304469"/>
                  <a:pt x="329378" y="291134"/>
                </a:cubicBezTo>
                <a:cubicBezTo>
                  <a:pt x="329378" y="277799"/>
                  <a:pt x="318901" y="267321"/>
                  <a:pt x="305566" y="26732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  <a:miter lim="800000"/>
          </a:ln>
        </p:spPr>
        <p:txBody>
          <a:bodyPr vert="horz" anchor="ctr" tIns="45720" lIns="91440" bIns="45720" rIns="91440"/>
          <a:p>
            <a:pPr algn="l" marL="0"/>
          </a:p>
        </p:txBody>
      </p:sp>
      <p:sp>
        <p:nvSpPr>
          <p:cNvPr name="TextBox 16" id="16"/>
          <p:cNvSpPr txBox="true"/>
          <p:nvPr/>
        </p:nvSpPr>
        <p:spPr>
          <a:xfrm>
            <a:off x="7507243" y="3861312"/>
            <a:ext cx="4011657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标记任务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7507243" y="4199866"/>
            <a:ext cx="4011657" cy="377026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请标记出下列单词中带有一声的字。
妈（mā）、麻（má）、马（mǎ）、骂（mà）</a:t>
            </a:r>
          </a:p>
        </p:txBody>
      </p:sp>
      <p:sp>
        <p:nvSpPr>
          <p:cNvPr name="AutoShape 18" id="18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声调小侦探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声调配对游戏</a:t>
            </a:r>
          </a:p>
        </p:txBody>
      </p:sp>
      <p:sp>
        <p:nvSpPr>
          <p:cNvPr name="AutoShape 3" id="3"/>
          <p:cNvSpPr/>
          <p:nvPr/>
        </p:nvSpPr>
        <p:spPr>
          <a:xfrm>
            <a:off x="5068559" y="1612204"/>
            <a:ext cx="6147002" cy="962221"/>
          </a:xfrm>
          <a:prstGeom prst="roundRect">
            <a:avLst>
              <a:gd name="adj" fmla="val 10728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anchor="ctr" tIns="45720" lIns="468000" bIns="45720" rIns="468000"/>
          <a:p>
            <a:pPr algn="l" marL="0">
              <a:lnSpc>
                <a:spcPct val="12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请把发一声的词语和它的图片配对。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4122694" y="1739371"/>
            <a:ext cx="755335" cy="707886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chemeClr val="accent2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660400" y="2146867"/>
            <a:ext cx="3177596" cy="2905856"/>
          </a:xfrm>
          <a:prstGeom prst="roundRect">
            <a:avLst>
              <a:gd name="adj" fmla="val 6877"/>
            </a:avLst>
          </a:prstGeom>
          <a:blipFill>
            <a:blip r:embed="rId2"/>
            <a:srcRect/>
            <a:stretch>
              <a:fillRect t="0" l="-14152" b="0" r="-23020"/>
            </a:stretch>
          </a:blipFill>
          <a:ln>
            <a:noFill/>
          </a:ln>
          <a:effectLst/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5068559" y="3487457"/>
            <a:ext cx="6147002" cy="962221"/>
          </a:xfrm>
          <a:prstGeom prst="roundRect">
            <a:avLst>
              <a:gd name="adj" fmla="val 13103"/>
            </a:avLst>
          </a:prstGeom>
          <a:solidFill>
            <a:schemeClr val="accent1"/>
          </a:solidFill>
          <a:ln>
            <a:noFill/>
          </a:ln>
        </p:spPr>
        <p:txBody>
          <a:bodyPr vert="horz" anchor="ctr" tIns="45720" lIns="468000" bIns="45720" rIns="468000"/>
          <a:p>
            <a:pPr algn="l" marL="0">
              <a:lnSpc>
                <a:spcPct val="120000"/>
              </a:lnSpc>
            </a:pPr>
            <a:r>
              <a:rPr lang="zh-CN" b="false" i="false" sz="1400" baseline="0" u="none" altLang="en-US">
                <a:solidFill>
                  <a:schemeClr val="bg1"/>
                </a:solidFill>
                <a:latin typeface="微软雅黑"/>
                <a:ea typeface="微软雅黑"/>
              </a:rPr>
              <a:t>词语：1. 妈 (mā) 2. 爸 (bà) 3. 飞机 (fēijī)
图片：A. 妈妈 B. 爸爸 C. 飞机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122694" y="3614624"/>
            <a:ext cx="755335" cy="707886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chemeClr val="accent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5068559" y="5362710"/>
            <a:ext cx="6147002" cy="962221"/>
          </a:xfrm>
          <a:prstGeom prst="roundRect">
            <a:avLst>
              <a:gd name="adj" fmla="val 14291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txBody>
          <a:bodyPr vert="horz" anchor="ctr" tIns="45720" lIns="468000" bIns="45720" rIns="468000"/>
          <a:p>
            <a:pPr algn="l" marL="0">
              <a:lnSpc>
                <a:spcPct val="12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  <a:hlinkClick r:id="rId3"/>
              </a:rPr>
              <a:t>游戏链接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122694" y="5489877"/>
            <a:ext cx="755335" cy="707886"/>
          </a:xfrm>
          <a:prstGeom prst="rect">
            <a:avLst/>
          </a:prstGeom>
          <a:noFill/>
        </p:spPr>
        <p:txBody>
          <a:bodyPr anchor="ctr" rtlCol="false" vert="horz" wrap="non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4000" baseline="0" u="none">
                <a:solidFill>
                  <a:schemeClr val="accent2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>
            <a:off x="5068559" y="3014804"/>
            <a:ext cx="6147002" cy="464331"/>
          </a:xfrm>
          <a:prstGeom prst="rect">
            <a:avLst/>
          </a:prstGeom>
          <a:noFill/>
          <a:ln>
            <a:noFill/>
          </a:ln>
        </p:spPr>
        <p:txBody>
          <a:bodyPr vert="horz" anchor="b" wrap="square" tIns="108000" lIns="108000" bIns="108000" rIns="10800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游戏词语和图片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068559" y="4882590"/>
            <a:ext cx="6147002" cy="464331"/>
          </a:xfrm>
          <a:prstGeom prst="rect">
            <a:avLst/>
          </a:prstGeom>
          <a:noFill/>
          <a:ln>
            <a:noFill/>
          </a:ln>
        </p:spPr>
        <p:txBody>
          <a:bodyPr vert="horz" anchor="b" wrap="square" tIns="108000" lIns="108000" bIns="108000" rIns="10800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accent2"/>
                </a:solidFill>
                <a:latin typeface="微软雅黑"/>
                <a:ea typeface="微软雅黑"/>
              </a:rPr>
              <a:t>游戏链接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068559" y="1132084"/>
            <a:ext cx="6147002" cy="464331"/>
          </a:xfrm>
          <a:prstGeom prst="rect">
            <a:avLst/>
          </a:prstGeom>
          <a:noFill/>
          <a:ln>
            <a:noFill/>
          </a:ln>
        </p:spPr>
        <p:txBody>
          <a:bodyPr vert="horz" anchor="b" wrap="square" tIns="108000" lIns="108000" bIns="108000" rIns="10800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accent2"/>
                </a:solidFill>
                <a:latin typeface="微软雅黑"/>
                <a:ea typeface="微软雅黑"/>
              </a:rPr>
              <a:t>游戏说明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482687" y="2721114"/>
            <a:ext cx="5036213" cy="707886"/>
          </a:xfrm>
        </p:spPr>
        <p:txBody>
          <a:bodyPr vert="horz" anchor="t" wrap="square" tIns="45720" lIns="91440" bIns="45720" rIns="91440">
            <a:spAutoFit/>
          </a:bodyPr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4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扩展应用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9490503" y="1432941"/>
            <a:ext cx="2028397" cy="1089529"/>
          </a:xfrm>
          <a:prstGeom prst="rect">
            <a:avLst/>
          </a:prstGeom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b="true" i="false" sz="7200" baseline="0" u="none">
                <a:solidFill>
                  <a:schemeClr val="tx1"/>
                </a:solidFill>
                <a:latin typeface="Arial"/>
                <a:ea typeface="Arial"/>
              </a:rPr>
              <a:t>05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一声在词语中的应用</a:t>
            </a:r>
          </a:p>
        </p:txBody>
      </p:sp>
      <p:sp>
        <p:nvSpPr>
          <p:cNvPr name="AutoShape 3" id="3"/>
          <p:cNvSpPr/>
          <p:nvPr/>
        </p:nvSpPr>
        <p:spPr>
          <a:xfrm>
            <a:off x="6604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1"/>
            </a:solidFill>
          </a:ln>
        </p:spPr>
        <p:txBody>
          <a:bodyPr vert="horz" anchor="ctr" tIns="45720" lIns="91440" bIns="45720" rIns="91440"/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6743700" y="1762901"/>
            <a:ext cx="4775200" cy="3848489"/>
          </a:xfrm>
          <a:prstGeom prst="roundRect">
            <a:avLst>
              <a:gd name="adj" fmla="val 3448"/>
            </a:avLst>
          </a:prstGeom>
          <a:noFill/>
          <a:ln cap="rnd">
            <a:solidFill>
              <a:schemeClr val="accent2"/>
            </a:solidFill>
          </a:ln>
        </p:spPr>
        <p:txBody>
          <a:bodyPr vert="horz" anchor="ctr" tIns="45720" lIns="91440" bIns="45720" rIns="91440"/>
          <a:p>
            <a:pPr algn="ctr" marL="0"/>
          </a:p>
        </p:txBody>
      </p:sp>
      <p:grpSp>
        <p:nvGrpSpPr>
          <p:cNvPr name="Group 5" id="5"/>
          <p:cNvGrpSpPr/>
          <p:nvPr/>
        </p:nvGrpSpPr>
        <p:grpSpPr>
          <a:xfrm>
            <a:off x="4825835" y="2947875"/>
            <a:ext cx="2540330" cy="1397000"/>
            <a:chOff x="4668956" y="2570543"/>
            <a:chExt cx="2540330" cy="1397000"/>
          </a:xfrm>
        </p:grpSpPr>
        <p:sp>
          <p:nvSpPr>
            <p:cNvPr name="AutoShape 6" id="6"/>
            <p:cNvSpPr/>
            <p:nvPr/>
          </p:nvSpPr>
          <p:spPr>
            <a:xfrm>
              <a:off x="4668956" y="2570543"/>
              <a:ext cx="1397000" cy="139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anchor="ctr" tIns="45720" lIns="91440" bIns="45720" rIns="91440"/>
            <a:p>
              <a:pPr algn="ctr" marL="0"/>
              <a:r>
                <a:rPr lang="en-GB" b="false" i="false" sz="2800" baseline="0" u="none">
                  <a:solidFill>
                    <a:schemeClr val="lt1"/>
                  </a:solidFill>
                  <a:latin typeface="Arial"/>
                  <a:ea typeface="Arial"/>
                </a:rPr>
                <a:t>01</a:t>
              </a:r>
            </a:p>
          </p:txBody>
        </p:sp>
        <p:sp>
          <p:nvSpPr>
            <p:cNvPr name="AutoShape 7" id="7"/>
            <p:cNvSpPr/>
            <p:nvPr/>
          </p:nvSpPr>
          <p:spPr>
            <a:xfrm>
              <a:off x="5812286" y="2570543"/>
              <a:ext cx="1397000" cy="139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anchor="ctr" tIns="45720" lIns="91440" bIns="45720" rIns="91440"/>
            <a:p>
              <a:pPr algn="ctr" marL="0"/>
              <a:r>
                <a:rPr lang="en-GB" b="false" i="false" sz="2800" baseline="0" u="none">
                  <a:solidFill>
                    <a:schemeClr val="lt1"/>
                  </a:solidFill>
                  <a:latin typeface="Arial"/>
                  <a:ea typeface="Arial"/>
                </a:rPr>
                <a:t>02</a:t>
              </a:r>
            </a:p>
          </p:txBody>
        </p:sp>
      </p:grpSp>
      <p:sp>
        <p:nvSpPr>
          <p:cNvPr name="AutoShape 8" id="8"/>
          <p:cNvSpPr/>
          <p:nvPr/>
        </p:nvSpPr>
        <p:spPr>
          <a:xfrm>
            <a:off x="800099" y="2520129"/>
            <a:ext cx="4304753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anchor="b" wrap="square" tIns="45720" lIns="91440" bIns="45720" rIns="91440">
            <a:spAutoFit/>
          </a:bodyPr>
          <a:p>
            <a:pPr algn="ctr" marL="0"/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更多例子</a:t>
            </a:r>
          </a:p>
        </p:txBody>
      </p:sp>
      <p:sp>
        <p:nvSpPr>
          <p:cNvPr name="AutoShape 9" id="9"/>
          <p:cNvSpPr/>
          <p:nvPr/>
        </p:nvSpPr>
        <p:spPr>
          <a:xfrm>
            <a:off x="800099" y="3128073"/>
            <a:ext cx="4304753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一声在很多词语中都会出现，让我们看看更多例子。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052063" y="2520129"/>
            <a:ext cx="4339838" cy="476071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anchor="b" wrap="square" tIns="45720" lIns="91440" bIns="45720" rIns="91440">
            <a:spAutoFit/>
          </a:bodyPr>
          <a:p>
            <a:pPr algn="ctr" marL="0"/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词语示例</a:t>
            </a:r>
          </a:p>
        </p:txBody>
      </p:sp>
      <p:sp>
        <p:nvSpPr>
          <p:cNvPr name="AutoShape 11" id="11"/>
          <p:cNvSpPr/>
          <p:nvPr/>
        </p:nvSpPr>
        <p:spPr>
          <a:xfrm>
            <a:off x="7052063" y="3128073"/>
            <a:ext cx="4339838" cy="1894007"/>
          </a:xfrm>
          <a:prstGeom prst="roundRect">
            <a:avLst>
              <a:gd name="adj" fmla="val 50000"/>
            </a:avLst>
          </a:prstGeom>
          <a:noFill/>
          <a:ln>
            <a:noFill/>
          </a:ln>
          <a:effectLst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花 (huā) — 花朵 (flower)；山 (shān) — 山 (mountain)；天 (tiān) — 天空 (sky)。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找出声调</a:t>
            </a:r>
          </a:p>
        </p:txBody>
      </p:sp>
      <p:grpSp>
        <p:nvGrpSpPr>
          <p:cNvPr name="Group 3" id="3"/>
          <p:cNvGrpSpPr/>
          <p:nvPr/>
        </p:nvGrpSpPr>
        <p:grpSpPr>
          <a:xfrm rot="21314955">
            <a:off x="-1226458" y="2749927"/>
            <a:ext cx="14644914" cy="2027172"/>
            <a:chOff x="-1357086" y="2808513"/>
            <a:chExt cx="14644914" cy="2027172"/>
          </a:xfrm>
        </p:grpSpPr>
        <p:sp>
          <p:nvSpPr>
            <p:cNvPr name="Freeform 4" id="4"/>
            <p:cNvSpPr/>
            <p:nvPr/>
          </p:nvSpPr>
          <p:spPr>
            <a:xfrm>
              <a:off x="-1357086" y="2866571"/>
              <a:ext cx="14383657" cy="1771492"/>
            </a:xfrm>
            <a:custGeom>
              <a:avLst/>
              <a:gdLst/>
              <a:ahLst/>
              <a:cxnLst/>
              <a:rect r="r" b="b" t="t" l="l"/>
              <a:pathLst>
                <a:path w="14383657" h="2111829" stroke="true" fill="norm" extrusionOk="true">
                  <a:moveTo>
                    <a:pt x="0" y="2111829"/>
                  </a:moveTo>
                  <a:cubicBezTo>
                    <a:pt x="620485" y="1631648"/>
                    <a:pt x="1240971" y="1151467"/>
                    <a:pt x="1814285" y="1117600"/>
                  </a:cubicBezTo>
                  <a:cubicBezTo>
                    <a:pt x="2387599" y="1083733"/>
                    <a:pt x="2737152" y="1978781"/>
                    <a:pt x="3439885" y="1908629"/>
                  </a:cubicBezTo>
                  <a:cubicBezTo>
                    <a:pt x="4142618" y="1838477"/>
                    <a:pt x="5289247" y="749905"/>
                    <a:pt x="6030685" y="696686"/>
                  </a:cubicBezTo>
                  <a:cubicBezTo>
                    <a:pt x="6772123" y="643467"/>
                    <a:pt x="7218438" y="1611086"/>
                    <a:pt x="7888514" y="1589315"/>
                  </a:cubicBezTo>
                  <a:cubicBezTo>
                    <a:pt x="8558590" y="1567544"/>
                    <a:pt x="9368972" y="625324"/>
                    <a:pt x="10051143" y="566057"/>
                  </a:cubicBezTo>
                  <a:cubicBezTo>
                    <a:pt x="10733314" y="506790"/>
                    <a:pt x="11259457" y="1328058"/>
                    <a:pt x="11981543" y="1233715"/>
                  </a:cubicBezTo>
                  <a:cubicBezTo>
                    <a:pt x="12703629" y="1139372"/>
                    <a:pt x="13543643" y="569686"/>
                    <a:pt x="14383657" y="0"/>
                  </a:cubicBezTo>
                </a:path>
              </a:pathLst>
            </a:custGeom>
            <a:noFill/>
            <a:ln w="19050">
              <a:solidFill>
                <a:schemeClr val="accent1"/>
              </a:solidFill>
            </a:ln>
          </p:spPr>
          <p:txBody>
            <a:bodyPr vert="horz" anchor="ctr" tIns="45720" lIns="91440" bIns="45720" rIns="91440">
              <a:spAutoFit/>
            </a:bodyPr>
            <a:p>
              <a:pPr algn="ctr" marL="0"/>
            </a:p>
          </p:txBody>
        </p:sp>
        <p:sp>
          <p:nvSpPr>
            <p:cNvPr name="Freeform 5" id="5"/>
            <p:cNvSpPr/>
            <p:nvPr/>
          </p:nvSpPr>
          <p:spPr>
            <a:xfrm>
              <a:off x="-1349829" y="3018971"/>
              <a:ext cx="14586857" cy="1473200"/>
            </a:xfrm>
            <a:custGeom>
              <a:avLst/>
              <a:gdLst/>
              <a:ahLst/>
              <a:cxnLst/>
              <a:rect r="r" b="b" t="t" l="l"/>
              <a:pathLst>
                <a:path w="14586857" h="1756229" stroke="true" fill="norm" extrusionOk="true">
                  <a:moveTo>
                    <a:pt x="0" y="1756229"/>
                  </a:moveTo>
                  <a:cubicBezTo>
                    <a:pt x="620485" y="1276048"/>
                    <a:pt x="1352247" y="1151467"/>
                    <a:pt x="1959428" y="1117600"/>
                  </a:cubicBezTo>
                  <a:cubicBezTo>
                    <a:pt x="2566609" y="1083733"/>
                    <a:pt x="2940352" y="1623181"/>
                    <a:pt x="3643085" y="1553029"/>
                  </a:cubicBezTo>
                  <a:cubicBezTo>
                    <a:pt x="4345818" y="1482877"/>
                    <a:pt x="5473095" y="737810"/>
                    <a:pt x="6175828" y="696686"/>
                  </a:cubicBezTo>
                  <a:cubicBezTo>
                    <a:pt x="6878561" y="655562"/>
                    <a:pt x="7189409" y="1328057"/>
                    <a:pt x="7859485" y="1306286"/>
                  </a:cubicBezTo>
                  <a:cubicBezTo>
                    <a:pt x="8529561" y="1284515"/>
                    <a:pt x="9493553" y="628952"/>
                    <a:pt x="10196286" y="566057"/>
                  </a:cubicBezTo>
                  <a:cubicBezTo>
                    <a:pt x="10899019" y="503162"/>
                    <a:pt x="11353800" y="1023258"/>
                    <a:pt x="12075886" y="928915"/>
                  </a:cubicBezTo>
                  <a:cubicBezTo>
                    <a:pt x="12797972" y="834572"/>
                    <a:pt x="13746843" y="569686"/>
                    <a:pt x="14586857" y="0"/>
                  </a:cubicBezTo>
                </a:path>
              </a:pathLst>
            </a:custGeom>
            <a:noFill/>
            <a:ln w="12700">
              <a:solidFill>
                <a:schemeClr val="accent1"/>
              </a:solidFill>
              <a:prstDash val="sysDot"/>
            </a:ln>
          </p:spPr>
          <p:txBody>
            <a:bodyPr vert="horz" anchor="ctr" tIns="45720" lIns="91440" bIns="45720" rIns="91440">
              <a:spAutoFit/>
            </a:bodyPr>
            <a:p>
              <a:pPr algn="ctr" marL="0"/>
            </a:p>
          </p:txBody>
        </p:sp>
        <p:sp>
          <p:nvSpPr>
            <p:cNvPr name="Freeform 6" id="6"/>
            <p:cNvSpPr/>
            <p:nvPr/>
          </p:nvSpPr>
          <p:spPr>
            <a:xfrm>
              <a:off x="-1182915" y="2808513"/>
              <a:ext cx="14470743" cy="2027172"/>
            </a:xfrm>
            <a:custGeom>
              <a:avLst/>
              <a:gdLst/>
              <a:ahLst/>
              <a:cxnLst/>
              <a:rect r="r" b="b" t="t" l="l"/>
              <a:pathLst>
                <a:path w="14470743" h="2416629" stroke="true" fill="norm" extrusionOk="true">
                  <a:moveTo>
                    <a:pt x="0" y="2416629"/>
                  </a:moveTo>
                  <a:cubicBezTo>
                    <a:pt x="620485" y="1936448"/>
                    <a:pt x="1342571" y="1152676"/>
                    <a:pt x="1915885" y="1117600"/>
                  </a:cubicBezTo>
                  <a:cubicBezTo>
                    <a:pt x="2489199" y="1082524"/>
                    <a:pt x="2731105" y="2279953"/>
                    <a:pt x="3439886" y="2206172"/>
                  </a:cubicBezTo>
                  <a:cubicBezTo>
                    <a:pt x="4148667" y="2132391"/>
                    <a:pt x="5442857" y="714830"/>
                    <a:pt x="6168571" y="674915"/>
                  </a:cubicBezTo>
                  <a:cubicBezTo>
                    <a:pt x="6894285" y="635001"/>
                    <a:pt x="7116838" y="1984828"/>
                    <a:pt x="7794171" y="1966685"/>
                  </a:cubicBezTo>
                  <a:cubicBezTo>
                    <a:pt x="8471504" y="1948542"/>
                    <a:pt x="9525001" y="641046"/>
                    <a:pt x="10232572" y="566056"/>
                  </a:cubicBezTo>
                  <a:cubicBezTo>
                    <a:pt x="10940144" y="491066"/>
                    <a:pt x="11317514" y="1611086"/>
                    <a:pt x="12039600" y="1516743"/>
                  </a:cubicBezTo>
                  <a:cubicBezTo>
                    <a:pt x="12761686" y="1422400"/>
                    <a:pt x="13630729" y="569686"/>
                    <a:pt x="14470743" y="0"/>
                  </a:cubicBezTo>
                </a:path>
              </a:pathLst>
            </a:custGeom>
            <a:noFill/>
            <a:ln w="6350">
              <a:gradFill>
                <a:gsLst>
                  <a:gs pos="0">
                    <a:schemeClr val="accent1">
                      <a:alpha val="5000"/>
                    </a:schemeClr>
                  </a:gs>
                  <a:gs pos="74000">
                    <a:schemeClr val="accent1"/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</a:gradFill>
              <a:prstDash val="solid"/>
            </a:ln>
          </p:spPr>
          <p:txBody>
            <a:bodyPr vert="horz" anchor="ctr" tIns="45720" lIns="91440" bIns="45720" rIns="91440">
              <a:spAutoFit/>
            </a:bodyPr>
            <a:p>
              <a:pPr algn="ctr" marL="0"/>
            </a:p>
          </p:txBody>
        </p:sp>
      </p:grpSp>
      <p:sp>
        <p:nvSpPr>
          <p:cNvPr name="AutoShape 7" id="7"/>
          <p:cNvSpPr/>
          <p:nvPr/>
        </p:nvSpPr>
        <p:spPr>
          <a:xfrm>
            <a:off x="855758" y="4180776"/>
            <a:ext cx="136671" cy="136671"/>
          </a:xfrm>
          <a:prstGeom prst="ellipse">
            <a:avLst/>
          </a:prstGeom>
          <a:solidFill>
            <a:schemeClr val="accent1"/>
          </a:solidFill>
          <a:ln w="177800">
            <a:solidFill>
              <a:schemeClr val="accent1">
                <a:alpha val="40000"/>
              </a:schemeClr>
            </a:solidFill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4917198" y="3435109"/>
            <a:ext cx="136671" cy="136671"/>
          </a:xfrm>
          <a:prstGeom prst="ellipse">
            <a:avLst/>
          </a:prstGeom>
          <a:solidFill>
            <a:schemeClr val="accent1"/>
          </a:solidFill>
          <a:ln w="177800">
            <a:solidFill>
              <a:schemeClr val="accent1">
                <a:alpha val="40000"/>
              </a:schemeClr>
            </a:solidFill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AutoShape 9" id="9"/>
          <p:cNvSpPr/>
          <p:nvPr/>
        </p:nvSpPr>
        <p:spPr>
          <a:xfrm>
            <a:off x="8247596" y="3401703"/>
            <a:ext cx="136671" cy="136671"/>
          </a:xfrm>
          <a:prstGeom prst="ellipse">
            <a:avLst/>
          </a:prstGeom>
          <a:solidFill>
            <a:schemeClr val="accent1"/>
          </a:solidFill>
          <a:ln w="177800">
            <a:solidFill>
              <a:schemeClr val="accent1">
                <a:alpha val="40000"/>
              </a:schemeClr>
            </a:solidFill>
          </a:ln>
        </p:spPr>
        <p:txBody>
          <a:bodyPr vert="horz" anchor="ctr" tIns="45720" lIns="91440" bIns="45720" rIns="91440">
            <a:spAutoFit/>
          </a:bodyPr>
          <a:p>
            <a:pPr algn="ctr" marL="0"/>
          </a:p>
        </p:txBody>
      </p:sp>
      <p:sp>
        <p:nvSpPr>
          <p:cNvPr name="TextBox 10" id="10"/>
          <p:cNvSpPr txBox="true"/>
          <p:nvPr/>
        </p:nvSpPr>
        <p:spPr>
          <a:xfrm>
            <a:off x="1031545" y="2421379"/>
            <a:ext cx="3606824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accent1"/>
                </a:solidFill>
                <a:latin typeface="思源黑体 CN Bold"/>
                <a:ea typeface="思源黑体 CN Bold"/>
              </a:rPr>
              <a:t>听音判断</a:t>
            </a:r>
            <a:endParaRPr lang="en-US" sz="1100"/>
          </a:p>
        </p:txBody>
      </p:sp>
      <p:sp>
        <p:nvSpPr>
          <p:cNvPr name="TextBox 11" id="11"/>
          <p:cNvSpPr txBox="true"/>
          <p:nvPr/>
        </p:nvSpPr>
        <p:spPr>
          <a:xfrm>
            <a:off x="1031545" y="2749608"/>
            <a:ext cx="3606824" cy="70205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chemeClr val="bg2">
                    <a:lumMod val="25000"/>
                  </a:schemeClr>
                </a:solidFill>
                <a:latin typeface="思源黑体 CN Regular"/>
                <a:ea typeface="思源黑体 CN Regular"/>
              </a:rPr>
              <a:t>听老师读词语，判断哪个包含一声。</a:t>
            </a:r>
            <a:endParaRPr lang="en-US" sz="1100"/>
          </a:p>
        </p:txBody>
      </p:sp>
      <p:grpSp>
        <p:nvGrpSpPr>
          <p:cNvPr name="Group 12" id="12"/>
          <p:cNvGrpSpPr/>
          <p:nvPr/>
        </p:nvGrpSpPr>
        <p:grpSpPr>
          <a:xfrm>
            <a:off x="844572" y="2499491"/>
            <a:ext cx="159042" cy="1825042"/>
            <a:chOff x="713942" y="2558079"/>
            <a:chExt cx="159042" cy="1825042"/>
          </a:xfrm>
        </p:grpSpPr>
        <p:cxnSp>
          <p:nvCxnSpPr>
            <p:cNvPr name="Connector 13" id="13"/>
            <p:cNvCxnSpPr/>
            <p:nvPr/>
          </p:nvCxnSpPr>
          <p:spPr>
            <a:xfrm flipV="true">
              <a:off x="793464" y="2620257"/>
              <a:ext cx="0" cy="1762864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</p:cxnSp>
        <p:sp>
          <p:nvSpPr>
            <p:cNvPr name="AutoShape 14" id="14"/>
            <p:cNvSpPr/>
            <p:nvPr/>
          </p:nvSpPr>
          <p:spPr>
            <a:xfrm>
              <a:off x="713942" y="2558079"/>
              <a:ext cx="159042" cy="15904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vert="horz" anchor="ctr" tIns="45720" lIns="91440" bIns="45720" rIns="91440">
              <a:spAutoFit/>
            </a:bodyPr>
            <a:p>
              <a:pPr algn="ctr" marL="0"/>
            </a:p>
          </p:txBody>
        </p:sp>
      </p:grpSp>
      <p:sp>
        <p:nvSpPr>
          <p:cNvPr name="TextBox 15" id="15"/>
          <p:cNvSpPr txBox="true"/>
          <p:nvPr/>
        </p:nvSpPr>
        <p:spPr>
          <a:xfrm>
            <a:off x="5123147" y="1899757"/>
            <a:ext cx="3460415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accent1"/>
                </a:solidFill>
                <a:latin typeface="思源黑体 CN Bold"/>
                <a:ea typeface="思源黑体 CN Bold"/>
              </a:rPr>
              <a:t>词语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5123146" y="2227986"/>
            <a:ext cx="3460415" cy="700576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en-US" b="false" i="false" sz="1400" baseline="0" u="none">
                <a:solidFill>
                  <a:schemeClr val="bg2">
                    <a:lumMod val="25000"/>
                  </a:schemeClr>
                </a:solidFill>
                <a:latin typeface="思源黑体 CN Regular"/>
                <a:ea typeface="思源黑体 CN Regular"/>
              </a:rPr>
              <a:t>1) māma (妈妈)
2) bàba (爸爸)
3) lǎoshī (老师)</a:t>
            </a:r>
            <a:endParaRPr lang="en-US" sz="1100"/>
          </a:p>
        </p:txBody>
      </p:sp>
      <p:grpSp>
        <p:nvGrpSpPr>
          <p:cNvPr name="Group 17" id="17"/>
          <p:cNvGrpSpPr/>
          <p:nvPr/>
        </p:nvGrpSpPr>
        <p:grpSpPr>
          <a:xfrm>
            <a:off x="4907467" y="1997542"/>
            <a:ext cx="159042" cy="1437567"/>
            <a:chOff x="713942" y="2522351"/>
            <a:chExt cx="159042" cy="1437567"/>
          </a:xfrm>
        </p:grpSpPr>
        <p:cxnSp>
          <p:nvCxnSpPr>
            <p:cNvPr name="Connector 18" id="18"/>
            <p:cNvCxnSpPr/>
            <p:nvPr/>
          </p:nvCxnSpPr>
          <p:spPr>
            <a:xfrm flipV="true">
              <a:off x="792009" y="2620258"/>
              <a:ext cx="1455" cy="1339660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</p:cxnSp>
        <p:sp>
          <p:nvSpPr>
            <p:cNvPr name="AutoShape 19" id="19"/>
            <p:cNvSpPr/>
            <p:nvPr/>
          </p:nvSpPr>
          <p:spPr>
            <a:xfrm>
              <a:off x="713942" y="2522351"/>
              <a:ext cx="159042" cy="15904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vert="horz" anchor="ctr" tIns="45720" lIns="91440" bIns="45720" rIns="91440">
              <a:spAutoFit/>
            </a:bodyPr>
            <a:p>
              <a:pPr algn="ctr" marL="0"/>
            </a:p>
          </p:txBody>
        </p:sp>
      </p:grpSp>
      <p:grpSp>
        <p:nvGrpSpPr>
          <p:cNvPr name="Group 20" id="20"/>
          <p:cNvGrpSpPr/>
          <p:nvPr/>
        </p:nvGrpSpPr>
        <p:grpSpPr>
          <a:xfrm flipV="true">
            <a:off x="8247596" y="3634275"/>
            <a:ext cx="159042" cy="562296"/>
            <a:chOff x="713942" y="1899867"/>
            <a:chExt cx="159042" cy="562296"/>
          </a:xfrm>
        </p:grpSpPr>
        <p:cxnSp>
          <p:nvCxnSpPr>
            <p:cNvPr name="Connector 21" id="21"/>
            <p:cNvCxnSpPr/>
            <p:nvPr/>
          </p:nvCxnSpPr>
          <p:spPr>
            <a:xfrm flipV="true">
              <a:off x="793464" y="1979364"/>
              <a:ext cx="0" cy="482799"/>
            </a:xfrm>
            <a:prstGeom prst="line">
              <a:avLst/>
            </a:prstGeom>
            <a:ln w="9525">
              <a:solidFill>
                <a:schemeClr val="accent1"/>
              </a:solidFill>
            </a:ln>
          </p:spPr>
        </p:cxnSp>
        <p:sp>
          <p:nvSpPr>
            <p:cNvPr name="AutoShape 22" id="22"/>
            <p:cNvSpPr/>
            <p:nvPr/>
          </p:nvSpPr>
          <p:spPr>
            <a:xfrm>
              <a:off x="713942" y="1899867"/>
              <a:ext cx="159042" cy="159042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accent1"/>
              </a:solidFill>
            </a:ln>
          </p:spPr>
          <p:txBody>
            <a:bodyPr vert="horz" anchor="ctr" tIns="45720" lIns="91440" bIns="45720" rIns="91440">
              <a:spAutoFit/>
            </a:bodyPr>
            <a:p>
              <a:pPr algn="ctr" marL="0"/>
            </a:p>
          </p:txBody>
        </p:sp>
      </p:grpSp>
      <p:sp>
        <p:nvSpPr>
          <p:cNvPr name="TextBox 23" id="23"/>
          <p:cNvSpPr txBox="true"/>
          <p:nvPr/>
        </p:nvSpPr>
        <p:spPr>
          <a:xfrm>
            <a:off x="8495884" y="3927963"/>
            <a:ext cx="3023017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accent1"/>
                </a:solidFill>
                <a:latin typeface="思源黑体 CN Bold"/>
                <a:ea typeface="思源黑体 CN Bold"/>
              </a:rPr>
              <a:t>音频链接</a:t>
            </a:r>
            <a:endParaRPr lang="en-US" sz="1100"/>
          </a:p>
        </p:txBody>
      </p:sp>
      <p:sp>
        <p:nvSpPr>
          <p:cNvPr name="TextBox 24" id="24"/>
          <p:cNvSpPr txBox="true"/>
          <p:nvPr/>
        </p:nvSpPr>
        <p:spPr>
          <a:xfrm>
            <a:off x="8495884" y="4256192"/>
            <a:ext cx="3023017" cy="106299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en-US" b="false" i="false" sz="1400" baseline="0" u="none">
                <a:solidFill>
                  <a:schemeClr val="bg2">
                    <a:lumMod val="25000"/>
                  </a:schemeClr>
                </a:solidFill>
                <a:latin typeface="思源黑体 CN Regular"/>
                <a:ea typeface="思源黑体 CN Regular"/>
                <a:hlinkClick xmlns:ns0="http://schemas.openxmlformats.org/officeDocument/2006/relationships" ns0:id="rId2"/>
              </a:rPr>
              <a:t>音频链接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声调大挑战</a:t>
            </a:r>
          </a:p>
        </p:txBody>
      </p:sp>
      <p:sp>
        <p:nvSpPr>
          <p:cNvPr name="AutoShape 3" id="3"/>
          <p:cNvSpPr/>
          <p:nvPr/>
        </p:nvSpPr>
        <p:spPr>
          <a:xfrm>
            <a:off x="695327" y="3962407"/>
            <a:ext cx="2136590" cy="2171693"/>
          </a:xfrm>
          <a:prstGeom prst="roundRect">
            <a:avLst>
              <a:gd name="adj" fmla="val 0"/>
            </a:avLst>
          </a:pr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vert="horz" anchor="ctr" tIns="45720" lIns="91440" bIns="45720" rIns="91440"/>
          <a:p>
            <a:pPr fontAlgn="auto" algn="ctr" indent="0" marR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sp>
        <p:nvSpPr>
          <p:cNvPr name="AutoShape 4" id="4"/>
          <p:cNvSpPr/>
          <p:nvPr/>
        </p:nvSpPr>
        <p:spPr>
          <a:xfrm>
            <a:off x="758159" y="4004273"/>
            <a:ext cx="2073758" cy="338554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听音判断</a:t>
            </a:r>
          </a:p>
        </p:txBody>
      </p:sp>
      <p:sp>
        <p:nvSpPr>
          <p:cNvPr name="AutoShape 5" id="5"/>
          <p:cNvSpPr/>
          <p:nvPr/>
        </p:nvSpPr>
        <p:spPr>
          <a:xfrm>
            <a:off x="695325" y="3517509"/>
            <a:ext cx="493512" cy="402153"/>
          </a:xfrm>
          <a:prstGeom prst="rect">
            <a:avLst/>
          </a:prstGeom>
        </p:spPr>
        <p:txBody>
          <a:bodyPr vert="horz" anchor="ctr" wrap="none" tIns="45720" lIns="91440" bIns="45720" rIns="91440">
            <a:noAutofit/>
          </a:bodyPr>
          <a:p>
            <a:pPr algn="ctr" marL="0"/>
            <a:r>
              <a:rPr lang="en-US" b="true" i="false" sz="2000" baseline="0" u="none">
                <a:solidFill>
                  <a:schemeClr val="accent1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name="AutoShape 6" id="6"/>
          <p:cNvSpPr/>
          <p:nvPr/>
        </p:nvSpPr>
        <p:spPr>
          <a:xfrm>
            <a:off x="758159" y="4416859"/>
            <a:ext cx="2073758" cy="516423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听录音，判断你听到的是一声的词语吗？</a:t>
            </a:r>
          </a:p>
        </p:txBody>
      </p:sp>
      <p:cxnSp>
        <p:nvCxnSpPr>
          <p:cNvPr name="Connector 7" id="7"/>
          <p:cNvCxnSpPr/>
          <p:nvPr/>
        </p:nvCxnSpPr>
        <p:spPr>
          <a:xfrm>
            <a:off x="695325" y="6134100"/>
            <a:ext cx="2136592" cy="0"/>
          </a:xfrm>
          <a:prstGeom prst="line">
            <a:avLst/>
          </a:prstGeom>
          <a:ln w="63500">
            <a:solidFill>
              <a:schemeClr val="accent1"/>
            </a:solidFill>
          </a:ln>
        </p:spPr>
      </p:cxnSp>
      <p:sp>
        <p:nvSpPr>
          <p:cNvPr name="AutoShape 8" id="8"/>
          <p:cNvSpPr/>
          <p:nvPr/>
        </p:nvSpPr>
        <p:spPr>
          <a:xfrm>
            <a:off x="2863486" y="3443070"/>
            <a:ext cx="2143759" cy="2691027"/>
          </a:xfrm>
          <a:prstGeom prst="roundRect">
            <a:avLst>
              <a:gd name="adj" fmla="val 0"/>
            </a:avLst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vert="horz" anchor="ctr" tIns="45720" lIns="91440" bIns="45720" rIns="91440"/>
          <a:p>
            <a:pPr fontAlgn="auto" algn="ctr" indent="0" marR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</a:p>
        </p:txBody>
      </p:sp>
      <p:cxnSp>
        <p:nvCxnSpPr>
          <p:cNvPr name="Connector 9" id="9"/>
          <p:cNvCxnSpPr/>
          <p:nvPr/>
        </p:nvCxnSpPr>
        <p:spPr>
          <a:xfrm>
            <a:off x="2863487" y="6134100"/>
            <a:ext cx="2143760" cy="0"/>
          </a:xfrm>
          <a:prstGeom prst="line">
            <a:avLst/>
          </a:prstGeom>
          <a:ln w="63500">
            <a:solidFill>
              <a:schemeClr val="accent2"/>
            </a:solidFill>
          </a:ln>
        </p:spPr>
      </p:cxnSp>
      <p:sp>
        <p:nvSpPr>
          <p:cNvPr name="AutoShape 10" id="10"/>
          <p:cNvSpPr/>
          <p:nvPr/>
        </p:nvSpPr>
        <p:spPr>
          <a:xfrm>
            <a:off x="2863486" y="2917781"/>
            <a:ext cx="493512" cy="402153"/>
          </a:xfrm>
          <a:prstGeom prst="rect">
            <a:avLst/>
          </a:prstGeom>
        </p:spPr>
        <p:txBody>
          <a:bodyPr vert="horz" anchor="ctr" wrap="none" tIns="45720" lIns="91440" bIns="45720" rIns="91440">
            <a:noAutofit/>
          </a:bodyPr>
          <a:p>
            <a:pPr algn="ctr" marL="0"/>
            <a:r>
              <a:rPr lang="en-US" b="true" i="false" sz="2000" baseline="0" u="none">
                <a:solidFill>
                  <a:schemeClr val="accent2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name="AutoShape 11" id="11"/>
          <p:cNvSpPr/>
          <p:nvPr/>
        </p:nvSpPr>
        <p:spPr>
          <a:xfrm>
            <a:off x="2924682" y="3517509"/>
            <a:ext cx="2073758" cy="338554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录音示例</a:t>
            </a:r>
          </a:p>
        </p:txBody>
      </p:sp>
      <p:sp>
        <p:nvSpPr>
          <p:cNvPr name="AutoShape 12" id="12"/>
          <p:cNvSpPr/>
          <p:nvPr/>
        </p:nvSpPr>
        <p:spPr>
          <a:xfrm>
            <a:off x="2924684" y="4047139"/>
            <a:ext cx="2073758" cy="516423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huā (花)</a:t>
            </a:r>
          </a:p>
        </p:txBody>
      </p:sp>
      <p:sp>
        <p:nvSpPr>
          <p:cNvPr name="AutoShape 13" id="13"/>
          <p:cNvSpPr/>
          <p:nvPr/>
        </p:nvSpPr>
        <p:spPr>
          <a:xfrm>
            <a:off x="5031649" y="2794874"/>
            <a:ext cx="2143759" cy="3339226"/>
          </a:xfrm>
          <a:prstGeom prst="roundRect">
            <a:avLst>
              <a:gd name="adj" fmla="val 0"/>
            </a:avLst>
          </a:pr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vert="horz" anchor="ctr" tIns="45720" lIns="91440" bIns="45720" rIns="91440"/>
          <a:p>
            <a:pPr algn="ctr" marL="0"/>
          </a:p>
        </p:txBody>
      </p:sp>
      <p:cxnSp>
        <p:nvCxnSpPr>
          <p:cNvPr name="Connector 14" id="14"/>
          <p:cNvCxnSpPr/>
          <p:nvPr/>
        </p:nvCxnSpPr>
        <p:spPr>
          <a:xfrm>
            <a:off x="5031648" y="6134100"/>
            <a:ext cx="2143760" cy="0"/>
          </a:xfrm>
          <a:prstGeom prst="line">
            <a:avLst/>
          </a:prstGeom>
          <a:ln w="63500">
            <a:solidFill>
              <a:schemeClr val="accent1"/>
            </a:solidFill>
          </a:ln>
        </p:spPr>
      </p:cxnSp>
      <p:sp>
        <p:nvSpPr>
          <p:cNvPr name="AutoShape 15" id="15"/>
          <p:cNvSpPr/>
          <p:nvPr/>
        </p:nvSpPr>
        <p:spPr>
          <a:xfrm>
            <a:off x="5028060" y="2322903"/>
            <a:ext cx="493512" cy="402152"/>
          </a:xfrm>
          <a:prstGeom prst="rect">
            <a:avLst/>
          </a:prstGeom>
        </p:spPr>
        <p:txBody>
          <a:bodyPr vert="horz" anchor="ctr" wrap="none" tIns="45720" lIns="91440" bIns="45720" rIns="91440">
            <a:noAutofit/>
          </a:bodyPr>
          <a:p>
            <a:pPr algn="ctr" marL="0"/>
            <a:r>
              <a:rPr lang="en-US" b="true" i="false" sz="2000" baseline="0" u="none">
                <a:solidFill>
                  <a:schemeClr val="accent1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name="AutoShape 16" id="16"/>
          <p:cNvSpPr/>
          <p:nvPr/>
        </p:nvSpPr>
        <p:spPr>
          <a:xfrm>
            <a:off x="5098064" y="2854915"/>
            <a:ext cx="2073758" cy="338554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选项</a:t>
            </a:r>
          </a:p>
        </p:txBody>
      </p:sp>
      <p:sp>
        <p:nvSpPr>
          <p:cNvPr name="AutoShape 17" id="17"/>
          <p:cNvSpPr/>
          <p:nvPr/>
        </p:nvSpPr>
        <p:spPr>
          <a:xfrm>
            <a:off x="5098066" y="3384544"/>
            <a:ext cx="2073758" cy="516423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是 / 不是</a:t>
            </a:r>
          </a:p>
        </p:txBody>
      </p:sp>
      <p:sp>
        <p:nvSpPr>
          <p:cNvPr name="AutoShape 18" id="18"/>
          <p:cNvSpPr/>
          <p:nvPr/>
        </p:nvSpPr>
        <p:spPr>
          <a:xfrm>
            <a:off x="7203395" y="2146675"/>
            <a:ext cx="2143760" cy="3987424"/>
          </a:xfrm>
          <a:prstGeom prst="roundRect">
            <a:avLst>
              <a:gd name="adj" fmla="val 0"/>
            </a:avLst>
          </a:prstGeom>
          <a:solidFill>
            <a:schemeClr val="accent2">
              <a:alpha val="15000"/>
            </a:schemeClr>
          </a:solidFill>
          <a:ln>
            <a:noFill/>
          </a:ln>
          <a:effectLst/>
        </p:spPr>
        <p:txBody>
          <a:bodyPr vert="horz" anchor="ctr" tIns="45720" lIns="91440" bIns="45720" rIns="91440"/>
          <a:p>
            <a:pPr algn="ctr" marL="0"/>
          </a:p>
        </p:txBody>
      </p:sp>
      <p:cxnSp>
        <p:nvCxnSpPr>
          <p:cNvPr name="Connector 19" id="19"/>
          <p:cNvCxnSpPr/>
          <p:nvPr/>
        </p:nvCxnSpPr>
        <p:spPr>
          <a:xfrm>
            <a:off x="7199809" y="6134100"/>
            <a:ext cx="2143761" cy="0"/>
          </a:xfrm>
          <a:prstGeom prst="line">
            <a:avLst/>
          </a:prstGeom>
          <a:ln w="63500">
            <a:solidFill>
              <a:schemeClr val="accent2"/>
            </a:solidFill>
          </a:ln>
        </p:spPr>
      </p:cxnSp>
      <p:sp>
        <p:nvSpPr>
          <p:cNvPr name="AutoShape 20" id="20"/>
          <p:cNvSpPr/>
          <p:nvPr/>
        </p:nvSpPr>
        <p:spPr>
          <a:xfrm>
            <a:off x="7199806" y="1728024"/>
            <a:ext cx="493512" cy="402152"/>
          </a:xfrm>
          <a:prstGeom prst="rect">
            <a:avLst/>
          </a:prstGeom>
        </p:spPr>
        <p:txBody>
          <a:bodyPr vert="horz" anchor="ctr" wrap="none" tIns="45720" lIns="91440" bIns="45720" rIns="91440">
            <a:noAutofit/>
          </a:bodyPr>
          <a:p>
            <a:pPr algn="ctr" marL="0"/>
            <a:r>
              <a:rPr lang="en-US" b="true" i="false" sz="2000" baseline="0" u="none">
                <a:solidFill>
                  <a:schemeClr val="accent2"/>
                </a:solidFill>
                <a:latin typeface="Arial"/>
                <a:ea typeface="Arial"/>
              </a:rPr>
              <a:t>04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269812" y="2260036"/>
            <a:ext cx="2073758" cy="338554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音频链接</a:t>
            </a:r>
          </a:p>
        </p:txBody>
      </p:sp>
      <p:sp>
        <p:nvSpPr>
          <p:cNvPr name="AutoShape 22" id="22"/>
          <p:cNvSpPr/>
          <p:nvPr/>
        </p:nvSpPr>
        <p:spPr>
          <a:xfrm>
            <a:off x="7269811" y="2789665"/>
            <a:ext cx="2073758" cy="1032846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  <a:hlinkClick xmlns:ns0="http://schemas.openxmlformats.org/officeDocument/2006/relationships" ns0:id="rId2"/>
              </a:rPr>
              <a:t>音频链接</a:t>
            </a:r>
          </a:p>
        </p:txBody>
      </p:sp>
      <p:sp>
        <p:nvSpPr>
          <p:cNvPr name="AutoShape 23" id="23"/>
          <p:cNvSpPr/>
          <p:nvPr/>
        </p:nvSpPr>
        <p:spPr>
          <a:xfrm>
            <a:off x="9375140" y="1449244"/>
            <a:ext cx="2143760" cy="4684852"/>
          </a:xfrm>
          <a:prstGeom prst="roundRect">
            <a:avLst>
              <a:gd name="adj" fmla="val 0"/>
            </a:avLst>
          </a:prstGeom>
          <a:solidFill>
            <a:schemeClr val="accent1">
              <a:alpha val="15000"/>
            </a:schemeClr>
          </a:solidFill>
          <a:ln>
            <a:noFill/>
          </a:ln>
          <a:effectLst/>
        </p:spPr>
        <p:txBody>
          <a:bodyPr vert="horz" anchor="ctr" tIns="45720" lIns="91440" bIns="45720" rIns="91440"/>
          <a:p>
            <a:pPr algn="ctr" marL="0"/>
          </a:p>
        </p:txBody>
      </p:sp>
      <p:cxnSp>
        <p:nvCxnSpPr>
          <p:cNvPr name="Connector 24" id="24"/>
          <p:cNvCxnSpPr/>
          <p:nvPr/>
        </p:nvCxnSpPr>
        <p:spPr>
          <a:xfrm>
            <a:off x="9371554" y="6134097"/>
            <a:ext cx="2143761" cy="0"/>
          </a:xfrm>
          <a:prstGeom prst="line">
            <a:avLst/>
          </a:prstGeom>
          <a:ln w="63500">
            <a:solidFill>
              <a:schemeClr val="accent1"/>
            </a:solidFill>
          </a:ln>
        </p:spPr>
      </p:cxnSp>
      <p:sp>
        <p:nvSpPr>
          <p:cNvPr name="AutoShape 25" id="25"/>
          <p:cNvSpPr/>
          <p:nvPr/>
        </p:nvSpPr>
        <p:spPr>
          <a:xfrm>
            <a:off x="9400580" y="1087965"/>
            <a:ext cx="493512" cy="402152"/>
          </a:xfrm>
          <a:prstGeom prst="rect">
            <a:avLst/>
          </a:prstGeom>
        </p:spPr>
        <p:txBody>
          <a:bodyPr vert="horz" anchor="ctr" wrap="none" tIns="45720" lIns="91440" bIns="45720" rIns="91440">
            <a:noAutofit/>
          </a:bodyPr>
          <a:p>
            <a:pPr algn="ctr" marL="0"/>
            <a:r>
              <a:rPr lang="en-US" b="true" i="false" sz="2000" baseline="0" u="none">
                <a:solidFill>
                  <a:schemeClr val="accent1"/>
                </a:solidFill>
                <a:latin typeface="Arial"/>
                <a:ea typeface="Arial"/>
              </a:rPr>
              <a:t>05</a:t>
            </a:r>
          </a:p>
        </p:txBody>
      </p:sp>
      <p:sp>
        <p:nvSpPr>
          <p:cNvPr name="AutoShape 26" id="26"/>
          <p:cNvSpPr/>
          <p:nvPr/>
        </p:nvSpPr>
        <p:spPr>
          <a:xfrm>
            <a:off x="9441557" y="1638829"/>
            <a:ext cx="2073758" cy="338554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口语任务</a:t>
            </a:r>
          </a:p>
        </p:txBody>
      </p:sp>
      <p:sp>
        <p:nvSpPr>
          <p:cNvPr name="AutoShape 27" id="27"/>
          <p:cNvSpPr/>
          <p:nvPr/>
        </p:nvSpPr>
        <p:spPr>
          <a:xfrm>
            <a:off x="9441556" y="2168459"/>
            <a:ext cx="2073758" cy="516423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</a:pPr>
            <a:r>
              <a:rPr lang="zh-CN" b="false" i="false" sz="1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请说出汉语中一声（高平调）的音节示例。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811593" y="2081805"/>
            <a:ext cx="1373069" cy="1373063"/>
          </a:xfrm>
          <a:prstGeom prst="ellipse">
            <a:avLst/>
          </a:prstGeom>
          <a:solidFill>
            <a:schemeClr val="accent2"/>
          </a:solidFill>
          <a:ln cap="rnd">
            <a:noFill/>
            <a:prstDash val="solid"/>
          </a:ln>
          <a:effectLst/>
        </p:spPr>
        <p:txBody>
          <a:bodyPr vert="horz" rot="0" anchor="ctr" wrap="none" tIns="45720" lIns="91440" bIns="45720" rIns="91440">
            <a:normAutofit/>
          </a:bodyPr>
          <a:p>
            <a:pPr algn="ctr" marL="0"/>
            <a:r>
              <a:rPr lang="en-US" b="true" i="false" sz="4000" baseline="0" u="none">
                <a:solidFill>
                  <a:schemeClr val="lt1"/>
                </a:solidFill>
                <a:latin typeface="Arial"/>
                <a:ea typeface="Arial"/>
              </a:rPr>
              <a:t>01</a:t>
            </a:r>
          </a:p>
        </p:txBody>
      </p:sp>
      <p:sp>
        <p:nvSpPr>
          <p:cNvPr name="AutoShape 3" id="3"/>
          <p:cNvSpPr/>
          <p:nvPr/>
        </p:nvSpPr>
        <p:spPr>
          <a:xfrm>
            <a:off x="660400" y="2274456"/>
            <a:ext cx="3718845" cy="377026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r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将发一声的拼音和对应的汉字连起来。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660400" y="1902779"/>
            <a:ext cx="3786461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defRPr/>
            </a:pPr>
            <a:r>
              <a:rPr lang="zh-CN" b="true" i="false" sz="1600" baseline="0" u="none" altLang="en-US">
                <a:solidFill>
                  <a:schemeClr val="accent2"/>
                </a:solidFill>
                <a:latin typeface="微软雅黑"/>
                <a:ea typeface="微软雅黑"/>
              </a:rPr>
              <a:t>连线练习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5964951" y="2081805"/>
            <a:ext cx="1373069" cy="1373063"/>
          </a:xfrm>
          <a:prstGeom prst="ellipse">
            <a:avLst/>
          </a:prstGeom>
          <a:solidFill>
            <a:schemeClr val="accent4"/>
          </a:solidFill>
          <a:ln cap="rnd">
            <a:noFill/>
            <a:prstDash val="solid"/>
          </a:ln>
          <a:effectLst/>
        </p:spPr>
        <p:txBody>
          <a:bodyPr vert="horz" rot="0" anchor="ctr" wrap="none" tIns="45720" lIns="91440" bIns="45720" rIns="91440">
            <a:normAutofit/>
          </a:bodyPr>
          <a:p>
            <a:pPr algn="ctr" marL="0"/>
            <a:r>
              <a:rPr lang="en-US" b="true" i="false" sz="4000" baseline="0" u="none">
                <a:solidFill>
                  <a:schemeClr val="lt1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name="AutoShape 6" id="6"/>
          <p:cNvSpPr/>
          <p:nvPr/>
        </p:nvSpPr>
        <p:spPr>
          <a:xfrm>
            <a:off x="7739730" y="2274456"/>
            <a:ext cx="3788495" cy="377026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拼音：1. tiān 2. shān 3. huā
汉字：A. 花 B. 山 C. 天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7730404" y="1902779"/>
            <a:ext cx="3788495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accent4"/>
                </a:solidFill>
                <a:latin typeface="微软雅黑"/>
                <a:ea typeface="微软雅黑"/>
              </a:rPr>
              <a:t>拼音和汉字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4811593" y="3247163"/>
            <a:ext cx="1373069" cy="1373063"/>
          </a:xfrm>
          <a:prstGeom prst="ellipse">
            <a:avLst/>
          </a:prstGeom>
          <a:solidFill>
            <a:schemeClr val="accent1"/>
          </a:solidFill>
          <a:ln cap="rnd">
            <a:noFill/>
            <a:prstDash val="solid"/>
          </a:ln>
          <a:effectLst/>
        </p:spPr>
        <p:txBody>
          <a:bodyPr vert="horz" rot="0" anchor="ctr" wrap="none" tIns="45720" lIns="91440" bIns="45720" rIns="91440">
            <a:normAutofit/>
          </a:bodyPr>
          <a:p>
            <a:pPr algn="ctr" marL="0"/>
            <a:r>
              <a:rPr lang="en-US" b="true" i="false" sz="4000" baseline="0" u="none">
                <a:solidFill>
                  <a:schemeClr val="lt1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name="AutoShape 9" id="9"/>
          <p:cNvSpPr/>
          <p:nvPr/>
        </p:nvSpPr>
        <p:spPr>
          <a:xfrm>
            <a:off x="660400" y="4244096"/>
            <a:ext cx="3718845" cy="377026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r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请写出听到的一声音节。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632747" y="3832909"/>
            <a:ext cx="3786461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defRPr/>
            </a:pPr>
            <a:r>
              <a:rPr lang="zh-CN" b="true" i="false" sz="16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听写任务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>
            <a:off x="5964951" y="3247163"/>
            <a:ext cx="1373069" cy="1373063"/>
          </a:xfrm>
          <a:prstGeom prst="ellipse">
            <a:avLst/>
          </a:prstGeom>
          <a:solidFill>
            <a:schemeClr val="accent3"/>
          </a:solidFill>
          <a:ln cap="rnd">
            <a:noFill/>
            <a:prstDash val="solid"/>
          </a:ln>
          <a:effectLst/>
        </p:spPr>
        <p:txBody>
          <a:bodyPr vert="horz" rot="0" anchor="ctr" wrap="none" tIns="45720" lIns="91440" bIns="45720" rIns="91440">
            <a:normAutofit/>
          </a:bodyPr>
          <a:p>
            <a:pPr algn="ctr" marL="0"/>
            <a:r>
              <a:rPr lang="en-US" b="true" i="false" sz="4000" baseline="0" u="none">
                <a:solidFill>
                  <a:schemeClr val="lt1"/>
                </a:solidFill>
                <a:latin typeface="Arial"/>
                <a:ea typeface="Arial"/>
              </a:rPr>
              <a:t>04</a:t>
            </a:r>
          </a:p>
        </p:txBody>
      </p:sp>
      <p:sp>
        <p:nvSpPr>
          <p:cNvPr name="AutoShape 12" id="12"/>
          <p:cNvSpPr/>
          <p:nvPr/>
        </p:nvSpPr>
        <p:spPr>
          <a:xfrm>
            <a:off x="7739730" y="4244096"/>
            <a:ext cx="3788495" cy="754052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  <a:hlinkClick xmlns:ns0="http://schemas.openxmlformats.org/officeDocument/2006/relationships" ns0:id="rId2"/>
              </a:rPr>
              <a:t>音频链接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7730404" y="3832909"/>
            <a:ext cx="3788495" cy="338554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accent3"/>
                </a:solidFill>
                <a:latin typeface="微软雅黑"/>
                <a:ea typeface="微软雅黑"/>
              </a:rPr>
              <a:t>音频链接</a:t>
            </a:r>
            <a:endParaRPr lang="en-US" sz="1100"/>
          </a:p>
        </p:txBody>
      </p:sp>
      <p:sp>
        <p:nvSpPr>
          <p:cNvPr name="AutoShape 14" id="14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声调连线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482687" y="2721114"/>
            <a:ext cx="5036213" cy="707886"/>
          </a:xfrm>
        </p:spPr>
        <p:txBody>
          <a:bodyPr vert="horz" anchor="t" wrap="square" tIns="45720" lIns="91440" bIns="45720" rIns="91440">
            <a:spAutoFit/>
          </a:bodyPr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4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课程总结与作业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9490503" y="1432941"/>
            <a:ext cx="2028397" cy="1089529"/>
          </a:xfrm>
          <a:prstGeom prst="rect">
            <a:avLst/>
          </a:prstGeom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b="true" i="false" sz="7200" baseline="0" u="none">
                <a:solidFill>
                  <a:schemeClr val="tx1"/>
                </a:solidFill>
                <a:latin typeface="Arial"/>
                <a:ea typeface="Arial"/>
              </a:rPr>
              <a:t>06</a:t>
            </a:r>
            <a:endParaRPr lang="en-US" sz="1100"/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0" y="2804199"/>
            <a:ext cx="3987801" cy="4053801"/>
          </a:xfrm>
          <a:custGeom>
            <a:avLst/>
            <a:gdLst/>
            <a:ahLst/>
            <a:cxnLst/>
            <a:rect r="r" b="b" t="t" l="l"/>
            <a:pathLst>
              <a:path w="3987801" h="4053801" stroke="true" fill="norm" extrusionOk="true">
                <a:moveTo>
                  <a:pt x="1135743" y="0"/>
                </a:moveTo>
                <a:cubicBezTo>
                  <a:pt x="2710891" y="0"/>
                  <a:pt x="3987801" y="1276910"/>
                  <a:pt x="3987801" y="2852058"/>
                </a:cubicBezTo>
                <a:cubicBezTo>
                  <a:pt x="3987801" y="3245845"/>
                  <a:pt x="3907995" y="3620992"/>
                  <a:pt x="3763673" y="3962208"/>
                </a:cubicBezTo>
                <a:lnTo>
                  <a:pt x="3719550" y="4053801"/>
                </a:lnTo>
                <a:lnTo>
                  <a:pt x="0" y="4053801"/>
                </a:lnTo>
                <a:lnTo>
                  <a:pt x="0" y="236458"/>
                </a:lnTo>
                <a:lnTo>
                  <a:pt x="25594" y="224129"/>
                </a:lnTo>
                <a:cubicBezTo>
                  <a:pt x="366809" y="79807"/>
                  <a:pt x="741956" y="0"/>
                  <a:pt x="1135743" y="0"/>
                </a:cubicBezTo>
                <a:close/>
              </a:path>
            </a:pathLst>
          </a:custGeom>
          <a:gradFill rotWithShape="true" flip="none">
            <a:gsLst>
              <a:gs pos="3000">
                <a:schemeClr val="accent1">
                  <a:alpha val="42000"/>
                </a:schemeClr>
              </a:gs>
              <a:gs pos="100000">
                <a:schemeClr val="accent1">
                  <a:alpha val="97000"/>
                  <a:lumMod val="20000"/>
                  <a:lumOff val="80000"/>
                </a:schemeClr>
              </a:gs>
            </a:gsLst>
            <a:lin ang="13500000"/>
            <a:tileRect/>
          </a:gradFill>
          <a:ln>
            <a:noFill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Freeform 3" id="3"/>
          <p:cNvSpPr/>
          <p:nvPr/>
        </p:nvSpPr>
        <p:spPr>
          <a:xfrm>
            <a:off x="11040426" y="2834086"/>
            <a:ext cx="1151574" cy="2829887"/>
          </a:xfrm>
          <a:custGeom>
            <a:avLst/>
            <a:gdLst/>
            <a:ahLst/>
            <a:cxnLst/>
            <a:rect r="r" b="b" t="t" l="l"/>
            <a:pathLst>
              <a:path w="1151574" h="2829887" stroke="true" fill="norm" extrusionOk="true">
                <a:moveTo>
                  <a:pt x="1151574" y="0"/>
                </a:moveTo>
                <a:lnTo>
                  <a:pt x="1151574" y="2829887"/>
                </a:lnTo>
                <a:lnTo>
                  <a:pt x="1015181" y="2794817"/>
                </a:lnTo>
                <a:cubicBezTo>
                  <a:pt x="427037" y="2611885"/>
                  <a:pt x="0" y="2063284"/>
                  <a:pt x="0" y="1414943"/>
                </a:cubicBezTo>
                <a:cubicBezTo>
                  <a:pt x="0" y="766602"/>
                  <a:pt x="427037" y="218002"/>
                  <a:pt x="1015181" y="35070"/>
                </a:cubicBezTo>
                <a:close/>
              </a:path>
            </a:pathLst>
          </a:custGeom>
          <a:gradFill rotWithShape="true" flip="none">
            <a:gsLst>
              <a:gs pos="4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/>
            <a:tileRect/>
          </a:gradFill>
          <a:ln>
            <a:noFill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Freeform 4" id="4"/>
          <p:cNvSpPr/>
          <p:nvPr/>
        </p:nvSpPr>
        <p:spPr>
          <a:xfrm>
            <a:off x="9217209" y="457956"/>
            <a:ext cx="774202" cy="774202"/>
          </a:xfrm>
          <a:custGeom>
            <a:avLst/>
            <a:gdLst/>
            <a:ahLst/>
            <a:cxnLst/>
            <a:rect r="r" b="b" t="t" l="l"/>
            <a:pathLst>
              <a:path w="774202" h="774202" stroke="true" fill="norm" extrusionOk="true">
                <a:moveTo>
                  <a:pt x="387101" y="0"/>
                </a:moveTo>
                <a:cubicBezTo>
                  <a:pt x="600891" y="0"/>
                  <a:pt x="774202" y="173311"/>
                  <a:pt x="774202" y="387101"/>
                </a:cubicBezTo>
                <a:cubicBezTo>
                  <a:pt x="774202" y="600891"/>
                  <a:pt x="600891" y="774202"/>
                  <a:pt x="387101" y="774202"/>
                </a:cubicBezTo>
                <a:cubicBezTo>
                  <a:pt x="173311" y="774202"/>
                  <a:pt x="0" y="600891"/>
                  <a:pt x="0" y="387101"/>
                </a:cubicBezTo>
                <a:cubicBezTo>
                  <a:pt x="0" y="173311"/>
                  <a:pt x="173311" y="0"/>
                  <a:pt x="387101" y="0"/>
                </a:cubicBezTo>
                <a:close/>
              </a:path>
            </a:pathLst>
          </a:custGeom>
          <a:gradFill rotWithShape="true" flip="none">
            <a:gsLst>
              <a:gs pos="4000">
                <a:schemeClr val="accent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13500000"/>
            <a:tileRect/>
          </a:gradFill>
          <a:ln>
            <a:noFill/>
          </a:ln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4322399" y="2285190"/>
            <a:ext cx="575266" cy="575416"/>
          </a:xfrm>
          <a:prstGeom prst="round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vert="horz" anchor="ctr" tIns="25395" lIns="25395" bIns="25395" rIns="25395"/>
          <a:p>
            <a:pPr fontAlgn="auto" algn="ctr" indent="0" marR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true" i="false" sz="1400" baseline="0" u="none">
                <a:ln/>
                <a:solidFill>
                  <a:schemeClr val="bg1"/>
                </a:solidFill>
                <a:effectLst/>
                <a:latin typeface="Arial"/>
                <a:ea typeface="Arial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5032081" y="2381475"/>
            <a:ext cx="2889659" cy="402291"/>
          </a:xfrm>
          <a:prstGeom prst="rect">
            <a:avLst/>
          </a:prstGeom>
          <a:noFill/>
          <a:ln>
            <a:noFill/>
          </a:ln>
        </p:spPr>
        <p:txBody>
          <a:bodyPr anchor="ctr" rtlCol="false" vert="horz" wrap="square" tIns="46800" lIns="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b="true" i="false" sz="2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课程导入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8150617" y="2285190"/>
            <a:ext cx="575266" cy="575416"/>
          </a:xfrm>
          <a:prstGeom prst="round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anchor="ctr" tIns="25395" lIns="25395" bIns="25395" rIns="25395"/>
          <a:p>
            <a:pPr algn="ctr" marL="0"/>
            <a:r>
              <a:rPr lang="en-US" b="true" i="false" sz="1400" baseline="0" u="none">
                <a:solidFill>
                  <a:schemeClr val="bg1"/>
                </a:solidFill>
                <a:latin typeface="Arial"/>
                <a:ea typeface="Arial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8880772" y="2371752"/>
            <a:ext cx="2638128" cy="402291"/>
          </a:xfrm>
          <a:prstGeom prst="rect">
            <a:avLst/>
          </a:prstGeom>
          <a:noFill/>
          <a:ln>
            <a:noFill/>
          </a:ln>
        </p:spPr>
        <p:txBody>
          <a:bodyPr anchor="ctr" rtlCol="false" vert="horz" wrap="square" tIns="46800" lIns="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b="true" i="false" sz="2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认识一声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>
            <a:off x="4322399" y="3812655"/>
            <a:ext cx="575266" cy="575416"/>
          </a:xfrm>
          <a:prstGeom prst="round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anchor="ctr" tIns="25395" lIns="25395" bIns="25395" rIns="25395"/>
          <a:p>
            <a:pPr algn="ctr" marL="0"/>
            <a:r>
              <a:rPr lang="en-US" b="true" i="false" sz="1400" baseline="0" u="none">
                <a:solidFill>
                  <a:schemeClr val="bg1"/>
                </a:solidFill>
                <a:latin typeface="Arial"/>
                <a:ea typeface="Arial"/>
              </a:rPr>
              <a:t>03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5032081" y="3899217"/>
            <a:ext cx="2889659" cy="402291"/>
          </a:xfrm>
          <a:prstGeom prst="rect">
            <a:avLst/>
          </a:prstGeom>
          <a:noFill/>
          <a:ln>
            <a:noFill/>
          </a:ln>
        </p:spPr>
        <p:txBody>
          <a:bodyPr anchor="ctr" rtlCol="false" vert="horz" wrap="square" tIns="46800" lIns="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b="true" i="false" sz="2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声发音技巧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>
            <a:off x="8150617" y="3812655"/>
            <a:ext cx="575266" cy="575416"/>
          </a:xfrm>
          <a:prstGeom prst="round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vert="horz" anchor="ctr" tIns="25395" lIns="25395" bIns="25395" rIns="25395"/>
          <a:p>
            <a:pPr algn="ctr" marL="0"/>
            <a:r>
              <a:rPr lang="en-US" b="true" i="false" sz="1400" baseline="0" u="none">
                <a:solidFill>
                  <a:schemeClr val="bg1"/>
                </a:solidFill>
                <a:latin typeface="Arial"/>
                <a:ea typeface="Arial"/>
              </a:rPr>
              <a:t>04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8858446" y="3892716"/>
            <a:ext cx="2638129" cy="402291"/>
          </a:xfrm>
          <a:prstGeom prst="rect">
            <a:avLst/>
          </a:prstGeom>
          <a:noFill/>
          <a:ln>
            <a:noFill/>
          </a:ln>
        </p:spPr>
        <p:txBody>
          <a:bodyPr anchor="ctr" rtlCol="false" vert="horz" wrap="square" tIns="46800" lIns="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b="true" i="false" sz="2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练习与巩固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660399" y="1130301"/>
            <a:ext cx="3327401" cy="1065548"/>
          </a:xfrm>
          <a:prstGeom prst="rect">
            <a:avLst/>
          </a:prstGeom>
        </p:spPr>
        <p:txBody>
          <a:bodyPr vert="horz" anchor="b" wrap="square" tIns="45720" lIns="91440" bIns="45720" rIns="91440">
            <a:normAutofit/>
          </a:bodyPr>
          <a:p>
            <a:pPr algn="l" marL="0"/>
            <a:r>
              <a:rPr lang="zh-CN" b="true" i="false" sz="5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目录</a:t>
            </a:r>
          </a:p>
        </p:txBody>
      </p:sp>
      <p:sp>
        <p:nvSpPr>
          <p:cNvPr name="AutoShape 14" id="14"/>
          <p:cNvSpPr/>
          <p:nvPr/>
        </p:nvSpPr>
        <p:spPr>
          <a:xfrm>
            <a:off x="52646" y="2285190"/>
            <a:ext cx="4049594" cy="3693886"/>
          </a:xfrm>
          <a:prstGeom prst="rect">
            <a:avLst/>
          </a:prstGeom>
          <a:blipFill rotWithShape="true">
            <a:blip r:embed="rId2"/>
            <a:srcRect/>
            <a:stretch>
              <a:fillRect t="0" l="53" b="0" r="0"/>
            </a:stretch>
          </a:blipFill>
          <a:ln>
            <a:noFill/>
          </a:ln>
        </p:spPr>
        <p:txBody>
          <a:bodyPr vert="horz" anchor="ctr" tIns="45720" lIns="91440" bIns="45720" rIns="91440"/>
          <a:p>
            <a:pPr algn="ctr" marL="0"/>
          </a:p>
        </p:txBody>
      </p:sp>
      <p:sp>
        <p:nvSpPr>
          <p:cNvPr name="AutoShape 15" id="15"/>
          <p:cNvSpPr/>
          <p:nvPr/>
        </p:nvSpPr>
        <p:spPr>
          <a:xfrm>
            <a:off x="4339119" y="5329173"/>
            <a:ext cx="575266" cy="575416"/>
          </a:xfrm>
          <a:prstGeom prst="round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vert="horz" anchor="ctr" tIns="25395" lIns="25395" bIns="25395" rIns="25395"/>
          <a:p>
            <a:pPr fontAlgn="auto" algn="ctr" indent="0" marR="0" mar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true" i="false" sz="1400" baseline="0" u="none">
                <a:ln/>
                <a:solidFill>
                  <a:schemeClr val="bg1"/>
                </a:solidFill>
                <a:effectLst/>
                <a:latin typeface="Arial"/>
                <a:ea typeface="Arial"/>
              </a:rPr>
              <a:t>05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5048801" y="5425458"/>
            <a:ext cx="2889659" cy="402291"/>
          </a:xfrm>
          <a:prstGeom prst="rect">
            <a:avLst/>
          </a:prstGeom>
          <a:noFill/>
          <a:ln>
            <a:noFill/>
          </a:ln>
        </p:spPr>
        <p:txBody>
          <a:bodyPr anchor="ctr" rtlCol="false" vert="horz" wrap="square" tIns="46800" lIns="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b="true" i="false" sz="2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扩展应用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8160513" y="5329173"/>
            <a:ext cx="575266" cy="575416"/>
          </a:xfrm>
          <a:prstGeom prst="round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vert="horz" anchor="ctr" tIns="25395" lIns="25395" bIns="25395" rIns="25395"/>
          <a:p>
            <a:pPr algn="ctr" marL="0"/>
            <a:r>
              <a:rPr lang="en-US" b="true" i="false" sz="1400" baseline="0" u="none">
                <a:solidFill>
                  <a:schemeClr val="bg1"/>
                </a:solidFill>
                <a:latin typeface="Arial"/>
                <a:ea typeface="Arial"/>
              </a:rPr>
              <a:t>06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8890668" y="5415735"/>
            <a:ext cx="2638128" cy="402291"/>
          </a:xfrm>
          <a:prstGeom prst="rect">
            <a:avLst/>
          </a:prstGeom>
          <a:noFill/>
          <a:ln>
            <a:noFill/>
          </a:ln>
        </p:spPr>
        <p:txBody>
          <a:bodyPr anchor="ctr" rtlCol="false" vert="horz" wrap="square" tIns="46800" lIns="0" bIns="46800" rIns="90000">
            <a:spAutoFit/>
          </a:bodyPr>
          <a:lstStyle/>
          <a:p>
            <a:pPr algn="l" marL="0">
              <a:lnSpc>
                <a:spcPct val="100000"/>
              </a:lnSpc>
              <a:spcBef>
                <a:spcPct val="0"/>
              </a:spcBef>
              <a:defRPr/>
            </a:pPr>
            <a:r>
              <a:rPr lang="zh-CN" b="true" i="false" sz="2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课程总结与作业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课程总结</a:t>
            </a:r>
          </a:p>
        </p:txBody>
      </p:sp>
      <p:sp>
        <p:nvSpPr>
          <p:cNvPr name="AutoShape 3" id="3"/>
          <p:cNvSpPr/>
          <p:nvPr/>
        </p:nvSpPr>
        <p:spPr>
          <a:xfrm>
            <a:off x="1448801" y="1400174"/>
            <a:ext cx="1490663" cy="1491456"/>
          </a:xfrm>
          <a:prstGeom prst="ellipse">
            <a:avLst/>
          </a:prstGeom>
          <a:blipFill>
            <a:blip r:embed="rId2"/>
            <a:srcRect/>
            <a:stretch>
              <a:fillRect t="0" l="-25039" b="0" r="-25039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anchor="ctr" wrap="square" tIns="45720" lIns="91440" bIns="45720" rIns="9144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>
            <a:off x="1448801" y="3966370"/>
            <a:ext cx="1490663" cy="1491456"/>
          </a:xfrm>
          <a:prstGeom prst="ellipse">
            <a:avLst/>
          </a:prstGeom>
          <a:blipFill>
            <a:blip r:embed="rId3"/>
            <a:srcRect/>
            <a:stretch>
              <a:fillRect t="0" l="-39211" b="0" r="-39211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anchor="ctr" wrap="square" tIns="45720" lIns="91440" bIns="45720" rIns="9144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>
            <a:off x="3610369" y="1454046"/>
            <a:ext cx="7132829" cy="338554"/>
          </a:xfrm>
          <a:prstGeom prst="rect">
            <a:avLst/>
          </a:prstGeom>
          <a:noFill/>
          <a:ln>
            <a:noFill/>
          </a:ln>
        </p:spPr>
        <p:txBody>
          <a:bodyPr vert="horz" rot="0" anchor="b" wrap="square" tIns="45720" lIns="91440" bIns="45720" rIns="91440">
            <a:prstTxWarp prst="textNoShape">
              <a:avLst/>
            </a:prstTxWarp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知识回顾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3610369" y="1906226"/>
            <a:ext cx="7132829" cy="102374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chemeClr val="tx1"/>
                </a:solidFill>
                <a:effectLst/>
                <a:latin typeface="微软雅黑"/>
                <a:ea typeface="微软雅黑"/>
              </a:rPr>
              <a:t>今天我们学习了汉语拼音的一声，一声高平，像飞机在空中平稳飞行。多听多练，声调会越来越标准。</a:t>
            </a:r>
            <a:endParaRPr lang="en-US" sz="1100"/>
          </a:p>
        </p:txBody>
      </p:sp>
      <p:cxnSp>
        <p:nvCxnSpPr>
          <p:cNvPr name="Connector 7" id="7"/>
          <p:cNvCxnSpPr/>
          <p:nvPr/>
        </p:nvCxnSpPr>
        <p:spPr>
          <a:xfrm>
            <a:off x="3737370" y="1818390"/>
            <a:ext cx="2354421" cy="0"/>
          </a:xfrm>
          <a:prstGeom prst="line">
            <a:avLst/>
          </a:prstGeom>
          <a:noFill/>
          <a:ln w="9525">
            <a:solidFill>
              <a:schemeClr val="accent2"/>
            </a:solidFill>
          </a:ln>
        </p:spPr>
      </p:cxnSp>
      <p:sp>
        <p:nvSpPr>
          <p:cNvPr name="AutoShape 8" id="8"/>
          <p:cNvSpPr/>
          <p:nvPr/>
        </p:nvSpPr>
        <p:spPr>
          <a:xfrm>
            <a:off x="3610370" y="3981904"/>
            <a:ext cx="7132829" cy="338554"/>
          </a:xfrm>
          <a:prstGeom prst="rect">
            <a:avLst/>
          </a:prstGeom>
          <a:noFill/>
          <a:ln>
            <a:noFill/>
          </a:ln>
        </p:spPr>
        <p:txBody>
          <a:bodyPr vert="horz" rot="0" anchor="b" wrap="square" tIns="45720" lIns="91440" bIns="45720" rIns="91440">
            <a:prstTxWarp prst="textNoShape">
              <a:avLst/>
            </a:prstTxWarp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口语任务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3610370" y="4434084"/>
            <a:ext cx="7132829" cy="102374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chemeClr val="tx1"/>
                </a:solidFill>
                <a:effectLst/>
                <a:latin typeface="微软雅黑"/>
                <a:ea typeface="微软雅黑"/>
              </a:rPr>
              <a:t>请说出汉语中一声（高平调）的音节示例。</a:t>
            </a:r>
            <a:endParaRPr lang="en-US" sz="1100"/>
          </a:p>
        </p:txBody>
      </p:sp>
      <p:cxnSp>
        <p:nvCxnSpPr>
          <p:cNvPr name="Connector 10" id="10"/>
          <p:cNvCxnSpPr/>
          <p:nvPr/>
        </p:nvCxnSpPr>
        <p:spPr>
          <a:xfrm>
            <a:off x="3737371" y="4346248"/>
            <a:ext cx="2354421" cy="0"/>
          </a:xfrm>
          <a:prstGeom prst="line">
            <a:avLst/>
          </a:prstGeom>
          <a:noFill/>
          <a:ln w="9525">
            <a:solidFill>
              <a:schemeClr val="accent2"/>
            </a:solidFill>
          </a:ln>
        </p:spPr>
      </p:cxn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>
            <a:off x="1022504" y="2880361"/>
            <a:ext cx="676841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</p:cxnSp>
      <p:sp>
        <p:nvSpPr>
          <p:cNvPr name="Freeform 3" id="3"/>
          <p:cNvSpPr/>
          <p:nvPr/>
        </p:nvSpPr>
        <p:spPr>
          <a:xfrm>
            <a:off x="6845302" y="1193800"/>
            <a:ext cx="4470398" cy="4470400"/>
          </a:xfrm>
          <a:custGeom>
            <a:avLst/>
            <a:gdLst/>
            <a:ahLst/>
            <a:cxnLst/>
            <a:rect r="r" b="b" t="t" l="l"/>
            <a:pathLst>
              <a:path w="4739226" h="4739228" stroke="true" fill="norm" extrusionOk="true">
                <a:moveTo>
                  <a:pt x="2369613" y="0"/>
                </a:moveTo>
                <a:cubicBezTo>
                  <a:pt x="3678314" y="0"/>
                  <a:pt x="4739226" y="1060912"/>
                  <a:pt x="4739226" y="2369614"/>
                </a:cubicBezTo>
                <a:lnTo>
                  <a:pt x="4739225" y="2369614"/>
                </a:lnTo>
                <a:cubicBezTo>
                  <a:pt x="4739225" y="3678316"/>
                  <a:pt x="3678313" y="4739228"/>
                  <a:pt x="2369612" y="4739228"/>
                </a:cubicBezTo>
                <a:lnTo>
                  <a:pt x="0" y="4739228"/>
                </a:lnTo>
                <a:lnTo>
                  <a:pt x="0" y="2369614"/>
                </a:lnTo>
                <a:cubicBezTo>
                  <a:pt x="0" y="1060912"/>
                  <a:pt x="1060912" y="0"/>
                  <a:pt x="2369613" y="0"/>
                </a:cubicBezTo>
                <a:close/>
              </a:path>
            </a:pathLst>
          </a:custGeom>
          <a:blipFill>
            <a:blip r:embed="rId2"/>
            <a:stretch>
              <a:fillRect t="0" l="-25071" b="0" r="-24929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876300" y="2236710"/>
            <a:ext cx="5422900" cy="369332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l" fontAlgn="auto" indent="0" marR="0" marL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b="true" i="false" sz="1800" baseline="0" u="none" altLang="en-US">
                <a:ln/>
                <a:solidFill>
                  <a:schemeClr val="tx1"/>
                </a:solidFill>
                <a:effectLst/>
                <a:latin typeface="微软雅黑"/>
                <a:ea typeface="微软雅黑"/>
              </a:rPr>
              <a:t>作业内容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876300" y="3154681"/>
            <a:ext cx="5422900" cy="45339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fontAlgn="auto" indent="0" marR="0" mar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b="false" i="false" sz="1400" baseline="0" u="none" altLang="en-US">
                <a:ln/>
                <a:solidFill>
                  <a:schemeClr val="tx1"/>
                </a:solidFill>
                <a:effectLst/>
                <a:latin typeface="微软雅黑"/>
                <a:ea typeface="微软雅黑"/>
              </a:rPr>
              <a:t>练习朗读今天学过的一声词语5遍；在生活中找找更多一声词语，并尝试读出来；预习二声的内容，为下节课做准备。</a:t>
            </a:r>
            <a:endParaRPr lang="en-US" sz="1100"/>
          </a:p>
        </p:txBody>
      </p:sp>
      <p:sp>
        <p:nvSpPr>
          <p:cNvPr name="Freeform 6" id="6"/>
          <p:cNvSpPr/>
          <p:nvPr/>
        </p:nvSpPr>
        <p:spPr>
          <a:xfrm flipV="true">
            <a:off x="10172709" y="4877354"/>
            <a:ext cx="786846" cy="786846"/>
          </a:xfrm>
          <a:custGeom>
            <a:avLst/>
            <a:gdLst/>
            <a:ahLst/>
            <a:cxnLst/>
            <a:rect r="r" b="b" t="t" l="l"/>
            <a:pathLst>
              <a:path w="4739226" h="4739228" stroke="true" fill="norm" extrusionOk="true">
                <a:moveTo>
                  <a:pt x="2369613" y="0"/>
                </a:moveTo>
                <a:cubicBezTo>
                  <a:pt x="3678314" y="0"/>
                  <a:pt x="4739226" y="1060912"/>
                  <a:pt x="4739226" y="2369614"/>
                </a:cubicBezTo>
                <a:lnTo>
                  <a:pt x="4739225" y="2369614"/>
                </a:lnTo>
                <a:cubicBezTo>
                  <a:pt x="4739225" y="3678316"/>
                  <a:pt x="3678313" y="4739228"/>
                  <a:pt x="2369612" y="4739228"/>
                </a:cubicBezTo>
                <a:lnTo>
                  <a:pt x="0" y="4739228"/>
                </a:lnTo>
                <a:lnTo>
                  <a:pt x="0" y="2369614"/>
                </a:lnTo>
                <a:cubicBezTo>
                  <a:pt x="0" y="1060912"/>
                  <a:pt x="1060912" y="0"/>
                  <a:pt x="2369613" y="0"/>
                </a:cubicBez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miter lim="800000"/>
          </a:ln>
          <a:effectLst/>
        </p:spPr>
        <p:txBody>
          <a:bodyPr vert="horz" anchor="ctr" wrap="square" tIns="45720" lIns="91440" bIns="45720" rIns="91440">
            <a:noAutofit/>
          </a:bodyPr>
          <a:p>
            <a:pPr algn="ctr" marL="0"/>
          </a:p>
        </p:txBody>
      </p:sp>
      <p:sp>
        <p:nvSpPr>
          <p:cNvPr name="AutoShape 7" id="7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课后作业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课堂结束</a:t>
            </a:r>
          </a:p>
        </p:txBody>
      </p:sp>
      <p:sp>
        <p:nvSpPr>
          <p:cNvPr name="AutoShape 3" id="3"/>
          <p:cNvSpPr/>
          <p:nvPr/>
        </p:nvSpPr>
        <p:spPr>
          <a:xfrm>
            <a:off x="972614" y="2479415"/>
            <a:ext cx="2286102" cy="2427446"/>
          </a:xfrm>
          <a:prstGeom prst="roundRect">
            <a:avLst>
              <a:gd name="adj" fmla="val 2500"/>
            </a:avLst>
          </a:prstGeom>
          <a:blipFill>
            <a:blip r:embed="rId2"/>
            <a:srcRect/>
            <a:stretch>
              <a:fillRect t="0" l="0" b="0" r="0"/>
            </a:stretch>
          </a:blipFill>
          <a:ln>
            <a:noFill/>
          </a:ln>
          <a:effectLst/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6327416" y="2479415"/>
            <a:ext cx="2286102" cy="2427446"/>
          </a:xfrm>
          <a:prstGeom prst="roundRect">
            <a:avLst>
              <a:gd name="adj" fmla="val 2500"/>
            </a:avLst>
          </a:prstGeom>
          <a:blipFill>
            <a:blip r:embed="rId3"/>
            <a:stretch>
              <a:fillRect t="0" l="0" b="0" r="0"/>
            </a:stretch>
          </a:blipFill>
          <a:ln>
            <a:noFill/>
          </a:ln>
          <a:effectLst/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TextBox 5" id="5"/>
          <p:cNvSpPr txBox="true"/>
          <p:nvPr/>
        </p:nvSpPr>
        <p:spPr>
          <a:xfrm flipH="true">
            <a:off x="3415172" y="2471328"/>
            <a:ext cx="2491556" cy="338554"/>
          </a:xfrm>
          <a:prstGeom prst="rect">
            <a:avLst/>
          </a:prstGeom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感谢语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flipH="true">
            <a:off x="3415171" y="2875458"/>
            <a:ext cx="2491558" cy="2316019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同学们今天表现很棒！下节课再见！</a:t>
            </a:r>
          </a:p>
        </p:txBody>
      </p:sp>
      <p:sp>
        <p:nvSpPr>
          <p:cNvPr name="TextBox 7" id="7"/>
          <p:cNvSpPr txBox="true"/>
          <p:nvPr/>
        </p:nvSpPr>
        <p:spPr>
          <a:xfrm flipH="true">
            <a:off x="8763858" y="2471328"/>
            <a:ext cx="2491557" cy="338554"/>
          </a:xfrm>
          <a:prstGeom prst="rect">
            <a:avLst/>
          </a:prstGeom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图片展示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 flipH="true">
            <a:off x="8763859" y="2875458"/>
            <a:ext cx="2491558" cy="2316019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2533471"/>
            <a:ext cx="6235700" cy="1200329"/>
          </a:xfrm>
        </p:spPr>
        <p:txBody>
          <a:bodyPr vert="horz" anchor="b" tIns="45720" lIns="91440" bIns="45720" rIns="91440">
            <a:spAutoFit/>
          </a:bodyPr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72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谢谢观看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482687" y="2721114"/>
            <a:ext cx="5036213" cy="707886"/>
          </a:xfrm>
        </p:spPr>
        <p:txBody>
          <a:bodyPr vert="horz" anchor="t" wrap="square" tIns="45720" lIns="91440" bIns="45720" rIns="91440">
            <a:spAutoFit/>
          </a:bodyPr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4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课程导入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9490503" y="1432941"/>
            <a:ext cx="2028397" cy="1089529"/>
          </a:xfrm>
          <a:prstGeom prst="rect">
            <a:avLst/>
          </a:prstGeom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b="true" i="false" sz="7200" baseline="0" u="none">
                <a:solidFill>
                  <a:schemeClr val="tx1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欢迎来到汉语世界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6594565" y="1941373"/>
            <a:ext cx="4965700" cy="3595087"/>
          </a:xfrm>
          <a:prstGeom prst="roundRect">
            <a:avLst>
              <a:gd name="adj" fmla="val 6000"/>
            </a:avLst>
          </a:prstGeom>
          <a:blipFill>
            <a:blip r:embed="rId2"/>
            <a:srcRect/>
            <a:stretch>
              <a:fillRect t="0" l="0" b="0" r="0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anchor="ctr" tIns="45720" lIns="91440" bIns="45720" rIns="91440"/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1387894" y="1831989"/>
            <a:ext cx="5012905" cy="338555"/>
          </a:xfrm>
          <a:prstGeom prst="rect">
            <a:avLst/>
          </a:prstGeom>
          <a:noFill/>
          <a:ln>
            <a:noFill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chemeClr val="tx1"/>
                </a:solidFill>
                <a:effectLst/>
                <a:latin typeface="微软雅黑"/>
                <a:ea typeface="微软雅黑"/>
              </a:rPr>
              <a:t>课堂问候</a:t>
            </a:r>
          </a:p>
        </p:txBody>
      </p:sp>
      <p:sp>
        <p:nvSpPr>
          <p:cNvPr name="AutoShape 5" id="5"/>
          <p:cNvSpPr/>
          <p:nvPr/>
        </p:nvSpPr>
        <p:spPr>
          <a:xfrm>
            <a:off x="1387894" y="2231129"/>
            <a:ext cx="5012905" cy="700576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同学们好！见到你们真开心！今天天气怎么样？你吃午饭了吗？让我们一起开始今天的中文学习之旅吧！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689864" y="1970491"/>
            <a:ext cx="614386" cy="527200"/>
          </a:xfrm>
          <a:prstGeom prst="roundRect">
            <a:avLst>
              <a:gd name="adj" fmla="val 19426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/>
          </a:gradFill>
          <a:effectLst>
            <a:outerShdw algn="ctr" blurRad="177800" dir="2700000" dist="152400" rotWithShape="false">
              <a:schemeClr val="accent1">
                <a:alpha val="20000"/>
              </a:schemeClr>
            </a:outerShdw>
          </a:effectLst>
        </p:spPr>
        <p:txBody>
          <a:bodyPr anchor="ctr" rtlCol="false" vert="horz" wrap="square" tIns="108000" lIns="108000" bIns="108000" rIns="108000">
            <a:noAutofit/>
          </a:bodyPr>
          <a:lstStyle/>
          <a:p>
            <a:pPr algn="ctr" marL="0">
              <a:defRPr/>
            </a:pPr>
            <a:r>
              <a:rPr lang="en-US" b="true" i="false" sz="1800" baseline="0" u="none">
                <a:solidFill>
                  <a:srgbClr val="FFFFFF"/>
                </a:solidFill>
                <a:latin typeface="Arial"/>
                <a:ea typeface="Arial"/>
              </a:rPr>
              <a:t>01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1387894" y="3311056"/>
            <a:ext cx="5012905" cy="338555"/>
          </a:xfrm>
          <a:prstGeom prst="rect">
            <a:avLst/>
          </a:prstGeom>
          <a:noFill/>
          <a:ln>
            <a:noFill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chemeClr val="tx1"/>
                </a:solidFill>
                <a:effectLst/>
                <a:latin typeface="微软雅黑"/>
                <a:ea typeface="微软雅黑"/>
              </a:rPr>
              <a:t>图片展示</a:t>
            </a:r>
          </a:p>
        </p:txBody>
      </p:sp>
      <p:sp>
        <p:nvSpPr>
          <p:cNvPr name="AutoShape 8" id="8"/>
          <p:cNvSpPr/>
          <p:nvPr/>
        </p:nvSpPr>
        <p:spPr>
          <a:xfrm>
            <a:off x="1387894" y="3710193"/>
            <a:ext cx="5012905" cy="700576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689864" y="3449556"/>
            <a:ext cx="614386" cy="527200"/>
          </a:xfrm>
          <a:prstGeom prst="roundRect">
            <a:avLst>
              <a:gd name="adj" fmla="val 19426"/>
            </a:avLst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50000">
                <a:schemeClr val="accent2"/>
              </a:gs>
            </a:gsLst>
            <a:lin ang="2700000"/>
          </a:gradFill>
          <a:effectLst>
            <a:outerShdw algn="ctr" blurRad="177800" dir="2700000" dist="152400" rotWithShape="false">
              <a:schemeClr val="accent2">
                <a:alpha val="20000"/>
              </a:schemeClr>
            </a:outerShdw>
          </a:effectLst>
        </p:spPr>
        <p:txBody>
          <a:bodyPr anchor="ctr" rtlCol="false" vert="horz" wrap="none" tIns="108000" lIns="108000" bIns="108000" rIns="108000">
            <a:noAutofit/>
          </a:bodyPr>
          <a:lstStyle/>
          <a:p>
            <a:pPr algn="ctr" marL="0">
              <a:defRPr/>
            </a:pPr>
            <a:r>
              <a:rPr lang="en-US" b="true" i="false" sz="2000" baseline="0" u="none">
                <a:solidFill>
                  <a:srgbClr val="FFFFFF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>
            <a:off x="1387894" y="4790120"/>
            <a:ext cx="5012905" cy="338554"/>
          </a:xfrm>
          <a:prstGeom prst="rect">
            <a:avLst/>
          </a:prstGeom>
          <a:noFill/>
          <a:ln>
            <a:noFill/>
          </a:ln>
        </p:spPr>
        <p:txBody>
          <a:bodyPr vert="horz" anchor="b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chemeClr val="tx1"/>
                </a:solidFill>
                <a:effectLst/>
                <a:latin typeface="微软雅黑"/>
                <a:ea typeface="微软雅黑"/>
              </a:rPr>
              <a:t>课前热身</a:t>
            </a:r>
          </a:p>
        </p:txBody>
      </p:sp>
      <p:sp>
        <p:nvSpPr>
          <p:cNvPr name="AutoShape 11" id="11"/>
          <p:cNvSpPr/>
          <p:nvPr/>
        </p:nvSpPr>
        <p:spPr>
          <a:xfrm>
            <a:off x="1387894" y="5189256"/>
            <a:ext cx="5012905" cy="700576"/>
          </a:xfrm>
          <a:prstGeom prst="rect">
            <a:avLst/>
          </a:prstGeom>
          <a:noFill/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上节课我们学习了什么？还记得吗？老师布置的作业大家都完成了吗？有没有遇到什么困难？现在我们一起来检查！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689864" y="4928620"/>
            <a:ext cx="614386" cy="527200"/>
          </a:xfrm>
          <a:prstGeom prst="roundRect">
            <a:avLst>
              <a:gd name="adj" fmla="val 19426"/>
            </a:avLst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</a:gsLst>
            <a:lin ang="2700000"/>
          </a:gradFill>
          <a:effectLst>
            <a:outerShdw algn="ctr" blurRad="177800" dir="2700000" dist="152400" rotWithShape="false">
              <a:schemeClr val="accent1">
                <a:alpha val="20000"/>
              </a:schemeClr>
            </a:outerShdw>
          </a:effectLst>
        </p:spPr>
        <p:txBody>
          <a:bodyPr anchor="ctr" rtlCol="false" vert="horz" wrap="square" tIns="108000" lIns="108000" bIns="108000" rIns="108000">
            <a:noAutofit/>
          </a:bodyPr>
          <a:lstStyle/>
          <a:p>
            <a:pPr algn="ctr" marL="0">
              <a:defRPr/>
            </a:pPr>
            <a:r>
              <a:rPr lang="en-US" b="true" i="false" sz="1800" baseline="0" u="none">
                <a:solidFill>
                  <a:srgbClr val="FFFFFF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482687" y="2721114"/>
            <a:ext cx="5036213" cy="707886"/>
          </a:xfrm>
        </p:spPr>
        <p:txBody>
          <a:bodyPr vert="horz" anchor="t" wrap="square" tIns="45720" lIns="91440" bIns="45720" rIns="91440">
            <a:spAutoFit/>
          </a:bodyPr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4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认识一声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9490503" y="1432941"/>
            <a:ext cx="2028397" cy="1089529"/>
          </a:xfrm>
          <a:prstGeom prst="rect">
            <a:avLst/>
          </a:prstGeom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b="true" i="false" sz="7200" baseline="0" u="none">
                <a:solidFill>
                  <a:schemeClr val="tx1"/>
                </a:solidFill>
                <a:latin typeface="Arial"/>
                <a:ea typeface="Arial"/>
              </a:rPr>
              <a:t>02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什么是声调？</a:t>
            </a:r>
          </a:p>
        </p:txBody>
      </p:sp>
      <p:sp>
        <p:nvSpPr>
          <p:cNvPr name="AutoShape 3" id="3"/>
          <p:cNvSpPr/>
          <p:nvPr/>
        </p:nvSpPr>
        <p:spPr>
          <a:xfrm>
            <a:off x="972614" y="2479415"/>
            <a:ext cx="2286102" cy="2427446"/>
          </a:xfrm>
          <a:prstGeom prst="roundRect">
            <a:avLst>
              <a:gd name="adj" fmla="val 2500"/>
            </a:avLst>
          </a:prstGeom>
          <a:blipFill>
            <a:blip r:embed="rId2"/>
            <a:stretch>
              <a:fillRect t="0" l="0" b="0" r="0"/>
            </a:stretch>
          </a:blipFill>
          <a:ln>
            <a:noFill/>
          </a:ln>
          <a:effectLst/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6327416" y="2479415"/>
            <a:ext cx="2286102" cy="2427446"/>
          </a:xfrm>
          <a:prstGeom prst="roundRect">
            <a:avLst>
              <a:gd name="adj" fmla="val 2500"/>
            </a:avLst>
          </a:prstGeom>
          <a:blipFill>
            <a:blip r:embed="rId3"/>
            <a:stretch>
              <a:fillRect t="0" l="0" b="0" r="0"/>
            </a:stretch>
          </a:blipFill>
          <a:ln>
            <a:noFill/>
          </a:ln>
          <a:effectLst/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TextBox 5" id="5"/>
          <p:cNvSpPr txBox="true"/>
          <p:nvPr/>
        </p:nvSpPr>
        <p:spPr>
          <a:xfrm flipH="true">
            <a:off x="3415172" y="2471328"/>
            <a:ext cx="2491556" cy="338554"/>
          </a:xfrm>
          <a:prstGeom prst="rect">
            <a:avLst/>
          </a:prstGeom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声调介绍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 flipH="true">
            <a:off x="3415171" y="2875458"/>
            <a:ext cx="2491558" cy="2316019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你知道吗？汉语拼音有四个声调，就像唱歌一样，有高有低。今天，我们先来认识第一个声调——一声！</a:t>
            </a:r>
          </a:p>
        </p:txBody>
      </p:sp>
      <p:sp>
        <p:nvSpPr>
          <p:cNvPr name="TextBox 7" id="7"/>
          <p:cNvSpPr txBox="true"/>
          <p:nvPr/>
        </p:nvSpPr>
        <p:spPr>
          <a:xfrm flipH="true">
            <a:off x="8763858" y="2471328"/>
            <a:ext cx="2491557" cy="338554"/>
          </a:xfrm>
          <a:prstGeom prst="rect">
            <a:avLst/>
          </a:prstGeom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16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一声的特点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 flipH="true">
            <a:off x="8763859" y="2875458"/>
            <a:ext cx="2491558" cy="2316019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一声是平平的调子，像一条直线，又高又平。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一声视频学习</a:t>
            </a:r>
          </a:p>
        </p:txBody>
      </p:sp>
      <p:sp>
        <p:nvSpPr>
          <p:cNvPr name="AutoShape 3" id="3"/>
          <p:cNvSpPr/>
          <p:nvPr/>
        </p:nvSpPr>
        <p:spPr>
          <a:xfrm>
            <a:off x="1448801" y="1400174"/>
            <a:ext cx="1490663" cy="1491456"/>
          </a:xfrm>
          <a:prstGeom prst="ellipse">
            <a:avLst/>
          </a:prstGeom>
          <a:blipFill>
            <a:blip r:embed="rId2"/>
            <a:srcRect/>
            <a:stretch>
              <a:fillRect t="0" l="-25039" b="0" r="-25039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anchor="ctr" wrap="square" tIns="45720" lIns="91440" bIns="45720" rIns="9144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>
            <a:off x="1448801" y="3966370"/>
            <a:ext cx="1490663" cy="1491456"/>
          </a:xfrm>
          <a:prstGeom prst="ellipse">
            <a:avLst/>
          </a:prstGeom>
          <a:blipFill>
            <a:blip r:embed="rId3"/>
            <a:srcRect/>
            <a:stretch>
              <a:fillRect t="0" l="-39211" b="0" r="-39211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anchor="ctr" wrap="square" tIns="45720" lIns="91440" bIns="45720" rIns="9144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>
            <a:off x="3610369" y="1454046"/>
            <a:ext cx="7132829" cy="338554"/>
          </a:xfrm>
          <a:prstGeom prst="rect">
            <a:avLst/>
          </a:prstGeom>
          <a:noFill/>
          <a:ln>
            <a:noFill/>
          </a:ln>
        </p:spPr>
        <p:txBody>
          <a:bodyPr vert="horz" rot="0" anchor="b" wrap="square" tIns="45720" lIns="91440" bIns="45720" rIns="91440">
            <a:prstTxWarp prst="textNoShape">
              <a:avLst/>
            </a:prstTxWarp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观看视频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3610369" y="1906226"/>
            <a:ext cx="7132829" cy="102374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chemeClr val="tx1"/>
                </a:solidFill>
                <a:effectLst/>
                <a:latin typeface="微软雅黑"/>
                <a:ea typeface="微软雅黑"/>
              </a:rPr>
              <a:t>请同学们观看视频，初步了解一声的发音特点。</a:t>
            </a:r>
            <a:endParaRPr lang="en-US" sz="1100"/>
          </a:p>
        </p:txBody>
      </p:sp>
      <p:cxnSp>
        <p:nvCxnSpPr>
          <p:cNvPr name="Connector 7" id="7"/>
          <p:cNvCxnSpPr/>
          <p:nvPr/>
        </p:nvCxnSpPr>
        <p:spPr>
          <a:xfrm>
            <a:off x="3737370" y="1818390"/>
            <a:ext cx="2354421" cy="0"/>
          </a:xfrm>
          <a:prstGeom prst="line">
            <a:avLst/>
          </a:prstGeom>
          <a:noFill/>
          <a:ln w="9525">
            <a:solidFill>
              <a:schemeClr val="accent2"/>
            </a:solidFill>
          </a:ln>
        </p:spPr>
      </p:cxnSp>
      <p:sp>
        <p:nvSpPr>
          <p:cNvPr name="AutoShape 8" id="8"/>
          <p:cNvSpPr/>
          <p:nvPr/>
        </p:nvSpPr>
        <p:spPr>
          <a:xfrm>
            <a:off x="3610370" y="3981904"/>
            <a:ext cx="7132829" cy="338554"/>
          </a:xfrm>
          <a:prstGeom prst="rect">
            <a:avLst/>
          </a:prstGeom>
          <a:noFill/>
          <a:ln>
            <a:noFill/>
          </a:ln>
        </p:spPr>
        <p:txBody>
          <a:bodyPr vert="horz" rot="0" anchor="b" wrap="square" tIns="45720" lIns="91440" bIns="45720" rIns="91440">
            <a:prstTxWarp prst="textNoShape">
              <a:avLst/>
            </a:prstTxWarp>
            <a:spAutoFit/>
          </a:bodyPr>
          <a:p>
            <a:pPr algn="l" marL="0"/>
            <a:r>
              <a:rPr lang="zh-CN" b="true" i="false" sz="16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视频链接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3610370" y="4434084"/>
            <a:ext cx="7132829" cy="102374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chemeClr val="tx1"/>
                </a:solidFill>
                <a:effectLst/>
                <a:latin typeface="微软雅黑"/>
                <a:ea typeface="微软雅黑"/>
                <a:hlinkClick r:id="rId4"/>
              </a:rPr>
              <a:t>视频链接</a:t>
            </a:r>
            <a:endParaRPr lang="en-US" sz="1100"/>
          </a:p>
        </p:txBody>
      </p:sp>
      <p:cxnSp>
        <p:nvCxnSpPr>
          <p:cNvPr name="Connector 10" id="10"/>
          <p:cNvCxnSpPr/>
          <p:nvPr/>
        </p:nvCxnSpPr>
        <p:spPr>
          <a:xfrm>
            <a:off x="3737371" y="4346248"/>
            <a:ext cx="2354421" cy="0"/>
          </a:xfrm>
          <a:prstGeom prst="line">
            <a:avLst/>
          </a:prstGeom>
          <a:noFill/>
          <a:ln w="9525">
            <a:solidFill>
              <a:schemeClr val="accent2"/>
            </a:solidFill>
          </a:ln>
        </p:spPr>
      </p:cxn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482687" y="2721114"/>
            <a:ext cx="5036213" cy="707886"/>
          </a:xfrm>
        </p:spPr>
        <p:txBody>
          <a:bodyPr vert="horz" anchor="t" wrap="square" tIns="45720" lIns="91440" bIns="45720" rIns="91440">
            <a:spAutoFit/>
          </a:bodyPr>
          <a:p>
            <a:pPr algn="r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40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一声发音技巧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9490503" y="1432941"/>
            <a:ext cx="2028397" cy="1089529"/>
          </a:xfrm>
          <a:prstGeom prst="rect">
            <a:avLst/>
          </a:prstGeom>
        </p:spPr>
        <p:txBody>
          <a:bodyPr anchor="b" rtlCol="false" vert="horz" wrap="square" tIns="45720" lIns="91440" bIns="45720" rIns="91440">
            <a:spAutoFit/>
          </a:bodyPr>
          <a:lstStyle/>
          <a:p>
            <a:pPr algn="r" marL="0">
              <a:lnSpc>
                <a:spcPct val="90000"/>
              </a:lnSpc>
              <a:spcBef>
                <a:spcPct val="0"/>
              </a:spcBef>
              <a:defRPr/>
            </a:pPr>
            <a:r>
              <a:rPr lang="en-US" b="true" i="false" sz="7200" baseline="0" u="none">
                <a:solidFill>
                  <a:schemeClr val="tx1"/>
                </a:solidFill>
                <a:latin typeface="Arial"/>
                <a:ea typeface="Arial"/>
              </a:rPr>
              <a:t>03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accent1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660400" y="128587"/>
            <a:ext cx="10858500" cy="900112"/>
          </a:xfrm>
        </p:spPr>
        <p:txBody>
          <a:bodyPr vert="horz" anchor="b" tIns="45720" lIns="91440" bIns="45720" rIns="91440"/>
          <a:p>
            <a:pPr algn="l">
              <a:lnSpc>
                <a:spcPct val="100000"/>
              </a:lnSpc>
              <a:spcBef>
                <a:spcPct val="0"/>
              </a:spcBef>
              <a:buNone/>
            </a:pPr>
            <a:r>
              <a:rPr lang="zh-CN" b="true" i="false" sz="28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一声发音要领</a:t>
            </a:r>
          </a:p>
        </p:txBody>
      </p:sp>
      <p:sp>
        <p:nvSpPr>
          <p:cNvPr name="AutoShape 3" id="3"/>
          <p:cNvSpPr/>
          <p:nvPr/>
        </p:nvSpPr>
        <p:spPr>
          <a:xfrm>
            <a:off x="1279245" y="1541206"/>
            <a:ext cx="3725025" cy="3590352"/>
          </a:xfrm>
          <a:prstGeom prst="roundRect">
            <a:avLst>
              <a:gd name="adj" fmla="val 6000"/>
            </a:avLst>
          </a:prstGeom>
          <a:ln w="3175" cap="rnd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1515961" y="4843417"/>
            <a:ext cx="3265126" cy="536999"/>
          </a:xfrm>
          <a:prstGeom prst="roundRect">
            <a:avLst/>
          </a:prstGeom>
          <a:solidFill>
            <a:schemeClr val="accent1"/>
          </a:solidFill>
          <a:ln cap="rnd">
            <a:noFill/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  <a:r>
              <a:rPr lang="zh-CN" b="true" i="false" sz="1600" baseline="0" u="none" altLang="en-US">
                <a:ln/>
                <a:solidFill>
                  <a:schemeClr val="bg1"/>
                </a:solidFill>
                <a:effectLst/>
                <a:latin typeface="微软雅黑"/>
                <a:ea typeface="微软雅黑"/>
              </a:rPr>
              <a:t>发音方法</a:t>
            </a:r>
          </a:p>
        </p:txBody>
      </p:sp>
      <p:sp>
        <p:nvSpPr>
          <p:cNvPr name="AutoShape 5" id="5"/>
          <p:cNvSpPr/>
          <p:nvPr/>
        </p:nvSpPr>
        <p:spPr>
          <a:xfrm>
            <a:off x="6512863" y="1541206"/>
            <a:ext cx="3725025" cy="3590352"/>
          </a:xfrm>
          <a:prstGeom prst="roundRect">
            <a:avLst>
              <a:gd name="adj" fmla="val 6000"/>
            </a:avLst>
          </a:prstGeom>
          <a:noFill/>
          <a:ln w="3175" cap="rnd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6749579" y="4843417"/>
            <a:ext cx="3265126" cy="536999"/>
          </a:xfrm>
          <a:prstGeom prst="roundRect">
            <a:avLst/>
          </a:prstGeom>
          <a:solidFill>
            <a:schemeClr val="accent1"/>
          </a:solidFill>
          <a:ln cap="rnd">
            <a:noFill/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  <a:r>
              <a:rPr lang="zh-CN" b="true" i="false" sz="1600" baseline="0" u="none" altLang="en-US">
                <a:ln/>
                <a:solidFill>
                  <a:schemeClr val="bg1"/>
                </a:solidFill>
                <a:effectLst/>
                <a:latin typeface="微软雅黑"/>
                <a:ea typeface="微软雅黑"/>
              </a:rPr>
              <a:t>发音示例</a:t>
            </a:r>
          </a:p>
        </p:txBody>
      </p:sp>
      <p:sp>
        <p:nvSpPr>
          <p:cNvPr name="AutoShape 7" id="7"/>
          <p:cNvSpPr/>
          <p:nvPr/>
        </p:nvSpPr>
        <p:spPr>
          <a:xfrm>
            <a:off x="4367090" y="2739407"/>
            <a:ext cx="1274359" cy="1277957"/>
          </a:xfrm>
          <a:prstGeom prst="roundRect">
            <a:avLst>
              <a:gd name="adj" fmla="val 6000"/>
            </a:avLst>
          </a:prstGeom>
          <a:blipFill>
            <a:blip r:embed="rId2"/>
            <a:stretch>
              <a:fillRect t="0" l="0" b="0" r="0"/>
            </a:stretch>
          </a:blipFill>
          <a:ln>
            <a:noFill/>
          </a:ln>
          <a:effectLst/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9600708" y="2739407"/>
            <a:ext cx="1274359" cy="1277957"/>
          </a:xfrm>
          <a:prstGeom prst="roundRect">
            <a:avLst>
              <a:gd name="adj" fmla="val 6000"/>
            </a:avLst>
          </a:prstGeom>
          <a:blipFill>
            <a:blip r:embed="rId3"/>
            <a:stretch>
              <a:fillRect t="0" l="0" b="0" r="0"/>
            </a:stretch>
          </a:blipFill>
          <a:ln>
            <a:noFill/>
          </a:ln>
          <a:effectLst/>
        </p:spPr>
        <p:txBody>
          <a:bodyPr vert="horz" rot="0" anchor="t" wrap="square" tIns="45720" lIns="91440" bIns="45720" rIns="91440">
            <a:prstTxWarp prst="textNoShape">
              <a:avLst/>
            </a:prstTxWarp>
            <a:noAutofit/>
          </a:bodyPr>
          <a:p>
            <a:pPr algn="ctr" marL="0"/>
          </a:p>
        </p:txBody>
      </p:sp>
      <p:sp>
        <p:nvSpPr>
          <p:cNvPr name="TextBox 9" id="9"/>
          <p:cNvSpPr txBox="true"/>
          <p:nvPr/>
        </p:nvSpPr>
        <p:spPr>
          <a:xfrm>
            <a:off x="1494698" y="1815623"/>
            <a:ext cx="2656939" cy="199285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一声发音时，声带拉紧，音高保持不变，又高又平；我们可以用手势来帮助记忆：把手平平地伸出去，像飞机平稳飞行。</a:t>
            </a:r>
            <a:endParaRPr lang="en-US" sz="1100"/>
          </a:p>
        </p:txBody>
      </p:sp>
      <p:sp>
        <p:nvSpPr>
          <p:cNvPr name="TextBox 10" id="10"/>
          <p:cNvSpPr txBox="true"/>
          <p:nvPr/>
        </p:nvSpPr>
        <p:spPr>
          <a:xfrm>
            <a:off x="6756403" y="1815623"/>
            <a:ext cx="2685355" cy="1992853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50000"/>
              </a:lnSpc>
              <a:defRPr/>
            </a:pPr>
            <a:r>
              <a:rPr lang="zh-CN" b="false" i="false" sz="1400" baseline="0" u="none" altLang="en-US">
                <a:solidFill>
                  <a:schemeClr val="tx1"/>
                </a:solidFill>
                <a:latin typeface="微软雅黑"/>
                <a:ea typeface="微软雅黑"/>
              </a:rPr>
              <a:t>妈 (mā) — 妈妈 (mom)；飞机 (fēijī) — 飞机 (airplane)。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A0B649"/>
      </a:accent1>
      <a:accent2>
        <a:srgbClr val="1795BA"/>
      </a:accent2>
      <a:accent3>
        <a:srgbClr val="F9C80C"/>
      </a:accent3>
      <a:accent4>
        <a:srgbClr val="EBA602"/>
      </a:accent4>
      <a:accent5>
        <a:srgbClr val="808080"/>
      </a:accent5>
      <a:accent6>
        <a:srgbClr val="C9C9C9"/>
      </a:accent6>
      <a:hlink>
        <a:srgbClr val="4472C4"/>
      </a:hlink>
      <a:folHlink>
        <a:srgbClr val="BFBFBF"/>
      </a:folHlink>
    </a:clrScheme>
    <a:fontScheme name="Office">
      <a:maj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微软雅黑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2025-09-23T08:14:02Z</dcterms:created>
  <cp:lastModifiedBy>user</cp:lastModifiedBy>
  <dcterms:modified xsi:type="dcterms:W3CDTF">2025-09-23T08:14:02Z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copyright">
    <vt:lpwstr>https://docmee.cn</vt:lpwstr>
  </property>
  <property pid="3" fmtid="{D5CDD505-2E9C-101B-9397-08002B2CF9AE}" name="developer">
    <vt:lpwstr>https://github.com/veasion</vt:lpwstr>
  </property>
  <property pid="4" fmtid="{D5CDD505-2E9C-101B-9397-08002B2CF9AE}" name="AIGC">
    <vt:lpwstr>{"ContentPropagator":"文多多","Label":"1","ReservedCode1":"1758615242756","ProduceID":"wenduoduo-pptx-1758615242756","ReservedCode2":"1758615242756","PropagateID":"wenduoduo-pptx1758615242756","ContentProducer":"文多多"}</vt:lpwstr>
  </property>
</Properties>
</file>