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1"/>
  </p:sldMasterIdLst>
  <p:notesMasterIdLst>
    <p:notesMasterId r:id="rId21"/>
  </p:notesMasterIdLst>
  <p:handoutMasterIdLst>
    <p:handoutMasterId r:id="rId22"/>
  </p:handoutMasterIdLst>
  <p:sldIdLst>
    <p:sldId id="953" r:id="rId2"/>
    <p:sldId id="1001" r:id="rId3"/>
    <p:sldId id="1002" r:id="rId4"/>
    <p:sldId id="1006" r:id="rId5"/>
    <p:sldId id="1008" r:id="rId6"/>
    <p:sldId id="1009" r:id="rId7"/>
    <p:sldId id="1004" r:id="rId8"/>
    <p:sldId id="1007" r:id="rId9"/>
    <p:sldId id="1010" r:id="rId10"/>
    <p:sldId id="1011" r:id="rId11"/>
    <p:sldId id="1012" r:id="rId12"/>
    <p:sldId id="1013" r:id="rId13"/>
    <p:sldId id="1014" r:id="rId14"/>
    <p:sldId id="1015" r:id="rId15"/>
    <p:sldId id="1016" r:id="rId16"/>
    <p:sldId id="1017" r:id="rId17"/>
    <p:sldId id="1005" r:id="rId18"/>
    <p:sldId id="1003" r:id="rId19"/>
    <p:sldId id="883" r:id="rId20"/>
  </p:sldIdLst>
  <p:sldSz cx="9144000" cy="6858000" type="screen4x3"/>
  <p:notesSz cx="6669088" cy="9926638"/>
  <p:defaultTextStyle>
    <a:defPPr>
      <a:defRPr lang="en-GB"/>
    </a:defPPr>
    <a:lvl1pPr algn="l" rtl="0" eaLnBrk="0" fontAlgn="base" hangingPunct="0">
      <a:spcBef>
        <a:spcPct val="0"/>
      </a:spcBef>
      <a:spcAft>
        <a:spcPct val="0"/>
      </a:spcAft>
      <a:defRPr sz="1600" b="1" kern="1200">
        <a:solidFill>
          <a:schemeClr val="tx1"/>
        </a:solidFill>
        <a:latin typeface="Futura Md BT" pitchFamily="34" charset="0"/>
        <a:ea typeface="楷体_GB2312" pitchFamily="49" charset="-122"/>
        <a:cs typeface="+mn-cs"/>
      </a:defRPr>
    </a:lvl1pPr>
    <a:lvl2pPr marL="457200" algn="l" rtl="0" eaLnBrk="0" fontAlgn="base" hangingPunct="0">
      <a:spcBef>
        <a:spcPct val="0"/>
      </a:spcBef>
      <a:spcAft>
        <a:spcPct val="0"/>
      </a:spcAft>
      <a:defRPr sz="1600" b="1" kern="1200">
        <a:solidFill>
          <a:schemeClr val="tx1"/>
        </a:solidFill>
        <a:latin typeface="Futura Md BT" pitchFamily="34" charset="0"/>
        <a:ea typeface="楷体_GB2312" pitchFamily="49" charset="-122"/>
        <a:cs typeface="+mn-cs"/>
      </a:defRPr>
    </a:lvl2pPr>
    <a:lvl3pPr marL="914400" algn="l" rtl="0" eaLnBrk="0" fontAlgn="base" hangingPunct="0">
      <a:spcBef>
        <a:spcPct val="0"/>
      </a:spcBef>
      <a:spcAft>
        <a:spcPct val="0"/>
      </a:spcAft>
      <a:defRPr sz="1600" b="1" kern="1200">
        <a:solidFill>
          <a:schemeClr val="tx1"/>
        </a:solidFill>
        <a:latin typeface="Futura Md BT" pitchFamily="34" charset="0"/>
        <a:ea typeface="楷体_GB2312" pitchFamily="49" charset="-122"/>
        <a:cs typeface="+mn-cs"/>
      </a:defRPr>
    </a:lvl3pPr>
    <a:lvl4pPr marL="1371600" algn="l" rtl="0" eaLnBrk="0" fontAlgn="base" hangingPunct="0">
      <a:spcBef>
        <a:spcPct val="0"/>
      </a:spcBef>
      <a:spcAft>
        <a:spcPct val="0"/>
      </a:spcAft>
      <a:defRPr sz="1600" b="1" kern="1200">
        <a:solidFill>
          <a:schemeClr val="tx1"/>
        </a:solidFill>
        <a:latin typeface="Futura Md BT" pitchFamily="34" charset="0"/>
        <a:ea typeface="楷体_GB2312" pitchFamily="49" charset="-122"/>
        <a:cs typeface="+mn-cs"/>
      </a:defRPr>
    </a:lvl4pPr>
    <a:lvl5pPr marL="1828800" algn="l" rtl="0" eaLnBrk="0" fontAlgn="base" hangingPunct="0">
      <a:spcBef>
        <a:spcPct val="0"/>
      </a:spcBef>
      <a:spcAft>
        <a:spcPct val="0"/>
      </a:spcAft>
      <a:defRPr sz="1600" b="1" kern="1200">
        <a:solidFill>
          <a:schemeClr val="tx1"/>
        </a:solidFill>
        <a:latin typeface="Futura Md BT" pitchFamily="34" charset="0"/>
        <a:ea typeface="楷体_GB2312" pitchFamily="49" charset="-122"/>
        <a:cs typeface="+mn-cs"/>
      </a:defRPr>
    </a:lvl5pPr>
    <a:lvl6pPr marL="2286000" algn="l" defTabSz="914400" rtl="0" eaLnBrk="1" latinLnBrk="0" hangingPunct="1">
      <a:defRPr sz="1600" b="1" kern="1200">
        <a:solidFill>
          <a:schemeClr val="tx1"/>
        </a:solidFill>
        <a:latin typeface="Futura Md BT" pitchFamily="34" charset="0"/>
        <a:ea typeface="楷体_GB2312" pitchFamily="49" charset="-122"/>
        <a:cs typeface="+mn-cs"/>
      </a:defRPr>
    </a:lvl6pPr>
    <a:lvl7pPr marL="2743200" algn="l" defTabSz="914400" rtl="0" eaLnBrk="1" latinLnBrk="0" hangingPunct="1">
      <a:defRPr sz="1600" b="1" kern="1200">
        <a:solidFill>
          <a:schemeClr val="tx1"/>
        </a:solidFill>
        <a:latin typeface="Futura Md BT" pitchFamily="34" charset="0"/>
        <a:ea typeface="楷体_GB2312" pitchFamily="49" charset="-122"/>
        <a:cs typeface="+mn-cs"/>
      </a:defRPr>
    </a:lvl7pPr>
    <a:lvl8pPr marL="3200400" algn="l" defTabSz="914400" rtl="0" eaLnBrk="1" latinLnBrk="0" hangingPunct="1">
      <a:defRPr sz="1600" b="1" kern="1200">
        <a:solidFill>
          <a:schemeClr val="tx1"/>
        </a:solidFill>
        <a:latin typeface="Futura Md BT" pitchFamily="34" charset="0"/>
        <a:ea typeface="楷体_GB2312" pitchFamily="49" charset="-122"/>
        <a:cs typeface="+mn-cs"/>
      </a:defRPr>
    </a:lvl8pPr>
    <a:lvl9pPr marL="3657600" algn="l" defTabSz="914400" rtl="0" eaLnBrk="1" latinLnBrk="0" hangingPunct="1">
      <a:defRPr sz="1600" b="1" kern="1200">
        <a:solidFill>
          <a:schemeClr val="tx1"/>
        </a:solidFill>
        <a:latin typeface="Futura Md BT" pitchFamily="34" charset="0"/>
        <a:ea typeface="楷体_GB2312" pitchFamily="49" charset="-122"/>
        <a:cs typeface="+mn-cs"/>
      </a:defRPr>
    </a:lvl9pPr>
  </p:defaultTextStyle>
  <p:extLst>
    <p:ext uri="{EFAFB233-063F-42B5-8137-9DF3F51BA10A}">
      <p15:sldGuideLst xmlns:p15="http://schemas.microsoft.com/office/powerpoint/2012/main">
        <p15:guide id="1" orient="horz" pos="3440">
          <p15:clr>
            <a:srgbClr val="A4A3A4"/>
          </p15:clr>
        </p15:guide>
        <p15:guide id="2" pos="2864">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E7E7FF"/>
    <a:srgbClr val="D5D5FF"/>
    <a:srgbClr val="CCCCFF"/>
    <a:srgbClr val="CCECFF"/>
    <a:srgbClr val="9999FF"/>
    <a:srgbClr val="6699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7" autoAdjust="0"/>
    <p:restoredTop sz="98957" autoAdjust="0"/>
  </p:normalViewPr>
  <p:slideViewPr>
    <p:cSldViewPr snapToGrid="0" snapToObjects="1">
      <p:cViewPr varScale="1">
        <p:scale>
          <a:sx n="89" d="100"/>
          <a:sy n="89" d="100"/>
        </p:scale>
        <p:origin x="1454" y="67"/>
      </p:cViewPr>
      <p:guideLst>
        <p:guide orient="horz" pos="3440"/>
        <p:guide pos="2864"/>
      </p:guideLst>
    </p:cSldViewPr>
  </p:slideViewPr>
  <p:outlineViewPr>
    <p:cViewPr>
      <p:scale>
        <a:sx n="33" d="100"/>
        <a:sy n="33" d="100"/>
      </p:scale>
      <p:origin x="0" y="23664"/>
    </p:cViewPr>
  </p:outlineViewPr>
  <p:notesTextViewPr>
    <p:cViewPr>
      <p:scale>
        <a:sx n="100" d="100"/>
        <a:sy n="100" d="100"/>
      </p:scale>
      <p:origin x="0" y="0"/>
    </p:cViewPr>
  </p:notesTextViewPr>
  <p:sorterViewPr>
    <p:cViewPr>
      <p:scale>
        <a:sx n="100" d="100"/>
        <a:sy n="100" d="100"/>
      </p:scale>
      <p:origin x="0" y="21492"/>
    </p:cViewPr>
  </p:sorterViewPr>
  <p:notesViewPr>
    <p:cSldViewPr snapToGrid="0" snapToObjects="1">
      <p:cViewPr varScale="1">
        <p:scale>
          <a:sx n="76" d="100"/>
          <a:sy n="76" d="100"/>
        </p:scale>
        <p:origin x="-2160" y="-108"/>
      </p:cViewPr>
      <p:guideLst>
        <p:guide orient="horz" pos="3126"/>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30" name="Rectangle 2"/>
          <p:cNvSpPr>
            <a:spLocks noGrp="1" noChangeArrowheads="1"/>
          </p:cNvSpPr>
          <p:nvPr>
            <p:ph type="hdr" sz="quarter"/>
          </p:nvPr>
        </p:nvSpPr>
        <p:spPr bwMode="auto">
          <a:xfrm>
            <a:off x="0" y="0"/>
            <a:ext cx="2889250" cy="465138"/>
          </a:xfrm>
          <a:prstGeom prst="rect">
            <a:avLst/>
          </a:prstGeom>
          <a:noFill/>
          <a:ln w="9525">
            <a:noFill/>
            <a:miter lim="800000"/>
            <a:headEnd/>
            <a:tailEnd/>
          </a:ln>
          <a:effectLst/>
        </p:spPr>
        <p:txBody>
          <a:bodyPr vert="horz" wrap="none" lIns="88591" tIns="44294" rIns="88591" bIns="44294" numCol="1" anchor="ctr" anchorCtr="0" compatLnSpc="1">
            <a:prstTxWarp prst="textNoShape">
              <a:avLst/>
            </a:prstTxWarp>
          </a:bodyPr>
          <a:lstStyle>
            <a:lvl1pPr defTabSz="884238">
              <a:defRPr sz="1100" b="0">
                <a:ea typeface="+mn-ea"/>
              </a:defRPr>
            </a:lvl1pPr>
          </a:lstStyle>
          <a:p>
            <a:pPr>
              <a:defRPr/>
            </a:pPr>
            <a:endParaRPr lang="en-GB" altLang="zh-CN"/>
          </a:p>
        </p:txBody>
      </p:sp>
      <p:sp>
        <p:nvSpPr>
          <p:cNvPr id="329731" name="Rectangle 3"/>
          <p:cNvSpPr>
            <a:spLocks noGrp="1" noChangeArrowheads="1"/>
          </p:cNvSpPr>
          <p:nvPr>
            <p:ph type="dt" sz="quarter" idx="1"/>
          </p:nvPr>
        </p:nvSpPr>
        <p:spPr bwMode="auto">
          <a:xfrm>
            <a:off x="3783013" y="0"/>
            <a:ext cx="2890837" cy="465138"/>
          </a:xfrm>
          <a:prstGeom prst="rect">
            <a:avLst/>
          </a:prstGeom>
          <a:noFill/>
          <a:ln w="9525">
            <a:noFill/>
            <a:miter lim="800000"/>
            <a:headEnd/>
            <a:tailEnd/>
          </a:ln>
          <a:effectLst/>
        </p:spPr>
        <p:txBody>
          <a:bodyPr vert="horz" wrap="none" lIns="88591" tIns="44294" rIns="88591" bIns="44294" numCol="1" anchor="ctr" anchorCtr="0" compatLnSpc="1">
            <a:prstTxWarp prst="textNoShape">
              <a:avLst/>
            </a:prstTxWarp>
          </a:bodyPr>
          <a:lstStyle>
            <a:lvl1pPr algn="r" defTabSz="884238">
              <a:defRPr sz="1100" b="0">
                <a:ea typeface="+mn-ea"/>
              </a:defRPr>
            </a:lvl1pPr>
          </a:lstStyle>
          <a:p>
            <a:pPr>
              <a:defRPr/>
            </a:pPr>
            <a:endParaRPr lang="en-GB" altLang="zh-CN"/>
          </a:p>
        </p:txBody>
      </p:sp>
      <p:sp>
        <p:nvSpPr>
          <p:cNvPr id="329732" name="Rectangle 4"/>
          <p:cNvSpPr>
            <a:spLocks noGrp="1" noChangeArrowheads="1"/>
          </p:cNvSpPr>
          <p:nvPr>
            <p:ph type="ftr" sz="quarter" idx="2"/>
          </p:nvPr>
        </p:nvSpPr>
        <p:spPr bwMode="auto">
          <a:xfrm>
            <a:off x="0" y="9396413"/>
            <a:ext cx="2889250" cy="542925"/>
          </a:xfrm>
          <a:prstGeom prst="rect">
            <a:avLst/>
          </a:prstGeom>
          <a:noFill/>
          <a:ln w="9525">
            <a:noFill/>
            <a:miter lim="800000"/>
            <a:headEnd/>
            <a:tailEnd/>
          </a:ln>
          <a:effectLst/>
        </p:spPr>
        <p:txBody>
          <a:bodyPr vert="horz" wrap="none" lIns="88591" tIns="44294" rIns="88591" bIns="44294" numCol="1" anchor="b" anchorCtr="0" compatLnSpc="1">
            <a:prstTxWarp prst="textNoShape">
              <a:avLst/>
            </a:prstTxWarp>
          </a:bodyPr>
          <a:lstStyle>
            <a:lvl1pPr defTabSz="884238">
              <a:defRPr sz="1100" b="0">
                <a:ea typeface="+mn-ea"/>
              </a:defRPr>
            </a:lvl1pPr>
          </a:lstStyle>
          <a:p>
            <a:pPr>
              <a:defRPr/>
            </a:pPr>
            <a:endParaRPr lang="en-GB" altLang="zh-CN"/>
          </a:p>
        </p:txBody>
      </p:sp>
      <p:sp>
        <p:nvSpPr>
          <p:cNvPr id="329733" name="Rectangle 5"/>
          <p:cNvSpPr>
            <a:spLocks noGrp="1" noChangeArrowheads="1"/>
          </p:cNvSpPr>
          <p:nvPr>
            <p:ph type="sldNum" sz="quarter" idx="3"/>
          </p:nvPr>
        </p:nvSpPr>
        <p:spPr bwMode="auto">
          <a:xfrm>
            <a:off x="3783013" y="9396413"/>
            <a:ext cx="2890837" cy="542925"/>
          </a:xfrm>
          <a:prstGeom prst="rect">
            <a:avLst/>
          </a:prstGeom>
          <a:noFill/>
          <a:ln w="9525">
            <a:noFill/>
            <a:miter lim="800000"/>
            <a:headEnd/>
            <a:tailEnd/>
          </a:ln>
          <a:effectLst/>
        </p:spPr>
        <p:txBody>
          <a:bodyPr vert="horz" wrap="none" lIns="88591" tIns="44294" rIns="88591" bIns="44294" numCol="1" anchor="b" anchorCtr="0" compatLnSpc="1">
            <a:prstTxWarp prst="textNoShape">
              <a:avLst/>
            </a:prstTxWarp>
          </a:bodyPr>
          <a:lstStyle>
            <a:lvl1pPr algn="r" defTabSz="884238">
              <a:defRPr sz="1100" b="0">
                <a:ea typeface="宋体" panose="02010600030101010101" pitchFamily="2" charset="-122"/>
              </a:defRPr>
            </a:lvl1pPr>
          </a:lstStyle>
          <a:p>
            <a:fld id="{3223D7E4-EC16-44DB-9F81-67C35FF812DC}" type="slidenum">
              <a:rPr lang="zh-CN" altLang="en-GB"/>
              <a:pPr/>
              <a:t>‹#›</a:t>
            </a:fld>
            <a:endParaRPr lang="en-GB" altLang="zh-CN"/>
          </a:p>
        </p:txBody>
      </p:sp>
    </p:spTree>
    <p:extLst>
      <p:ext uri="{BB962C8B-B14F-4D97-AF65-F5344CB8AC3E}">
        <p14:creationId xmlns:p14="http://schemas.microsoft.com/office/powerpoint/2010/main" val="3061483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90838" cy="496888"/>
          </a:xfrm>
          <a:prstGeom prst="rect">
            <a:avLst/>
          </a:prstGeom>
          <a:noFill/>
          <a:ln w="9525">
            <a:noFill/>
            <a:miter lim="800000"/>
            <a:headEnd/>
            <a:tailEnd/>
          </a:ln>
          <a:effectLst/>
        </p:spPr>
        <p:txBody>
          <a:bodyPr vert="horz" wrap="square" lIns="94807" tIns="47403" rIns="94807" bIns="47403" numCol="1" anchor="t" anchorCtr="0" compatLnSpc="1">
            <a:prstTxWarp prst="textNoShape">
              <a:avLst/>
            </a:prstTxWarp>
          </a:bodyPr>
          <a:lstStyle>
            <a:lvl1pPr defTabSz="946150">
              <a:defRPr sz="1200" b="0">
                <a:ea typeface="+mn-ea"/>
              </a:defRPr>
            </a:lvl1pPr>
          </a:lstStyle>
          <a:p>
            <a:pPr>
              <a:defRPr/>
            </a:pPr>
            <a:endParaRPr lang="en-GB" altLang="zh-CN"/>
          </a:p>
        </p:txBody>
      </p:sp>
      <p:sp>
        <p:nvSpPr>
          <p:cNvPr id="3075" name="Rectangle 3"/>
          <p:cNvSpPr>
            <a:spLocks noGrp="1" noChangeArrowheads="1"/>
          </p:cNvSpPr>
          <p:nvPr>
            <p:ph type="dt" idx="1"/>
          </p:nvPr>
        </p:nvSpPr>
        <p:spPr bwMode="auto">
          <a:xfrm>
            <a:off x="3778250" y="0"/>
            <a:ext cx="2890838" cy="496888"/>
          </a:xfrm>
          <a:prstGeom prst="rect">
            <a:avLst/>
          </a:prstGeom>
          <a:noFill/>
          <a:ln w="9525">
            <a:noFill/>
            <a:miter lim="800000"/>
            <a:headEnd/>
            <a:tailEnd/>
          </a:ln>
          <a:effectLst/>
        </p:spPr>
        <p:txBody>
          <a:bodyPr vert="horz" wrap="square" lIns="94807" tIns="47403" rIns="94807" bIns="47403" numCol="1" anchor="t" anchorCtr="0" compatLnSpc="1">
            <a:prstTxWarp prst="textNoShape">
              <a:avLst/>
            </a:prstTxWarp>
          </a:bodyPr>
          <a:lstStyle>
            <a:lvl1pPr algn="r" defTabSz="946150">
              <a:defRPr sz="1200" b="0">
                <a:ea typeface="+mn-ea"/>
              </a:defRPr>
            </a:lvl1pPr>
          </a:lstStyle>
          <a:p>
            <a:pPr>
              <a:defRPr/>
            </a:pPr>
            <a:endParaRPr lang="en-GB" altLang="zh-CN"/>
          </a:p>
        </p:txBody>
      </p:sp>
      <p:sp>
        <p:nvSpPr>
          <p:cNvPr id="41988" name="Rectangle 4"/>
          <p:cNvSpPr>
            <a:spLocks noGrp="1" noRot="1" noChangeAspect="1" noChangeArrowheads="1" noTextEdit="1"/>
          </p:cNvSpPr>
          <p:nvPr>
            <p:ph type="sldImg" idx="2"/>
          </p:nvPr>
        </p:nvSpPr>
        <p:spPr bwMode="auto">
          <a:xfrm>
            <a:off x="307975" y="417513"/>
            <a:ext cx="6059488" cy="45450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450850" y="5341938"/>
            <a:ext cx="5565775" cy="3840162"/>
          </a:xfrm>
          <a:prstGeom prst="rect">
            <a:avLst/>
          </a:prstGeom>
          <a:noFill/>
          <a:ln w="9525">
            <a:noFill/>
            <a:miter lim="800000"/>
            <a:headEnd/>
            <a:tailEnd/>
          </a:ln>
          <a:effectLst/>
        </p:spPr>
        <p:txBody>
          <a:bodyPr vert="horz" wrap="square" lIns="94807" tIns="47403" rIns="94807" bIns="47403" numCol="1" anchor="t" anchorCtr="0" compatLnSpc="1">
            <a:prstTxWarp prst="textNoShape">
              <a:avLst/>
            </a:prstTxWarp>
          </a:bodyPr>
          <a:lstStyle/>
          <a:p>
            <a:pPr lvl="0"/>
            <a:r>
              <a:rPr lang="en-GB" altLang="zh-CN" noProof="0" smtClean="0"/>
              <a:t>Click to edit Master text styles</a:t>
            </a:r>
          </a:p>
          <a:p>
            <a:pPr lvl="1"/>
            <a:r>
              <a:rPr lang="en-GB" altLang="zh-CN" noProof="0" smtClean="0"/>
              <a:t>Second level</a:t>
            </a:r>
          </a:p>
          <a:p>
            <a:pPr lvl="2"/>
            <a:r>
              <a:rPr lang="en-GB" altLang="zh-CN" noProof="0" smtClean="0"/>
              <a:t>Third level</a:t>
            </a:r>
          </a:p>
          <a:p>
            <a:pPr lvl="3"/>
            <a:r>
              <a:rPr lang="en-GB" altLang="zh-CN" noProof="0" smtClean="0"/>
              <a:t>Fourth level</a:t>
            </a:r>
          </a:p>
          <a:p>
            <a:pPr lvl="4"/>
            <a:r>
              <a:rPr lang="en-GB" altLang="zh-CN" noProof="0" smtClean="0"/>
              <a:t>Fifth level</a:t>
            </a:r>
          </a:p>
        </p:txBody>
      </p:sp>
      <p:sp>
        <p:nvSpPr>
          <p:cNvPr id="3078" name="Rectangle 6"/>
          <p:cNvSpPr>
            <a:spLocks noGrp="1" noChangeArrowheads="1"/>
          </p:cNvSpPr>
          <p:nvPr>
            <p:ph type="ftr" sz="quarter" idx="4"/>
          </p:nvPr>
        </p:nvSpPr>
        <p:spPr bwMode="auto">
          <a:xfrm>
            <a:off x="0" y="9429750"/>
            <a:ext cx="2890838" cy="496888"/>
          </a:xfrm>
          <a:prstGeom prst="rect">
            <a:avLst/>
          </a:prstGeom>
          <a:noFill/>
          <a:ln w="9525">
            <a:noFill/>
            <a:miter lim="800000"/>
            <a:headEnd/>
            <a:tailEnd/>
          </a:ln>
          <a:effectLst/>
        </p:spPr>
        <p:txBody>
          <a:bodyPr vert="horz" wrap="square" lIns="94807" tIns="47403" rIns="94807" bIns="47403" numCol="1" anchor="b" anchorCtr="0" compatLnSpc="1">
            <a:prstTxWarp prst="textNoShape">
              <a:avLst/>
            </a:prstTxWarp>
          </a:bodyPr>
          <a:lstStyle>
            <a:lvl1pPr defTabSz="946150">
              <a:defRPr sz="1200" b="0">
                <a:ea typeface="+mn-ea"/>
              </a:defRPr>
            </a:lvl1pPr>
          </a:lstStyle>
          <a:p>
            <a:pPr>
              <a:defRPr/>
            </a:pPr>
            <a:endParaRPr lang="en-GB" altLang="zh-CN"/>
          </a:p>
        </p:txBody>
      </p:sp>
      <p:sp>
        <p:nvSpPr>
          <p:cNvPr id="3079" name="Rectangle 7"/>
          <p:cNvSpPr>
            <a:spLocks noGrp="1" noChangeArrowheads="1"/>
          </p:cNvSpPr>
          <p:nvPr>
            <p:ph type="sldNum" sz="quarter" idx="5"/>
          </p:nvPr>
        </p:nvSpPr>
        <p:spPr bwMode="auto">
          <a:xfrm>
            <a:off x="3778250" y="9429750"/>
            <a:ext cx="2890838" cy="496888"/>
          </a:xfrm>
          <a:prstGeom prst="rect">
            <a:avLst/>
          </a:prstGeom>
          <a:noFill/>
          <a:ln w="9525">
            <a:noFill/>
            <a:miter lim="800000"/>
            <a:headEnd/>
            <a:tailEnd/>
          </a:ln>
          <a:effectLst/>
        </p:spPr>
        <p:txBody>
          <a:bodyPr vert="horz" wrap="square" lIns="94807" tIns="47403" rIns="94807" bIns="47403" numCol="1" anchor="b" anchorCtr="0" compatLnSpc="1">
            <a:prstTxWarp prst="textNoShape">
              <a:avLst/>
            </a:prstTxWarp>
          </a:bodyPr>
          <a:lstStyle>
            <a:lvl1pPr algn="r" defTabSz="946150">
              <a:defRPr sz="1200" b="0">
                <a:ea typeface="宋体" panose="02010600030101010101" pitchFamily="2" charset="-122"/>
              </a:defRPr>
            </a:lvl1pPr>
          </a:lstStyle>
          <a:p>
            <a:fld id="{5DE7950E-5DCF-4DC2-8D2B-1EBF3EA46419}" type="slidenum">
              <a:rPr lang="zh-CN" altLang="en-GB"/>
              <a:pPr/>
              <a:t>‹#›</a:t>
            </a:fld>
            <a:endParaRPr lang="en-GB" altLang="zh-CN"/>
          </a:p>
        </p:txBody>
      </p:sp>
    </p:spTree>
    <p:extLst>
      <p:ext uri="{BB962C8B-B14F-4D97-AF65-F5344CB8AC3E}">
        <p14:creationId xmlns:p14="http://schemas.microsoft.com/office/powerpoint/2010/main" val="2357192617"/>
      </p:ext>
    </p:extLst>
  </p:cSld>
  <p:clrMap bg1="lt1" tx1="dk1" bg2="lt2" tx2="dk2" accent1="accent1" accent2="accent2" accent3="accent3" accent4="accent4" accent5="accent5" accent6="accent6" hlink="hlink" folHlink="folHlink"/>
  <p:notesStyle>
    <a:lvl1pPr marL="187325" indent="-187325" algn="l" rtl="0" eaLnBrk="0" fontAlgn="base" hangingPunct="0">
      <a:spcBef>
        <a:spcPct val="30000"/>
      </a:spcBef>
      <a:spcAft>
        <a:spcPct val="0"/>
      </a:spcAft>
      <a:buFont typeface="Futura Md BT" pitchFamily="34" charset="0"/>
      <a:buChar char=" "/>
      <a:defRPr sz="1200" kern="1200">
        <a:solidFill>
          <a:schemeClr val="tx1"/>
        </a:solidFill>
        <a:latin typeface="Futura Md BT" pitchFamily="34" charset="0"/>
        <a:ea typeface="宋体" pitchFamily="2" charset="-122"/>
        <a:cs typeface="+mn-cs"/>
      </a:defRPr>
    </a:lvl1pPr>
    <a:lvl2pPr marL="635000" indent="-177800" algn="l" rtl="0" eaLnBrk="0" fontAlgn="base" hangingPunct="0">
      <a:spcBef>
        <a:spcPct val="30000"/>
      </a:spcBef>
      <a:spcAft>
        <a:spcPct val="0"/>
      </a:spcAft>
      <a:buFont typeface="Wingdings" panose="05000000000000000000" pitchFamily="2" charset="2"/>
      <a:buChar char="n"/>
      <a:defRPr sz="1200" kern="1200">
        <a:solidFill>
          <a:schemeClr val="tx1"/>
        </a:solidFill>
        <a:latin typeface="Futura Md BT" pitchFamily="34" charset="0"/>
        <a:ea typeface="宋体" pitchFamily="2" charset="-122"/>
        <a:cs typeface="+mn-cs"/>
      </a:defRPr>
    </a:lvl2pPr>
    <a:lvl3pPr marL="1082675" indent="-168275" algn="l" rtl="0" eaLnBrk="0" fontAlgn="base" hangingPunct="0">
      <a:spcBef>
        <a:spcPct val="30000"/>
      </a:spcBef>
      <a:spcAft>
        <a:spcPct val="0"/>
      </a:spcAft>
      <a:buChar char="•"/>
      <a:defRPr sz="1200" kern="1200">
        <a:solidFill>
          <a:schemeClr val="tx1"/>
        </a:solidFill>
        <a:latin typeface="Futura Md BT" pitchFamily="34" charset="0"/>
        <a:ea typeface="宋体" pitchFamily="2" charset="-122"/>
        <a:cs typeface="+mn-cs"/>
      </a:defRPr>
    </a:lvl3pPr>
    <a:lvl4pPr marL="1530350" indent="-158750" algn="l" rtl="0" eaLnBrk="0" fontAlgn="base" hangingPunct="0">
      <a:spcBef>
        <a:spcPct val="30000"/>
      </a:spcBef>
      <a:spcAft>
        <a:spcPct val="0"/>
      </a:spcAft>
      <a:buChar char="•"/>
      <a:defRPr sz="1200" kern="1200">
        <a:solidFill>
          <a:schemeClr val="tx1"/>
        </a:solidFill>
        <a:latin typeface="Futura Md BT" pitchFamily="34" charset="0"/>
        <a:ea typeface="宋体" pitchFamily="2" charset="-122"/>
        <a:cs typeface="+mn-cs"/>
      </a:defRPr>
    </a:lvl4pPr>
    <a:lvl5pPr marL="1978025" indent="-149225" algn="l" rtl="0" eaLnBrk="0" fontAlgn="base" hangingPunct="0">
      <a:spcBef>
        <a:spcPct val="30000"/>
      </a:spcBef>
      <a:spcAft>
        <a:spcPct val="0"/>
      </a:spcAft>
      <a:buChar char="•"/>
      <a:defRPr sz="1200" kern="1200">
        <a:solidFill>
          <a:schemeClr val="tx1"/>
        </a:solidFill>
        <a:latin typeface="Futura Md BT"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98308" name="灯片编号占位符 3"/>
          <p:cNvSpPr>
            <a:spLocks noGrp="1"/>
          </p:cNvSpPr>
          <p:nvPr>
            <p:ph type="sldNum" sz="quarter" idx="5"/>
          </p:nvPr>
        </p:nvSpPr>
        <p:spPr/>
        <p:txBody>
          <a:bodyPr/>
          <a:lstStyle>
            <a:lvl1pPr defTabSz="946150">
              <a:defRPr sz="1600" b="1">
                <a:solidFill>
                  <a:schemeClr val="tx1"/>
                </a:solidFill>
                <a:latin typeface="Futura Md BT" pitchFamily="34" charset="0"/>
                <a:ea typeface="楷体_GB2312" pitchFamily="49" charset="-122"/>
              </a:defRPr>
            </a:lvl1pPr>
            <a:lvl2pPr marL="742950" indent="-285750" defTabSz="946150">
              <a:defRPr sz="1600" b="1">
                <a:solidFill>
                  <a:schemeClr val="tx1"/>
                </a:solidFill>
                <a:latin typeface="Futura Md BT" pitchFamily="34" charset="0"/>
                <a:ea typeface="楷体_GB2312" pitchFamily="49" charset="-122"/>
              </a:defRPr>
            </a:lvl2pPr>
            <a:lvl3pPr marL="1143000" indent="-228600" defTabSz="946150">
              <a:defRPr sz="1600" b="1">
                <a:solidFill>
                  <a:schemeClr val="tx1"/>
                </a:solidFill>
                <a:latin typeface="Futura Md BT" pitchFamily="34" charset="0"/>
                <a:ea typeface="楷体_GB2312" pitchFamily="49" charset="-122"/>
              </a:defRPr>
            </a:lvl3pPr>
            <a:lvl4pPr marL="1600200" indent="-228600" defTabSz="946150">
              <a:defRPr sz="1600" b="1">
                <a:solidFill>
                  <a:schemeClr val="tx1"/>
                </a:solidFill>
                <a:latin typeface="Futura Md BT" pitchFamily="34" charset="0"/>
                <a:ea typeface="楷体_GB2312" pitchFamily="49" charset="-122"/>
              </a:defRPr>
            </a:lvl4pPr>
            <a:lvl5pPr marL="2057400" indent="-228600" defTabSz="946150">
              <a:defRPr sz="1600" b="1">
                <a:solidFill>
                  <a:schemeClr val="tx1"/>
                </a:solidFill>
                <a:latin typeface="Futura Md BT" pitchFamily="34" charset="0"/>
                <a:ea typeface="楷体_GB2312" pitchFamily="49" charset="-122"/>
              </a:defRPr>
            </a:lvl5pPr>
            <a:lvl6pPr marL="2514600" indent="-228600" defTabSz="946150" eaLnBrk="0" fontAlgn="base" hangingPunct="0">
              <a:spcBef>
                <a:spcPct val="0"/>
              </a:spcBef>
              <a:spcAft>
                <a:spcPct val="0"/>
              </a:spcAft>
              <a:defRPr sz="1600" b="1">
                <a:solidFill>
                  <a:schemeClr val="tx1"/>
                </a:solidFill>
                <a:latin typeface="Futura Md BT" pitchFamily="34" charset="0"/>
                <a:ea typeface="楷体_GB2312" pitchFamily="49" charset="-122"/>
              </a:defRPr>
            </a:lvl6pPr>
            <a:lvl7pPr marL="2971800" indent="-228600" defTabSz="946150" eaLnBrk="0" fontAlgn="base" hangingPunct="0">
              <a:spcBef>
                <a:spcPct val="0"/>
              </a:spcBef>
              <a:spcAft>
                <a:spcPct val="0"/>
              </a:spcAft>
              <a:defRPr sz="1600" b="1">
                <a:solidFill>
                  <a:schemeClr val="tx1"/>
                </a:solidFill>
                <a:latin typeface="Futura Md BT" pitchFamily="34" charset="0"/>
                <a:ea typeface="楷体_GB2312" pitchFamily="49" charset="-122"/>
              </a:defRPr>
            </a:lvl7pPr>
            <a:lvl8pPr marL="3429000" indent="-228600" defTabSz="946150" eaLnBrk="0" fontAlgn="base" hangingPunct="0">
              <a:spcBef>
                <a:spcPct val="0"/>
              </a:spcBef>
              <a:spcAft>
                <a:spcPct val="0"/>
              </a:spcAft>
              <a:defRPr sz="1600" b="1">
                <a:solidFill>
                  <a:schemeClr val="tx1"/>
                </a:solidFill>
                <a:latin typeface="Futura Md BT" pitchFamily="34" charset="0"/>
                <a:ea typeface="楷体_GB2312" pitchFamily="49" charset="-122"/>
              </a:defRPr>
            </a:lvl8pPr>
            <a:lvl9pPr marL="3886200" indent="-228600" defTabSz="946150" eaLnBrk="0" fontAlgn="base" hangingPunct="0">
              <a:spcBef>
                <a:spcPct val="0"/>
              </a:spcBef>
              <a:spcAft>
                <a:spcPct val="0"/>
              </a:spcAft>
              <a:defRPr sz="1600" b="1">
                <a:solidFill>
                  <a:schemeClr val="tx1"/>
                </a:solidFill>
                <a:latin typeface="Futura Md BT" pitchFamily="34" charset="0"/>
                <a:ea typeface="楷体_GB2312" pitchFamily="49" charset="-122"/>
              </a:defRPr>
            </a:lvl9pPr>
          </a:lstStyle>
          <a:p>
            <a:fld id="{9F2C91C3-8E2E-4EE3-B6D1-369C49F2732E}" type="slidenum">
              <a:rPr lang="zh-CN" altLang="en-GB" sz="1200" b="0">
                <a:ea typeface="宋体" panose="02010600030101010101" pitchFamily="2" charset="-122"/>
              </a:rPr>
              <a:pPr/>
              <a:t>1</a:t>
            </a:fld>
            <a:endParaRPr lang="en-GB" altLang="zh-CN" sz="1200" b="0">
              <a:ea typeface="宋体" panose="02010600030101010101" pitchFamily="2" charset="-122"/>
            </a:endParaRPr>
          </a:p>
        </p:txBody>
      </p:sp>
    </p:spTree>
    <p:extLst>
      <p:ext uri="{BB962C8B-B14F-4D97-AF65-F5344CB8AC3E}">
        <p14:creationId xmlns:p14="http://schemas.microsoft.com/office/powerpoint/2010/main" val="90703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p:txBody>
          <a:bodyPr/>
          <a:lstStyle>
            <a:lvl1pPr defTabSz="946150">
              <a:defRPr sz="1600" b="1">
                <a:solidFill>
                  <a:schemeClr val="tx1"/>
                </a:solidFill>
                <a:latin typeface="Futura Md BT" pitchFamily="34" charset="0"/>
                <a:ea typeface="楷体_GB2312" pitchFamily="49" charset="-122"/>
              </a:defRPr>
            </a:lvl1pPr>
            <a:lvl2pPr marL="742950" indent="-285750" defTabSz="946150">
              <a:defRPr sz="1600" b="1">
                <a:solidFill>
                  <a:schemeClr val="tx1"/>
                </a:solidFill>
                <a:latin typeface="Futura Md BT" pitchFamily="34" charset="0"/>
                <a:ea typeface="楷体_GB2312" pitchFamily="49" charset="-122"/>
              </a:defRPr>
            </a:lvl2pPr>
            <a:lvl3pPr marL="1143000" indent="-228600" defTabSz="946150">
              <a:defRPr sz="1600" b="1">
                <a:solidFill>
                  <a:schemeClr val="tx1"/>
                </a:solidFill>
                <a:latin typeface="Futura Md BT" pitchFamily="34" charset="0"/>
                <a:ea typeface="楷体_GB2312" pitchFamily="49" charset="-122"/>
              </a:defRPr>
            </a:lvl3pPr>
            <a:lvl4pPr marL="1600200" indent="-228600" defTabSz="946150">
              <a:defRPr sz="1600" b="1">
                <a:solidFill>
                  <a:schemeClr val="tx1"/>
                </a:solidFill>
                <a:latin typeface="Futura Md BT" pitchFamily="34" charset="0"/>
                <a:ea typeface="楷体_GB2312" pitchFamily="49" charset="-122"/>
              </a:defRPr>
            </a:lvl4pPr>
            <a:lvl5pPr marL="2057400" indent="-228600" defTabSz="946150">
              <a:defRPr sz="1600" b="1">
                <a:solidFill>
                  <a:schemeClr val="tx1"/>
                </a:solidFill>
                <a:latin typeface="Futura Md BT" pitchFamily="34" charset="0"/>
                <a:ea typeface="楷体_GB2312" pitchFamily="49" charset="-122"/>
              </a:defRPr>
            </a:lvl5pPr>
            <a:lvl6pPr marL="2514600" indent="-228600" defTabSz="946150" eaLnBrk="0" fontAlgn="base" hangingPunct="0">
              <a:spcBef>
                <a:spcPct val="0"/>
              </a:spcBef>
              <a:spcAft>
                <a:spcPct val="0"/>
              </a:spcAft>
              <a:defRPr sz="1600" b="1">
                <a:solidFill>
                  <a:schemeClr val="tx1"/>
                </a:solidFill>
                <a:latin typeface="Futura Md BT" pitchFamily="34" charset="0"/>
                <a:ea typeface="楷体_GB2312" pitchFamily="49" charset="-122"/>
              </a:defRPr>
            </a:lvl6pPr>
            <a:lvl7pPr marL="2971800" indent="-228600" defTabSz="946150" eaLnBrk="0" fontAlgn="base" hangingPunct="0">
              <a:spcBef>
                <a:spcPct val="0"/>
              </a:spcBef>
              <a:spcAft>
                <a:spcPct val="0"/>
              </a:spcAft>
              <a:defRPr sz="1600" b="1">
                <a:solidFill>
                  <a:schemeClr val="tx1"/>
                </a:solidFill>
                <a:latin typeface="Futura Md BT" pitchFamily="34" charset="0"/>
                <a:ea typeface="楷体_GB2312" pitchFamily="49" charset="-122"/>
              </a:defRPr>
            </a:lvl7pPr>
            <a:lvl8pPr marL="3429000" indent="-228600" defTabSz="946150" eaLnBrk="0" fontAlgn="base" hangingPunct="0">
              <a:spcBef>
                <a:spcPct val="0"/>
              </a:spcBef>
              <a:spcAft>
                <a:spcPct val="0"/>
              </a:spcAft>
              <a:defRPr sz="1600" b="1">
                <a:solidFill>
                  <a:schemeClr val="tx1"/>
                </a:solidFill>
                <a:latin typeface="Futura Md BT" pitchFamily="34" charset="0"/>
                <a:ea typeface="楷体_GB2312" pitchFamily="49" charset="-122"/>
              </a:defRPr>
            </a:lvl8pPr>
            <a:lvl9pPr marL="3886200" indent="-228600" defTabSz="946150" eaLnBrk="0" fontAlgn="base" hangingPunct="0">
              <a:spcBef>
                <a:spcPct val="0"/>
              </a:spcBef>
              <a:spcAft>
                <a:spcPct val="0"/>
              </a:spcAft>
              <a:defRPr sz="1600" b="1">
                <a:solidFill>
                  <a:schemeClr val="tx1"/>
                </a:solidFill>
                <a:latin typeface="Futura Md BT" pitchFamily="34" charset="0"/>
                <a:ea typeface="楷体_GB2312" pitchFamily="49" charset="-122"/>
              </a:defRPr>
            </a:lvl9pPr>
          </a:lstStyle>
          <a:p>
            <a:fld id="{01E4D837-1E8F-4FF8-80F0-76B853FCB844}" type="slidenum">
              <a:rPr lang="zh-CN" altLang="en-GB" sz="1200" b="0">
                <a:ea typeface="宋体" panose="02010600030101010101" pitchFamily="2" charset="-122"/>
              </a:rPr>
              <a:pPr/>
              <a:t>19</a:t>
            </a:fld>
            <a:endParaRPr lang="en-GB" altLang="zh-CN" sz="1200" b="0">
              <a:ea typeface="宋体" panose="02010600030101010101" pitchFamily="2" charset="-122"/>
            </a:endParaRPr>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extLst>
      <p:ext uri="{BB962C8B-B14F-4D97-AF65-F5344CB8AC3E}">
        <p14:creationId xmlns:p14="http://schemas.microsoft.com/office/powerpoint/2010/main" val="30538474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65" descr="img_1122_treak"/>
          <p:cNvPicPr>
            <a:picLocks noChangeAspect="1" noChangeArrowheads="1"/>
          </p:cNvPicPr>
          <p:nvPr userDrawn="1"/>
        </p:nvPicPr>
        <p:blipFill>
          <a:blip r:embed="rId2">
            <a:extLst>
              <a:ext uri="{28A0092B-C50C-407E-A947-70E740481C1C}">
                <a14:useLocalDpi xmlns:a14="http://schemas.microsoft.com/office/drawing/2010/main" val="0"/>
              </a:ext>
            </a:extLst>
          </a:blip>
          <a:srcRect l="17717" t="15955"/>
          <a:stretch>
            <a:fillRect/>
          </a:stretch>
        </p:blipFill>
        <p:spPr bwMode="auto">
          <a:xfrm>
            <a:off x="0" y="0"/>
            <a:ext cx="9144000" cy="622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8"/>
          <p:cNvSpPr>
            <a:spLocks noChangeArrowheads="1"/>
          </p:cNvSpPr>
          <p:nvPr/>
        </p:nvSpPr>
        <p:spPr bwMode="auto">
          <a:xfrm>
            <a:off x="-12700" y="6181725"/>
            <a:ext cx="9156700" cy="676275"/>
          </a:xfrm>
          <a:prstGeom prst="rect">
            <a:avLst/>
          </a:prstGeom>
          <a:solidFill>
            <a:schemeClr val="bg1"/>
          </a:solidFill>
          <a:ln w="9525">
            <a:noFill/>
            <a:miter lim="800000"/>
            <a:headEnd/>
            <a:tailEnd/>
          </a:ln>
          <a:effectLst/>
        </p:spPr>
        <p:txBody>
          <a:bodyPr wrap="none" anchor="ctr"/>
          <a:lstStyle/>
          <a:p>
            <a:pPr>
              <a:defRPr/>
            </a:pPr>
            <a:endParaRPr lang="zh-CN" altLang="en-US">
              <a:ea typeface="+mn-ea"/>
            </a:endParaRPr>
          </a:p>
        </p:txBody>
      </p:sp>
      <p:sp>
        <p:nvSpPr>
          <p:cNvPr id="6" name="Line 59"/>
          <p:cNvSpPr>
            <a:spLocks noChangeShapeType="1"/>
          </p:cNvSpPr>
          <p:nvPr/>
        </p:nvSpPr>
        <p:spPr bwMode="gray">
          <a:xfrm>
            <a:off x="0" y="6191250"/>
            <a:ext cx="9140825" cy="0"/>
          </a:xfrm>
          <a:prstGeom prst="line">
            <a:avLst/>
          </a:prstGeom>
          <a:noFill/>
          <a:ln w="88900">
            <a:solidFill>
              <a:schemeClr val="accent1"/>
            </a:solidFill>
            <a:round/>
            <a:headEnd/>
            <a:tailEnd/>
          </a:ln>
          <a:effectLst/>
        </p:spPr>
        <p:txBody>
          <a:bodyPr/>
          <a:lstStyle/>
          <a:p>
            <a:pPr>
              <a:defRPr/>
            </a:pPr>
            <a:endParaRPr lang="zh-CN" altLang="en-US">
              <a:ea typeface="+mn-ea"/>
            </a:endParaRPr>
          </a:p>
        </p:txBody>
      </p:sp>
      <p:sp>
        <p:nvSpPr>
          <p:cNvPr id="7" name="Rectangle 62"/>
          <p:cNvSpPr>
            <a:spLocks noChangeArrowheads="1"/>
          </p:cNvSpPr>
          <p:nvPr/>
        </p:nvSpPr>
        <p:spPr bwMode="auto">
          <a:xfrm flipV="1">
            <a:off x="0" y="5462588"/>
            <a:ext cx="9144000" cy="101600"/>
          </a:xfrm>
          <a:prstGeom prst="rect">
            <a:avLst/>
          </a:prstGeom>
          <a:solidFill>
            <a:schemeClr val="hlink"/>
          </a:solidFill>
          <a:ln w="9525">
            <a:noFill/>
            <a:miter lim="800000"/>
            <a:headEnd/>
            <a:tailEnd/>
          </a:ln>
          <a:effectLst/>
        </p:spPr>
        <p:txBody>
          <a:bodyPr wrap="none" anchor="ctr"/>
          <a:lstStyle/>
          <a:p>
            <a:pPr>
              <a:defRPr/>
            </a:pPr>
            <a:endParaRPr lang="zh-CN" altLang="en-US">
              <a:ea typeface="+mn-ea"/>
            </a:endParaRPr>
          </a:p>
        </p:txBody>
      </p:sp>
      <p:sp>
        <p:nvSpPr>
          <p:cNvPr id="8" name="Rectangle 63"/>
          <p:cNvSpPr>
            <a:spLocks noChangeArrowheads="1"/>
          </p:cNvSpPr>
          <p:nvPr/>
        </p:nvSpPr>
        <p:spPr bwMode="auto">
          <a:xfrm>
            <a:off x="0" y="0"/>
            <a:ext cx="9144000" cy="6858000"/>
          </a:xfrm>
          <a:prstGeom prst="rect">
            <a:avLst/>
          </a:prstGeom>
          <a:noFill/>
          <a:ln w="12700">
            <a:solidFill>
              <a:schemeClr val="tx1"/>
            </a:solidFill>
            <a:miter lim="800000"/>
            <a:headEnd/>
            <a:tailEnd/>
          </a:ln>
          <a:effectLst/>
        </p:spPr>
        <p:txBody>
          <a:bodyPr wrap="none" anchor="ctr"/>
          <a:lstStyle/>
          <a:p>
            <a:pPr>
              <a:defRPr/>
            </a:pPr>
            <a:endParaRPr lang="zh-CN" altLang="en-US">
              <a:ea typeface="+mn-ea"/>
            </a:endParaRPr>
          </a:p>
        </p:txBody>
      </p:sp>
      <p:pic>
        <p:nvPicPr>
          <p:cNvPr id="9" name="Picture 67" descr="new"/>
          <p:cNvPicPr>
            <a:picLocks noChangeAspect="1" noChangeArrowheads="1"/>
          </p:cNvPicPr>
          <p:nvPr userDrawn="1"/>
        </p:nvPicPr>
        <p:blipFill>
          <a:blip r:embed="rId3">
            <a:extLst>
              <a:ext uri="{28A0092B-C50C-407E-A947-70E740481C1C}">
                <a14:useLocalDpi xmlns:a14="http://schemas.microsoft.com/office/drawing/2010/main" val="0"/>
              </a:ext>
            </a:extLst>
          </a:blip>
          <a:srcRect l="27486" t="18889" r="29474" b="10889"/>
          <a:stretch>
            <a:fillRect/>
          </a:stretch>
        </p:blipFill>
        <p:spPr bwMode="auto">
          <a:xfrm>
            <a:off x="3741738" y="6261100"/>
            <a:ext cx="2039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8"/>
          <p:cNvSpPr>
            <a:spLocks noChangeArrowheads="1"/>
          </p:cNvSpPr>
          <p:nvPr userDrawn="1"/>
        </p:nvSpPr>
        <p:spPr bwMode="auto">
          <a:xfrm>
            <a:off x="6180138" y="6361113"/>
            <a:ext cx="2876550" cy="279400"/>
          </a:xfrm>
          <a:prstGeom prst="rect">
            <a:avLst/>
          </a:prstGeom>
          <a:noFill/>
          <a:ln w="9525">
            <a:noFill/>
            <a:miter lim="800000"/>
            <a:headEnd/>
            <a:tailEnd/>
          </a:ln>
          <a:effectLst/>
        </p:spPr>
        <p:txBody>
          <a:bodyPr lIns="91428" tIns="45714" rIns="91428" bIns="45714"/>
          <a:lstStyle/>
          <a:p>
            <a:pPr algn="r">
              <a:spcBef>
                <a:spcPct val="50000"/>
              </a:spcBef>
              <a:defRPr/>
            </a:pPr>
            <a:r>
              <a:rPr lang="fr-FR" altLang="fr-FR" sz="900" b="0">
                <a:latin typeface="FuturaA Bk BT" charset="0"/>
                <a:ea typeface="+mn-ea"/>
              </a:rPr>
              <a:t>All rights reserved © 2005, </a:t>
            </a:r>
            <a:r>
              <a:rPr lang="fr-FR" altLang="zh-CN" sz="900" b="0">
                <a:latin typeface="FuturaA Bk BT" charset="0"/>
                <a:ea typeface="宋体" pitchFamily="2" charset="-122"/>
              </a:rPr>
              <a:t>Southeast University</a:t>
            </a:r>
            <a:endParaRPr lang="fr-FR" altLang="fr-FR" sz="900" b="0">
              <a:latin typeface="FuturaA Bk BT" charset="0"/>
              <a:ea typeface="+mn-ea"/>
            </a:endParaRPr>
          </a:p>
        </p:txBody>
      </p:sp>
      <p:sp>
        <p:nvSpPr>
          <p:cNvPr id="1139718" name="Rectangle 6"/>
          <p:cNvSpPr>
            <a:spLocks noGrp="1" noChangeArrowheads="1"/>
          </p:cNvSpPr>
          <p:nvPr>
            <p:ph type="ctrTitle"/>
          </p:nvPr>
        </p:nvSpPr>
        <p:spPr bwMode="gray">
          <a:xfrm>
            <a:off x="1047750" y="2790825"/>
            <a:ext cx="7150100" cy="1470025"/>
          </a:xfrm>
        </p:spPr>
        <p:txBody>
          <a:bodyPr anchor="b"/>
          <a:lstStyle>
            <a:lvl1pPr algn="r">
              <a:defRPr sz="3500"/>
            </a:lvl1pPr>
          </a:lstStyle>
          <a:p>
            <a:r>
              <a:rPr lang="en-GB" altLang="zh-CN"/>
              <a:t>Click to edit Master title style</a:t>
            </a:r>
            <a:endParaRPr lang="fr-FR"/>
          </a:p>
        </p:txBody>
      </p:sp>
      <p:sp>
        <p:nvSpPr>
          <p:cNvPr id="1139717" name="Rectangle 5"/>
          <p:cNvSpPr>
            <a:spLocks noGrp="1" noChangeArrowheads="1"/>
          </p:cNvSpPr>
          <p:nvPr>
            <p:ph type="subTitle" idx="1"/>
          </p:nvPr>
        </p:nvSpPr>
        <p:spPr bwMode="auto">
          <a:xfrm>
            <a:off x="1803400" y="4706938"/>
            <a:ext cx="6400800" cy="438150"/>
          </a:xfrm>
        </p:spPr>
        <p:txBody>
          <a:bodyPr wrap="none" anchor="ctr"/>
          <a:lstStyle>
            <a:lvl1pPr marL="0" indent="0" algn="r">
              <a:defRPr sz="2000" i="1"/>
            </a:lvl1pPr>
          </a:lstStyle>
          <a:p>
            <a:r>
              <a:rPr lang="en-GB" altLang="zh-CN"/>
              <a:t>Click to edit Master subtitle style</a:t>
            </a:r>
          </a:p>
        </p:txBody>
      </p:sp>
      <p:sp>
        <p:nvSpPr>
          <p:cNvPr id="11" name="Rectangle 25"/>
          <p:cNvSpPr>
            <a:spLocks noGrp="1" noChangeArrowheads="1"/>
          </p:cNvSpPr>
          <p:nvPr>
            <p:ph type="dt" sz="half" idx="10"/>
          </p:nvPr>
        </p:nvSpPr>
        <p:spPr>
          <a:xfrm>
            <a:off x="0" y="5735638"/>
            <a:ext cx="2133600" cy="476250"/>
          </a:xfrm>
        </p:spPr>
        <p:txBody>
          <a:bodyPr/>
          <a:lstStyle>
            <a:lvl1pPr>
              <a:defRPr>
                <a:solidFill>
                  <a:schemeClr val="bg1"/>
                </a:solidFill>
              </a:defRPr>
            </a:lvl1pPr>
          </a:lstStyle>
          <a:p>
            <a:pPr>
              <a:defRPr/>
            </a:pPr>
            <a:endParaRPr lang="fr-FR"/>
          </a:p>
        </p:txBody>
      </p:sp>
      <p:sp>
        <p:nvSpPr>
          <p:cNvPr id="12" name="Rectangle 26"/>
          <p:cNvSpPr>
            <a:spLocks noGrp="1" noChangeArrowheads="1"/>
          </p:cNvSpPr>
          <p:nvPr>
            <p:ph type="ftr" sz="quarter" idx="11"/>
          </p:nvPr>
        </p:nvSpPr>
        <p:spPr/>
        <p:txBody>
          <a:bodyPr/>
          <a:lstStyle>
            <a:lvl1pPr>
              <a:defRPr>
                <a:solidFill>
                  <a:schemeClr val="bg1"/>
                </a:solidFill>
              </a:defRPr>
            </a:lvl1pPr>
          </a:lstStyle>
          <a:p>
            <a:pPr>
              <a:defRPr/>
            </a:pPr>
            <a:endParaRPr lang="fr-FR"/>
          </a:p>
        </p:txBody>
      </p:sp>
      <p:sp>
        <p:nvSpPr>
          <p:cNvPr id="13" name="Rectangle 27"/>
          <p:cNvSpPr>
            <a:spLocks noGrp="1" noChangeArrowheads="1"/>
          </p:cNvSpPr>
          <p:nvPr>
            <p:ph type="sldNum" sz="quarter" idx="12"/>
          </p:nvPr>
        </p:nvSpPr>
        <p:spPr bwMode="auto">
          <a:xfrm>
            <a:off x="7024688" y="5735638"/>
            <a:ext cx="2133600" cy="476250"/>
          </a:xfrm>
        </p:spPr>
        <p:txBody>
          <a:bodyPr/>
          <a:lstStyle>
            <a:lvl1pPr>
              <a:defRPr sz="1400"/>
            </a:lvl1pPr>
          </a:lstStyle>
          <a:p>
            <a:fld id="{1B944FA8-AA17-49CD-B089-9C181CA21C19}" type="slidenum">
              <a:rPr lang="fr-FR" altLang="zh-CN"/>
              <a:pPr/>
              <a:t>‹#›</a:t>
            </a:fld>
            <a:endParaRPr lang="fr-FR" altLang="zh-CN"/>
          </a:p>
        </p:txBody>
      </p:sp>
    </p:spTree>
    <p:extLst>
      <p:ext uri="{BB962C8B-B14F-4D97-AF65-F5344CB8AC3E}">
        <p14:creationId xmlns:p14="http://schemas.microsoft.com/office/powerpoint/2010/main" val="617354259"/>
      </p:ext>
    </p:extLst>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0"/>
          <p:cNvSpPr>
            <a:spLocks noGrp="1" noChangeArrowheads="1"/>
          </p:cNvSpPr>
          <p:nvPr>
            <p:ph type="ftr" sz="quarter" idx="10"/>
          </p:nvPr>
        </p:nvSpPr>
        <p:spPr>
          <a:ln/>
        </p:spPr>
        <p:txBody>
          <a:bodyPr/>
          <a:lstStyle>
            <a:lvl1pPr>
              <a:defRPr/>
            </a:lvl1pPr>
          </a:lstStyle>
          <a:p>
            <a:pPr>
              <a:defRPr/>
            </a:pPr>
            <a:endParaRPr lang="fr-FR"/>
          </a:p>
        </p:txBody>
      </p:sp>
      <p:sp>
        <p:nvSpPr>
          <p:cNvPr id="5" name="Rectangle 67"/>
          <p:cNvSpPr>
            <a:spLocks noGrp="1" noChangeArrowheads="1"/>
          </p:cNvSpPr>
          <p:nvPr>
            <p:ph type="sldNum" sz="quarter" idx="11"/>
          </p:nvPr>
        </p:nvSpPr>
        <p:spPr>
          <a:ln/>
        </p:spPr>
        <p:txBody>
          <a:bodyPr/>
          <a:lstStyle>
            <a:lvl1pPr>
              <a:defRPr/>
            </a:lvl1pPr>
          </a:lstStyle>
          <a:p>
            <a:r>
              <a:rPr lang="fr-FR" altLang="zh-CN"/>
              <a:t>Page </a:t>
            </a:r>
            <a:fld id="{6104F79D-343F-4CCF-9EA3-A411411CEE2E}" type="slidenum">
              <a:rPr lang="fr-FR" altLang="zh-CN"/>
              <a:pPr/>
              <a:t>‹#›</a:t>
            </a:fld>
            <a:endParaRPr lang="fr-FR" altLang="zh-CN"/>
          </a:p>
        </p:txBody>
      </p:sp>
      <p:sp>
        <p:nvSpPr>
          <p:cNvPr id="6" name="Rectangle 59"/>
          <p:cNvSpPr>
            <a:spLocks noGrp="1" noChangeArrowheads="1"/>
          </p:cNvSpPr>
          <p:nvPr>
            <p:ph type="dt" sz="half" idx="12"/>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1926212838"/>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29438" y="76200"/>
            <a:ext cx="2135187" cy="54752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19113" y="76200"/>
            <a:ext cx="6257925" cy="54752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0"/>
          <p:cNvSpPr>
            <a:spLocks noGrp="1" noChangeArrowheads="1"/>
          </p:cNvSpPr>
          <p:nvPr>
            <p:ph type="ftr" sz="quarter" idx="10"/>
          </p:nvPr>
        </p:nvSpPr>
        <p:spPr>
          <a:ln/>
        </p:spPr>
        <p:txBody>
          <a:bodyPr/>
          <a:lstStyle>
            <a:lvl1pPr>
              <a:defRPr/>
            </a:lvl1pPr>
          </a:lstStyle>
          <a:p>
            <a:pPr>
              <a:defRPr/>
            </a:pPr>
            <a:endParaRPr lang="fr-FR"/>
          </a:p>
        </p:txBody>
      </p:sp>
      <p:sp>
        <p:nvSpPr>
          <p:cNvPr id="5" name="Rectangle 67"/>
          <p:cNvSpPr>
            <a:spLocks noGrp="1" noChangeArrowheads="1"/>
          </p:cNvSpPr>
          <p:nvPr>
            <p:ph type="sldNum" sz="quarter" idx="11"/>
          </p:nvPr>
        </p:nvSpPr>
        <p:spPr>
          <a:ln/>
        </p:spPr>
        <p:txBody>
          <a:bodyPr/>
          <a:lstStyle>
            <a:lvl1pPr>
              <a:defRPr/>
            </a:lvl1pPr>
          </a:lstStyle>
          <a:p>
            <a:r>
              <a:rPr lang="fr-FR" altLang="zh-CN"/>
              <a:t>Page </a:t>
            </a:r>
            <a:fld id="{CF61A67A-87E0-42FE-92F6-5BABC472E3FD}" type="slidenum">
              <a:rPr lang="fr-FR" altLang="zh-CN"/>
              <a:pPr/>
              <a:t>‹#›</a:t>
            </a:fld>
            <a:endParaRPr lang="fr-FR" altLang="zh-CN"/>
          </a:p>
        </p:txBody>
      </p:sp>
      <p:sp>
        <p:nvSpPr>
          <p:cNvPr id="6" name="Rectangle 59"/>
          <p:cNvSpPr>
            <a:spLocks noGrp="1" noChangeArrowheads="1"/>
          </p:cNvSpPr>
          <p:nvPr>
            <p:ph type="dt" sz="half" idx="12"/>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563814454"/>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09625" y="76200"/>
            <a:ext cx="8255000" cy="7604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19113" y="1514475"/>
            <a:ext cx="4067175" cy="40370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38688" y="1514475"/>
            <a:ext cx="4068762" cy="40370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0"/>
          <p:cNvSpPr>
            <a:spLocks noGrp="1" noChangeArrowheads="1"/>
          </p:cNvSpPr>
          <p:nvPr>
            <p:ph type="ftr" sz="quarter" idx="10"/>
          </p:nvPr>
        </p:nvSpPr>
        <p:spPr>
          <a:ln/>
        </p:spPr>
        <p:txBody>
          <a:bodyPr/>
          <a:lstStyle>
            <a:lvl1pPr>
              <a:defRPr/>
            </a:lvl1pPr>
          </a:lstStyle>
          <a:p>
            <a:pPr>
              <a:defRPr/>
            </a:pPr>
            <a:endParaRPr lang="fr-FR"/>
          </a:p>
        </p:txBody>
      </p:sp>
      <p:sp>
        <p:nvSpPr>
          <p:cNvPr id="6" name="Rectangle 67"/>
          <p:cNvSpPr>
            <a:spLocks noGrp="1" noChangeArrowheads="1"/>
          </p:cNvSpPr>
          <p:nvPr>
            <p:ph type="sldNum" sz="quarter" idx="11"/>
          </p:nvPr>
        </p:nvSpPr>
        <p:spPr>
          <a:ln/>
        </p:spPr>
        <p:txBody>
          <a:bodyPr/>
          <a:lstStyle>
            <a:lvl1pPr>
              <a:defRPr/>
            </a:lvl1pPr>
          </a:lstStyle>
          <a:p>
            <a:r>
              <a:rPr lang="fr-FR" altLang="zh-CN"/>
              <a:t>Page </a:t>
            </a:r>
            <a:fld id="{E79F73F7-0D13-4291-AFE4-4B73B7789F62}" type="slidenum">
              <a:rPr lang="fr-FR" altLang="zh-CN"/>
              <a:pPr/>
              <a:t>‹#›</a:t>
            </a:fld>
            <a:endParaRPr lang="fr-FR" altLang="zh-CN"/>
          </a:p>
        </p:txBody>
      </p:sp>
      <p:sp>
        <p:nvSpPr>
          <p:cNvPr id="7" name="Rectangle 59"/>
          <p:cNvSpPr>
            <a:spLocks noGrp="1" noChangeArrowheads="1"/>
          </p:cNvSpPr>
          <p:nvPr>
            <p:ph type="dt" sz="half" idx="12"/>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291925133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0"/>
          <p:cNvSpPr>
            <a:spLocks noGrp="1" noChangeArrowheads="1"/>
          </p:cNvSpPr>
          <p:nvPr>
            <p:ph type="ftr" sz="quarter" idx="10"/>
          </p:nvPr>
        </p:nvSpPr>
        <p:spPr>
          <a:ln/>
        </p:spPr>
        <p:txBody>
          <a:bodyPr/>
          <a:lstStyle>
            <a:lvl1pPr>
              <a:defRPr/>
            </a:lvl1pPr>
          </a:lstStyle>
          <a:p>
            <a:pPr>
              <a:defRPr/>
            </a:pPr>
            <a:endParaRPr lang="fr-FR"/>
          </a:p>
        </p:txBody>
      </p:sp>
      <p:sp>
        <p:nvSpPr>
          <p:cNvPr id="5" name="Rectangle 67"/>
          <p:cNvSpPr>
            <a:spLocks noGrp="1" noChangeArrowheads="1"/>
          </p:cNvSpPr>
          <p:nvPr>
            <p:ph type="sldNum" sz="quarter" idx="11"/>
          </p:nvPr>
        </p:nvSpPr>
        <p:spPr>
          <a:ln/>
        </p:spPr>
        <p:txBody>
          <a:bodyPr/>
          <a:lstStyle>
            <a:lvl1pPr>
              <a:defRPr/>
            </a:lvl1pPr>
          </a:lstStyle>
          <a:p>
            <a:r>
              <a:rPr lang="fr-FR" altLang="zh-CN"/>
              <a:t>Page </a:t>
            </a:r>
            <a:fld id="{DB75FA3B-BCA3-474E-B762-92449E8E45AD}" type="slidenum">
              <a:rPr lang="fr-FR" altLang="zh-CN"/>
              <a:pPr/>
              <a:t>‹#›</a:t>
            </a:fld>
            <a:endParaRPr lang="fr-FR" altLang="zh-CN"/>
          </a:p>
        </p:txBody>
      </p:sp>
      <p:sp>
        <p:nvSpPr>
          <p:cNvPr id="6" name="Rectangle 59"/>
          <p:cNvSpPr>
            <a:spLocks noGrp="1" noChangeArrowheads="1"/>
          </p:cNvSpPr>
          <p:nvPr>
            <p:ph type="dt" sz="half" idx="12"/>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2138801085"/>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0"/>
          <p:cNvSpPr>
            <a:spLocks noGrp="1" noChangeArrowheads="1"/>
          </p:cNvSpPr>
          <p:nvPr>
            <p:ph type="ftr" sz="quarter" idx="10"/>
          </p:nvPr>
        </p:nvSpPr>
        <p:spPr>
          <a:ln/>
        </p:spPr>
        <p:txBody>
          <a:bodyPr/>
          <a:lstStyle>
            <a:lvl1pPr>
              <a:defRPr/>
            </a:lvl1pPr>
          </a:lstStyle>
          <a:p>
            <a:pPr>
              <a:defRPr/>
            </a:pPr>
            <a:endParaRPr lang="fr-FR"/>
          </a:p>
        </p:txBody>
      </p:sp>
      <p:sp>
        <p:nvSpPr>
          <p:cNvPr id="5" name="Rectangle 67"/>
          <p:cNvSpPr>
            <a:spLocks noGrp="1" noChangeArrowheads="1"/>
          </p:cNvSpPr>
          <p:nvPr>
            <p:ph type="sldNum" sz="quarter" idx="11"/>
          </p:nvPr>
        </p:nvSpPr>
        <p:spPr>
          <a:ln/>
        </p:spPr>
        <p:txBody>
          <a:bodyPr/>
          <a:lstStyle>
            <a:lvl1pPr>
              <a:defRPr/>
            </a:lvl1pPr>
          </a:lstStyle>
          <a:p>
            <a:r>
              <a:rPr lang="fr-FR" altLang="zh-CN"/>
              <a:t>Page </a:t>
            </a:r>
            <a:fld id="{B18CA764-91B2-4E01-95E6-7E6A802182A2}" type="slidenum">
              <a:rPr lang="fr-FR" altLang="zh-CN"/>
              <a:pPr/>
              <a:t>‹#›</a:t>
            </a:fld>
            <a:endParaRPr lang="fr-FR" altLang="zh-CN"/>
          </a:p>
        </p:txBody>
      </p:sp>
      <p:sp>
        <p:nvSpPr>
          <p:cNvPr id="6" name="Rectangle 59"/>
          <p:cNvSpPr>
            <a:spLocks noGrp="1" noChangeArrowheads="1"/>
          </p:cNvSpPr>
          <p:nvPr>
            <p:ph type="dt" sz="half" idx="12"/>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367349615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9113" y="1514475"/>
            <a:ext cx="4067175" cy="403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38688" y="1514475"/>
            <a:ext cx="4068762" cy="403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0"/>
          <p:cNvSpPr>
            <a:spLocks noGrp="1" noChangeArrowheads="1"/>
          </p:cNvSpPr>
          <p:nvPr>
            <p:ph type="ftr" sz="quarter" idx="10"/>
          </p:nvPr>
        </p:nvSpPr>
        <p:spPr>
          <a:ln/>
        </p:spPr>
        <p:txBody>
          <a:bodyPr/>
          <a:lstStyle>
            <a:lvl1pPr>
              <a:defRPr/>
            </a:lvl1pPr>
          </a:lstStyle>
          <a:p>
            <a:pPr>
              <a:defRPr/>
            </a:pPr>
            <a:endParaRPr lang="fr-FR"/>
          </a:p>
        </p:txBody>
      </p:sp>
      <p:sp>
        <p:nvSpPr>
          <p:cNvPr id="6" name="Rectangle 67"/>
          <p:cNvSpPr>
            <a:spLocks noGrp="1" noChangeArrowheads="1"/>
          </p:cNvSpPr>
          <p:nvPr>
            <p:ph type="sldNum" sz="quarter" idx="11"/>
          </p:nvPr>
        </p:nvSpPr>
        <p:spPr>
          <a:ln/>
        </p:spPr>
        <p:txBody>
          <a:bodyPr/>
          <a:lstStyle>
            <a:lvl1pPr>
              <a:defRPr/>
            </a:lvl1pPr>
          </a:lstStyle>
          <a:p>
            <a:r>
              <a:rPr lang="fr-FR" altLang="zh-CN"/>
              <a:t>Page </a:t>
            </a:r>
            <a:fld id="{C7C311A4-5C7F-4545-8D48-C983229A2E20}" type="slidenum">
              <a:rPr lang="fr-FR" altLang="zh-CN"/>
              <a:pPr/>
              <a:t>‹#›</a:t>
            </a:fld>
            <a:endParaRPr lang="fr-FR" altLang="zh-CN"/>
          </a:p>
        </p:txBody>
      </p:sp>
      <p:sp>
        <p:nvSpPr>
          <p:cNvPr id="7" name="Rectangle 59"/>
          <p:cNvSpPr>
            <a:spLocks noGrp="1" noChangeArrowheads="1"/>
          </p:cNvSpPr>
          <p:nvPr>
            <p:ph type="dt" sz="half" idx="12"/>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152068166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0"/>
          <p:cNvSpPr>
            <a:spLocks noGrp="1" noChangeArrowheads="1"/>
          </p:cNvSpPr>
          <p:nvPr>
            <p:ph type="ftr" sz="quarter" idx="10"/>
          </p:nvPr>
        </p:nvSpPr>
        <p:spPr>
          <a:ln/>
        </p:spPr>
        <p:txBody>
          <a:bodyPr/>
          <a:lstStyle>
            <a:lvl1pPr>
              <a:defRPr/>
            </a:lvl1pPr>
          </a:lstStyle>
          <a:p>
            <a:pPr>
              <a:defRPr/>
            </a:pPr>
            <a:endParaRPr lang="fr-FR"/>
          </a:p>
        </p:txBody>
      </p:sp>
      <p:sp>
        <p:nvSpPr>
          <p:cNvPr id="8" name="Rectangle 67"/>
          <p:cNvSpPr>
            <a:spLocks noGrp="1" noChangeArrowheads="1"/>
          </p:cNvSpPr>
          <p:nvPr>
            <p:ph type="sldNum" sz="quarter" idx="11"/>
          </p:nvPr>
        </p:nvSpPr>
        <p:spPr>
          <a:ln/>
        </p:spPr>
        <p:txBody>
          <a:bodyPr/>
          <a:lstStyle>
            <a:lvl1pPr>
              <a:defRPr/>
            </a:lvl1pPr>
          </a:lstStyle>
          <a:p>
            <a:r>
              <a:rPr lang="fr-FR" altLang="zh-CN"/>
              <a:t>Page </a:t>
            </a:r>
            <a:fld id="{31BA4780-5F47-4B2C-BC93-C875AF28855A}" type="slidenum">
              <a:rPr lang="fr-FR" altLang="zh-CN"/>
              <a:pPr/>
              <a:t>‹#›</a:t>
            </a:fld>
            <a:endParaRPr lang="fr-FR" altLang="zh-CN"/>
          </a:p>
        </p:txBody>
      </p:sp>
      <p:sp>
        <p:nvSpPr>
          <p:cNvPr id="9" name="Rectangle 59"/>
          <p:cNvSpPr>
            <a:spLocks noGrp="1" noChangeArrowheads="1"/>
          </p:cNvSpPr>
          <p:nvPr>
            <p:ph type="dt" sz="half" idx="12"/>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503360984"/>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0"/>
          <p:cNvSpPr>
            <a:spLocks noGrp="1" noChangeArrowheads="1"/>
          </p:cNvSpPr>
          <p:nvPr>
            <p:ph type="ftr" sz="quarter" idx="10"/>
          </p:nvPr>
        </p:nvSpPr>
        <p:spPr>
          <a:ln/>
        </p:spPr>
        <p:txBody>
          <a:bodyPr/>
          <a:lstStyle>
            <a:lvl1pPr>
              <a:defRPr/>
            </a:lvl1pPr>
          </a:lstStyle>
          <a:p>
            <a:pPr>
              <a:defRPr/>
            </a:pPr>
            <a:endParaRPr lang="fr-FR"/>
          </a:p>
        </p:txBody>
      </p:sp>
      <p:sp>
        <p:nvSpPr>
          <p:cNvPr id="4" name="Rectangle 67"/>
          <p:cNvSpPr>
            <a:spLocks noGrp="1" noChangeArrowheads="1"/>
          </p:cNvSpPr>
          <p:nvPr>
            <p:ph type="sldNum" sz="quarter" idx="11"/>
          </p:nvPr>
        </p:nvSpPr>
        <p:spPr>
          <a:ln/>
        </p:spPr>
        <p:txBody>
          <a:bodyPr/>
          <a:lstStyle>
            <a:lvl1pPr>
              <a:defRPr/>
            </a:lvl1pPr>
          </a:lstStyle>
          <a:p>
            <a:r>
              <a:rPr lang="fr-FR" altLang="zh-CN"/>
              <a:t>Page </a:t>
            </a:r>
            <a:fld id="{6F320DF8-A05B-4AB5-BD77-7830006F3C00}" type="slidenum">
              <a:rPr lang="fr-FR" altLang="zh-CN"/>
              <a:pPr/>
              <a:t>‹#›</a:t>
            </a:fld>
            <a:endParaRPr lang="fr-FR" altLang="zh-CN"/>
          </a:p>
        </p:txBody>
      </p:sp>
      <p:sp>
        <p:nvSpPr>
          <p:cNvPr id="5" name="Rectangle 59"/>
          <p:cNvSpPr>
            <a:spLocks noGrp="1" noChangeArrowheads="1"/>
          </p:cNvSpPr>
          <p:nvPr>
            <p:ph type="dt" sz="half" idx="12"/>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66116754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0"/>
          <p:cNvSpPr>
            <a:spLocks noGrp="1" noChangeArrowheads="1"/>
          </p:cNvSpPr>
          <p:nvPr>
            <p:ph type="ftr" sz="quarter" idx="10"/>
          </p:nvPr>
        </p:nvSpPr>
        <p:spPr>
          <a:ln/>
        </p:spPr>
        <p:txBody>
          <a:bodyPr/>
          <a:lstStyle>
            <a:lvl1pPr>
              <a:defRPr/>
            </a:lvl1pPr>
          </a:lstStyle>
          <a:p>
            <a:pPr>
              <a:defRPr/>
            </a:pPr>
            <a:endParaRPr lang="fr-FR"/>
          </a:p>
        </p:txBody>
      </p:sp>
      <p:sp>
        <p:nvSpPr>
          <p:cNvPr id="3" name="Rectangle 67"/>
          <p:cNvSpPr>
            <a:spLocks noGrp="1" noChangeArrowheads="1"/>
          </p:cNvSpPr>
          <p:nvPr>
            <p:ph type="sldNum" sz="quarter" idx="11"/>
          </p:nvPr>
        </p:nvSpPr>
        <p:spPr>
          <a:ln/>
        </p:spPr>
        <p:txBody>
          <a:bodyPr/>
          <a:lstStyle>
            <a:lvl1pPr>
              <a:defRPr/>
            </a:lvl1pPr>
          </a:lstStyle>
          <a:p>
            <a:r>
              <a:rPr lang="fr-FR" altLang="zh-CN"/>
              <a:t>Page </a:t>
            </a:r>
            <a:fld id="{9AB20A4C-DB0D-4672-8F3A-DE25342F72F8}" type="slidenum">
              <a:rPr lang="fr-FR" altLang="zh-CN"/>
              <a:pPr/>
              <a:t>‹#›</a:t>
            </a:fld>
            <a:endParaRPr lang="fr-FR" altLang="zh-CN"/>
          </a:p>
        </p:txBody>
      </p:sp>
      <p:sp>
        <p:nvSpPr>
          <p:cNvPr id="4" name="Rectangle 59"/>
          <p:cNvSpPr>
            <a:spLocks noGrp="1" noChangeArrowheads="1"/>
          </p:cNvSpPr>
          <p:nvPr>
            <p:ph type="dt" sz="half" idx="12"/>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2265221367"/>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0"/>
          <p:cNvSpPr>
            <a:spLocks noGrp="1" noChangeArrowheads="1"/>
          </p:cNvSpPr>
          <p:nvPr>
            <p:ph type="ftr" sz="quarter" idx="10"/>
          </p:nvPr>
        </p:nvSpPr>
        <p:spPr>
          <a:ln/>
        </p:spPr>
        <p:txBody>
          <a:bodyPr/>
          <a:lstStyle>
            <a:lvl1pPr>
              <a:defRPr/>
            </a:lvl1pPr>
          </a:lstStyle>
          <a:p>
            <a:pPr>
              <a:defRPr/>
            </a:pPr>
            <a:endParaRPr lang="fr-FR"/>
          </a:p>
        </p:txBody>
      </p:sp>
      <p:sp>
        <p:nvSpPr>
          <p:cNvPr id="6" name="Rectangle 67"/>
          <p:cNvSpPr>
            <a:spLocks noGrp="1" noChangeArrowheads="1"/>
          </p:cNvSpPr>
          <p:nvPr>
            <p:ph type="sldNum" sz="quarter" idx="11"/>
          </p:nvPr>
        </p:nvSpPr>
        <p:spPr>
          <a:ln/>
        </p:spPr>
        <p:txBody>
          <a:bodyPr/>
          <a:lstStyle>
            <a:lvl1pPr>
              <a:defRPr/>
            </a:lvl1pPr>
          </a:lstStyle>
          <a:p>
            <a:r>
              <a:rPr lang="fr-FR" altLang="zh-CN"/>
              <a:t>Page </a:t>
            </a:r>
            <a:fld id="{254F6D2F-84DF-40F9-8841-F0F9F5DDF1B8}" type="slidenum">
              <a:rPr lang="fr-FR" altLang="zh-CN"/>
              <a:pPr/>
              <a:t>‹#›</a:t>
            </a:fld>
            <a:endParaRPr lang="fr-FR" altLang="zh-CN"/>
          </a:p>
        </p:txBody>
      </p:sp>
      <p:sp>
        <p:nvSpPr>
          <p:cNvPr id="7" name="Rectangle 59"/>
          <p:cNvSpPr>
            <a:spLocks noGrp="1" noChangeArrowheads="1"/>
          </p:cNvSpPr>
          <p:nvPr>
            <p:ph type="dt" sz="half" idx="12"/>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3165942929"/>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0"/>
          <p:cNvSpPr>
            <a:spLocks noGrp="1" noChangeArrowheads="1"/>
          </p:cNvSpPr>
          <p:nvPr>
            <p:ph type="ftr" sz="quarter" idx="10"/>
          </p:nvPr>
        </p:nvSpPr>
        <p:spPr>
          <a:ln/>
        </p:spPr>
        <p:txBody>
          <a:bodyPr/>
          <a:lstStyle>
            <a:lvl1pPr>
              <a:defRPr/>
            </a:lvl1pPr>
          </a:lstStyle>
          <a:p>
            <a:pPr>
              <a:defRPr/>
            </a:pPr>
            <a:endParaRPr lang="fr-FR"/>
          </a:p>
        </p:txBody>
      </p:sp>
      <p:sp>
        <p:nvSpPr>
          <p:cNvPr id="6" name="Rectangle 67"/>
          <p:cNvSpPr>
            <a:spLocks noGrp="1" noChangeArrowheads="1"/>
          </p:cNvSpPr>
          <p:nvPr>
            <p:ph type="sldNum" sz="quarter" idx="11"/>
          </p:nvPr>
        </p:nvSpPr>
        <p:spPr>
          <a:ln/>
        </p:spPr>
        <p:txBody>
          <a:bodyPr/>
          <a:lstStyle>
            <a:lvl1pPr>
              <a:defRPr/>
            </a:lvl1pPr>
          </a:lstStyle>
          <a:p>
            <a:r>
              <a:rPr lang="fr-FR" altLang="zh-CN"/>
              <a:t>Page </a:t>
            </a:r>
            <a:fld id="{3747AB1E-496E-49CC-B959-F9BC8AB392D4}" type="slidenum">
              <a:rPr lang="fr-FR" altLang="zh-CN"/>
              <a:pPr/>
              <a:t>‹#›</a:t>
            </a:fld>
            <a:endParaRPr lang="fr-FR" altLang="zh-CN"/>
          </a:p>
        </p:txBody>
      </p:sp>
      <p:sp>
        <p:nvSpPr>
          <p:cNvPr id="7" name="Rectangle 59"/>
          <p:cNvSpPr>
            <a:spLocks noGrp="1" noChangeArrowheads="1"/>
          </p:cNvSpPr>
          <p:nvPr>
            <p:ph type="dt" sz="half" idx="12"/>
          </p:nvPr>
        </p:nvSpPr>
        <p:spPr>
          <a:ln/>
        </p:spPr>
        <p:txBody>
          <a:bodyPr/>
          <a:lstStyle>
            <a:lvl1pPr>
              <a:defRPr/>
            </a:lvl1pPr>
          </a:lstStyle>
          <a:p>
            <a:pPr>
              <a:defRPr/>
            </a:pPr>
            <a:endParaRPr lang="fr-FR"/>
          </a:p>
        </p:txBody>
      </p:sp>
    </p:spTree>
    <p:extLst>
      <p:ext uri="{BB962C8B-B14F-4D97-AF65-F5344CB8AC3E}">
        <p14:creationId xmlns:p14="http://schemas.microsoft.com/office/powerpoint/2010/main" val="19932238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84"/>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44663" y="1588"/>
            <a:ext cx="7396162"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4"/>
          <p:cNvSpPr>
            <a:spLocks noGrp="1" noChangeArrowheads="1"/>
          </p:cNvSpPr>
          <p:nvPr>
            <p:ph type="body" idx="1"/>
          </p:nvPr>
        </p:nvSpPr>
        <p:spPr bwMode="gray">
          <a:xfrm>
            <a:off x="519113" y="1514475"/>
            <a:ext cx="8288337" cy="403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CN" smtClean="0"/>
              <a:t>First Level</a:t>
            </a:r>
          </a:p>
          <a:p>
            <a:pPr lvl="1"/>
            <a:r>
              <a:rPr lang="en-GB" altLang="zh-CN" smtClean="0"/>
              <a:t>Second level</a:t>
            </a:r>
          </a:p>
          <a:p>
            <a:pPr lvl="2"/>
            <a:r>
              <a:rPr lang="en-GB" altLang="zh-CN" smtClean="0"/>
              <a:t>Third level</a:t>
            </a:r>
          </a:p>
          <a:p>
            <a:pPr lvl="3"/>
            <a:r>
              <a:rPr lang="en-GB" altLang="zh-CN" smtClean="0"/>
              <a:t>Fourth level</a:t>
            </a:r>
          </a:p>
          <a:p>
            <a:pPr lvl="4"/>
            <a:r>
              <a:rPr lang="en-GB" altLang="zh-CN" smtClean="0"/>
              <a:t>Fifth level</a:t>
            </a:r>
          </a:p>
        </p:txBody>
      </p:sp>
      <p:sp>
        <p:nvSpPr>
          <p:cNvPr id="1042437" name="Rectangle 5"/>
          <p:cNvSpPr>
            <a:spLocks noGrp="1" noChangeArrowheads="1"/>
          </p:cNvSpPr>
          <p:nvPr>
            <p:ph type="title"/>
          </p:nvPr>
        </p:nvSpPr>
        <p:spPr bwMode="auto">
          <a:xfrm>
            <a:off x="809625" y="76200"/>
            <a:ext cx="8255000" cy="760413"/>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GB" altLang="zh-CN" smtClean="0"/>
              <a:t>Click to edit Master title style</a:t>
            </a:r>
          </a:p>
        </p:txBody>
      </p:sp>
      <p:sp>
        <p:nvSpPr>
          <p:cNvPr id="1042463" name="Rectangle 31"/>
          <p:cNvSpPr>
            <a:spLocks noChangeArrowheads="1"/>
          </p:cNvSpPr>
          <p:nvPr/>
        </p:nvSpPr>
        <p:spPr bwMode="auto">
          <a:xfrm>
            <a:off x="9126538" y="5173663"/>
            <a:ext cx="6350" cy="484187"/>
          </a:xfrm>
          <a:prstGeom prst="rect">
            <a:avLst/>
          </a:prstGeom>
          <a:noFill/>
          <a:ln w="9525">
            <a:noFill/>
            <a:miter lim="800000"/>
            <a:headEnd/>
            <a:tailEnd/>
          </a:ln>
        </p:spPr>
        <p:txBody>
          <a:bodyPr/>
          <a:lstStyle/>
          <a:p>
            <a:pPr>
              <a:defRPr/>
            </a:pPr>
            <a:endParaRPr lang="zh-CN" altLang="en-US">
              <a:ea typeface="+mn-ea"/>
            </a:endParaRPr>
          </a:p>
        </p:txBody>
      </p:sp>
      <p:sp>
        <p:nvSpPr>
          <p:cNvPr id="1042459" name="AutoShape 27"/>
          <p:cNvSpPr>
            <a:spLocks noChangeAspect="1" noChangeArrowheads="1" noTextEdit="1"/>
          </p:cNvSpPr>
          <p:nvPr/>
        </p:nvSpPr>
        <p:spPr bwMode="auto">
          <a:xfrm>
            <a:off x="-3175" y="952500"/>
            <a:ext cx="9147175" cy="388938"/>
          </a:xfrm>
          <a:prstGeom prst="rect">
            <a:avLst/>
          </a:prstGeom>
          <a:solidFill>
            <a:schemeClr val="hlink"/>
          </a:solidFill>
          <a:ln w="9525">
            <a:noFill/>
            <a:miter lim="800000"/>
            <a:headEnd/>
            <a:tailEnd/>
          </a:ln>
        </p:spPr>
        <p:txBody>
          <a:bodyPr/>
          <a:lstStyle/>
          <a:p>
            <a:pPr>
              <a:defRPr/>
            </a:pPr>
            <a:endParaRPr lang="zh-CN" altLang="en-US">
              <a:ea typeface="+mn-ea"/>
            </a:endParaRPr>
          </a:p>
        </p:txBody>
      </p:sp>
      <p:sp>
        <p:nvSpPr>
          <p:cNvPr id="1042481" name="AutoShape 49"/>
          <p:cNvSpPr>
            <a:spLocks noChangeAspect="1" noChangeArrowheads="1" noTextEdit="1"/>
          </p:cNvSpPr>
          <p:nvPr/>
        </p:nvSpPr>
        <p:spPr bwMode="gray">
          <a:xfrm>
            <a:off x="1108075" y="838200"/>
            <a:ext cx="8035925" cy="114300"/>
          </a:xfrm>
          <a:prstGeom prst="rect">
            <a:avLst/>
          </a:prstGeom>
          <a:solidFill>
            <a:srgbClr val="B2E3EE"/>
          </a:solidFill>
          <a:ln w="9525" algn="ctr">
            <a:noFill/>
            <a:miter lim="800000"/>
            <a:headEnd/>
            <a:tailEnd/>
          </a:ln>
          <a:effectLst/>
        </p:spPr>
        <p:txBody>
          <a:bodyPr/>
          <a:lstStyle/>
          <a:p>
            <a:pPr>
              <a:defRPr/>
            </a:pPr>
            <a:endParaRPr lang="zh-CN" altLang="en-US">
              <a:ea typeface="+mn-ea"/>
            </a:endParaRPr>
          </a:p>
        </p:txBody>
      </p:sp>
      <p:sp>
        <p:nvSpPr>
          <p:cNvPr id="1042482" name="AutoShape 50"/>
          <p:cNvSpPr>
            <a:spLocks noChangeAspect="1" noChangeArrowheads="1" noTextEdit="1"/>
          </p:cNvSpPr>
          <p:nvPr/>
        </p:nvSpPr>
        <p:spPr bwMode="auto">
          <a:xfrm>
            <a:off x="1108075" y="947738"/>
            <a:ext cx="8035925" cy="114300"/>
          </a:xfrm>
          <a:prstGeom prst="rect">
            <a:avLst/>
          </a:prstGeom>
          <a:solidFill>
            <a:schemeClr val="accent2">
              <a:alpha val="50000"/>
            </a:schemeClr>
          </a:solidFill>
          <a:ln w="9525">
            <a:noFill/>
            <a:miter lim="800000"/>
            <a:headEnd/>
            <a:tailEnd/>
          </a:ln>
        </p:spPr>
        <p:txBody>
          <a:bodyPr/>
          <a:lstStyle/>
          <a:p>
            <a:pPr>
              <a:defRPr/>
            </a:pPr>
            <a:endParaRPr lang="zh-CN" altLang="en-US">
              <a:ea typeface="+mn-ea"/>
            </a:endParaRPr>
          </a:p>
        </p:txBody>
      </p:sp>
      <p:sp>
        <p:nvSpPr>
          <p:cNvPr id="1042485" name="AutoShape 53"/>
          <p:cNvSpPr>
            <a:spLocks noChangeAspect="1" noChangeArrowheads="1" noTextEdit="1"/>
          </p:cNvSpPr>
          <p:nvPr/>
        </p:nvSpPr>
        <p:spPr bwMode="gray">
          <a:xfrm>
            <a:off x="666750" y="836613"/>
            <a:ext cx="228600" cy="115887"/>
          </a:xfrm>
          <a:prstGeom prst="rect">
            <a:avLst/>
          </a:prstGeom>
          <a:solidFill>
            <a:srgbClr val="B2E3EE"/>
          </a:solidFill>
          <a:ln w="9525" algn="ctr">
            <a:noFill/>
            <a:miter lim="800000"/>
            <a:headEnd/>
            <a:tailEnd/>
          </a:ln>
          <a:effectLst/>
        </p:spPr>
        <p:txBody>
          <a:bodyPr/>
          <a:lstStyle/>
          <a:p>
            <a:pPr>
              <a:defRPr/>
            </a:pPr>
            <a:endParaRPr lang="zh-CN" altLang="en-US">
              <a:ea typeface="+mn-ea"/>
            </a:endParaRPr>
          </a:p>
        </p:txBody>
      </p:sp>
      <p:sp>
        <p:nvSpPr>
          <p:cNvPr id="1042486" name="AutoShape 54"/>
          <p:cNvSpPr>
            <a:spLocks noChangeAspect="1" noChangeArrowheads="1" noTextEdit="1"/>
          </p:cNvSpPr>
          <p:nvPr/>
        </p:nvSpPr>
        <p:spPr bwMode="auto">
          <a:xfrm>
            <a:off x="666750" y="946150"/>
            <a:ext cx="228600" cy="112713"/>
          </a:xfrm>
          <a:prstGeom prst="rect">
            <a:avLst/>
          </a:prstGeom>
          <a:solidFill>
            <a:schemeClr val="accent2">
              <a:alpha val="50000"/>
            </a:schemeClr>
          </a:solidFill>
          <a:ln w="9525">
            <a:noFill/>
            <a:miter lim="800000"/>
            <a:headEnd/>
            <a:tailEnd/>
          </a:ln>
        </p:spPr>
        <p:txBody>
          <a:bodyPr/>
          <a:lstStyle/>
          <a:p>
            <a:pPr>
              <a:defRPr/>
            </a:pPr>
            <a:endParaRPr lang="zh-CN" altLang="en-US">
              <a:ea typeface="+mn-ea"/>
            </a:endParaRPr>
          </a:p>
        </p:txBody>
      </p:sp>
      <p:sp>
        <p:nvSpPr>
          <p:cNvPr id="1042492" name="Rectangle 60"/>
          <p:cNvSpPr>
            <a:spLocks noGrp="1" noChangeArrowheads="1"/>
          </p:cNvSpPr>
          <p:nvPr>
            <p:ph type="ftr" sz="quarter" idx="3"/>
          </p:nvPr>
        </p:nvSpPr>
        <p:spPr bwMode="auto">
          <a:xfrm>
            <a:off x="3081338" y="5735638"/>
            <a:ext cx="2895600" cy="476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accent1"/>
                </a:solidFill>
                <a:ea typeface="+mn-ea"/>
              </a:defRPr>
            </a:lvl1pPr>
          </a:lstStyle>
          <a:p>
            <a:pPr>
              <a:defRPr/>
            </a:pPr>
            <a:endParaRPr lang="fr-FR"/>
          </a:p>
        </p:txBody>
      </p:sp>
      <p:sp>
        <p:nvSpPr>
          <p:cNvPr id="1042496" name="AutoShape 64"/>
          <p:cNvSpPr>
            <a:spLocks noChangeAspect="1" noChangeArrowheads="1" noTextEdit="1"/>
          </p:cNvSpPr>
          <p:nvPr/>
        </p:nvSpPr>
        <p:spPr bwMode="gray">
          <a:xfrm>
            <a:off x="217488" y="836613"/>
            <a:ext cx="228600" cy="115887"/>
          </a:xfrm>
          <a:prstGeom prst="rect">
            <a:avLst/>
          </a:prstGeom>
          <a:solidFill>
            <a:srgbClr val="B2E3EE"/>
          </a:solidFill>
          <a:ln w="9525" algn="ctr">
            <a:noFill/>
            <a:miter lim="800000"/>
            <a:headEnd/>
            <a:tailEnd/>
          </a:ln>
          <a:effectLst/>
        </p:spPr>
        <p:txBody>
          <a:bodyPr/>
          <a:lstStyle/>
          <a:p>
            <a:pPr>
              <a:defRPr/>
            </a:pPr>
            <a:endParaRPr lang="zh-CN" altLang="en-US">
              <a:ea typeface="+mn-ea"/>
            </a:endParaRPr>
          </a:p>
        </p:txBody>
      </p:sp>
      <p:sp>
        <p:nvSpPr>
          <p:cNvPr id="1042497" name="AutoShape 65"/>
          <p:cNvSpPr>
            <a:spLocks noChangeAspect="1" noChangeArrowheads="1" noTextEdit="1"/>
          </p:cNvSpPr>
          <p:nvPr/>
        </p:nvSpPr>
        <p:spPr bwMode="auto">
          <a:xfrm>
            <a:off x="217488" y="946150"/>
            <a:ext cx="228600" cy="112713"/>
          </a:xfrm>
          <a:prstGeom prst="rect">
            <a:avLst/>
          </a:prstGeom>
          <a:solidFill>
            <a:schemeClr val="accent2">
              <a:alpha val="50000"/>
            </a:schemeClr>
          </a:solidFill>
          <a:ln w="9525">
            <a:noFill/>
            <a:miter lim="800000"/>
            <a:headEnd/>
            <a:tailEnd/>
          </a:ln>
        </p:spPr>
        <p:txBody>
          <a:bodyPr/>
          <a:lstStyle/>
          <a:p>
            <a:pPr>
              <a:defRPr/>
            </a:pPr>
            <a:endParaRPr lang="zh-CN" altLang="en-US">
              <a:ea typeface="+mn-ea"/>
            </a:endParaRPr>
          </a:p>
        </p:txBody>
      </p:sp>
      <p:sp>
        <p:nvSpPr>
          <p:cNvPr id="1042499" name="Rectangle 67"/>
          <p:cNvSpPr>
            <a:spLocks noGrp="1" noChangeArrowheads="1"/>
          </p:cNvSpPr>
          <p:nvPr>
            <p:ph type="sldNum" sz="quarter" idx="4"/>
          </p:nvPr>
        </p:nvSpPr>
        <p:spPr bwMode="white">
          <a:xfrm>
            <a:off x="6854825" y="1109663"/>
            <a:ext cx="2133600" cy="476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solidFill>
                  <a:schemeClr val="bg1"/>
                </a:solidFill>
              </a:defRPr>
            </a:lvl1pPr>
          </a:lstStyle>
          <a:p>
            <a:r>
              <a:rPr lang="fr-FR" altLang="zh-CN"/>
              <a:t>Page </a:t>
            </a:r>
            <a:fld id="{2A5F29B3-8865-47CD-8C49-48B121EA37AD}" type="slidenum">
              <a:rPr lang="fr-FR" altLang="zh-CN"/>
              <a:pPr/>
              <a:t>‹#›</a:t>
            </a:fld>
            <a:endParaRPr lang="fr-FR" altLang="zh-CN"/>
          </a:p>
        </p:txBody>
      </p:sp>
      <p:sp>
        <p:nvSpPr>
          <p:cNvPr id="1042500" name="Rectangle 68"/>
          <p:cNvSpPr>
            <a:spLocks noChangeArrowheads="1"/>
          </p:cNvSpPr>
          <p:nvPr/>
        </p:nvSpPr>
        <p:spPr bwMode="auto">
          <a:xfrm>
            <a:off x="8940800" y="1139825"/>
            <a:ext cx="150813" cy="150813"/>
          </a:xfrm>
          <a:prstGeom prst="rect">
            <a:avLst/>
          </a:prstGeom>
          <a:solidFill>
            <a:schemeClr val="accent1"/>
          </a:solidFill>
          <a:ln w="9525">
            <a:noFill/>
            <a:miter lim="800000"/>
            <a:headEnd/>
            <a:tailEnd/>
          </a:ln>
          <a:effectLst/>
        </p:spPr>
        <p:txBody>
          <a:bodyPr wrap="none" anchor="ctr"/>
          <a:lstStyle/>
          <a:p>
            <a:pPr>
              <a:defRPr/>
            </a:pPr>
            <a:endParaRPr lang="zh-CN" altLang="en-US">
              <a:ea typeface="+mn-ea"/>
            </a:endParaRPr>
          </a:p>
        </p:txBody>
      </p:sp>
      <p:sp>
        <p:nvSpPr>
          <p:cNvPr id="1042509" name="Rectangle 77"/>
          <p:cNvSpPr>
            <a:spLocks noChangeArrowheads="1"/>
          </p:cNvSpPr>
          <p:nvPr/>
        </p:nvSpPr>
        <p:spPr bwMode="auto">
          <a:xfrm>
            <a:off x="-12700" y="6181725"/>
            <a:ext cx="9156700" cy="676275"/>
          </a:xfrm>
          <a:prstGeom prst="rect">
            <a:avLst/>
          </a:prstGeom>
          <a:solidFill>
            <a:schemeClr val="bg1"/>
          </a:solidFill>
          <a:ln w="9525">
            <a:noFill/>
            <a:miter lim="800000"/>
            <a:headEnd/>
            <a:tailEnd/>
          </a:ln>
          <a:effectLst/>
        </p:spPr>
        <p:txBody>
          <a:bodyPr wrap="none" anchor="ctr"/>
          <a:lstStyle/>
          <a:p>
            <a:pPr>
              <a:defRPr/>
            </a:pPr>
            <a:endParaRPr lang="zh-CN" altLang="en-US">
              <a:ea typeface="+mn-ea"/>
            </a:endParaRPr>
          </a:p>
        </p:txBody>
      </p:sp>
      <p:sp>
        <p:nvSpPr>
          <p:cNvPr id="1042510" name="Line 78"/>
          <p:cNvSpPr>
            <a:spLocks noChangeShapeType="1"/>
          </p:cNvSpPr>
          <p:nvPr/>
        </p:nvSpPr>
        <p:spPr bwMode="gray">
          <a:xfrm>
            <a:off x="0" y="6178550"/>
            <a:ext cx="9140825" cy="0"/>
          </a:xfrm>
          <a:prstGeom prst="line">
            <a:avLst/>
          </a:prstGeom>
          <a:noFill/>
          <a:ln w="88900">
            <a:solidFill>
              <a:schemeClr val="accent1"/>
            </a:solidFill>
            <a:round/>
            <a:headEnd/>
            <a:tailEnd/>
          </a:ln>
          <a:effectLst/>
        </p:spPr>
        <p:txBody>
          <a:bodyPr/>
          <a:lstStyle/>
          <a:p>
            <a:pPr>
              <a:defRPr/>
            </a:pPr>
            <a:endParaRPr lang="zh-CN" altLang="en-US">
              <a:ea typeface="+mn-ea"/>
            </a:endParaRPr>
          </a:p>
        </p:txBody>
      </p:sp>
      <p:sp>
        <p:nvSpPr>
          <p:cNvPr id="1042513" name="Rectangle 81"/>
          <p:cNvSpPr>
            <a:spLocks noChangeArrowheads="1"/>
          </p:cNvSpPr>
          <p:nvPr/>
        </p:nvSpPr>
        <p:spPr bwMode="auto">
          <a:xfrm>
            <a:off x="0" y="0"/>
            <a:ext cx="9144000" cy="6858000"/>
          </a:xfrm>
          <a:prstGeom prst="rect">
            <a:avLst/>
          </a:prstGeom>
          <a:noFill/>
          <a:ln w="12700">
            <a:solidFill>
              <a:schemeClr val="tx1"/>
            </a:solidFill>
            <a:miter lim="800000"/>
            <a:headEnd/>
            <a:tailEnd/>
          </a:ln>
          <a:effectLst/>
        </p:spPr>
        <p:txBody>
          <a:bodyPr wrap="none" anchor="ctr"/>
          <a:lstStyle/>
          <a:p>
            <a:pPr>
              <a:defRPr/>
            </a:pPr>
            <a:endParaRPr lang="zh-CN" altLang="en-US">
              <a:ea typeface="+mn-ea"/>
            </a:endParaRPr>
          </a:p>
        </p:txBody>
      </p:sp>
      <p:sp>
        <p:nvSpPr>
          <p:cNvPr id="1042491" name="Rectangle 59"/>
          <p:cNvSpPr>
            <a:spLocks noGrp="1" noChangeArrowheads="1"/>
          </p:cNvSpPr>
          <p:nvPr>
            <p:ph type="dt" sz="half" idx="2"/>
          </p:nvPr>
        </p:nvSpPr>
        <p:spPr bwMode="auto">
          <a:xfrm>
            <a:off x="152400" y="621823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accent1"/>
                </a:solidFill>
                <a:ea typeface="+mn-ea"/>
              </a:defRPr>
            </a:lvl1pPr>
          </a:lstStyle>
          <a:p>
            <a:pPr>
              <a:defRPr/>
            </a:pPr>
            <a:endParaRPr lang="fr-FR"/>
          </a:p>
        </p:txBody>
      </p:sp>
      <p:pic>
        <p:nvPicPr>
          <p:cNvPr id="29716" name="Picture 85" descr="new"/>
          <p:cNvPicPr>
            <a:picLocks noChangeAspect="1" noChangeArrowheads="1"/>
          </p:cNvPicPr>
          <p:nvPr userDrawn="1"/>
        </p:nvPicPr>
        <p:blipFill>
          <a:blip r:embed="rId15">
            <a:extLst>
              <a:ext uri="{28A0092B-C50C-407E-A947-70E740481C1C}">
                <a14:useLocalDpi xmlns:a14="http://schemas.microsoft.com/office/drawing/2010/main" val="0"/>
              </a:ext>
            </a:extLst>
          </a:blip>
          <a:srcRect l="27486" t="18889" r="29474" b="10889"/>
          <a:stretch>
            <a:fillRect/>
          </a:stretch>
        </p:blipFill>
        <p:spPr bwMode="auto">
          <a:xfrm>
            <a:off x="3665538" y="6248400"/>
            <a:ext cx="2039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2518" name="Rectangle 86"/>
          <p:cNvSpPr>
            <a:spLocks noChangeArrowheads="1"/>
          </p:cNvSpPr>
          <p:nvPr userDrawn="1"/>
        </p:nvSpPr>
        <p:spPr bwMode="auto">
          <a:xfrm>
            <a:off x="6180138" y="6348413"/>
            <a:ext cx="2876550" cy="279400"/>
          </a:xfrm>
          <a:prstGeom prst="rect">
            <a:avLst/>
          </a:prstGeom>
          <a:noFill/>
          <a:ln w="9525">
            <a:noFill/>
            <a:miter lim="800000"/>
            <a:headEnd/>
            <a:tailEnd/>
          </a:ln>
          <a:effectLst/>
        </p:spPr>
        <p:txBody>
          <a:bodyPr lIns="91428" tIns="45714" rIns="91428" bIns="45714"/>
          <a:lstStyle/>
          <a:p>
            <a:pPr algn="r">
              <a:spcBef>
                <a:spcPct val="50000"/>
              </a:spcBef>
              <a:defRPr/>
            </a:pPr>
            <a:r>
              <a:rPr lang="fr-FR" altLang="fr-FR" sz="900" b="0" dirty="0">
                <a:latin typeface="FuturaA Bk BT" charset="0"/>
                <a:ea typeface="+mn-ea"/>
              </a:rPr>
              <a:t>All rights reserved © 20</a:t>
            </a:r>
            <a:r>
              <a:rPr lang="fr-FR" altLang="zh-CN" sz="900" b="0" dirty="0">
                <a:latin typeface="FuturaA Bk BT" charset="0"/>
                <a:ea typeface="宋体" pitchFamily="2" charset="-122"/>
              </a:rPr>
              <a:t>18</a:t>
            </a:r>
            <a:r>
              <a:rPr lang="fr-FR" altLang="fr-FR" sz="900" b="0" dirty="0">
                <a:latin typeface="FuturaA Bk BT" charset="0"/>
                <a:ea typeface="+mn-ea"/>
              </a:rPr>
              <a:t>, </a:t>
            </a:r>
            <a:r>
              <a:rPr lang="fr-FR" altLang="zh-CN" sz="900" b="0" dirty="0">
                <a:latin typeface="FuturaA Bk BT" charset="0"/>
                <a:ea typeface="宋体" pitchFamily="2" charset="-122"/>
              </a:rPr>
              <a:t>Southeast University</a:t>
            </a:r>
            <a:endParaRPr lang="fr-FR" altLang="fr-FR" sz="900" b="0" dirty="0">
              <a:latin typeface="FuturaA Bk BT" charset="0"/>
              <a:ea typeface="+mn-ea"/>
            </a:endParaRPr>
          </a:p>
        </p:txBody>
      </p:sp>
    </p:spTree>
  </p:cSld>
  <p:clrMap bg1="lt1" tx1="dk1" bg2="lt2" tx2="dk2" accent1="accent1" accent2="accent2" accent3="accent3" accent4="accent4" accent5="accent5" accent6="accent6" hlink="hlink" folHlink="folHlink"/>
  <p:sldLayoutIdLst>
    <p:sldLayoutId id="2147483952"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Lst>
  <p:transition>
    <p:wipe dir="r"/>
  </p:transition>
  <p:hf hdr="0" ftr="0" dt="0"/>
  <p:txStyles>
    <p:titleStyle>
      <a:lvl1pPr algn="l" rtl="0" eaLnBrk="0" fontAlgn="base" hangingPunct="0">
        <a:lnSpc>
          <a:spcPct val="85000"/>
        </a:lnSpc>
        <a:spcBef>
          <a:spcPct val="0"/>
        </a:spcBef>
        <a:spcAft>
          <a:spcPct val="0"/>
        </a:spcAft>
        <a:defRPr sz="3000" b="1">
          <a:solidFill>
            <a:schemeClr val="tx1"/>
          </a:solidFill>
          <a:effectLst>
            <a:outerShdw blurRad="38100" dist="38100" dir="2700000" algn="tl">
              <a:srgbClr val="C0C0C0"/>
            </a:outerShdw>
          </a:effectLst>
          <a:latin typeface="+mj-lt"/>
          <a:ea typeface="+mj-ea"/>
          <a:cs typeface="+mj-cs"/>
        </a:defRPr>
      </a:lvl1pPr>
      <a:lvl2pPr algn="l" rtl="0" eaLnBrk="0" fontAlgn="base" hangingPunct="0">
        <a:lnSpc>
          <a:spcPct val="85000"/>
        </a:lnSpc>
        <a:spcBef>
          <a:spcPct val="0"/>
        </a:spcBef>
        <a:spcAft>
          <a:spcPct val="0"/>
        </a:spcAft>
        <a:defRPr sz="3000" b="1">
          <a:solidFill>
            <a:schemeClr val="tx1"/>
          </a:solidFill>
          <a:effectLst>
            <a:outerShdw blurRad="38100" dist="38100" dir="2700000" algn="tl">
              <a:srgbClr val="C0C0C0"/>
            </a:outerShdw>
          </a:effectLst>
          <a:latin typeface="FuturaA Bk BT" charset="0"/>
          <a:ea typeface="楷体_GB2312" pitchFamily="49" charset="-122"/>
        </a:defRPr>
      </a:lvl2pPr>
      <a:lvl3pPr algn="l" rtl="0" eaLnBrk="0" fontAlgn="base" hangingPunct="0">
        <a:lnSpc>
          <a:spcPct val="85000"/>
        </a:lnSpc>
        <a:spcBef>
          <a:spcPct val="0"/>
        </a:spcBef>
        <a:spcAft>
          <a:spcPct val="0"/>
        </a:spcAft>
        <a:defRPr sz="3000" b="1">
          <a:solidFill>
            <a:schemeClr val="tx1"/>
          </a:solidFill>
          <a:effectLst>
            <a:outerShdw blurRad="38100" dist="38100" dir="2700000" algn="tl">
              <a:srgbClr val="C0C0C0"/>
            </a:outerShdw>
          </a:effectLst>
          <a:latin typeface="FuturaA Bk BT" charset="0"/>
          <a:ea typeface="楷体_GB2312" pitchFamily="49" charset="-122"/>
        </a:defRPr>
      </a:lvl3pPr>
      <a:lvl4pPr algn="l" rtl="0" eaLnBrk="0" fontAlgn="base" hangingPunct="0">
        <a:lnSpc>
          <a:spcPct val="85000"/>
        </a:lnSpc>
        <a:spcBef>
          <a:spcPct val="0"/>
        </a:spcBef>
        <a:spcAft>
          <a:spcPct val="0"/>
        </a:spcAft>
        <a:defRPr sz="3000" b="1">
          <a:solidFill>
            <a:schemeClr val="tx1"/>
          </a:solidFill>
          <a:effectLst>
            <a:outerShdw blurRad="38100" dist="38100" dir="2700000" algn="tl">
              <a:srgbClr val="C0C0C0"/>
            </a:outerShdw>
          </a:effectLst>
          <a:latin typeface="FuturaA Bk BT" charset="0"/>
          <a:ea typeface="楷体_GB2312" pitchFamily="49" charset="-122"/>
        </a:defRPr>
      </a:lvl4pPr>
      <a:lvl5pPr algn="l" rtl="0" eaLnBrk="0" fontAlgn="base" hangingPunct="0">
        <a:lnSpc>
          <a:spcPct val="85000"/>
        </a:lnSpc>
        <a:spcBef>
          <a:spcPct val="0"/>
        </a:spcBef>
        <a:spcAft>
          <a:spcPct val="0"/>
        </a:spcAft>
        <a:defRPr sz="3000" b="1">
          <a:solidFill>
            <a:schemeClr val="tx1"/>
          </a:solidFill>
          <a:effectLst>
            <a:outerShdw blurRad="38100" dist="38100" dir="2700000" algn="tl">
              <a:srgbClr val="C0C0C0"/>
            </a:outerShdw>
          </a:effectLst>
          <a:latin typeface="FuturaA Bk BT" charset="0"/>
          <a:ea typeface="楷体_GB2312" pitchFamily="49" charset="-122"/>
        </a:defRPr>
      </a:lvl5pPr>
      <a:lvl6pPr marL="457200" algn="l" rtl="0" eaLnBrk="0" fontAlgn="base" hangingPunct="0">
        <a:lnSpc>
          <a:spcPct val="85000"/>
        </a:lnSpc>
        <a:spcBef>
          <a:spcPct val="0"/>
        </a:spcBef>
        <a:spcAft>
          <a:spcPct val="0"/>
        </a:spcAft>
        <a:defRPr sz="3000" b="1">
          <a:solidFill>
            <a:schemeClr val="tx1"/>
          </a:solidFill>
          <a:effectLst>
            <a:outerShdw blurRad="38100" dist="38100" dir="2700000" algn="tl">
              <a:srgbClr val="C0C0C0"/>
            </a:outerShdw>
          </a:effectLst>
          <a:latin typeface="FuturaA Bk BT" charset="0"/>
          <a:ea typeface="楷体_GB2312" pitchFamily="49" charset="-122"/>
        </a:defRPr>
      </a:lvl6pPr>
      <a:lvl7pPr marL="914400" algn="l" rtl="0" eaLnBrk="0" fontAlgn="base" hangingPunct="0">
        <a:lnSpc>
          <a:spcPct val="85000"/>
        </a:lnSpc>
        <a:spcBef>
          <a:spcPct val="0"/>
        </a:spcBef>
        <a:spcAft>
          <a:spcPct val="0"/>
        </a:spcAft>
        <a:defRPr sz="3000" b="1">
          <a:solidFill>
            <a:schemeClr val="tx1"/>
          </a:solidFill>
          <a:effectLst>
            <a:outerShdw blurRad="38100" dist="38100" dir="2700000" algn="tl">
              <a:srgbClr val="C0C0C0"/>
            </a:outerShdw>
          </a:effectLst>
          <a:latin typeface="FuturaA Bk BT" charset="0"/>
          <a:ea typeface="楷体_GB2312" pitchFamily="49" charset="-122"/>
        </a:defRPr>
      </a:lvl7pPr>
      <a:lvl8pPr marL="1371600" algn="l" rtl="0" eaLnBrk="0" fontAlgn="base" hangingPunct="0">
        <a:lnSpc>
          <a:spcPct val="85000"/>
        </a:lnSpc>
        <a:spcBef>
          <a:spcPct val="0"/>
        </a:spcBef>
        <a:spcAft>
          <a:spcPct val="0"/>
        </a:spcAft>
        <a:defRPr sz="3000" b="1">
          <a:solidFill>
            <a:schemeClr val="tx1"/>
          </a:solidFill>
          <a:effectLst>
            <a:outerShdw blurRad="38100" dist="38100" dir="2700000" algn="tl">
              <a:srgbClr val="C0C0C0"/>
            </a:outerShdw>
          </a:effectLst>
          <a:latin typeface="FuturaA Bk BT" charset="0"/>
          <a:ea typeface="楷体_GB2312" pitchFamily="49" charset="-122"/>
        </a:defRPr>
      </a:lvl8pPr>
      <a:lvl9pPr marL="1828800" algn="l" rtl="0" eaLnBrk="0" fontAlgn="base" hangingPunct="0">
        <a:lnSpc>
          <a:spcPct val="85000"/>
        </a:lnSpc>
        <a:spcBef>
          <a:spcPct val="0"/>
        </a:spcBef>
        <a:spcAft>
          <a:spcPct val="0"/>
        </a:spcAft>
        <a:defRPr sz="3000" b="1">
          <a:solidFill>
            <a:schemeClr val="tx1"/>
          </a:solidFill>
          <a:effectLst>
            <a:outerShdw blurRad="38100" dist="38100" dir="2700000" algn="tl">
              <a:srgbClr val="C0C0C0"/>
            </a:outerShdw>
          </a:effectLst>
          <a:latin typeface="FuturaA Bk BT" charset="0"/>
          <a:ea typeface="楷体_GB2312" pitchFamily="49" charset="-122"/>
        </a:defRPr>
      </a:lvl9pPr>
    </p:titleStyle>
    <p:bodyStyle>
      <a:lvl1pPr marL="168275" indent="-168275" algn="l" rtl="0" eaLnBrk="0" fontAlgn="base" hangingPunct="0">
        <a:lnSpc>
          <a:spcPct val="85000"/>
        </a:lnSpc>
        <a:spcBef>
          <a:spcPct val="35000"/>
        </a:spcBef>
        <a:spcAft>
          <a:spcPct val="0"/>
        </a:spcAft>
        <a:buClr>
          <a:srgbClr val="3E9CC7"/>
        </a:buClr>
        <a:buFont typeface="Wingdings 3" panose="05040102010807070707" pitchFamily="18" charset="2"/>
        <a:buChar char=""/>
        <a:tabLst>
          <a:tab pos="3946525" algn="l"/>
        </a:tabLst>
        <a:defRPr sz="2400">
          <a:solidFill>
            <a:schemeClr val="tx1"/>
          </a:solidFill>
          <a:latin typeface="+mn-lt"/>
          <a:ea typeface="+mn-ea"/>
          <a:cs typeface="+mn-cs"/>
        </a:defRPr>
      </a:lvl1pPr>
      <a:lvl2pPr marL="665163" indent="-284163" algn="l" rtl="0" eaLnBrk="0" fontAlgn="base" hangingPunct="0">
        <a:lnSpc>
          <a:spcPct val="85000"/>
        </a:lnSpc>
        <a:spcBef>
          <a:spcPct val="35000"/>
        </a:spcBef>
        <a:spcAft>
          <a:spcPct val="0"/>
        </a:spcAft>
        <a:buClr>
          <a:schemeClr val="accent1"/>
        </a:buClr>
        <a:buFont typeface="Wingdings" panose="05000000000000000000" pitchFamily="2" charset="2"/>
        <a:buChar char="n"/>
        <a:tabLst>
          <a:tab pos="3946525" algn="l"/>
        </a:tabLst>
        <a:defRPr sz="2000">
          <a:solidFill>
            <a:schemeClr val="tx1"/>
          </a:solidFill>
          <a:latin typeface="+mn-lt"/>
          <a:ea typeface="+mn-ea"/>
        </a:defRPr>
      </a:lvl2pPr>
      <a:lvl3pPr marL="1020763" indent="-165100" algn="l" rtl="0" eaLnBrk="0" fontAlgn="base" hangingPunct="0">
        <a:lnSpc>
          <a:spcPct val="85000"/>
        </a:lnSpc>
        <a:spcBef>
          <a:spcPct val="35000"/>
        </a:spcBef>
        <a:spcAft>
          <a:spcPct val="0"/>
        </a:spcAft>
        <a:buClr>
          <a:schemeClr val="bg2"/>
        </a:buClr>
        <a:buFont typeface="Wingdings" panose="05000000000000000000" pitchFamily="2" charset="2"/>
        <a:buChar char=""/>
        <a:tabLst>
          <a:tab pos="3946525" algn="l"/>
        </a:tabLst>
        <a:defRPr>
          <a:solidFill>
            <a:schemeClr val="tx1"/>
          </a:solidFill>
          <a:latin typeface="+mn-lt"/>
          <a:ea typeface="+mn-ea"/>
        </a:defRPr>
      </a:lvl3pPr>
      <a:lvl4pPr marL="1506538" indent="-168275" algn="l" rtl="0" eaLnBrk="0" fontAlgn="base" hangingPunct="0">
        <a:lnSpc>
          <a:spcPct val="85000"/>
        </a:lnSpc>
        <a:spcBef>
          <a:spcPct val="35000"/>
        </a:spcBef>
        <a:spcAft>
          <a:spcPct val="0"/>
        </a:spcAft>
        <a:buClr>
          <a:schemeClr val="bg2"/>
        </a:buClr>
        <a:buChar char="–"/>
        <a:tabLst>
          <a:tab pos="3946525" algn="l"/>
        </a:tabLst>
        <a:defRPr sz="1600">
          <a:solidFill>
            <a:schemeClr val="tx1"/>
          </a:solidFill>
          <a:latin typeface="+mn-lt"/>
          <a:ea typeface="+mn-ea"/>
        </a:defRPr>
      </a:lvl4pPr>
      <a:lvl5pPr marL="1854200" indent="-168275" algn="l" rtl="0" eaLnBrk="0" fontAlgn="base" hangingPunct="0">
        <a:lnSpc>
          <a:spcPct val="85000"/>
        </a:lnSpc>
        <a:spcBef>
          <a:spcPct val="35000"/>
        </a:spcBef>
        <a:spcAft>
          <a:spcPct val="0"/>
        </a:spcAft>
        <a:buClr>
          <a:schemeClr val="bg2"/>
        </a:buClr>
        <a:buFont typeface="Futura Md BT" pitchFamily="34" charset="0"/>
        <a:buChar char="–"/>
        <a:tabLst>
          <a:tab pos="3946525" algn="l"/>
        </a:tabLst>
        <a:defRPr sz="1600">
          <a:solidFill>
            <a:schemeClr val="tx1"/>
          </a:solidFill>
          <a:latin typeface="+mn-lt"/>
          <a:ea typeface="+mn-ea"/>
        </a:defRPr>
      </a:lvl5pPr>
      <a:lvl6pPr marL="2311400" indent="-168275" algn="l" rtl="0" eaLnBrk="0" fontAlgn="base" hangingPunct="0">
        <a:lnSpc>
          <a:spcPct val="85000"/>
        </a:lnSpc>
        <a:spcBef>
          <a:spcPct val="35000"/>
        </a:spcBef>
        <a:spcAft>
          <a:spcPct val="0"/>
        </a:spcAft>
        <a:buClr>
          <a:schemeClr val="bg2"/>
        </a:buClr>
        <a:buFont typeface="Futura Md BT" pitchFamily="34" charset="0"/>
        <a:buChar char="–"/>
        <a:tabLst>
          <a:tab pos="3946525" algn="l"/>
        </a:tabLst>
        <a:defRPr sz="1600">
          <a:solidFill>
            <a:schemeClr val="tx1"/>
          </a:solidFill>
          <a:latin typeface="+mn-lt"/>
          <a:ea typeface="+mn-ea"/>
        </a:defRPr>
      </a:lvl6pPr>
      <a:lvl7pPr marL="2768600" indent="-168275" algn="l" rtl="0" eaLnBrk="0" fontAlgn="base" hangingPunct="0">
        <a:lnSpc>
          <a:spcPct val="85000"/>
        </a:lnSpc>
        <a:spcBef>
          <a:spcPct val="35000"/>
        </a:spcBef>
        <a:spcAft>
          <a:spcPct val="0"/>
        </a:spcAft>
        <a:buClr>
          <a:schemeClr val="bg2"/>
        </a:buClr>
        <a:buFont typeface="Futura Md BT" pitchFamily="34" charset="0"/>
        <a:buChar char="–"/>
        <a:tabLst>
          <a:tab pos="3946525" algn="l"/>
        </a:tabLst>
        <a:defRPr sz="1600">
          <a:solidFill>
            <a:schemeClr val="tx1"/>
          </a:solidFill>
          <a:latin typeface="+mn-lt"/>
          <a:ea typeface="+mn-ea"/>
        </a:defRPr>
      </a:lvl7pPr>
      <a:lvl8pPr marL="3225800" indent="-168275" algn="l" rtl="0" eaLnBrk="0" fontAlgn="base" hangingPunct="0">
        <a:lnSpc>
          <a:spcPct val="85000"/>
        </a:lnSpc>
        <a:spcBef>
          <a:spcPct val="35000"/>
        </a:spcBef>
        <a:spcAft>
          <a:spcPct val="0"/>
        </a:spcAft>
        <a:buClr>
          <a:schemeClr val="bg2"/>
        </a:buClr>
        <a:buFont typeface="Futura Md BT" pitchFamily="34" charset="0"/>
        <a:buChar char="–"/>
        <a:tabLst>
          <a:tab pos="3946525" algn="l"/>
        </a:tabLst>
        <a:defRPr sz="1600">
          <a:solidFill>
            <a:schemeClr val="tx1"/>
          </a:solidFill>
          <a:latin typeface="+mn-lt"/>
          <a:ea typeface="+mn-ea"/>
        </a:defRPr>
      </a:lvl8pPr>
      <a:lvl9pPr marL="3683000" indent="-168275" algn="l" rtl="0" eaLnBrk="0" fontAlgn="base" hangingPunct="0">
        <a:lnSpc>
          <a:spcPct val="85000"/>
        </a:lnSpc>
        <a:spcBef>
          <a:spcPct val="35000"/>
        </a:spcBef>
        <a:spcAft>
          <a:spcPct val="0"/>
        </a:spcAft>
        <a:buClr>
          <a:schemeClr val="bg2"/>
        </a:buClr>
        <a:buFont typeface="Futura Md BT" pitchFamily="34" charset="0"/>
        <a:buChar char="–"/>
        <a:tabLst>
          <a:tab pos="3946525" algn="l"/>
        </a:tabLst>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1"/>
          </p:nvPr>
        </p:nvSpPr>
        <p:spPr/>
        <p:txBody>
          <a:bodyPr/>
          <a:lstStyle>
            <a:lvl1pPr>
              <a:defRPr sz="1600" b="1">
                <a:solidFill>
                  <a:schemeClr val="tx1"/>
                </a:solidFill>
                <a:latin typeface="Futura Md BT" pitchFamily="34" charset="0"/>
                <a:ea typeface="楷体_GB2312" pitchFamily="49" charset="-122"/>
              </a:defRPr>
            </a:lvl1pPr>
            <a:lvl2pPr marL="742950" indent="-285750">
              <a:defRPr sz="1600" b="1">
                <a:solidFill>
                  <a:schemeClr val="tx1"/>
                </a:solidFill>
                <a:latin typeface="Futura Md BT" pitchFamily="34" charset="0"/>
                <a:ea typeface="楷体_GB2312" pitchFamily="49" charset="-122"/>
              </a:defRPr>
            </a:lvl2pPr>
            <a:lvl3pPr marL="1143000" indent="-228600">
              <a:defRPr sz="1600" b="1">
                <a:solidFill>
                  <a:schemeClr val="tx1"/>
                </a:solidFill>
                <a:latin typeface="Futura Md BT" pitchFamily="34" charset="0"/>
                <a:ea typeface="楷体_GB2312" pitchFamily="49" charset="-122"/>
              </a:defRPr>
            </a:lvl3pPr>
            <a:lvl4pPr marL="1600200" indent="-228600">
              <a:defRPr sz="1600" b="1">
                <a:solidFill>
                  <a:schemeClr val="tx1"/>
                </a:solidFill>
                <a:latin typeface="Futura Md BT" pitchFamily="34" charset="0"/>
                <a:ea typeface="楷体_GB2312" pitchFamily="49" charset="-122"/>
              </a:defRPr>
            </a:lvl4pPr>
            <a:lvl5pPr marL="2057400" indent="-228600">
              <a:defRPr sz="1600" b="1">
                <a:solidFill>
                  <a:schemeClr val="tx1"/>
                </a:solidFill>
                <a:latin typeface="Futura Md BT" pitchFamily="34" charset="0"/>
                <a:ea typeface="楷体_GB2312" pitchFamily="49" charset="-122"/>
              </a:defRPr>
            </a:lvl5pPr>
            <a:lvl6pPr marL="25146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6pPr>
            <a:lvl7pPr marL="29718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7pPr>
            <a:lvl8pPr marL="34290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8pPr>
            <a:lvl9pPr marL="38862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9pPr>
          </a:lstStyle>
          <a:p>
            <a:r>
              <a:rPr lang="fr-FR" altLang="zh-CN" sz="1000" b="0">
                <a:solidFill>
                  <a:schemeClr val="bg1"/>
                </a:solidFill>
              </a:rPr>
              <a:t>Page </a:t>
            </a:r>
            <a:fld id="{8051290C-B2F6-4E0A-8A9B-979A62E8584A}" type="slidenum">
              <a:rPr lang="fr-FR" altLang="zh-CN" sz="1000" b="0">
                <a:solidFill>
                  <a:schemeClr val="bg1"/>
                </a:solidFill>
              </a:rPr>
              <a:pPr/>
              <a:t>1</a:t>
            </a:fld>
            <a:endParaRPr lang="fr-FR" altLang="zh-CN" sz="1000" b="0">
              <a:solidFill>
                <a:schemeClr val="bg1"/>
              </a:solidFill>
            </a:endParaRPr>
          </a:p>
        </p:txBody>
      </p:sp>
      <p:sp>
        <p:nvSpPr>
          <p:cNvPr id="31747" name="Rectangle 3"/>
          <p:cNvSpPr>
            <a:spLocks noGrp="1" noChangeArrowheads="1"/>
          </p:cNvSpPr>
          <p:nvPr>
            <p:ph type="body" idx="1"/>
          </p:nvPr>
        </p:nvSpPr>
        <p:spPr>
          <a:xfrm>
            <a:off x="1560513" y="2324100"/>
            <a:ext cx="5856287" cy="530225"/>
          </a:xfrm>
        </p:spPr>
        <p:txBody>
          <a:bodyPr/>
          <a:lstStyle/>
          <a:p>
            <a:pPr algn="ctr">
              <a:buFont typeface="Wingdings 3" panose="05040102010807070707" pitchFamily="18" charset="2"/>
              <a:buNone/>
            </a:pPr>
            <a:r>
              <a:rPr lang="zh-CN" altLang="en-US" sz="3600" dirty="0" smtClean="0"/>
              <a:t>静态路由配置实验</a:t>
            </a:r>
          </a:p>
        </p:txBody>
      </p:sp>
      <p:sp>
        <p:nvSpPr>
          <p:cNvPr id="31748" name="Rectangle 5"/>
          <p:cNvSpPr>
            <a:spLocks noChangeArrowheads="1"/>
          </p:cNvSpPr>
          <p:nvPr/>
        </p:nvSpPr>
        <p:spPr bwMode="auto">
          <a:xfrm>
            <a:off x="2578100" y="3733800"/>
            <a:ext cx="3911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tabLst>
                <a:tab pos="3946525" algn="l"/>
              </a:tabLst>
              <a:defRPr sz="1600" b="1">
                <a:solidFill>
                  <a:schemeClr val="tx1"/>
                </a:solidFill>
                <a:latin typeface="Futura Md BT" pitchFamily="34" charset="0"/>
                <a:ea typeface="楷体_GB2312" pitchFamily="49" charset="-122"/>
              </a:defRPr>
            </a:lvl1pPr>
            <a:lvl2pPr marL="742950" indent="-285750">
              <a:tabLst>
                <a:tab pos="3946525" algn="l"/>
              </a:tabLst>
              <a:defRPr sz="1600" b="1">
                <a:solidFill>
                  <a:schemeClr val="tx1"/>
                </a:solidFill>
                <a:latin typeface="Futura Md BT" pitchFamily="34" charset="0"/>
                <a:ea typeface="楷体_GB2312" pitchFamily="49" charset="-122"/>
              </a:defRPr>
            </a:lvl2pPr>
            <a:lvl3pPr marL="1143000" indent="-228600">
              <a:tabLst>
                <a:tab pos="3946525" algn="l"/>
              </a:tabLst>
              <a:defRPr sz="1600" b="1">
                <a:solidFill>
                  <a:schemeClr val="tx1"/>
                </a:solidFill>
                <a:latin typeface="Futura Md BT" pitchFamily="34" charset="0"/>
                <a:ea typeface="楷体_GB2312" pitchFamily="49" charset="-122"/>
              </a:defRPr>
            </a:lvl3pPr>
            <a:lvl4pPr marL="1600200" indent="-228600">
              <a:tabLst>
                <a:tab pos="3946525" algn="l"/>
              </a:tabLst>
              <a:defRPr sz="1600" b="1">
                <a:solidFill>
                  <a:schemeClr val="tx1"/>
                </a:solidFill>
                <a:latin typeface="Futura Md BT" pitchFamily="34" charset="0"/>
                <a:ea typeface="楷体_GB2312" pitchFamily="49" charset="-122"/>
              </a:defRPr>
            </a:lvl4pPr>
            <a:lvl5pPr marL="2057400" indent="-228600">
              <a:tabLst>
                <a:tab pos="3946525" algn="l"/>
              </a:tabLst>
              <a:defRPr sz="1600" b="1">
                <a:solidFill>
                  <a:schemeClr val="tx1"/>
                </a:solidFill>
                <a:latin typeface="Futura Md BT" pitchFamily="34" charset="0"/>
                <a:ea typeface="楷体_GB2312" pitchFamily="49" charset="-122"/>
              </a:defRPr>
            </a:lvl5pPr>
            <a:lvl6pPr marL="2514600" indent="-228600" eaLnBrk="0" fontAlgn="base" hangingPunct="0">
              <a:spcBef>
                <a:spcPct val="0"/>
              </a:spcBef>
              <a:spcAft>
                <a:spcPct val="0"/>
              </a:spcAft>
              <a:tabLst>
                <a:tab pos="3946525" algn="l"/>
              </a:tabLst>
              <a:defRPr sz="1600" b="1">
                <a:solidFill>
                  <a:schemeClr val="tx1"/>
                </a:solidFill>
                <a:latin typeface="Futura Md BT" pitchFamily="34" charset="0"/>
                <a:ea typeface="楷体_GB2312" pitchFamily="49" charset="-122"/>
              </a:defRPr>
            </a:lvl6pPr>
            <a:lvl7pPr marL="2971800" indent="-228600" eaLnBrk="0" fontAlgn="base" hangingPunct="0">
              <a:spcBef>
                <a:spcPct val="0"/>
              </a:spcBef>
              <a:spcAft>
                <a:spcPct val="0"/>
              </a:spcAft>
              <a:tabLst>
                <a:tab pos="3946525" algn="l"/>
              </a:tabLst>
              <a:defRPr sz="1600" b="1">
                <a:solidFill>
                  <a:schemeClr val="tx1"/>
                </a:solidFill>
                <a:latin typeface="Futura Md BT" pitchFamily="34" charset="0"/>
                <a:ea typeface="楷体_GB2312" pitchFamily="49" charset="-122"/>
              </a:defRPr>
            </a:lvl7pPr>
            <a:lvl8pPr marL="3429000" indent="-228600" eaLnBrk="0" fontAlgn="base" hangingPunct="0">
              <a:spcBef>
                <a:spcPct val="0"/>
              </a:spcBef>
              <a:spcAft>
                <a:spcPct val="0"/>
              </a:spcAft>
              <a:tabLst>
                <a:tab pos="3946525" algn="l"/>
              </a:tabLst>
              <a:defRPr sz="1600" b="1">
                <a:solidFill>
                  <a:schemeClr val="tx1"/>
                </a:solidFill>
                <a:latin typeface="Futura Md BT" pitchFamily="34" charset="0"/>
                <a:ea typeface="楷体_GB2312" pitchFamily="49" charset="-122"/>
              </a:defRPr>
            </a:lvl8pPr>
            <a:lvl9pPr marL="3886200" indent="-228600" eaLnBrk="0" fontAlgn="base" hangingPunct="0">
              <a:spcBef>
                <a:spcPct val="0"/>
              </a:spcBef>
              <a:spcAft>
                <a:spcPct val="0"/>
              </a:spcAft>
              <a:tabLst>
                <a:tab pos="3946525" algn="l"/>
              </a:tabLst>
              <a:defRPr sz="1600" b="1">
                <a:solidFill>
                  <a:schemeClr val="tx1"/>
                </a:solidFill>
                <a:latin typeface="Futura Md BT" pitchFamily="34" charset="0"/>
                <a:ea typeface="楷体_GB2312" pitchFamily="49" charset="-122"/>
              </a:defRPr>
            </a:lvl9pPr>
          </a:lstStyle>
          <a:p>
            <a:pPr algn="ctr">
              <a:lnSpc>
                <a:spcPct val="85000"/>
              </a:lnSpc>
              <a:spcBef>
                <a:spcPct val="35000"/>
              </a:spcBef>
              <a:buClr>
                <a:srgbClr val="3E9CC7"/>
              </a:buClr>
              <a:buFont typeface="Wingdings 3" panose="05040102010807070707" pitchFamily="18" charset="2"/>
              <a:buNone/>
            </a:pPr>
            <a:r>
              <a:rPr lang="zh-CN" altLang="en-US" sz="2400" b="0" dirty="0">
                <a:latin typeface="FuturaA Bk BT" charset="0"/>
              </a:rPr>
              <a:t>东南</a:t>
            </a:r>
            <a:r>
              <a:rPr lang="zh-CN" altLang="en-US" sz="2400" b="0" dirty="0" smtClean="0">
                <a:latin typeface="FuturaA Bk BT" charset="0"/>
              </a:rPr>
              <a:t>大学网络空间安全学院</a:t>
            </a:r>
            <a:endParaRPr lang="en-US" altLang="zh-CN" sz="2400" b="0" dirty="0" smtClean="0">
              <a:latin typeface="FuturaA Bk BT" charset="0"/>
            </a:endParaRPr>
          </a:p>
          <a:p>
            <a:pPr algn="ctr">
              <a:lnSpc>
                <a:spcPct val="85000"/>
              </a:lnSpc>
              <a:spcBef>
                <a:spcPct val="35000"/>
              </a:spcBef>
              <a:buClr>
                <a:srgbClr val="3E9CC7"/>
              </a:buClr>
              <a:buFont typeface="Wingdings 3" panose="05040102010807070707" pitchFamily="18" charset="2"/>
              <a:buNone/>
            </a:pPr>
            <a:r>
              <a:rPr lang="zh-CN" altLang="en-US" sz="2400" b="0" dirty="0" smtClean="0">
                <a:latin typeface="FuturaA Bk BT" charset="0"/>
              </a:rPr>
              <a:t>陈子涵</a:t>
            </a:r>
            <a:endParaRPr lang="en-US" altLang="zh-CN" sz="2400" b="0" dirty="0" smtClean="0">
              <a:latin typeface="FuturaA Bk BT" charset="0"/>
            </a:endParaRPr>
          </a:p>
          <a:p>
            <a:pPr algn="ctr">
              <a:lnSpc>
                <a:spcPct val="85000"/>
              </a:lnSpc>
              <a:spcBef>
                <a:spcPct val="35000"/>
              </a:spcBef>
              <a:buClr>
                <a:srgbClr val="3E9CC7"/>
              </a:buClr>
              <a:buFont typeface="Wingdings 3" panose="05040102010807070707" pitchFamily="18" charset="2"/>
              <a:buNone/>
            </a:pPr>
            <a:r>
              <a:rPr lang="zh-CN" altLang="en-US" sz="2400" b="0" dirty="0" smtClean="0">
                <a:latin typeface="FuturaA Bk BT" charset="0"/>
              </a:rPr>
              <a:t>20</a:t>
            </a:r>
            <a:r>
              <a:rPr lang="en-US" altLang="zh-CN" sz="2400" b="0" dirty="0" smtClean="0">
                <a:latin typeface="FuturaA Bk BT" charset="0"/>
              </a:rPr>
              <a:t>18</a:t>
            </a:r>
            <a:r>
              <a:rPr lang="zh-CN" altLang="en-US" sz="2400" b="0" dirty="0">
                <a:latin typeface="FuturaA Bk BT" charset="0"/>
              </a:rPr>
              <a:t>年</a:t>
            </a:r>
            <a:r>
              <a:rPr lang="en-US" altLang="zh-CN" sz="2400" b="0" dirty="0">
                <a:latin typeface="FuturaA Bk BT" charset="0"/>
              </a:rPr>
              <a:t>4</a:t>
            </a:r>
            <a:r>
              <a:rPr lang="zh-CN" altLang="en-US" sz="2400" b="0" dirty="0">
                <a:latin typeface="FuturaA Bk BT" charset="0"/>
              </a:rPr>
              <a:t>月</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实验室环境下的网络</a:t>
            </a:r>
            <a:r>
              <a:rPr lang="zh-CN" altLang="en-US" dirty="0" smtClean="0"/>
              <a:t>配置（</a:t>
            </a:r>
            <a:r>
              <a:rPr lang="en-US" altLang="zh-CN" dirty="0" smtClean="0"/>
              <a:t>3</a:t>
            </a:r>
            <a:r>
              <a:rPr lang="zh-CN" altLang="en-US" dirty="0" smtClean="0"/>
              <a:t>）</a:t>
            </a:r>
            <a:endParaRPr lang="zh-CN" altLang="en-US" dirty="0"/>
          </a:p>
        </p:txBody>
      </p:sp>
      <p:sp>
        <p:nvSpPr>
          <p:cNvPr id="4" name="灯片编号占位符 3"/>
          <p:cNvSpPr>
            <a:spLocks noGrp="1"/>
          </p:cNvSpPr>
          <p:nvPr>
            <p:ph type="sldNum" sz="quarter" idx="11"/>
          </p:nvPr>
        </p:nvSpPr>
        <p:spPr/>
        <p:txBody>
          <a:bodyPr/>
          <a:lstStyle/>
          <a:p>
            <a:r>
              <a:rPr lang="fr-FR" altLang="zh-CN" smtClean="0"/>
              <a:t>Page </a:t>
            </a:r>
            <a:fld id="{DB75FA3B-BCA3-474E-B762-92449E8E45AD}" type="slidenum">
              <a:rPr lang="fr-FR" altLang="zh-CN" smtClean="0"/>
              <a:pPr/>
              <a:t>10</a:t>
            </a:fld>
            <a:endParaRPr lang="fr-FR" altLang="zh-CN"/>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657" b="7705"/>
          <a:stretch/>
        </p:blipFill>
        <p:spPr bwMode="auto">
          <a:xfrm>
            <a:off x="516326" y="1347788"/>
            <a:ext cx="8132729" cy="473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302684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实验室环境下的网络</a:t>
            </a:r>
            <a:r>
              <a:rPr lang="zh-CN" altLang="en-US" dirty="0" smtClean="0"/>
              <a:t>配置（</a:t>
            </a:r>
            <a:r>
              <a:rPr lang="en-US" altLang="zh-CN" dirty="0" smtClean="0"/>
              <a:t>4</a:t>
            </a:r>
            <a:r>
              <a:rPr lang="zh-CN" altLang="en-US" dirty="0" smtClean="0"/>
              <a:t>）</a:t>
            </a:r>
            <a:endParaRPr lang="zh-CN" altLang="en-US" dirty="0"/>
          </a:p>
        </p:txBody>
      </p:sp>
      <p:sp>
        <p:nvSpPr>
          <p:cNvPr id="4" name="灯片编号占位符 3"/>
          <p:cNvSpPr>
            <a:spLocks noGrp="1"/>
          </p:cNvSpPr>
          <p:nvPr>
            <p:ph type="sldNum" sz="quarter" idx="11"/>
          </p:nvPr>
        </p:nvSpPr>
        <p:spPr/>
        <p:txBody>
          <a:bodyPr/>
          <a:lstStyle/>
          <a:p>
            <a:r>
              <a:rPr lang="fr-FR" altLang="zh-CN" smtClean="0"/>
              <a:t>Page </a:t>
            </a:r>
            <a:fld id="{DB75FA3B-BCA3-474E-B762-92449E8E45AD}" type="slidenum">
              <a:rPr lang="fr-FR" altLang="zh-CN" smtClean="0"/>
              <a:pPr/>
              <a:t>11</a:t>
            </a:fld>
            <a:endParaRPr lang="fr-FR" altLang="zh-CN"/>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038"/>
          <a:stretch/>
        </p:blipFill>
        <p:spPr bwMode="auto">
          <a:xfrm>
            <a:off x="887263" y="1347788"/>
            <a:ext cx="7287253" cy="4748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2665278"/>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交换机基本配置</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en-US" altLang="zh-CN" dirty="0"/>
              <a:t>Cisco IOS</a:t>
            </a:r>
            <a:r>
              <a:rPr lang="zh-CN" altLang="en-US" dirty="0"/>
              <a:t>软件将 </a:t>
            </a:r>
            <a:r>
              <a:rPr lang="en-US" altLang="zh-CN" dirty="0"/>
              <a:t>EXEC</a:t>
            </a:r>
            <a:r>
              <a:rPr lang="zh-CN" altLang="en-US" dirty="0"/>
              <a:t>（执行）会话分成以下访问级别</a:t>
            </a:r>
          </a:p>
          <a:p>
            <a:pPr lvl="1" eaLnBrk="1" hangingPunct="1">
              <a:lnSpc>
                <a:spcPct val="90000"/>
              </a:lnSpc>
              <a:buFontTx/>
              <a:buChar char="-"/>
            </a:pPr>
            <a:r>
              <a:rPr lang="zh-CN" altLang="en-US" dirty="0"/>
              <a:t> </a:t>
            </a:r>
            <a:r>
              <a:rPr lang="zh-CN" altLang="en-US" dirty="0">
                <a:solidFill>
                  <a:srgbClr val="FF3300"/>
                </a:solidFill>
              </a:rPr>
              <a:t>用户执行</a:t>
            </a:r>
            <a:r>
              <a:rPr lang="zh-CN" altLang="en-US" dirty="0"/>
              <a:t>：只允许用户访问有限量的基本监视命令。用户执行模式是在从 </a:t>
            </a:r>
            <a:r>
              <a:rPr lang="en-US" altLang="zh-CN" dirty="0"/>
              <a:t>CLI </a:t>
            </a:r>
            <a:r>
              <a:rPr lang="zh-CN" altLang="en-US" dirty="0"/>
              <a:t>登录到 </a:t>
            </a:r>
            <a:r>
              <a:rPr lang="en-US" altLang="zh-CN" dirty="0"/>
              <a:t>Cisco </a:t>
            </a:r>
            <a:r>
              <a:rPr lang="zh-CN" altLang="en-US" dirty="0"/>
              <a:t>交换机后所进入的默认模式。用户执行模式由 </a:t>
            </a:r>
            <a:r>
              <a:rPr lang="en-US" altLang="zh-CN" dirty="0"/>
              <a:t>&gt; </a:t>
            </a:r>
            <a:r>
              <a:rPr lang="zh-CN" altLang="en-US" dirty="0"/>
              <a:t>提示符标识。</a:t>
            </a:r>
          </a:p>
          <a:p>
            <a:pPr lvl="1" eaLnBrk="1" hangingPunct="1">
              <a:lnSpc>
                <a:spcPct val="90000"/>
              </a:lnSpc>
              <a:buFontTx/>
              <a:buChar char="-"/>
            </a:pPr>
            <a:r>
              <a:rPr lang="zh-CN" altLang="en-US" dirty="0"/>
              <a:t> </a:t>
            </a:r>
            <a:r>
              <a:rPr lang="zh-CN" altLang="en-US" dirty="0">
                <a:solidFill>
                  <a:srgbClr val="FF3300"/>
                </a:solidFill>
              </a:rPr>
              <a:t>特权执行</a:t>
            </a:r>
            <a:r>
              <a:rPr lang="zh-CN" altLang="en-US" dirty="0"/>
              <a:t>：允许用户访问所有设备命令，如用于配置和管理的命令，特权执行模式可采用口令加以保护，使得只有获得授权的用户才能访问设备。特权执行模式由 </a:t>
            </a:r>
            <a:r>
              <a:rPr lang="en-US" altLang="zh-CN" dirty="0"/>
              <a:t># </a:t>
            </a:r>
            <a:r>
              <a:rPr lang="zh-CN" altLang="en-US" dirty="0"/>
              <a:t>提示符标识。</a:t>
            </a:r>
          </a:p>
          <a:p>
            <a:endParaRPr lang="zh-CN" altLang="en-US" dirty="0"/>
          </a:p>
        </p:txBody>
      </p:sp>
      <p:sp>
        <p:nvSpPr>
          <p:cNvPr id="4" name="灯片编号占位符 3"/>
          <p:cNvSpPr>
            <a:spLocks noGrp="1"/>
          </p:cNvSpPr>
          <p:nvPr>
            <p:ph type="sldNum" sz="quarter" idx="11"/>
          </p:nvPr>
        </p:nvSpPr>
        <p:spPr/>
        <p:txBody>
          <a:bodyPr/>
          <a:lstStyle/>
          <a:p>
            <a:r>
              <a:rPr lang="fr-FR" altLang="zh-CN" smtClean="0"/>
              <a:t>Page </a:t>
            </a:r>
            <a:fld id="{DB75FA3B-BCA3-474E-B762-92449E8E45AD}" type="slidenum">
              <a:rPr lang="fr-FR" altLang="zh-CN" smtClean="0"/>
              <a:pPr/>
              <a:t>12</a:t>
            </a:fld>
            <a:endParaRPr lang="fr-FR" altLang="zh-C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2" y="3989388"/>
            <a:ext cx="7564438"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379333613"/>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切换命令行界面模式</a:t>
            </a:r>
          </a:p>
        </p:txBody>
      </p:sp>
      <p:sp>
        <p:nvSpPr>
          <p:cNvPr id="3" name="内容占位符 2"/>
          <p:cNvSpPr>
            <a:spLocks noGrp="1"/>
          </p:cNvSpPr>
          <p:nvPr>
            <p:ph idx="1"/>
          </p:nvPr>
        </p:nvSpPr>
        <p:spPr/>
        <p:txBody>
          <a:bodyPr/>
          <a:lstStyle/>
          <a:p>
            <a:pPr>
              <a:lnSpc>
                <a:spcPct val="100000"/>
              </a:lnSpc>
            </a:pPr>
            <a:r>
              <a:rPr lang="en-US" altLang="en-US" dirty="0"/>
              <a:t>Cisco </a:t>
            </a:r>
            <a:r>
              <a:rPr lang="en-US" altLang="en-US" dirty="0" err="1"/>
              <a:t>IOS软件的命令模式结构采用</a:t>
            </a:r>
            <a:r>
              <a:rPr lang="en-US" altLang="en-US" dirty="0" err="1">
                <a:solidFill>
                  <a:srgbClr val="FF3300"/>
                </a:solidFill>
              </a:rPr>
              <a:t>分层的命令结构</a:t>
            </a:r>
            <a:r>
              <a:rPr lang="en-US" altLang="en-US" dirty="0" err="1"/>
              <a:t>。每一种命令模式支持与设备中某一类型的操作关联的特定</a:t>
            </a:r>
            <a:r>
              <a:rPr lang="en-US" altLang="en-US" dirty="0"/>
              <a:t> Cisco </a:t>
            </a:r>
            <a:r>
              <a:rPr lang="en-US" altLang="en-US" dirty="0" err="1"/>
              <a:t>IOS命令</a:t>
            </a:r>
            <a:r>
              <a:rPr lang="en-US" altLang="en-US" dirty="0"/>
              <a:t>。</a:t>
            </a:r>
            <a:endParaRPr lang="zh-CN" altLang="en-US" dirty="0"/>
          </a:p>
          <a:p>
            <a:endParaRPr lang="zh-CN" altLang="en-US" dirty="0"/>
          </a:p>
        </p:txBody>
      </p:sp>
      <p:sp>
        <p:nvSpPr>
          <p:cNvPr id="4" name="灯片编号占位符 3"/>
          <p:cNvSpPr>
            <a:spLocks noGrp="1"/>
          </p:cNvSpPr>
          <p:nvPr>
            <p:ph type="sldNum" sz="quarter" idx="11"/>
          </p:nvPr>
        </p:nvSpPr>
        <p:spPr/>
        <p:txBody>
          <a:bodyPr/>
          <a:lstStyle/>
          <a:p>
            <a:r>
              <a:rPr lang="fr-FR" altLang="zh-CN" smtClean="0"/>
              <a:t>Page </a:t>
            </a:r>
            <a:fld id="{DB75FA3B-BCA3-474E-B762-92449E8E45AD}" type="slidenum">
              <a:rPr lang="fr-FR" altLang="zh-CN" smtClean="0"/>
              <a:pPr/>
              <a:t>13</a:t>
            </a:fld>
            <a:endParaRPr lang="fr-FR" altLang="zh-C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93" y="2773154"/>
            <a:ext cx="8105775"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010013041"/>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示例代码（</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实验</a:t>
            </a:r>
            <a:r>
              <a:rPr lang="zh-CN" altLang="zh-CN" dirty="0"/>
              <a:t>目的：配置路由器，使路由器间可</a:t>
            </a:r>
            <a:r>
              <a:rPr lang="en-US" altLang="zh-CN" dirty="0"/>
              <a:t>ping</a:t>
            </a:r>
            <a:r>
              <a:rPr lang="zh-CN" altLang="zh-CN" dirty="0"/>
              <a:t>通</a:t>
            </a:r>
          </a:p>
          <a:p>
            <a:r>
              <a:rPr lang="zh-CN" altLang="zh-CN" dirty="0"/>
              <a:t>子网</a:t>
            </a:r>
            <a:r>
              <a:rPr lang="en-US" altLang="zh-CN" dirty="0"/>
              <a:t>1,2,3</a:t>
            </a:r>
            <a:r>
              <a:rPr lang="zh-CN" altLang="zh-CN" dirty="0"/>
              <a:t>对应学生学号 </a:t>
            </a:r>
          </a:p>
          <a:p>
            <a:r>
              <a:rPr lang="zh-CN" altLang="zh-CN" dirty="0"/>
              <a:t>学号为</a:t>
            </a:r>
            <a:r>
              <a:rPr lang="en-US" altLang="zh-CN" dirty="0"/>
              <a:t>71113301</a:t>
            </a:r>
            <a:r>
              <a:rPr lang="zh-CN" altLang="zh-CN" dirty="0"/>
              <a:t>，则端口号为</a:t>
            </a:r>
            <a:r>
              <a:rPr lang="en-US" altLang="zh-CN" dirty="0"/>
              <a:t>11.33.01.X</a:t>
            </a:r>
            <a:endParaRPr lang="zh-CN" altLang="zh-CN" dirty="0"/>
          </a:p>
          <a:p>
            <a:endParaRPr lang="zh-CN" altLang="en-US" dirty="0"/>
          </a:p>
        </p:txBody>
      </p:sp>
      <p:sp>
        <p:nvSpPr>
          <p:cNvPr id="4" name="灯片编号占位符 3"/>
          <p:cNvSpPr>
            <a:spLocks noGrp="1"/>
          </p:cNvSpPr>
          <p:nvPr>
            <p:ph type="sldNum" sz="quarter" idx="11"/>
          </p:nvPr>
        </p:nvSpPr>
        <p:spPr/>
        <p:txBody>
          <a:bodyPr/>
          <a:lstStyle/>
          <a:p>
            <a:r>
              <a:rPr lang="fr-FR" altLang="zh-CN" smtClean="0"/>
              <a:t>Page </a:t>
            </a:r>
            <a:fld id="{DB75FA3B-BCA3-474E-B762-92449E8E45AD}" type="slidenum">
              <a:rPr lang="fr-FR" altLang="zh-CN" smtClean="0"/>
              <a:pPr/>
              <a:t>14</a:t>
            </a:fld>
            <a:endParaRPr lang="fr-FR" altLang="zh-CN"/>
          </a:p>
        </p:txBody>
      </p:sp>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27" y="3532981"/>
            <a:ext cx="8167881" cy="1356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2305230"/>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示例代码（</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sz="2000" dirty="0"/>
              <a:t>基本流程：</a:t>
            </a:r>
          </a:p>
          <a:p>
            <a:r>
              <a:rPr lang="zh-CN" altLang="zh-CN" sz="2000" dirty="0"/>
              <a:t>以</a:t>
            </a:r>
            <a:r>
              <a:rPr lang="en-US" altLang="zh-CN" sz="2000" dirty="0"/>
              <a:t>R1</a:t>
            </a:r>
            <a:r>
              <a:rPr lang="zh-CN" altLang="zh-CN" sz="2000" dirty="0"/>
              <a:t>为例：</a:t>
            </a:r>
          </a:p>
          <a:p>
            <a:r>
              <a:rPr lang="en-US" altLang="zh-CN" sz="2000" dirty="0"/>
              <a:t>telnet 10.3.0.77 10001</a:t>
            </a:r>
            <a:endParaRPr lang="zh-CN" altLang="zh-CN" sz="2000" dirty="0"/>
          </a:p>
          <a:p>
            <a:r>
              <a:rPr lang="en-US" altLang="zh-CN" sz="2000" dirty="0"/>
              <a:t>Router&gt;enable//</a:t>
            </a:r>
            <a:r>
              <a:rPr lang="zh-CN" altLang="zh-CN" sz="2000" dirty="0"/>
              <a:t>激活路由器</a:t>
            </a:r>
            <a:r>
              <a:rPr lang="en-US" altLang="zh-CN" sz="2000" dirty="0"/>
              <a:t>;</a:t>
            </a:r>
            <a:endParaRPr lang="zh-CN" altLang="zh-CN" sz="2000" dirty="0"/>
          </a:p>
          <a:p>
            <a:r>
              <a:rPr lang="en-US" altLang="zh-CN" sz="2000" dirty="0" err="1"/>
              <a:t>Router#show</a:t>
            </a:r>
            <a:r>
              <a:rPr lang="en-US" altLang="zh-CN" sz="2000" dirty="0"/>
              <a:t> run   //</a:t>
            </a:r>
            <a:r>
              <a:rPr lang="zh-CN" altLang="zh-CN" sz="2000" dirty="0"/>
              <a:t>显示路由器的当前配置；</a:t>
            </a:r>
          </a:p>
          <a:p>
            <a:r>
              <a:rPr lang="en-US" altLang="zh-CN" sz="2000" dirty="0" err="1"/>
              <a:t>Router#config</a:t>
            </a:r>
            <a:r>
              <a:rPr lang="en-US" altLang="zh-CN" sz="2000" dirty="0"/>
              <a:t> terminal//</a:t>
            </a:r>
            <a:r>
              <a:rPr lang="zh-CN" altLang="zh-CN" sz="2000" dirty="0"/>
              <a:t>进入配置状态；</a:t>
            </a:r>
          </a:p>
          <a:p>
            <a:r>
              <a:rPr lang="en-US" altLang="zh-CN" sz="2000" dirty="0"/>
              <a:t>Router(</a:t>
            </a:r>
            <a:r>
              <a:rPr lang="en-US" altLang="zh-CN" sz="2000" dirty="0" err="1"/>
              <a:t>config</a:t>
            </a:r>
            <a:r>
              <a:rPr lang="en-US" altLang="zh-CN" sz="2000" dirty="0"/>
              <a:t>)#interface Ethernet 0/0//</a:t>
            </a:r>
            <a:r>
              <a:rPr lang="zh-CN" altLang="zh-CN" sz="2000" dirty="0"/>
              <a:t>配置端口；（有可能是</a:t>
            </a:r>
            <a:r>
              <a:rPr lang="en-US" altLang="zh-CN" sz="2000" dirty="0"/>
              <a:t>interface </a:t>
            </a:r>
            <a:r>
              <a:rPr lang="en-US" altLang="zh-CN" sz="2000" dirty="0" err="1"/>
              <a:t>FastEthernet</a:t>
            </a:r>
            <a:r>
              <a:rPr lang="en-US" altLang="zh-CN" sz="2000" dirty="0"/>
              <a:t> 0/0</a:t>
            </a:r>
            <a:r>
              <a:rPr lang="zh-CN" altLang="zh-CN" sz="2000" dirty="0"/>
              <a:t>，由</a:t>
            </a:r>
            <a:r>
              <a:rPr lang="en-US" altLang="zh-CN" sz="2000" dirty="0"/>
              <a:t>show run</a:t>
            </a:r>
            <a:r>
              <a:rPr lang="zh-CN" altLang="zh-CN" sz="2000" dirty="0"/>
              <a:t>的结果决定）</a:t>
            </a:r>
          </a:p>
          <a:p>
            <a:r>
              <a:rPr lang="en-US" altLang="zh-CN" sz="2000" dirty="0"/>
              <a:t>Router(</a:t>
            </a:r>
            <a:r>
              <a:rPr lang="en-US" altLang="zh-CN" sz="2000" dirty="0" err="1"/>
              <a:t>config</a:t>
            </a:r>
            <a:r>
              <a:rPr lang="en-US" altLang="zh-CN" sz="2000" dirty="0"/>
              <a:t>-if)#</a:t>
            </a:r>
            <a:r>
              <a:rPr lang="en-US" altLang="zh-CN" sz="2000" dirty="0" err="1"/>
              <a:t>ip</a:t>
            </a:r>
            <a:r>
              <a:rPr lang="en-US" altLang="zh-CN" sz="2000" dirty="0"/>
              <a:t> address 11.33.1.1  255.255.255.0   //</a:t>
            </a:r>
            <a:r>
              <a:rPr lang="zh-CN" altLang="zh-CN" sz="2000" dirty="0"/>
              <a:t>配置</a:t>
            </a:r>
            <a:r>
              <a:rPr lang="en-US" altLang="zh-CN" sz="2000" dirty="0"/>
              <a:t>IP</a:t>
            </a:r>
            <a:r>
              <a:rPr lang="zh-CN" altLang="zh-CN" sz="2000" dirty="0"/>
              <a:t>地址；</a:t>
            </a:r>
          </a:p>
          <a:p>
            <a:r>
              <a:rPr lang="en-US" altLang="zh-CN" sz="2000" dirty="0"/>
              <a:t>Router(</a:t>
            </a:r>
            <a:r>
              <a:rPr lang="en-US" altLang="zh-CN" sz="2000" dirty="0" err="1"/>
              <a:t>config</a:t>
            </a:r>
            <a:r>
              <a:rPr lang="en-US" altLang="zh-CN" sz="2000" dirty="0"/>
              <a:t>-if)#no shutdown   //</a:t>
            </a:r>
            <a:r>
              <a:rPr lang="zh-CN" altLang="zh-CN" sz="2000" dirty="0"/>
              <a:t>保持端口开启；</a:t>
            </a:r>
          </a:p>
          <a:p>
            <a:r>
              <a:rPr lang="en-US" altLang="zh-CN" sz="2000" dirty="0"/>
              <a:t>Router(</a:t>
            </a:r>
            <a:r>
              <a:rPr lang="en-US" altLang="zh-CN" sz="2000" dirty="0" err="1"/>
              <a:t>config</a:t>
            </a:r>
            <a:r>
              <a:rPr lang="en-US" altLang="zh-CN" sz="2000" dirty="0"/>
              <a:t>-if)#exit   //</a:t>
            </a:r>
            <a:r>
              <a:rPr lang="zh-CN" altLang="zh-CN" sz="2000" dirty="0"/>
              <a:t>退出端口，进入路由器配置模式；</a:t>
            </a:r>
          </a:p>
          <a:p>
            <a:r>
              <a:rPr lang="en-US" altLang="zh-CN" sz="2000" dirty="0"/>
              <a:t>Router(</a:t>
            </a:r>
            <a:r>
              <a:rPr lang="en-US" altLang="zh-CN" sz="2000" dirty="0" err="1"/>
              <a:t>config</a:t>
            </a:r>
            <a:r>
              <a:rPr lang="en-US" altLang="zh-CN" sz="2000" dirty="0"/>
              <a:t>-if)#interface Ethernet 0/1   //</a:t>
            </a:r>
            <a:r>
              <a:rPr lang="zh-CN" altLang="zh-CN" sz="2000" dirty="0"/>
              <a:t>配置端口；</a:t>
            </a:r>
          </a:p>
          <a:p>
            <a:r>
              <a:rPr lang="en-US" altLang="zh-CN" sz="2000" dirty="0"/>
              <a:t>Router(</a:t>
            </a:r>
            <a:r>
              <a:rPr lang="en-US" altLang="zh-CN" sz="2000" dirty="0" err="1"/>
              <a:t>config</a:t>
            </a:r>
            <a:r>
              <a:rPr lang="en-US" altLang="zh-CN" sz="2000" dirty="0"/>
              <a:t>-if)#</a:t>
            </a:r>
            <a:r>
              <a:rPr lang="en-US" altLang="zh-CN" sz="2000" dirty="0" err="1"/>
              <a:t>ip</a:t>
            </a:r>
            <a:r>
              <a:rPr lang="en-US" altLang="zh-CN" sz="2000" dirty="0"/>
              <a:t> address 11.33.2.1  255.255.255.0    //</a:t>
            </a:r>
            <a:r>
              <a:rPr lang="zh-CN" altLang="zh-CN" sz="2000" dirty="0"/>
              <a:t>配置</a:t>
            </a:r>
            <a:r>
              <a:rPr lang="en-US" altLang="zh-CN" sz="2000" dirty="0"/>
              <a:t>IP</a:t>
            </a:r>
            <a:r>
              <a:rPr lang="zh-CN" altLang="zh-CN" sz="2000" dirty="0"/>
              <a:t>地址；</a:t>
            </a:r>
            <a:endParaRPr lang="zh-CN" altLang="en-US" sz="2000" dirty="0"/>
          </a:p>
        </p:txBody>
      </p:sp>
      <p:sp>
        <p:nvSpPr>
          <p:cNvPr id="4" name="灯片编号占位符 3"/>
          <p:cNvSpPr>
            <a:spLocks noGrp="1"/>
          </p:cNvSpPr>
          <p:nvPr>
            <p:ph type="sldNum" sz="quarter" idx="11"/>
          </p:nvPr>
        </p:nvSpPr>
        <p:spPr/>
        <p:txBody>
          <a:bodyPr/>
          <a:lstStyle/>
          <a:p>
            <a:r>
              <a:rPr lang="fr-FR" altLang="zh-CN" smtClean="0"/>
              <a:t>Page </a:t>
            </a:r>
            <a:fld id="{DB75FA3B-BCA3-474E-B762-92449E8E45AD}" type="slidenum">
              <a:rPr lang="fr-FR" altLang="zh-CN" smtClean="0"/>
              <a:pPr/>
              <a:t>15</a:t>
            </a:fld>
            <a:endParaRPr lang="fr-FR" altLang="zh-CN"/>
          </a:p>
        </p:txBody>
      </p:sp>
    </p:spTree>
    <p:extLst>
      <p:ext uri="{BB962C8B-B14F-4D97-AF65-F5344CB8AC3E}">
        <p14:creationId xmlns:p14="http://schemas.microsoft.com/office/powerpoint/2010/main" val="756846793"/>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示例代码</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sz="2000" dirty="0"/>
              <a:t>Router(</a:t>
            </a:r>
            <a:r>
              <a:rPr lang="en-US" altLang="zh-CN" sz="2000" dirty="0" err="1"/>
              <a:t>config</a:t>
            </a:r>
            <a:r>
              <a:rPr lang="en-US" altLang="zh-CN" sz="2000" dirty="0"/>
              <a:t>-if)#no shutdown   //</a:t>
            </a:r>
            <a:r>
              <a:rPr lang="zh-CN" altLang="zh-CN" sz="2000" dirty="0"/>
              <a:t>开启端口；</a:t>
            </a:r>
          </a:p>
          <a:p>
            <a:r>
              <a:rPr lang="en-US" altLang="zh-CN" sz="2000" dirty="0"/>
              <a:t>Router(</a:t>
            </a:r>
            <a:r>
              <a:rPr lang="en-US" altLang="zh-CN" sz="2000" dirty="0" err="1"/>
              <a:t>config</a:t>
            </a:r>
            <a:r>
              <a:rPr lang="en-US" altLang="zh-CN" sz="2000" dirty="0"/>
              <a:t>-if)#exit    //</a:t>
            </a:r>
            <a:r>
              <a:rPr lang="zh-CN" altLang="zh-CN" sz="2000" dirty="0"/>
              <a:t>退出端口配置，进入路由器配置模式；</a:t>
            </a:r>
          </a:p>
          <a:p>
            <a:r>
              <a:rPr lang="en-US" altLang="zh-CN" sz="2000" dirty="0"/>
              <a:t>Router(</a:t>
            </a:r>
            <a:r>
              <a:rPr lang="en-US" altLang="zh-CN" sz="2000" dirty="0" err="1"/>
              <a:t>config</a:t>
            </a:r>
            <a:r>
              <a:rPr lang="en-US" altLang="zh-CN" sz="2000" dirty="0"/>
              <a:t>)#</a:t>
            </a:r>
            <a:r>
              <a:rPr lang="en-US" altLang="zh-CN" sz="2000" dirty="0" err="1"/>
              <a:t>ip</a:t>
            </a:r>
            <a:r>
              <a:rPr lang="en-US" altLang="zh-CN" sz="2000" dirty="0"/>
              <a:t> route 11.33.3.0  255.255.255.0 11.33.2.2</a:t>
            </a:r>
            <a:endParaRPr lang="zh-CN" altLang="zh-CN" sz="2000" dirty="0"/>
          </a:p>
          <a:p>
            <a:r>
              <a:rPr lang="en-US" altLang="zh-CN" sz="2000" dirty="0"/>
              <a:t>Router(</a:t>
            </a:r>
            <a:r>
              <a:rPr lang="en-US" altLang="zh-CN" sz="2000" dirty="0" err="1"/>
              <a:t>config</a:t>
            </a:r>
            <a:r>
              <a:rPr lang="en-US" altLang="zh-CN" sz="2000" dirty="0"/>
              <a:t>)#</a:t>
            </a:r>
            <a:r>
              <a:rPr lang="en-US" altLang="zh-CN" sz="2000" dirty="0" err="1"/>
              <a:t>ip</a:t>
            </a:r>
            <a:r>
              <a:rPr lang="en-US" altLang="zh-CN" sz="2000" dirty="0"/>
              <a:t> route 11.33.16.0  255.255.255.0 11.33.2.2</a:t>
            </a:r>
            <a:endParaRPr lang="zh-CN" altLang="zh-CN" sz="2000" dirty="0"/>
          </a:p>
          <a:p>
            <a:r>
              <a:rPr lang="en-US" altLang="zh-CN" sz="2000" dirty="0"/>
              <a:t>//</a:t>
            </a:r>
            <a:r>
              <a:rPr lang="zh-CN" altLang="zh-CN" sz="2000" dirty="0"/>
              <a:t>配置路由表，格式：</a:t>
            </a:r>
            <a:r>
              <a:rPr lang="en-US" altLang="zh-CN" sz="2000" dirty="0" err="1"/>
              <a:t>ip</a:t>
            </a:r>
            <a:r>
              <a:rPr lang="en-US" altLang="zh-CN" sz="2000" dirty="0"/>
              <a:t> route </a:t>
            </a:r>
            <a:r>
              <a:rPr lang="zh-CN" altLang="zh-CN" sz="2000" dirty="0"/>
              <a:t>目标网络 子网掩码 下一跳入口地址</a:t>
            </a:r>
            <a:r>
              <a:rPr lang="en-US" altLang="zh-CN" sz="2000" dirty="0"/>
              <a:t>,</a:t>
            </a:r>
            <a:endParaRPr lang="zh-CN" altLang="zh-CN" sz="2000" dirty="0"/>
          </a:p>
          <a:p>
            <a:r>
              <a:rPr lang="zh-CN" altLang="zh-CN" sz="2000" dirty="0"/>
              <a:t>注：要在三个路由器的端口配置均完成后才可配置路由表</a:t>
            </a:r>
          </a:p>
          <a:p>
            <a:r>
              <a:rPr lang="en-US" altLang="zh-CN" sz="2000" dirty="0"/>
              <a:t>Router(</a:t>
            </a:r>
            <a:r>
              <a:rPr lang="en-US" altLang="zh-CN" sz="2000" dirty="0" err="1"/>
              <a:t>config</a:t>
            </a:r>
            <a:r>
              <a:rPr lang="en-US" altLang="zh-CN" sz="2000" dirty="0"/>
              <a:t>)#exit   //</a:t>
            </a:r>
            <a:r>
              <a:rPr lang="zh-CN" altLang="zh-CN" sz="2000" dirty="0"/>
              <a:t>退出配置模式，进入特权模式</a:t>
            </a:r>
          </a:p>
          <a:p>
            <a:r>
              <a:rPr lang="en-US" altLang="zh-CN" sz="2000" dirty="0" err="1"/>
              <a:t>Router#ping</a:t>
            </a:r>
            <a:r>
              <a:rPr lang="en-US" altLang="zh-CN" sz="2000" dirty="0"/>
              <a:t> 11.33.16.1   //</a:t>
            </a:r>
            <a:r>
              <a:rPr lang="zh-CN" altLang="zh-CN" sz="2000" dirty="0"/>
              <a:t>测试是否能与</a:t>
            </a:r>
            <a:r>
              <a:rPr lang="en-US" altLang="zh-CN" sz="2000" dirty="0"/>
              <a:t>R3</a:t>
            </a:r>
            <a:r>
              <a:rPr lang="zh-CN" altLang="zh-CN" sz="2000" dirty="0"/>
              <a:t>第二个端口</a:t>
            </a:r>
            <a:r>
              <a:rPr lang="en-US" altLang="zh-CN" sz="2000" dirty="0"/>
              <a:t>ping</a:t>
            </a:r>
            <a:r>
              <a:rPr lang="zh-CN" altLang="zh-CN" sz="2000" dirty="0" smtClean="0"/>
              <a:t>通</a:t>
            </a:r>
            <a:endParaRPr lang="en-US" altLang="zh-CN" sz="2000" dirty="0" smtClean="0"/>
          </a:p>
          <a:p>
            <a:r>
              <a:rPr lang="en-US" altLang="zh-CN" sz="2000" dirty="0" err="1"/>
              <a:t>Router#show</a:t>
            </a:r>
            <a:r>
              <a:rPr lang="en-US" altLang="zh-CN" sz="2000" dirty="0"/>
              <a:t> run  //</a:t>
            </a:r>
            <a:r>
              <a:rPr lang="zh-CN" altLang="zh-CN" sz="2000" dirty="0"/>
              <a:t>显示当前路由配置情况</a:t>
            </a:r>
          </a:p>
          <a:p>
            <a:r>
              <a:rPr lang="en-US" altLang="zh-CN" sz="2000" dirty="0" err="1"/>
              <a:t>Router#showip</a:t>
            </a:r>
            <a:r>
              <a:rPr lang="en-US" altLang="zh-CN" sz="2000" dirty="0"/>
              <a:t> interface brief    //</a:t>
            </a:r>
            <a:r>
              <a:rPr lang="zh-CN" altLang="zh-CN" sz="2000" dirty="0"/>
              <a:t>显示当前各端口简要状态，可用于出错时检查</a:t>
            </a:r>
          </a:p>
          <a:p>
            <a:r>
              <a:rPr lang="en-US" altLang="zh-CN" sz="2000" dirty="0"/>
              <a:t>Router(</a:t>
            </a:r>
            <a:r>
              <a:rPr lang="en-US" altLang="zh-CN" sz="2000" dirty="0" err="1"/>
              <a:t>config</a:t>
            </a:r>
            <a:r>
              <a:rPr lang="en-US" altLang="zh-CN" sz="2000" dirty="0"/>
              <a:t>)#no </a:t>
            </a:r>
            <a:r>
              <a:rPr lang="en-US" altLang="zh-CN" sz="2000" dirty="0" err="1"/>
              <a:t>ip</a:t>
            </a:r>
            <a:r>
              <a:rPr lang="en-US" altLang="zh-CN" sz="2000" dirty="0"/>
              <a:t> route 11.33.3.0 255.255.255.0 11.33.2.2  //</a:t>
            </a:r>
            <a:r>
              <a:rPr lang="zh-CN" altLang="zh-CN" sz="2000" dirty="0"/>
              <a:t>清除路由配置，需要逐条删除；</a:t>
            </a:r>
          </a:p>
          <a:p>
            <a:endParaRPr lang="zh-CN" altLang="zh-CN" sz="2000" dirty="0"/>
          </a:p>
        </p:txBody>
      </p:sp>
      <p:sp>
        <p:nvSpPr>
          <p:cNvPr id="4" name="灯片编号占位符 3"/>
          <p:cNvSpPr>
            <a:spLocks noGrp="1"/>
          </p:cNvSpPr>
          <p:nvPr>
            <p:ph type="sldNum" sz="quarter" idx="11"/>
          </p:nvPr>
        </p:nvSpPr>
        <p:spPr/>
        <p:txBody>
          <a:bodyPr/>
          <a:lstStyle/>
          <a:p>
            <a:r>
              <a:rPr lang="fr-FR" altLang="zh-CN" smtClean="0"/>
              <a:t>Page </a:t>
            </a:r>
            <a:fld id="{DB75FA3B-BCA3-474E-B762-92449E8E45AD}" type="slidenum">
              <a:rPr lang="fr-FR" altLang="zh-CN" smtClean="0"/>
              <a:pPr/>
              <a:t>16</a:t>
            </a:fld>
            <a:endParaRPr lang="fr-FR" altLang="zh-CN"/>
          </a:p>
        </p:txBody>
      </p:sp>
    </p:spTree>
    <p:extLst>
      <p:ext uri="{BB962C8B-B14F-4D97-AF65-F5344CB8AC3E}">
        <p14:creationId xmlns:p14="http://schemas.microsoft.com/office/powerpoint/2010/main" val="1601349133"/>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r>
              <a:rPr lang="fr-FR" altLang="zh-CN" smtClean="0"/>
              <a:t>Page </a:t>
            </a:r>
            <a:fld id="{DB75FA3B-BCA3-474E-B762-92449E8E45AD}" type="slidenum">
              <a:rPr lang="fr-FR" altLang="zh-CN" smtClean="0"/>
              <a:pPr/>
              <a:t>17</a:t>
            </a:fld>
            <a:endParaRPr lang="fr-FR" altLang="zh-CN"/>
          </a:p>
        </p:txBody>
      </p:sp>
      <p:sp>
        <p:nvSpPr>
          <p:cNvPr id="7" name="矩形 6"/>
          <p:cNvSpPr/>
          <p:nvPr/>
        </p:nvSpPr>
        <p:spPr>
          <a:xfrm>
            <a:off x="3094671" y="2967335"/>
            <a:ext cx="2954655"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实验要求</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68852100"/>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实验要求（</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pPr>
              <a:lnSpc>
                <a:spcPct val="100000"/>
              </a:lnSpc>
            </a:pPr>
            <a:r>
              <a:rPr lang="zh-CN" altLang="en-US" sz="2000" dirty="0"/>
              <a:t>三位同学一组</a:t>
            </a:r>
          </a:p>
          <a:p>
            <a:pPr lvl="1">
              <a:lnSpc>
                <a:spcPct val="100000"/>
              </a:lnSpc>
            </a:pPr>
            <a:r>
              <a:rPr lang="zh-CN" altLang="en-US" sz="1800" dirty="0"/>
              <a:t>基本网络</a:t>
            </a:r>
            <a:r>
              <a:rPr lang="zh-CN" altLang="en-US" sz="1800" dirty="0" smtClean="0"/>
              <a:t>地址设定</a:t>
            </a:r>
            <a:endParaRPr lang="en-US" altLang="zh-CN" sz="1800" dirty="0" smtClean="0"/>
          </a:p>
          <a:p>
            <a:pPr lvl="1">
              <a:lnSpc>
                <a:spcPct val="100000"/>
              </a:lnSpc>
            </a:pPr>
            <a:r>
              <a:rPr lang="zh-CN" altLang="en-US" sz="1800" dirty="0" smtClean="0"/>
              <a:t>静态</a:t>
            </a:r>
            <a:r>
              <a:rPr lang="zh-CN" altLang="en-US" sz="1800" dirty="0"/>
              <a:t>路由</a:t>
            </a:r>
            <a:r>
              <a:rPr lang="zh-CN" altLang="en-US" sz="1800" dirty="0" smtClean="0"/>
              <a:t>配置</a:t>
            </a:r>
            <a:endParaRPr lang="en-US" altLang="zh-CN" sz="1800" dirty="0" smtClean="0"/>
          </a:p>
          <a:p>
            <a:pPr lvl="1">
              <a:lnSpc>
                <a:spcPct val="100000"/>
              </a:lnSpc>
            </a:pPr>
            <a:r>
              <a:rPr lang="zh-CN" altLang="en-US" sz="1800" dirty="0" smtClean="0"/>
              <a:t>测试</a:t>
            </a:r>
            <a:r>
              <a:rPr lang="zh-CN" altLang="en-US" sz="1800" dirty="0"/>
              <a:t>（两端的路由器</a:t>
            </a:r>
            <a:r>
              <a:rPr lang="en-US" altLang="zh-CN" sz="1800" dirty="0"/>
              <a:t>PING</a:t>
            </a:r>
            <a:r>
              <a:rPr lang="zh-CN" altLang="en-US" sz="1800" dirty="0"/>
              <a:t>通）</a:t>
            </a:r>
          </a:p>
          <a:p>
            <a:pPr>
              <a:lnSpc>
                <a:spcPct val="100000"/>
              </a:lnSpc>
            </a:pPr>
            <a:r>
              <a:rPr lang="zh-CN" altLang="en-US" sz="2000" dirty="0"/>
              <a:t>实验报告每组一份报告，由组长交到</a:t>
            </a:r>
            <a:r>
              <a:rPr lang="zh-CN" altLang="en-US" sz="2000" dirty="0" smtClean="0"/>
              <a:t>邮箱</a:t>
            </a:r>
            <a:r>
              <a:rPr lang="en-US" altLang="zh-CN" sz="2000" dirty="0" smtClean="0"/>
              <a:t>zhchen@njnet.edu.cn</a:t>
            </a:r>
            <a:endParaRPr lang="en-US" altLang="zh-CN" sz="2000" dirty="0"/>
          </a:p>
          <a:p>
            <a:pPr>
              <a:lnSpc>
                <a:spcPct val="100000"/>
              </a:lnSpc>
            </a:pPr>
            <a:r>
              <a:rPr lang="zh-CN" altLang="en-US" sz="2000" dirty="0" smtClean="0"/>
              <a:t>做</a:t>
            </a:r>
            <a:r>
              <a:rPr lang="zh-CN" altLang="en-US" sz="2000" dirty="0"/>
              <a:t>实验不按照上课时间进行，由各组组长约定空闲时间到</a:t>
            </a:r>
            <a:r>
              <a:rPr lang="en-US" altLang="zh-CN" sz="2000" dirty="0"/>
              <a:t>533</a:t>
            </a:r>
            <a:r>
              <a:rPr lang="zh-CN" altLang="en-US" sz="2000" dirty="0"/>
              <a:t>实验室进行实验</a:t>
            </a:r>
            <a:r>
              <a:rPr lang="zh-CN" altLang="en-US" sz="2000" dirty="0" smtClean="0"/>
              <a:t>。</a:t>
            </a:r>
            <a:endParaRPr lang="en-US" altLang="zh-CN" sz="2000" dirty="0" smtClean="0"/>
          </a:p>
          <a:p>
            <a:r>
              <a:rPr lang="zh-CN" altLang="zh-CN" sz="2000" dirty="0"/>
              <a:t>如果遇到需要输入密码的情况，密码为</a:t>
            </a:r>
            <a:r>
              <a:rPr lang="en-US" altLang="zh-CN" sz="2000" dirty="0"/>
              <a:t>cisco</a:t>
            </a:r>
            <a:r>
              <a:rPr lang="zh-CN" altLang="zh-CN" sz="2000" dirty="0"/>
              <a:t>或者</a:t>
            </a:r>
            <a:r>
              <a:rPr lang="en-US" altLang="zh-CN" sz="2000" dirty="0" err="1"/>
              <a:t>seu</a:t>
            </a:r>
            <a:endParaRPr lang="zh-CN" altLang="zh-CN" sz="2000" dirty="0"/>
          </a:p>
          <a:p>
            <a:r>
              <a:rPr lang="zh-CN" altLang="en-US" sz="2000" smtClean="0"/>
              <a:t>只有第一组和第七组设备能用了。。</a:t>
            </a:r>
            <a:r>
              <a:rPr lang="zh-CN" altLang="zh-CN" sz="2000" smtClean="0"/>
              <a:t>。</a:t>
            </a:r>
            <a:r>
              <a:rPr lang="zh-CN" altLang="en-US" sz="2000" smtClean="0"/>
              <a:t>别问为什么</a:t>
            </a:r>
            <a:endParaRPr lang="zh-CN" altLang="en-US" sz="2000" dirty="0"/>
          </a:p>
        </p:txBody>
      </p:sp>
      <p:sp>
        <p:nvSpPr>
          <p:cNvPr id="4" name="灯片编号占位符 3"/>
          <p:cNvSpPr>
            <a:spLocks noGrp="1"/>
          </p:cNvSpPr>
          <p:nvPr>
            <p:ph type="sldNum" sz="quarter" idx="11"/>
          </p:nvPr>
        </p:nvSpPr>
        <p:spPr/>
        <p:txBody>
          <a:bodyPr/>
          <a:lstStyle/>
          <a:p>
            <a:r>
              <a:rPr lang="fr-FR" altLang="zh-CN" smtClean="0"/>
              <a:t>Page </a:t>
            </a:r>
            <a:fld id="{DB75FA3B-BCA3-474E-B762-92449E8E45AD}" type="slidenum">
              <a:rPr lang="fr-FR" altLang="zh-CN" smtClean="0"/>
              <a:pPr/>
              <a:t>18</a:t>
            </a:fld>
            <a:endParaRPr lang="fr-FR" altLang="zh-CN"/>
          </a:p>
        </p:txBody>
      </p:sp>
    </p:spTree>
    <p:extLst>
      <p:ext uri="{BB962C8B-B14F-4D97-AF65-F5344CB8AC3E}">
        <p14:creationId xmlns:p14="http://schemas.microsoft.com/office/powerpoint/2010/main" val="17976284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2"/>
          <p:cNvSpPr>
            <a:spLocks noGrp="1"/>
          </p:cNvSpPr>
          <p:nvPr>
            <p:ph type="sldNum" sz="quarter" idx="11"/>
          </p:nvPr>
        </p:nvSpPr>
        <p:spPr/>
        <p:txBody>
          <a:bodyPr/>
          <a:lstStyle>
            <a:lvl1pPr>
              <a:defRPr sz="1600" b="1">
                <a:solidFill>
                  <a:schemeClr val="tx1"/>
                </a:solidFill>
                <a:latin typeface="Futura Md BT" pitchFamily="34" charset="0"/>
                <a:ea typeface="楷体_GB2312" pitchFamily="49" charset="-122"/>
              </a:defRPr>
            </a:lvl1pPr>
            <a:lvl2pPr marL="742950" indent="-285750">
              <a:defRPr sz="1600" b="1">
                <a:solidFill>
                  <a:schemeClr val="tx1"/>
                </a:solidFill>
                <a:latin typeface="Futura Md BT" pitchFamily="34" charset="0"/>
                <a:ea typeface="楷体_GB2312" pitchFamily="49" charset="-122"/>
              </a:defRPr>
            </a:lvl2pPr>
            <a:lvl3pPr marL="1143000" indent="-228600">
              <a:defRPr sz="1600" b="1">
                <a:solidFill>
                  <a:schemeClr val="tx1"/>
                </a:solidFill>
                <a:latin typeface="Futura Md BT" pitchFamily="34" charset="0"/>
                <a:ea typeface="楷体_GB2312" pitchFamily="49" charset="-122"/>
              </a:defRPr>
            </a:lvl3pPr>
            <a:lvl4pPr marL="1600200" indent="-228600">
              <a:defRPr sz="1600" b="1">
                <a:solidFill>
                  <a:schemeClr val="tx1"/>
                </a:solidFill>
                <a:latin typeface="Futura Md BT" pitchFamily="34" charset="0"/>
                <a:ea typeface="楷体_GB2312" pitchFamily="49" charset="-122"/>
              </a:defRPr>
            </a:lvl4pPr>
            <a:lvl5pPr marL="2057400" indent="-228600">
              <a:defRPr sz="1600" b="1">
                <a:solidFill>
                  <a:schemeClr val="tx1"/>
                </a:solidFill>
                <a:latin typeface="Futura Md BT" pitchFamily="34" charset="0"/>
                <a:ea typeface="楷体_GB2312" pitchFamily="49" charset="-122"/>
              </a:defRPr>
            </a:lvl5pPr>
            <a:lvl6pPr marL="25146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6pPr>
            <a:lvl7pPr marL="29718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7pPr>
            <a:lvl8pPr marL="34290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8pPr>
            <a:lvl9pPr marL="38862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9pPr>
          </a:lstStyle>
          <a:p>
            <a:r>
              <a:rPr lang="fr-FR" altLang="zh-CN" sz="1000" b="0">
                <a:solidFill>
                  <a:schemeClr val="bg1"/>
                </a:solidFill>
              </a:rPr>
              <a:t>Page </a:t>
            </a:r>
            <a:fld id="{416695AE-EDB5-48A6-8532-47CF70B62F03}" type="slidenum">
              <a:rPr lang="fr-FR" altLang="zh-CN" sz="1000" b="0">
                <a:solidFill>
                  <a:schemeClr val="bg1"/>
                </a:solidFill>
              </a:rPr>
              <a:pPr/>
              <a:t>19</a:t>
            </a:fld>
            <a:endParaRPr lang="fr-FR" altLang="zh-CN" sz="1000" b="0">
              <a:solidFill>
                <a:schemeClr val="bg1"/>
              </a:solidFill>
            </a:endParaRPr>
          </a:p>
        </p:txBody>
      </p:sp>
      <p:sp>
        <p:nvSpPr>
          <p:cNvPr id="40963" name="Rectangle 2"/>
          <p:cNvSpPr>
            <a:spLocks noChangeArrowheads="1"/>
          </p:cNvSpPr>
          <p:nvPr/>
        </p:nvSpPr>
        <p:spPr bwMode="auto">
          <a:xfrm>
            <a:off x="0" y="5373688"/>
            <a:ext cx="9144000" cy="7921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b="1">
                <a:solidFill>
                  <a:schemeClr val="tx1"/>
                </a:solidFill>
                <a:latin typeface="Futura Md BT" pitchFamily="34" charset="0"/>
                <a:ea typeface="楷体_GB2312" pitchFamily="49" charset="-122"/>
              </a:defRPr>
            </a:lvl1pPr>
            <a:lvl2pPr marL="742950" indent="-285750">
              <a:defRPr sz="1600" b="1">
                <a:solidFill>
                  <a:schemeClr val="tx1"/>
                </a:solidFill>
                <a:latin typeface="Futura Md BT" pitchFamily="34" charset="0"/>
                <a:ea typeface="楷体_GB2312" pitchFamily="49" charset="-122"/>
              </a:defRPr>
            </a:lvl2pPr>
            <a:lvl3pPr marL="1143000" indent="-228600">
              <a:defRPr sz="1600" b="1">
                <a:solidFill>
                  <a:schemeClr val="tx1"/>
                </a:solidFill>
                <a:latin typeface="Futura Md BT" pitchFamily="34" charset="0"/>
                <a:ea typeface="楷体_GB2312" pitchFamily="49" charset="-122"/>
              </a:defRPr>
            </a:lvl3pPr>
            <a:lvl4pPr marL="1600200" indent="-228600">
              <a:defRPr sz="1600" b="1">
                <a:solidFill>
                  <a:schemeClr val="tx1"/>
                </a:solidFill>
                <a:latin typeface="Futura Md BT" pitchFamily="34" charset="0"/>
                <a:ea typeface="楷体_GB2312" pitchFamily="49" charset="-122"/>
              </a:defRPr>
            </a:lvl4pPr>
            <a:lvl5pPr marL="2057400" indent="-228600">
              <a:defRPr sz="1600" b="1">
                <a:solidFill>
                  <a:schemeClr val="tx1"/>
                </a:solidFill>
                <a:latin typeface="Futura Md BT" pitchFamily="34" charset="0"/>
                <a:ea typeface="楷体_GB2312" pitchFamily="49" charset="-122"/>
              </a:defRPr>
            </a:lvl5pPr>
            <a:lvl6pPr marL="25146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6pPr>
            <a:lvl7pPr marL="29718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7pPr>
            <a:lvl8pPr marL="34290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8pPr>
            <a:lvl9pPr marL="38862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9pPr>
          </a:lstStyle>
          <a:p>
            <a:endParaRPr lang="zh-CN" altLang="en-US"/>
          </a:p>
        </p:txBody>
      </p:sp>
      <p:sp>
        <p:nvSpPr>
          <p:cNvPr id="40964" name="Rectangle 3"/>
          <p:cNvSpPr>
            <a:spLocks noChangeArrowheads="1"/>
          </p:cNvSpPr>
          <p:nvPr/>
        </p:nvSpPr>
        <p:spPr bwMode="auto">
          <a:xfrm>
            <a:off x="0" y="3625850"/>
            <a:ext cx="9144000" cy="14589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b="1">
                <a:solidFill>
                  <a:schemeClr val="tx1"/>
                </a:solidFill>
                <a:latin typeface="Futura Md BT" pitchFamily="34" charset="0"/>
                <a:ea typeface="楷体_GB2312" pitchFamily="49" charset="-122"/>
              </a:defRPr>
            </a:lvl1pPr>
            <a:lvl2pPr marL="742950" indent="-285750">
              <a:defRPr sz="1600" b="1">
                <a:solidFill>
                  <a:schemeClr val="tx1"/>
                </a:solidFill>
                <a:latin typeface="Futura Md BT" pitchFamily="34" charset="0"/>
                <a:ea typeface="楷体_GB2312" pitchFamily="49" charset="-122"/>
              </a:defRPr>
            </a:lvl2pPr>
            <a:lvl3pPr marL="1143000" indent="-228600">
              <a:defRPr sz="1600" b="1">
                <a:solidFill>
                  <a:schemeClr val="tx1"/>
                </a:solidFill>
                <a:latin typeface="Futura Md BT" pitchFamily="34" charset="0"/>
                <a:ea typeface="楷体_GB2312" pitchFamily="49" charset="-122"/>
              </a:defRPr>
            </a:lvl3pPr>
            <a:lvl4pPr marL="1600200" indent="-228600">
              <a:defRPr sz="1600" b="1">
                <a:solidFill>
                  <a:schemeClr val="tx1"/>
                </a:solidFill>
                <a:latin typeface="Futura Md BT" pitchFamily="34" charset="0"/>
                <a:ea typeface="楷体_GB2312" pitchFamily="49" charset="-122"/>
              </a:defRPr>
            </a:lvl4pPr>
            <a:lvl5pPr marL="2057400" indent="-228600">
              <a:defRPr sz="1600" b="1">
                <a:solidFill>
                  <a:schemeClr val="tx1"/>
                </a:solidFill>
                <a:latin typeface="Futura Md BT" pitchFamily="34" charset="0"/>
                <a:ea typeface="楷体_GB2312" pitchFamily="49" charset="-122"/>
              </a:defRPr>
            </a:lvl5pPr>
            <a:lvl6pPr marL="25146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6pPr>
            <a:lvl7pPr marL="29718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7pPr>
            <a:lvl8pPr marL="34290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8pPr>
            <a:lvl9pPr marL="38862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9pPr>
          </a:lstStyle>
          <a:p>
            <a:endParaRPr lang="zh-CN" altLang="en-US"/>
          </a:p>
        </p:txBody>
      </p:sp>
      <p:sp>
        <p:nvSpPr>
          <p:cNvPr id="40965" name="AutoShape 4"/>
          <p:cNvSpPr>
            <a:spLocks noChangeAspect="1" noChangeArrowheads="1" noTextEdit="1"/>
          </p:cNvSpPr>
          <p:nvPr/>
        </p:nvSpPr>
        <p:spPr bwMode="auto">
          <a:xfrm>
            <a:off x="0" y="0"/>
            <a:ext cx="9147175" cy="9080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6" name="AutoShape 5"/>
          <p:cNvSpPr>
            <a:spLocks noChangeAspect="1" noChangeArrowheads="1" noTextEdit="1"/>
          </p:cNvSpPr>
          <p:nvPr/>
        </p:nvSpPr>
        <p:spPr bwMode="auto">
          <a:xfrm>
            <a:off x="-3175" y="908050"/>
            <a:ext cx="9147175" cy="27368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40967" name="Picture 6" descr="npo0000d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63900"/>
            <a:ext cx="687705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Rectangle 7"/>
          <p:cNvSpPr>
            <a:spLocks noChangeArrowheads="1"/>
          </p:cNvSpPr>
          <p:nvPr/>
        </p:nvSpPr>
        <p:spPr bwMode="gray">
          <a:xfrm>
            <a:off x="0" y="908050"/>
            <a:ext cx="9144000" cy="288925"/>
          </a:xfrm>
          <a:prstGeom prst="rect">
            <a:avLst/>
          </a:prstGeom>
          <a:solidFill>
            <a:srgbClr val="6AB3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b="1">
                <a:solidFill>
                  <a:schemeClr val="tx1"/>
                </a:solidFill>
                <a:latin typeface="Futura Md BT" pitchFamily="34" charset="0"/>
                <a:ea typeface="楷体_GB2312" pitchFamily="49" charset="-122"/>
              </a:defRPr>
            </a:lvl1pPr>
            <a:lvl2pPr marL="742950" indent="-285750">
              <a:defRPr sz="1600" b="1">
                <a:solidFill>
                  <a:schemeClr val="tx1"/>
                </a:solidFill>
                <a:latin typeface="Futura Md BT" pitchFamily="34" charset="0"/>
                <a:ea typeface="楷体_GB2312" pitchFamily="49" charset="-122"/>
              </a:defRPr>
            </a:lvl2pPr>
            <a:lvl3pPr marL="1143000" indent="-228600">
              <a:defRPr sz="1600" b="1">
                <a:solidFill>
                  <a:schemeClr val="tx1"/>
                </a:solidFill>
                <a:latin typeface="Futura Md BT" pitchFamily="34" charset="0"/>
                <a:ea typeface="楷体_GB2312" pitchFamily="49" charset="-122"/>
              </a:defRPr>
            </a:lvl3pPr>
            <a:lvl4pPr marL="1600200" indent="-228600">
              <a:defRPr sz="1600" b="1">
                <a:solidFill>
                  <a:schemeClr val="tx1"/>
                </a:solidFill>
                <a:latin typeface="Futura Md BT" pitchFamily="34" charset="0"/>
                <a:ea typeface="楷体_GB2312" pitchFamily="49" charset="-122"/>
              </a:defRPr>
            </a:lvl4pPr>
            <a:lvl5pPr marL="2057400" indent="-228600">
              <a:defRPr sz="1600" b="1">
                <a:solidFill>
                  <a:schemeClr val="tx1"/>
                </a:solidFill>
                <a:latin typeface="Futura Md BT" pitchFamily="34" charset="0"/>
                <a:ea typeface="楷体_GB2312" pitchFamily="49" charset="-122"/>
              </a:defRPr>
            </a:lvl5pPr>
            <a:lvl6pPr marL="25146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6pPr>
            <a:lvl7pPr marL="29718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7pPr>
            <a:lvl8pPr marL="34290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8pPr>
            <a:lvl9pPr marL="38862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9pPr>
          </a:lstStyle>
          <a:p>
            <a:endParaRPr lang="zh-CN" altLang="en-US"/>
          </a:p>
        </p:txBody>
      </p:sp>
      <p:sp>
        <p:nvSpPr>
          <p:cNvPr id="40969" name="Rectangle 8"/>
          <p:cNvSpPr>
            <a:spLocks noChangeArrowheads="1"/>
          </p:cNvSpPr>
          <p:nvPr/>
        </p:nvSpPr>
        <p:spPr bwMode="gray">
          <a:xfrm>
            <a:off x="-4763" y="619125"/>
            <a:ext cx="9144001" cy="288925"/>
          </a:xfrm>
          <a:prstGeom prst="rect">
            <a:avLst/>
          </a:prstGeom>
          <a:solidFill>
            <a:srgbClr val="B5E4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b="1">
                <a:solidFill>
                  <a:schemeClr val="tx1"/>
                </a:solidFill>
                <a:latin typeface="Futura Md BT" pitchFamily="34" charset="0"/>
                <a:ea typeface="楷体_GB2312" pitchFamily="49" charset="-122"/>
              </a:defRPr>
            </a:lvl1pPr>
            <a:lvl2pPr marL="742950" indent="-285750">
              <a:defRPr sz="1600" b="1">
                <a:solidFill>
                  <a:schemeClr val="tx1"/>
                </a:solidFill>
                <a:latin typeface="Futura Md BT" pitchFamily="34" charset="0"/>
                <a:ea typeface="楷体_GB2312" pitchFamily="49" charset="-122"/>
              </a:defRPr>
            </a:lvl2pPr>
            <a:lvl3pPr marL="1143000" indent="-228600">
              <a:defRPr sz="1600" b="1">
                <a:solidFill>
                  <a:schemeClr val="tx1"/>
                </a:solidFill>
                <a:latin typeface="Futura Md BT" pitchFamily="34" charset="0"/>
                <a:ea typeface="楷体_GB2312" pitchFamily="49" charset="-122"/>
              </a:defRPr>
            </a:lvl3pPr>
            <a:lvl4pPr marL="1600200" indent="-228600">
              <a:defRPr sz="1600" b="1">
                <a:solidFill>
                  <a:schemeClr val="tx1"/>
                </a:solidFill>
                <a:latin typeface="Futura Md BT" pitchFamily="34" charset="0"/>
                <a:ea typeface="楷体_GB2312" pitchFamily="49" charset="-122"/>
              </a:defRPr>
            </a:lvl4pPr>
            <a:lvl5pPr marL="2057400" indent="-228600">
              <a:defRPr sz="1600" b="1">
                <a:solidFill>
                  <a:schemeClr val="tx1"/>
                </a:solidFill>
                <a:latin typeface="Futura Md BT" pitchFamily="34" charset="0"/>
                <a:ea typeface="楷体_GB2312" pitchFamily="49" charset="-122"/>
              </a:defRPr>
            </a:lvl5pPr>
            <a:lvl6pPr marL="25146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6pPr>
            <a:lvl7pPr marL="29718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7pPr>
            <a:lvl8pPr marL="34290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8pPr>
            <a:lvl9pPr marL="38862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9pPr>
          </a:lstStyle>
          <a:p>
            <a:endParaRPr lang="zh-CN" altLang="en-US"/>
          </a:p>
        </p:txBody>
      </p:sp>
      <p:sp>
        <p:nvSpPr>
          <p:cNvPr id="40970" name="Rectangle 9"/>
          <p:cNvSpPr>
            <a:spLocks noChangeArrowheads="1"/>
          </p:cNvSpPr>
          <p:nvPr/>
        </p:nvSpPr>
        <p:spPr bwMode="gray">
          <a:xfrm>
            <a:off x="7402513" y="3643313"/>
            <a:ext cx="735012" cy="369887"/>
          </a:xfrm>
          <a:prstGeom prst="rect">
            <a:avLst/>
          </a:prstGeom>
          <a:solidFill>
            <a:srgbClr val="B5E4E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600" b="1">
                <a:solidFill>
                  <a:schemeClr val="tx1"/>
                </a:solidFill>
                <a:latin typeface="Futura Md BT" pitchFamily="34" charset="0"/>
                <a:ea typeface="楷体_GB2312" pitchFamily="49" charset="-122"/>
              </a:defRPr>
            </a:lvl1pPr>
            <a:lvl2pPr marL="742950" indent="-285750">
              <a:defRPr sz="1600" b="1">
                <a:solidFill>
                  <a:schemeClr val="tx1"/>
                </a:solidFill>
                <a:latin typeface="Futura Md BT" pitchFamily="34" charset="0"/>
                <a:ea typeface="楷体_GB2312" pitchFamily="49" charset="-122"/>
              </a:defRPr>
            </a:lvl2pPr>
            <a:lvl3pPr marL="1143000" indent="-228600">
              <a:defRPr sz="1600" b="1">
                <a:solidFill>
                  <a:schemeClr val="tx1"/>
                </a:solidFill>
                <a:latin typeface="Futura Md BT" pitchFamily="34" charset="0"/>
                <a:ea typeface="楷体_GB2312" pitchFamily="49" charset="-122"/>
              </a:defRPr>
            </a:lvl3pPr>
            <a:lvl4pPr marL="1600200" indent="-228600">
              <a:defRPr sz="1600" b="1">
                <a:solidFill>
                  <a:schemeClr val="tx1"/>
                </a:solidFill>
                <a:latin typeface="Futura Md BT" pitchFamily="34" charset="0"/>
                <a:ea typeface="楷体_GB2312" pitchFamily="49" charset="-122"/>
              </a:defRPr>
            </a:lvl4pPr>
            <a:lvl5pPr marL="2057400" indent="-228600">
              <a:defRPr sz="1600" b="1">
                <a:solidFill>
                  <a:schemeClr val="tx1"/>
                </a:solidFill>
                <a:latin typeface="Futura Md BT" pitchFamily="34" charset="0"/>
                <a:ea typeface="楷体_GB2312" pitchFamily="49" charset="-122"/>
              </a:defRPr>
            </a:lvl5pPr>
            <a:lvl6pPr marL="25146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6pPr>
            <a:lvl7pPr marL="29718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7pPr>
            <a:lvl8pPr marL="34290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8pPr>
            <a:lvl9pPr marL="38862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9pPr>
          </a:lstStyle>
          <a:p>
            <a:endParaRPr lang="zh-CN" altLang="en-US"/>
          </a:p>
        </p:txBody>
      </p:sp>
      <p:sp>
        <p:nvSpPr>
          <p:cNvPr id="40971" name="Rectangle 10"/>
          <p:cNvSpPr>
            <a:spLocks noChangeArrowheads="1"/>
          </p:cNvSpPr>
          <p:nvPr/>
        </p:nvSpPr>
        <p:spPr bwMode="gray">
          <a:xfrm>
            <a:off x="7402513" y="3273425"/>
            <a:ext cx="735012" cy="369888"/>
          </a:xfrm>
          <a:prstGeom prst="rect">
            <a:avLst/>
          </a:prstGeom>
          <a:solidFill>
            <a:srgbClr val="6AB3D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600" b="1">
                <a:solidFill>
                  <a:schemeClr val="tx1"/>
                </a:solidFill>
                <a:latin typeface="Futura Md BT" pitchFamily="34" charset="0"/>
                <a:ea typeface="楷体_GB2312" pitchFamily="49" charset="-122"/>
              </a:defRPr>
            </a:lvl1pPr>
            <a:lvl2pPr marL="742950" indent="-285750">
              <a:defRPr sz="1600" b="1">
                <a:solidFill>
                  <a:schemeClr val="tx1"/>
                </a:solidFill>
                <a:latin typeface="Futura Md BT" pitchFamily="34" charset="0"/>
                <a:ea typeface="楷体_GB2312" pitchFamily="49" charset="-122"/>
              </a:defRPr>
            </a:lvl2pPr>
            <a:lvl3pPr marL="1143000" indent="-228600">
              <a:defRPr sz="1600" b="1">
                <a:solidFill>
                  <a:schemeClr val="tx1"/>
                </a:solidFill>
                <a:latin typeface="Futura Md BT" pitchFamily="34" charset="0"/>
                <a:ea typeface="楷体_GB2312" pitchFamily="49" charset="-122"/>
              </a:defRPr>
            </a:lvl3pPr>
            <a:lvl4pPr marL="1600200" indent="-228600">
              <a:defRPr sz="1600" b="1">
                <a:solidFill>
                  <a:schemeClr val="tx1"/>
                </a:solidFill>
                <a:latin typeface="Futura Md BT" pitchFamily="34" charset="0"/>
                <a:ea typeface="楷体_GB2312" pitchFamily="49" charset="-122"/>
              </a:defRPr>
            </a:lvl4pPr>
            <a:lvl5pPr marL="2057400" indent="-228600">
              <a:defRPr sz="1600" b="1">
                <a:solidFill>
                  <a:schemeClr val="tx1"/>
                </a:solidFill>
                <a:latin typeface="Futura Md BT" pitchFamily="34" charset="0"/>
                <a:ea typeface="楷体_GB2312" pitchFamily="49" charset="-122"/>
              </a:defRPr>
            </a:lvl5pPr>
            <a:lvl6pPr marL="25146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6pPr>
            <a:lvl7pPr marL="29718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7pPr>
            <a:lvl8pPr marL="34290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8pPr>
            <a:lvl9pPr marL="38862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9pPr>
          </a:lstStyle>
          <a:p>
            <a:endParaRPr lang="zh-CN" altLang="en-US"/>
          </a:p>
        </p:txBody>
      </p:sp>
      <p:sp>
        <p:nvSpPr>
          <p:cNvPr id="40972" name="Rectangle 12"/>
          <p:cNvSpPr>
            <a:spLocks noChangeArrowheads="1"/>
          </p:cNvSpPr>
          <p:nvPr/>
        </p:nvSpPr>
        <p:spPr bwMode="auto">
          <a:xfrm>
            <a:off x="0" y="0"/>
            <a:ext cx="9144000" cy="685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Futura Md BT" pitchFamily="34" charset="0"/>
                <a:ea typeface="楷体_GB2312" pitchFamily="49" charset="-122"/>
              </a:defRPr>
            </a:lvl1pPr>
            <a:lvl2pPr marL="742950" indent="-285750">
              <a:defRPr sz="1600" b="1">
                <a:solidFill>
                  <a:schemeClr val="tx1"/>
                </a:solidFill>
                <a:latin typeface="Futura Md BT" pitchFamily="34" charset="0"/>
                <a:ea typeface="楷体_GB2312" pitchFamily="49" charset="-122"/>
              </a:defRPr>
            </a:lvl2pPr>
            <a:lvl3pPr marL="1143000" indent="-228600">
              <a:defRPr sz="1600" b="1">
                <a:solidFill>
                  <a:schemeClr val="tx1"/>
                </a:solidFill>
                <a:latin typeface="Futura Md BT" pitchFamily="34" charset="0"/>
                <a:ea typeface="楷体_GB2312" pitchFamily="49" charset="-122"/>
              </a:defRPr>
            </a:lvl3pPr>
            <a:lvl4pPr marL="1600200" indent="-228600">
              <a:defRPr sz="1600" b="1">
                <a:solidFill>
                  <a:schemeClr val="tx1"/>
                </a:solidFill>
                <a:latin typeface="Futura Md BT" pitchFamily="34" charset="0"/>
                <a:ea typeface="楷体_GB2312" pitchFamily="49" charset="-122"/>
              </a:defRPr>
            </a:lvl4pPr>
            <a:lvl5pPr marL="2057400" indent="-228600">
              <a:defRPr sz="1600" b="1">
                <a:solidFill>
                  <a:schemeClr val="tx1"/>
                </a:solidFill>
                <a:latin typeface="Futura Md BT" pitchFamily="34" charset="0"/>
                <a:ea typeface="楷体_GB2312" pitchFamily="49" charset="-122"/>
              </a:defRPr>
            </a:lvl5pPr>
            <a:lvl6pPr marL="25146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6pPr>
            <a:lvl7pPr marL="29718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7pPr>
            <a:lvl8pPr marL="34290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8pPr>
            <a:lvl9pPr marL="38862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9pPr>
          </a:lstStyle>
          <a:p>
            <a:endParaRPr lang="zh-CN" altLang="en-US"/>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p:txBody>
          <a:bodyPr/>
          <a:lstStyle>
            <a:lvl1pPr>
              <a:defRPr sz="1600" b="1">
                <a:solidFill>
                  <a:schemeClr val="tx1"/>
                </a:solidFill>
                <a:latin typeface="Futura Md BT" pitchFamily="34" charset="0"/>
                <a:ea typeface="楷体_GB2312" pitchFamily="49" charset="-122"/>
              </a:defRPr>
            </a:lvl1pPr>
            <a:lvl2pPr marL="742950" indent="-285750">
              <a:defRPr sz="1600" b="1">
                <a:solidFill>
                  <a:schemeClr val="tx1"/>
                </a:solidFill>
                <a:latin typeface="Futura Md BT" pitchFamily="34" charset="0"/>
                <a:ea typeface="楷体_GB2312" pitchFamily="49" charset="-122"/>
              </a:defRPr>
            </a:lvl2pPr>
            <a:lvl3pPr marL="1143000" indent="-228600">
              <a:defRPr sz="1600" b="1">
                <a:solidFill>
                  <a:schemeClr val="tx1"/>
                </a:solidFill>
                <a:latin typeface="Futura Md BT" pitchFamily="34" charset="0"/>
                <a:ea typeface="楷体_GB2312" pitchFamily="49" charset="-122"/>
              </a:defRPr>
            </a:lvl3pPr>
            <a:lvl4pPr marL="1600200" indent="-228600">
              <a:defRPr sz="1600" b="1">
                <a:solidFill>
                  <a:schemeClr val="tx1"/>
                </a:solidFill>
                <a:latin typeface="Futura Md BT" pitchFamily="34" charset="0"/>
                <a:ea typeface="楷体_GB2312" pitchFamily="49" charset="-122"/>
              </a:defRPr>
            </a:lvl4pPr>
            <a:lvl5pPr marL="2057400" indent="-228600">
              <a:defRPr sz="1600" b="1">
                <a:solidFill>
                  <a:schemeClr val="tx1"/>
                </a:solidFill>
                <a:latin typeface="Futura Md BT" pitchFamily="34" charset="0"/>
                <a:ea typeface="楷体_GB2312" pitchFamily="49" charset="-122"/>
              </a:defRPr>
            </a:lvl5pPr>
            <a:lvl6pPr marL="25146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6pPr>
            <a:lvl7pPr marL="29718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7pPr>
            <a:lvl8pPr marL="34290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8pPr>
            <a:lvl9pPr marL="3886200" indent="-228600" eaLnBrk="0" fontAlgn="base" hangingPunct="0">
              <a:spcBef>
                <a:spcPct val="0"/>
              </a:spcBef>
              <a:spcAft>
                <a:spcPct val="0"/>
              </a:spcAft>
              <a:defRPr sz="1600" b="1">
                <a:solidFill>
                  <a:schemeClr val="tx1"/>
                </a:solidFill>
                <a:latin typeface="Futura Md BT" pitchFamily="34" charset="0"/>
                <a:ea typeface="楷体_GB2312" pitchFamily="49" charset="-122"/>
              </a:defRPr>
            </a:lvl9pPr>
          </a:lstStyle>
          <a:p>
            <a:r>
              <a:rPr lang="fr-FR" altLang="zh-CN" sz="1000" b="0">
                <a:solidFill>
                  <a:schemeClr val="bg1"/>
                </a:solidFill>
              </a:rPr>
              <a:t>Page </a:t>
            </a:r>
            <a:fld id="{1E83D7A7-A61F-4CB8-905E-984DFFD77F33}" type="slidenum">
              <a:rPr lang="fr-FR" altLang="zh-CN" sz="1000" b="0">
                <a:solidFill>
                  <a:schemeClr val="bg1"/>
                </a:solidFill>
              </a:rPr>
              <a:pPr/>
              <a:t>2</a:t>
            </a:fld>
            <a:endParaRPr lang="fr-FR" altLang="zh-CN" sz="1000" b="0">
              <a:solidFill>
                <a:schemeClr val="bg1"/>
              </a:solidFill>
            </a:endParaRPr>
          </a:p>
        </p:txBody>
      </p:sp>
      <p:sp>
        <p:nvSpPr>
          <p:cNvPr id="1970178" name="Rectangle 2"/>
          <p:cNvSpPr>
            <a:spLocks noGrp="1" noChangeArrowheads="1"/>
          </p:cNvSpPr>
          <p:nvPr>
            <p:ph type="title"/>
          </p:nvPr>
        </p:nvSpPr>
        <p:spPr/>
        <p:txBody>
          <a:bodyPr/>
          <a:lstStyle/>
          <a:p>
            <a:pPr>
              <a:defRPr/>
            </a:pPr>
            <a:r>
              <a:rPr lang="zh-CN" altLang="en-US" sz="4000" dirty="0" smtClean="0"/>
              <a:t>目录</a:t>
            </a:r>
          </a:p>
        </p:txBody>
      </p:sp>
      <p:sp>
        <p:nvSpPr>
          <p:cNvPr id="32772" name="Rectangle 3"/>
          <p:cNvSpPr>
            <a:spLocks noGrp="1" noChangeArrowheads="1"/>
          </p:cNvSpPr>
          <p:nvPr>
            <p:ph type="body" idx="1"/>
          </p:nvPr>
        </p:nvSpPr>
        <p:spPr>
          <a:xfrm>
            <a:off x="519113" y="1438275"/>
            <a:ext cx="8288337" cy="4721225"/>
          </a:xfrm>
        </p:spPr>
        <p:txBody>
          <a:bodyPr/>
          <a:lstStyle/>
          <a:p>
            <a:pPr>
              <a:lnSpc>
                <a:spcPct val="100000"/>
              </a:lnSpc>
              <a:buFont typeface="Wingdings" panose="05000000000000000000" pitchFamily="2" charset="2"/>
              <a:buChar char="p"/>
            </a:pPr>
            <a:r>
              <a:rPr lang="zh-CN" altLang="en-US" sz="4000" dirty="0" smtClean="0"/>
              <a:t>静态路由理论</a:t>
            </a:r>
            <a:endParaRPr lang="en-US" altLang="zh-CN" sz="4000" dirty="0" smtClean="0"/>
          </a:p>
          <a:p>
            <a:pPr>
              <a:lnSpc>
                <a:spcPct val="100000"/>
              </a:lnSpc>
              <a:buFont typeface="Wingdings" panose="05000000000000000000" pitchFamily="2" charset="2"/>
              <a:buChar char="p"/>
            </a:pPr>
            <a:r>
              <a:rPr lang="zh-CN" altLang="en-US" sz="4000" dirty="0"/>
              <a:t>静态路由</a:t>
            </a:r>
            <a:r>
              <a:rPr lang="zh-CN" altLang="en-US" sz="4000" dirty="0" smtClean="0"/>
              <a:t>配置方法</a:t>
            </a:r>
            <a:endParaRPr lang="en-US" altLang="zh-CN" sz="4000" dirty="0" smtClean="0"/>
          </a:p>
          <a:p>
            <a:pPr>
              <a:lnSpc>
                <a:spcPct val="100000"/>
              </a:lnSpc>
              <a:buFont typeface="Wingdings" panose="05000000000000000000" pitchFamily="2" charset="2"/>
              <a:buChar char="p"/>
            </a:pPr>
            <a:r>
              <a:rPr lang="zh-CN" altLang="en-US" sz="4000" dirty="0"/>
              <a:t>实验要求</a:t>
            </a:r>
            <a:endParaRPr lang="en-US" altLang="zh-CN" sz="4000" dirty="0" smtClean="0"/>
          </a:p>
          <a:p>
            <a:pPr>
              <a:buFont typeface="Wingdings" panose="05000000000000000000" pitchFamily="2" charset="2"/>
              <a:buChar char="p"/>
            </a:pPr>
            <a:endParaRPr lang="en-US" altLang="zh-CN" sz="2800"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r>
              <a:rPr lang="fr-FR" altLang="zh-CN" smtClean="0"/>
              <a:t>Page </a:t>
            </a:r>
            <a:fld id="{DB75FA3B-BCA3-474E-B762-92449E8E45AD}" type="slidenum">
              <a:rPr lang="fr-FR" altLang="zh-CN" smtClean="0"/>
              <a:pPr/>
              <a:t>3</a:t>
            </a:fld>
            <a:endParaRPr lang="fr-FR" altLang="zh-CN"/>
          </a:p>
        </p:txBody>
      </p:sp>
      <p:sp>
        <p:nvSpPr>
          <p:cNvPr id="7" name="矩形 6"/>
          <p:cNvSpPr/>
          <p:nvPr/>
        </p:nvSpPr>
        <p:spPr>
          <a:xfrm>
            <a:off x="2402174" y="2967335"/>
            <a:ext cx="4339650"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静态路由理论</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31348203"/>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何为静态路由？</a:t>
            </a:r>
            <a:endParaRPr lang="zh-CN" altLang="en-US" dirty="0"/>
          </a:p>
        </p:txBody>
      </p:sp>
      <p:sp>
        <p:nvSpPr>
          <p:cNvPr id="3" name="内容占位符 2"/>
          <p:cNvSpPr>
            <a:spLocks noGrp="1"/>
          </p:cNvSpPr>
          <p:nvPr>
            <p:ph idx="1"/>
          </p:nvPr>
        </p:nvSpPr>
        <p:spPr/>
        <p:txBody>
          <a:bodyPr/>
          <a:lstStyle/>
          <a:p>
            <a:r>
              <a:rPr lang="zh-CN" altLang="en-US" dirty="0" smtClean="0"/>
              <a:t>用户</a:t>
            </a:r>
            <a:r>
              <a:rPr lang="zh-CN" altLang="en-US" dirty="0"/>
              <a:t>或网络管理员手工配置的路由信息</a:t>
            </a:r>
            <a:r>
              <a:rPr lang="zh-CN" altLang="en-US" dirty="0" smtClean="0"/>
              <a:t>。</a:t>
            </a:r>
            <a:endParaRPr lang="en-US" altLang="zh-CN" dirty="0" smtClean="0"/>
          </a:p>
          <a:p>
            <a:r>
              <a:rPr lang="zh-CN" altLang="en-US" dirty="0"/>
              <a:t>在缺省情况下是私有的，不会传递给其他的路由器</a:t>
            </a:r>
            <a:r>
              <a:rPr lang="zh-CN" altLang="en-US" dirty="0" smtClean="0"/>
              <a:t>。</a:t>
            </a:r>
            <a:endParaRPr lang="en-US" altLang="zh-CN" dirty="0" smtClean="0"/>
          </a:p>
          <a:p>
            <a:r>
              <a:rPr lang="zh-CN" altLang="en-US" dirty="0"/>
              <a:t>适用于比较简单的网络</a:t>
            </a:r>
            <a:r>
              <a:rPr lang="zh-CN" altLang="en-US" dirty="0" smtClean="0"/>
              <a:t>环境（拓扑结构简单）</a:t>
            </a:r>
            <a:endParaRPr lang="zh-CN" altLang="en-US" dirty="0"/>
          </a:p>
        </p:txBody>
      </p:sp>
      <p:sp>
        <p:nvSpPr>
          <p:cNvPr id="4" name="灯片编号占位符 3"/>
          <p:cNvSpPr>
            <a:spLocks noGrp="1"/>
          </p:cNvSpPr>
          <p:nvPr>
            <p:ph type="sldNum" sz="quarter" idx="11"/>
          </p:nvPr>
        </p:nvSpPr>
        <p:spPr/>
        <p:txBody>
          <a:bodyPr/>
          <a:lstStyle/>
          <a:p>
            <a:r>
              <a:rPr lang="fr-FR" altLang="zh-CN" smtClean="0"/>
              <a:t>Page </a:t>
            </a:r>
            <a:fld id="{DB75FA3B-BCA3-474E-B762-92449E8E45AD}" type="slidenum">
              <a:rPr lang="fr-FR" altLang="zh-CN" smtClean="0"/>
              <a:pPr/>
              <a:t>4</a:t>
            </a:fld>
            <a:endParaRPr lang="fr-FR"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646" y="3075776"/>
            <a:ext cx="7817269" cy="1813411"/>
          </a:xfrm>
          <a:prstGeom prst="rect">
            <a:avLst/>
          </a:prstGeom>
        </p:spPr>
      </p:pic>
      <p:sp>
        <p:nvSpPr>
          <p:cNvPr id="6" name="文本框 5"/>
          <p:cNvSpPr txBox="1"/>
          <p:nvPr/>
        </p:nvSpPr>
        <p:spPr>
          <a:xfrm>
            <a:off x="3837652" y="5382211"/>
            <a:ext cx="1651256" cy="338554"/>
          </a:xfrm>
          <a:prstGeom prst="rect">
            <a:avLst/>
          </a:prstGeom>
          <a:noFill/>
        </p:spPr>
        <p:txBody>
          <a:bodyPr wrap="square" rtlCol="0">
            <a:spAutoFit/>
          </a:bodyPr>
          <a:lstStyle/>
          <a:p>
            <a:r>
              <a:rPr lang="zh-CN" altLang="en-US" dirty="0" smtClean="0"/>
              <a:t>静态路由示意图</a:t>
            </a:r>
            <a:endParaRPr lang="zh-CN" altLang="en-US" dirty="0"/>
          </a:p>
        </p:txBody>
      </p:sp>
    </p:spTree>
    <p:extLst>
      <p:ext uri="{BB962C8B-B14F-4D97-AF65-F5344CB8AC3E}">
        <p14:creationId xmlns:p14="http://schemas.microsoft.com/office/powerpoint/2010/main" val="4208926888"/>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a:t>
            </a:r>
            <a:r>
              <a:rPr lang="zh-CN" altLang="en-US" dirty="0" smtClean="0"/>
              <a:t>路由</a:t>
            </a:r>
            <a:r>
              <a:rPr lang="en-US" altLang="zh-CN" dirty="0" smtClean="0"/>
              <a:t>vs</a:t>
            </a:r>
            <a:r>
              <a:rPr lang="zh-CN" altLang="en-US" dirty="0" smtClean="0"/>
              <a:t>动态路由</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t>静态路由和动态路由是两种相对的路由概念，现今，静态路由通过网络管理员手动配置完成；而动态路由通过</a:t>
            </a:r>
            <a:r>
              <a:rPr lang="en-US" altLang="zh-CN" dirty="0" smtClean="0"/>
              <a:t>RIP</a:t>
            </a:r>
            <a:r>
              <a:rPr lang="zh-CN" altLang="en-US" dirty="0" smtClean="0"/>
              <a:t>、</a:t>
            </a:r>
            <a:r>
              <a:rPr lang="en-US" altLang="zh-CN" dirty="0" smtClean="0"/>
              <a:t>OSPF</a:t>
            </a:r>
            <a:r>
              <a:rPr lang="zh-CN" altLang="en-US" dirty="0" smtClean="0"/>
              <a:t>、</a:t>
            </a:r>
            <a:r>
              <a:rPr lang="en-US" altLang="zh-CN" dirty="0" smtClean="0"/>
              <a:t>BGP</a:t>
            </a:r>
            <a:r>
              <a:rPr lang="zh-CN" altLang="en-US" dirty="0" smtClean="0"/>
              <a:t>等协议来实现。</a:t>
            </a:r>
            <a:endParaRPr lang="en-US" altLang="zh-CN" dirty="0" smtClean="0"/>
          </a:p>
          <a:p>
            <a:pPr marL="0" indent="0">
              <a:lnSpc>
                <a:spcPct val="100000"/>
              </a:lnSpc>
              <a:buNone/>
            </a:pPr>
            <a:endParaRPr lang="zh-CN" altLang="en-US" dirty="0"/>
          </a:p>
        </p:txBody>
      </p:sp>
      <p:sp>
        <p:nvSpPr>
          <p:cNvPr id="4" name="灯片编号占位符 3"/>
          <p:cNvSpPr>
            <a:spLocks noGrp="1"/>
          </p:cNvSpPr>
          <p:nvPr>
            <p:ph type="sldNum" sz="quarter" idx="11"/>
          </p:nvPr>
        </p:nvSpPr>
        <p:spPr/>
        <p:txBody>
          <a:bodyPr/>
          <a:lstStyle/>
          <a:p>
            <a:r>
              <a:rPr lang="fr-FR" altLang="zh-CN" smtClean="0"/>
              <a:t>Page </a:t>
            </a:r>
            <a:fld id="{DB75FA3B-BCA3-474E-B762-92449E8E45AD}" type="slidenum">
              <a:rPr lang="fr-FR" altLang="zh-CN" smtClean="0"/>
              <a:pPr/>
              <a:t>5</a:t>
            </a:fld>
            <a:endParaRPr lang="fr-FR"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07" y="2730629"/>
            <a:ext cx="5286464" cy="2456451"/>
          </a:xfrm>
          <a:prstGeom prst="rect">
            <a:avLst/>
          </a:prstGeom>
        </p:spPr>
      </p:pic>
      <p:sp>
        <p:nvSpPr>
          <p:cNvPr id="6" name="文本框 5"/>
          <p:cNvSpPr txBox="1"/>
          <p:nvPr/>
        </p:nvSpPr>
        <p:spPr>
          <a:xfrm>
            <a:off x="3680911" y="5395138"/>
            <a:ext cx="1651256" cy="338554"/>
          </a:xfrm>
          <a:prstGeom prst="rect">
            <a:avLst/>
          </a:prstGeom>
          <a:noFill/>
        </p:spPr>
        <p:txBody>
          <a:bodyPr wrap="square" rtlCol="0">
            <a:spAutoFit/>
          </a:bodyPr>
          <a:lstStyle/>
          <a:p>
            <a:r>
              <a:rPr lang="zh-CN" altLang="en-US" dirty="0"/>
              <a:t>动</a:t>
            </a:r>
            <a:r>
              <a:rPr lang="zh-CN" altLang="en-US" dirty="0" smtClean="0"/>
              <a:t>态路由示意图</a:t>
            </a:r>
            <a:endParaRPr lang="zh-CN" altLang="en-US" dirty="0"/>
          </a:p>
        </p:txBody>
      </p:sp>
    </p:spTree>
    <p:extLst>
      <p:ext uri="{BB962C8B-B14F-4D97-AF65-F5344CB8AC3E}">
        <p14:creationId xmlns:p14="http://schemas.microsoft.com/office/powerpoint/2010/main" val="1703643771"/>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a:t>
            </a:r>
            <a:r>
              <a:rPr lang="zh-CN" altLang="en-US" dirty="0"/>
              <a:t>静态</a:t>
            </a:r>
            <a:r>
              <a:rPr lang="zh-CN" altLang="en-US" dirty="0" smtClean="0"/>
              <a:t>路由？静态路由有什么短板？</a:t>
            </a:r>
            <a:endParaRPr lang="zh-CN" altLang="en-US" dirty="0"/>
          </a:p>
        </p:txBody>
      </p:sp>
      <p:sp>
        <p:nvSpPr>
          <p:cNvPr id="3" name="内容占位符 2"/>
          <p:cNvSpPr>
            <a:spLocks noGrp="1"/>
          </p:cNvSpPr>
          <p:nvPr>
            <p:ph idx="1"/>
          </p:nvPr>
        </p:nvSpPr>
        <p:spPr/>
        <p:txBody>
          <a:bodyPr/>
          <a:lstStyle/>
          <a:p>
            <a:r>
              <a:rPr lang="zh-CN" altLang="en-US" dirty="0" smtClean="0"/>
              <a:t>优势：</a:t>
            </a:r>
            <a:endParaRPr lang="en-US" altLang="zh-CN" dirty="0" smtClean="0"/>
          </a:p>
          <a:p>
            <a:pPr lvl="1"/>
            <a:r>
              <a:rPr lang="zh-CN" altLang="en-US" dirty="0"/>
              <a:t>支持</a:t>
            </a:r>
            <a:r>
              <a:rPr lang="en-US" altLang="zh-CN" dirty="0"/>
              <a:t>DDR</a:t>
            </a:r>
            <a:r>
              <a:rPr lang="zh-CN" altLang="en-US" dirty="0"/>
              <a:t>（</a:t>
            </a:r>
            <a:r>
              <a:rPr lang="en-US" altLang="zh-CN" dirty="0"/>
              <a:t>Dial-on-Demand Routing</a:t>
            </a:r>
            <a:r>
              <a:rPr lang="zh-CN" altLang="en-US" dirty="0"/>
              <a:t>）的网络中，拨号链路只在需要时才拨通，无法为动态路由信息表提供</a:t>
            </a:r>
            <a:r>
              <a:rPr lang="zh-CN" altLang="en-US" dirty="0" smtClean="0"/>
              <a:t>变更（拨号上网）。</a:t>
            </a:r>
            <a:endParaRPr lang="en-US" altLang="zh-CN" dirty="0"/>
          </a:p>
          <a:p>
            <a:pPr lvl="1"/>
            <a:r>
              <a:rPr lang="zh-CN" altLang="en-US" dirty="0"/>
              <a:t>网络安全保密性高。动态路由需要频繁交换路由表，会向外界揭示网络拓扑结构和网络信息。</a:t>
            </a:r>
            <a:endParaRPr lang="en-US" altLang="zh-CN" dirty="0"/>
          </a:p>
          <a:p>
            <a:pPr lvl="1"/>
            <a:r>
              <a:rPr lang="zh-CN" altLang="en-US" dirty="0"/>
              <a:t>不占用网络带宽。不存在更新流量</a:t>
            </a:r>
            <a:r>
              <a:rPr lang="zh-CN" altLang="en-US" dirty="0" smtClean="0"/>
              <a:t>。</a:t>
            </a:r>
            <a:endParaRPr lang="en-US" altLang="zh-CN" dirty="0" smtClean="0"/>
          </a:p>
          <a:p>
            <a:r>
              <a:rPr lang="zh-CN" altLang="en-US" dirty="0" smtClean="0"/>
              <a:t>短板：</a:t>
            </a:r>
            <a:endParaRPr lang="en-US" altLang="zh-CN" dirty="0" smtClean="0"/>
          </a:p>
          <a:p>
            <a:pPr lvl="1"/>
            <a:r>
              <a:rPr lang="zh-CN" altLang="en-US" dirty="0"/>
              <a:t>大型和复杂的网络环境通常不宜采用静态路由</a:t>
            </a:r>
            <a:r>
              <a:rPr lang="zh-CN" altLang="en-US" dirty="0" smtClean="0"/>
              <a:t>。</a:t>
            </a:r>
            <a:endParaRPr lang="en-US" altLang="zh-CN" dirty="0" smtClean="0"/>
          </a:p>
          <a:p>
            <a:pPr lvl="1"/>
            <a:r>
              <a:rPr lang="zh-CN" altLang="en-US" dirty="0" smtClean="0"/>
              <a:t>静态路由的配置需求网络管理员对网络拓扑结构的足够了解和对网络流量带宽、流向等信息的通晓。</a:t>
            </a:r>
            <a:endParaRPr lang="en-US" altLang="zh-CN" dirty="0" smtClean="0"/>
          </a:p>
          <a:p>
            <a:pPr lvl="1"/>
            <a:r>
              <a:rPr lang="zh-CN" altLang="en-US" dirty="0"/>
              <a:t>当</a:t>
            </a:r>
            <a:r>
              <a:rPr lang="zh-CN" altLang="en-US" dirty="0" smtClean="0"/>
              <a:t>网络发生变化和故障的时候，不能重选路由，会导致路由失败无法连通网络。</a:t>
            </a:r>
            <a:endParaRPr lang="en-US" altLang="zh-CN" dirty="0"/>
          </a:p>
          <a:p>
            <a:pPr marL="381000" lvl="1" indent="0">
              <a:buNone/>
            </a:pPr>
            <a:endParaRPr lang="en-US" altLang="zh-CN" dirty="0" smtClean="0"/>
          </a:p>
        </p:txBody>
      </p:sp>
      <p:sp>
        <p:nvSpPr>
          <p:cNvPr id="4" name="灯片编号占位符 3"/>
          <p:cNvSpPr>
            <a:spLocks noGrp="1"/>
          </p:cNvSpPr>
          <p:nvPr>
            <p:ph type="sldNum" sz="quarter" idx="11"/>
          </p:nvPr>
        </p:nvSpPr>
        <p:spPr/>
        <p:txBody>
          <a:bodyPr/>
          <a:lstStyle/>
          <a:p>
            <a:r>
              <a:rPr lang="fr-FR" altLang="zh-CN" smtClean="0"/>
              <a:t>Page </a:t>
            </a:r>
            <a:fld id="{DB75FA3B-BCA3-474E-B762-92449E8E45AD}" type="slidenum">
              <a:rPr lang="fr-FR" altLang="zh-CN" smtClean="0"/>
              <a:pPr/>
              <a:t>6</a:t>
            </a:fld>
            <a:endParaRPr lang="fr-FR" altLang="zh-CN"/>
          </a:p>
        </p:txBody>
      </p:sp>
    </p:spTree>
    <p:extLst>
      <p:ext uri="{BB962C8B-B14F-4D97-AF65-F5344CB8AC3E}">
        <p14:creationId xmlns:p14="http://schemas.microsoft.com/office/powerpoint/2010/main" val="654188258"/>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r>
              <a:rPr lang="fr-FR" altLang="zh-CN" smtClean="0"/>
              <a:t>Page </a:t>
            </a:r>
            <a:fld id="{DB75FA3B-BCA3-474E-B762-92449E8E45AD}" type="slidenum">
              <a:rPr lang="fr-FR" altLang="zh-CN" smtClean="0"/>
              <a:pPr/>
              <a:t>7</a:t>
            </a:fld>
            <a:endParaRPr lang="fr-FR" altLang="zh-CN"/>
          </a:p>
        </p:txBody>
      </p:sp>
      <p:sp>
        <p:nvSpPr>
          <p:cNvPr id="7" name="矩形 6"/>
          <p:cNvSpPr/>
          <p:nvPr/>
        </p:nvSpPr>
        <p:spPr>
          <a:xfrm>
            <a:off x="1709676" y="2967335"/>
            <a:ext cx="5724645"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静态路由配置方法</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62854872"/>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实验室环境下的网络配置（</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1"/>
          </p:nvPr>
        </p:nvSpPr>
        <p:spPr/>
        <p:txBody>
          <a:bodyPr/>
          <a:lstStyle/>
          <a:p>
            <a:r>
              <a:rPr lang="fr-FR" altLang="zh-CN" smtClean="0"/>
              <a:t>Page </a:t>
            </a:r>
            <a:fld id="{DB75FA3B-BCA3-474E-B762-92449E8E45AD}" type="slidenum">
              <a:rPr lang="fr-FR" altLang="zh-CN" smtClean="0"/>
              <a:pPr/>
              <a:t>8</a:t>
            </a:fld>
            <a:endParaRPr lang="fr-FR" altLang="zh-CN"/>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3863"/>
          <a:stretch/>
        </p:blipFill>
        <p:spPr bwMode="auto">
          <a:xfrm>
            <a:off x="994824" y="1347788"/>
            <a:ext cx="7349766" cy="475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8126068"/>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实验室环境下的网络</a:t>
            </a:r>
            <a:r>
              <a:rPr lang="zh-CN" altLang="en-US" dirty="0" smtClean="0"/>
              <a:t>配置（</a:t>
            </a:r>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1"/>
          </p:nvPr>
        </p:nvSpPr>
        <p:spPr/>
        <p:txBody>
          <a:bodyPr/>
          <a:lstStyle/>
          <a:p>
            <a:r>
              <a:rPr lang="fr-FR" altLang="zh-CN" smtClean="0"/>
              <a:t>Page </a:t>
            </a:r>
            <a:fld id="{DB75FA3B-BCA3-474E-B762-92449E8E45AD}" type="slidenum">
              <a:rPr lang="fr-FR" altLang="zh-CN" smtClean="0"/>
              <a:pPr/>
              <a:t>9</a:t>
            </a:fld>
            <a:endParaRPr lang="fr-FR" altLang="zh-CN"/>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4984" b="12737"/>
          <a:stretch/>
        </p:blipFill>
        <p:spPr bwMode="auto">
          <a:xfrm>
            <a:off x="146649" y="1347788"/>
            <a:ext cx="8755812" cy="475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7680903"/>
      </p:ext>
    </p:extLst>
  </p:cSld>
  <p:clrMapOvr>
    <a:masterClrMapping/>
  </p:clrMapOvr>
  <p:transition>
    <p:wipe dir="r"/>
  </p:transition>
</p:sld>
</file>

<file path=ppt/theme/theme1.xml><?xml version="1.0" encoding="utf-8"?>
<a:theme xmlns:a="http://schemas.openxmlformats.org/drawingml/2006/main" name="Alcatel_CBM">
  <a:themeElements>
    <a:clrScheme name="Alcatel_CBM 1">
      <a:dk1>
        <a:srgbClr val="000000"/>
      </a:dk1>
      <a:lt1>
        <a:srgbClr val="FFFFFF"/>
      </a:lt1>
      <a:dk2>
        <a:srgbClr val="000000"/>
      </a:dk2>
      <a:lt2>
        <a:srgbClr val="896247"/>
      </a:lt2>
      <a:accent1>
        <a:srgbClr val="FF4D00"/>
      </a:accent1>
      <a:accent2>
        <a:srgbClr val="91D7E7"/>
      </a:accent2>
      <a:accent3>
        <a:srgbClr val="FFFFFF"/>
      </a:accent3>
      <a:accent4>
        <a:srgbClr val="000000"/>
      </a:accent4>
      <a:accent5>
        <a:srgbClr val="FFB2AA"/>
      </a:accent5>
      <a:accent6>
        <a:srgbClr val="83C3D1"/>
      </a:accent6>
      <a:hlink>
        <a:srgbClr val="3E9CC7"/>
      </a:hlink>
      <a:folHlink>
        <a:srgbClr val="CC0033"/>
      </a:folHlink>
    </a:clrScheme>
    <a:fontScheme name="Alcatel_CBM">
      <a:majorFont>
        <a:latin typeface="FuturaA Bk BT"/>
        <a:ea typeface="楷体_GB2312"/>
        <a:cs typeface=""/>
      </a:majorFont>
      <a:minorFont>
        <a:latin typeface="FuturaA Bk BT"/>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1" i="0" u="none" strike="noStrike" cap="none" normalizeH="0" baseline="0" smtClean="0">
            <a:ln>
              <a:noFill/>
            </a:ln>
            <a:solidFill>
              <a:schemeClr val="tx1"/>
            </a:solidFill>
            <a:effectLst/>
            <a:latin typeface="Futura Md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1" i="0" u="none" strike="noStrike" cap="none" normalizeH="0" baseline="0" smtClean="0">
            <a:ln>
              <a:noFill/>
            </a:ln>
            <a:solidFill>
              <a:schemeClr val="tx1"/>
            </a:solidFill>
            <a:effectLst/>
            <a:latin typeface="Futura Md BT" pitchFamily="34" charset="0"/>
          </a:defRPr>
        </a:defPPr>
      </a:lstStyle>
    </a:lnDef>
  </a:objectDefaults>
  <a:extraClrSchemeLst>
    <a:extraClrScheme>
      <a:clrScheme name="Alcatel_CBM 1">
        <a:dk1>
          <a:srgbClr val="000000"/>
        </a:dk1>
        <a:lt1>
          <a:srgbClr val="FFFFFF"/>
        </a:lt1>
        <a:dk2>
          <a:srgbClr val="000000"/>
        </a:dk2>
        <a:lt2>
          <a:srgbClr val="896247"/>
        </a:lt2>
        <a:accent1>
          <a:srgbClr val="FF4D00"/>
        </a:accent1>
        <a:accent2>
          <a:srgbClr val="91D7E7"/>
        </a:accent2>
        <a:accent3>
          <a:srgbClr val="FFFFFF"/>
        </a:accent3>
        <a:accent4>
          <a:srgbClr val="000000"/>
        </a:accent4>
        <a:accent5>
          <a:srgbClr val="FFB2AA"/>
        </a:accent5>
        <a:accent6>
          <a:srgbClr val="83C3D1"/>
        </a:accent6>
        <a:hlink>
          <a:srgbClr val="3E9CC7"/>
        </a:hlink>
        <a:folHlink>
          <a:srgbClr val="CC00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D:\Documents and Settings\uriea\My Documents\setup\Alcatel_CBM.pot</Template>
  <TotalTime>44853</TotalTime>
  <Words>825</Words>
  <Application>Microsoft Office PowerPoint</Application>
  <PresentationFormat>全屏显示(4:3)</PresentationFormat>
  <Paragraphs>97</Paragraphs>
  <Slides>19</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Futura Md BT</vt:lpstr>
      <vt:lpstr>FuturaA Bk BT</vt:lpstr>
      <vt:lpstr>楷体_GB2312</vt:lpstr>
      <vt:lpstr>宋体</vt:lpstr>
      <vt:lpstr>Wingdings</vt:lpstr>
      <vt:lpstr>Wingdings 3</vt:lpstr>
      <vt:lpstr>Alcatel_CBM</vt:lpstr>
      <vt:lpstr>PowerPoint 演示文稿</vt:lpstr>
      <vt:lpstr>目录</vt:lpstr>
      <vt:lpstr>PowerPoint 演示文稿</vt:lpstr>
      <vt:lpstr>何为静态路由？</vt:lpstr>
      <vt:lpstr>静态路由vs动态路由</vt:lpstr>
      <vt:lpstr>为什么需要静态路由？静态路由有什么短板？</vt:lpstr>
      <vt:lpstr>PowerPoint 演示文稿</vt:lpstr>
      <vt:lpstr>实验室环境下的网络配置（1）</vt:lpstr>
      <vt:lpstr>实验室环境下的网络配置（2）</vt:lpstr>
      <vt:lpstr>实验室环境下的网络配置（3）</vt:lpstr>
      <vt:lpstr>实验室环境下的网络配置（4）</vt:lpstr>
      <vt:lpstr>交换机基本配置</vt:lpstr>
      <vt:lpstr>切换命令行界面模式</vt:lpstr>
      <vt:lpstr>示例代码（1）</vt:lpstr>
      <vt:lpstr>示例代码（2）</vt:lpstr>
      <vt:lpstr>示例代码（3）</vt:lpstr>
      <vt:lpstr>PowerPoint 演示文稿</vt:lpstr>
      <vt:lpstr>实验要求（2）</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Breeze Chen</dc:creator>
  <cp:lastModifiedBy>Chen Breeze</cp:lastModifiedBy>
  <cp:revision>1463</cp:revision>
  <cp:lastPrinted>2003-09-02T17:51:11Z</cp:lastPrinted>
  <dcterms:created xsi:type="dcterms:W3CDTF">2005-03-12T14:48:06Z</dcterms:created>
  <dcterms:modified xsi:type="dcterms:W3CDTF">2018-05-07T07:01:28Z</dcterms:modified>
</cp:coreProperties>
</file>