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7" r:id="rId3"/>
    <p:sldId id="256" r:id="rId5"/>
    <p:sldId id="259" r:id="rId6"/>
    <p:sldId id="278" r:id="rId7"/>
    <p:sldId id="266" r:id="rId8"/>
    <p:sldId id="267" r:id="rId9"/>
    <p:sldId id="258" r:id="rId10"/>
    <p:sldId id="268" r:id="rId11"/>
    <p:sldId id="269" r:id="rId12"/>
    <p:sldId id="270" r:id="rId13"/>
    <p:sldId id="260" r:id="rId14"/>
    <p:sldId id="274" r:id="rId15"/>
    <p:sldId id="273" r:id="rId16"/>
    <p:sldId id="261" r:id="rId17"/>
    <p:sldId id="265" r:id="rId18"/>
    <p:sldId id="308" r:id="rId19"/>
    <p:sldId id="309" r:id="rId20"/>
    <p:sldId id="282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3" d="100"/>
          <a:sy n="123" d="100"/>
        </p:scale>
        <p:origin x="-114" y="-30"/>
      </p:cViewPr>
      <p:guideLst>
        <p:guide orient="horz" pos="22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A0F89-E11E-4D94-B12E-0CF46B6E2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8CB7F-DFAC-4809-A27C-21CC0F9D76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17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27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tags" Target="../tags/tag7.xml"/><Relationship Id="rId4" Type="http://schemas.openxmlformats.org/officeDocument/2006/relationships/image" Target="../media/image5.png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16" name="任意多边形: 形状 15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24" name="任意多边形: 形状 23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901051" y="439053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答辩人：</a:t>
            </a:r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周杰</a:t>
            </a:r>
            <a:endParaRPr lang="zh-CN" alt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13983" y="439053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指导师：戴国</a:t>
            </a:r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勇</a:t>
            </a:r>
            <a:endParaRPr lang="zh-CN" alt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04498" y="3544681"/>
            <a:ext cx="7303983" cy="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03876" y="2098131"/>
            <a:ext cx="75842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</a:t>
            </a:r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0430" y="390842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远程问诊系统的设计</a:t>
            </a:r>
            <a:r>
              <a:rPr lang="zh-CN" altLang="en-US"/>
              <a:t>与实现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4"/>
          <p:cNvSpPr/>
          <p:nvPr/>
        </p:nvSpPr>
        <p:spPr bwMode="auto">
          <a:xfrm>
            <a:off x="4886364" y="1830383"/>
            <a:ext cx="5810048" cy="795040"/>
          </a:xfrm>
          <a:custGeom>
            <a:avLst/>
            <a:gdLst>
              <a:gd name="connsiteX0" fmla="*/ 0 w 7025640"/>
              <a:gd name="connsiteY0" fmla="*/ 0 h 887106"/>
              <a:gd name="connsiteX1" fmla="*/ 7025640 w 7025640"/>
              <a:gd name="connsiteY1" fmla="*/ 0 h 887106"/>
              <a:gd name="connsiteX2" fmla="*/ 7025640 w 7025640"/>
              <a:gd name="connsiteY2" fmla="*/ 887106 h 887106"/>
              <a:gd name="connsiteX3" fmla="*/ 831366 w 7025640"/>
              <a:gd name="connsiteY3" fmla="*/ 887106 h 887106"/>
              <a:gd name="connsiteX4" fmla="*/ 834369 w 7025640"/>
              <a:gd name="connsiteY4" fmla="*/ 886632 h 887106"/>
              <a:gd name="connsiteX5" fmla="*/ 543438 w 7025640"/>
              <a:gd name="connsiteY5" fmla="*/ 1172 h 887106"/>
              <a:gd name="connsiteX6" fmla="*/ 74001 w 7025640"/>
              <a:gd name="connsiteY6" fmla="*/ 239218 h 887106"/>
              <a:gd name="connsiteX7" fmla="*/ 0 w 7025640"/>
              <a:gd name="connsiteY7" fmla="*/ 276743 h 887106"/>
              <a:gd name="connsiteX0-1" fmla="*/ 0 w 7025640"/>
              <a:gd name="connsiteY0-2" fmla="*/ 0 h 887106"/>
              <a:gd name="connsiteX1-3" fmla="*/ 7025640 w 7025640"/>
              <a:gd name="connsiteY1-4" fmla="*/ 0 h 887106"/>
              <a:gd name="connsiteX2-5" fmla="*/ 7025640 w 7025640"/>
              <a:gd name="connsiteY2-6" fmla="*/ 887106 h 887106"/>
              <a:gd name="connsiteX3-7" fmla="*/ 831366 w 7025640"/>
              <a:gd name="connsiteY3-8" fmla="*/ 887106 h 887106"/>
              <a:gd name="connsiteX4-9" fmla="*/ 834369 w 7025640"/>
              <a:gd name="connsiteY4-10" fmla="*/ 886632 h 887106"/>
              <a:gd name="connsiteX5-11" fmla="*/ 543438 w 7025640"/>
              <a:gd name="connsiteY5-12" fmla="*/ 1172 h 887106"/>
              <a:gd name="connsiteX6-13" fmla="*/ 74001 w 7025640"/>
              <a:gd name="connsiteY6-14" fmla="*/ 239218 h 887106"/>
              <a:gd name="connsiteX7-15" fmla="*/ 0 w 7025640"/>
              <a:gd name="connsiteY7-16" fmla="*/ 0 h 887106"/>
              <a:gd name="connsiteX0-17" fmla="*/ 0 w 7025640"/>
              <a:gd name="connsiteY0-18" fmla="*/ 0 h 887106"/>
              <a:gd name="connsiteX1-19" fmla="*/ 7025640 w 7025640"/>
              <a:gd name="connsiteY1-20" fmla="*/ 0 h 887106"/>
              <a:gd name="connsiteX2-21" fmla="*/ 7025640 w 7025640"/>
              <a:gd name="connsiteY2-22" fmla="*/ 887106 h 887106"/>
              <a:gd name="connsiteX3-23" fmla="*/ 831366 w 7025640"/>
              <a:gd name="connsiteY3-24" fmla="*/ 887106 h 887106"/>
              <a:gd name="connsiteX4-25" fmla="*/ 834369 w 7025640"/>
              <a:gd name="connsiteY4-26" fmla="*/ 886632 h 887106"/>
              <a:gd name="connsiteX5-27" fmla="*/ 543438 w 7025640"/>
              <a:gd name="connsiteY5-28" fmla="*/ 1172 h 887106"/>
              <a:gd name="connsiteX6-29" fmla="*/ 0 w 7025640"/>
              <a:gd name="connsiteY6-30" fmla="*/ 0 h 887106"/>
              <a:gd name="connsiteX0-31" fmla="*/ 0 w 6482202"/>
              <a:gd name="connsiteY0-32" fmla="*/ 1172 h 887106"/>
              <a:gd name="connsiteX1-33" fmla="*/ 6482202 w 6482202"/>
              <a:gd name="connsiteY1-34" fmla="*/ 0 h 887106"/>
              <a:gd name="connsiteX2-35" fmla="*/ 6482202 w 6482202"/>
              <a:gd name="connsiteY2-36" fmla="*/ 887106 h 887106"/>
              <a:gd name="connsiteX3-37" fmla="*/ 287928 w 6482202"/>
              <a:gd name="connsiteY3-38" fmla="*/ 887106 h 887106"/>
              <a:gd name="connsiteX4-39" fmla="*/ 290931 w 6482202"/>
              <a:gd name="connsiteY4-40" fmla="*/ 886632 h 887106"/>
              <a:gd name="connsiteX5-41" fmla="*/ 0 w 6482202"/>
              <a:gd name="connsiteY5-42" fmla="*/ 1172 h 887106"/>
            </a:gdLst>
            <a:ahLst/>
            <a:cxnLst>
              <a:cxn ang="0">
                <a:pos x="connsiteX0-31" y="connsiteY0-32"/>
              </a:cxn>
              <a:cxn ang="0">
                <a:pos x="connsiteX1-33" y="connsiteY1-34"/>
              </a:cxn>
              <a:cxn ang="0">
                <a:pos x="connsiteX2-35" y="connsiteY2-36"/>
              </a:cxn>
              <a:cxn ang="0">
                <a:pos x="connsiteX3-37" y="connsiteY3-38"/>
              </a:cxn>
              <a:cxn ang="0">
                <a:pos x="connsiteX4-39" y="connsiteY4-40"/>
              </a:cxn>
              <a:cxn ang="0">
                <a:pos x="connsiteX5-41" y="connsiteY5-42"/>
              </a:cxn>
            </a:cxnLst>
            <a:rect l="l" t="t" r="r" b="b"/>
            <a:pathLst>
              <a:path w="6482202" h="887106">
                <a:moveTo>
                  <a:pt x="0" y="1172"/>
                </a:moveTo>
                <a:lnTo>
                  <a:pt x="6482202" y="0"/>
                </a:lnTo>
                <a:lnTo>
                  <a:pt x="6482202" y="887106"/>
                </a:lnTo>
                <a:lnTo>
                  <a:pt x="287928" y="887106"/>
                </a:lnTo>
                <a:lnTo>
                  <a:pt x="290931" y="886632"/>
                </a:lnTo>
                <a:cubicBezTo>
                  <a:pt x="242443" y="564647"/>
                  <a:pt x="129303" y="274860"/>
                  <a:pt x="0" y="11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2495554" y="1832281"/>
            <a:ext cx="2650764" cy="1210585"/>
          </a:xfrm>
          <a:custGeom>
            <a:avLst/>
            <a:gdLst>
              <a:gd name="T0" fmla="*/ 165 w 183"/>
              <a:gd name="T1" fmla="*/ 0 h 84"/>
              <a:gd name="T2" fmla="*/ 165 w 183"/>
              <a:gd name="T3" fmla="*/ 0 h 84"/>
              <a:gd name="T4" fmla="*/ 165 w 183"/>
              <a:gd name="T5" fmla="*/ 0 h 84"/>
              <a:gd name="T6" fmla="*/ 0 w 183"/>
              <a:gd name="T7" fmla="*/ 84 h 84"/>
              <a:gd name="T8" fmla="*/ 183 w 183"/>
              <a:gd name="T9" fmla="*/ 55 h 84"/>
              <a:gd name="T10" fmla="*/ 165 w 1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" h="84">
                <a:moveTo>
                  <a:pt x="165" y="0"/>
                </a:moveTo>
                <a:cubicBezTo>
                  <a:pt x="165" y="0"/>
                  <a:pt x="165" y="0"/>
                  <a:pt x="165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183" y="55"/>
                  <a:pt x="183" y="55"/>
                  <a:pt x="183" y="55"/>
                </a:cubicBezTo>
                <a:cubicBezTo>
                  <a:pt x="180" y="35"/>
                  <a:pt x="173" y="17"/>
                  <a:pt x="165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  <a:cs typeface="+mn-cs"/>
            </a:endParaRPr>
          </a:p>
        </p:txBody>
      </p:sp>
      <p:sp>
        <p:nvSpPr>
          <p:cNvPr id="4" name="Freeform 36"/>
          <p:cNvSpPr/>
          <p:nvPr/>
        </p:nvSpPr>
        <p:spPr bwMode="auto">
          <a:xfrm>
            <a:off x="4897749" y="3443231"/>
            <a:ext cx="5798663" cy="785552"/>
          </a:xfrm>
          <a:custGeom>
            <a:avLst/>
            <a:gdLst>
              <a:gd name="connsiteX0" fmla="*/ 0 w 7025640"/>
              <a:gd name="connsiteY0" fmla="*/ 626027 h 871772"/>
              <a:gd name="connsiteX1" fmla="*/ 68793 w 7025640"/>
              <a:gd name="connsiteY1" fmla="*/ 660911 h 871772"/>
              <a:gd name="connsiteX2" fmla="*/ 462052 w 7025640"/>
              <a:gd name="connsiteY2" fmla="*/ 860328 h 871772"/>
              <a:gd name="connsiteX3" fmla="*/ 484620 w 7025640"/>
              <a:gd name="connsiteY3" fmla="*/ 871772 h 871772"/>
              <a:gd name="connsiteX4" fmla="*/ 0 w 7025640"/>
              <a:gd name="connsiteY4" fmla="*/ 871772 h 871772"/>
              <a:gd name="connsiteX5" fmla="*/ 732131 w 7025640"/>
              <a:gd name="connsiteY5" fmla="*/ 0 h 871772"/>
              <a:gd name="connsiteX6" fmla="*/ 7025640 w 7025640"/>
              <a:gd name="connsiteY6" fmla="*/ 0 h 871772"/>
              <a:gd name="connsiteX7" fmla="*/ 7025640 w 7025640"/>
              <a:gd name="connsiteY7" fmla="*/ 871772 h 871772"/>
              <a:gd name="connsiteX8" fmla="*/ 556624 w 7025640"/>
              <a:gd name="connsiteY8" fmla="*/ 871772 h 871772"/>
              <a:gd name="connsiteX9" fmla="*/ 636627 w 7025640"/>
              <a:gd name="connsiteY9" fmla="*/ 690798 h 871772"/>
              <a:gd name="connsiteX10" fmla="*/ 834369 w 7025640"/>
              <a:gd name="connsiteY10" fmla="*/ 16138 h 871772"/>
              <a:gd name="connsiteX0-1" fmla="*/ 0 w 7025640"/>
              <a:gd name="connsiteY0-2" fmla="*/ 871772 h 871772"/>
              <a:gd name="connsiteX1-3" fmla="*/ 68793 w 7025640"/>
              <a:gd name="connsiteY1-4" fmla="*/ 660911 h 871772"/>
              <a:gd name="connsiteX2-5" fmla="*/ 462052 w 7025640"/>
              <a:gd name="connsiteY2-6" fmla="*/ 860328 h 871772"/>
              <a:gd name="connsiteX3-7" fmla="*/ 484620 w 7025640"/>
              <a:gd name="connsiteY3-8" fmla="*/ 871772 h 871772"/>
              <a:gd name="connsiteX4-9" fmla="*/ 0 w 7025640"/>
              <a:gd name="connsiteY4-10" fmla="*/ 871772 h 871772"/>
              <a:gd name="connsiteX5-11" fmla="*/ 732131 w 7025640"/>
              <a:gd name="connsiteY5-12" fmla="*/ 0 h 871772"/>
              <a:gd name="connsiteX6-13" fmla="*/ 7025640 w 7025640"/>
              <a:gd name="connsiteY6-14" fmla="*/ 0 h 871772"/>
              <a:gd name="connsiteX7-15" fmla="*/ 7025640 w 7025640"/>
              <a:gd name="connsiteY7-16" fmla="*/ 871772 h 871772"/>
              <a:gd name="connsiteX8-17" fmla="*/ 556624 w 7025640"/>
              <a:gd name="connsiteY8-18" fmla="*/ 871772 h 871772"/>
              <a:gd name="connsiteX9-19" fmla="*/ 636627 w 7025640"/>
              <a:gd name="connsiteY9-20" fmla="*/ 690798 h 871772"/>
              <a:gd name="connsiteX10-21" fmla="*/ 834369 w 7025640"/>
              <a:gd name="connsiteY10-22" fmla="*/ 16138 h 871772"/>
              <a:gd name="connsiteX11" fmla="*/ 732131 w 7025640"/>
              <a:gd name="connsiteY11" fmla="*/ 0 h 871772"/>
              <a:gd name="connsiteX0-23" fmla="*/ 0 w 7025640"/>
              <a:gd name="connsiteY0-24" fmla="*/ 871772 h 871772"/>
              <a:gd name="connsiteX1-25" fmla="*/ 462052 w 7025640"/>
              <a:gd name="connsiteY1-26" fmla="*/ 860328 h 871772"/>
              <a:gd name="connsiteX2-27" fmla="*/ 484620 w 7025640"/>
              <a:gd name="connsiteY2-28" fmla="*/ 871772 h 871772"/>
              <a:gd name="connsiteX3-29" fmla="*/ 0 w 7025640"/>
              <a:gd name="connsiteY3-30" fmla="*/ 871772 h 871772"/>
              <a:gd name="connsiteX4-31" fmla="*/ 732131 w 7025640"/>
              <a:gd name="connsiteY4-32" fmla="*/ 0 h 871772"/>
              <a:gd name="connsiteX5-33" fmla="*/ 7025640 w 7025640"/>
              <a:gd name="connsiteY5-34" fmla="*/ 0 h 871772"/>
              <a:gd name="connsiteX6-35" fmla="*/ 7025640 w 7025640"/>
              <a:gd name="connsiteY6-36" fmla="*/ 871772 h 871772"/>
              <a:gd name="connsiteX7-37" fmla="*/ 556624 w 7025640"/>
              <a:gd name="connsiteY7-38" fmla="*/ 871772 h 871772"/>
              <a:gd name="connsiteX8-39" fmla="*/ 636627 w 7025640"/>
              <a:gd name="connsiteY8-40" fmla="*/ 690798 h 871772"/>
              <a:gd name="connsiteX9-41" fmla="*/ 834369 w 7025640"/>
              <a:gd name="connsiteY9-42" fmla="*/ 16138 h 871772"/>
              <a:gd name="connsiteX10-43" fmla="*/ 732131 w 7025640"/>
              <a:gd name="connsiteY10-44" fmla="*/ 0 h 871772"/>
              <a:gd name="connsiteX0-45" fmla="*/ 22568 w 6563588"/>
              <a:gd name="connsiteY0-46" fmla="*/ 871772 h 871772"/>
              <a:gd name="connsiteX1-47" fmla="*/ 0 w 6563588"/>
              <a:gd name="connsiteY1-48" fmla="*/ 860328 h 871772"/>
              <a:gd name="connsiteX2-49" fmla="*/ 22568 w 6563588"/>
              <a:gd name="connsiteY2-50" fmla="*/ 871772 h 871772"/>
              <a:gd name="connsiteX3-51" fmla="*/ 270079 w 6563588"/>
              <a:gd name="connsiteY3-52" fmla="*/ 0 h 871772"/>
              <a:gd name="connsiteX4-53" fmla="*/ 6563588 w 6563588"/>
              <a:gd name="connsiteY4-54" fmla="*/ 0 h 871772"/>
              <a:gd name="connsiteX5-55" fmla="*/ 6563588 w 6563588"/>
              <a:gd name="connsiteY5-56" fmla="*/ 871772 h 871772"/>
              <a:gd name="connsiteX6-57" fmla="*/ 94572 w 6563588"/>
              <a:gd name="connsiteY6-58" fmla="*/ 871772 h 871772"/>
              <a:gd name="connsiteX7-59" fmla="*/ 174575 w 6563588"/>
              <a:gd name="connsiteY7-60" fmla="*/ 690798 h 871772"/>
              <a:gd name="connsiteX8-61" fmla="*/ 372317 w 6563588"/>
              <a:gd name="connsiteY8-62" fmla="*/ 16138 h 871772"/>
              <a:gd name="connsiteX9-63" fmla="*/ 270079 w 6563588"/>
              <a:gd name="connsiteY9-64" fmla="*/ 0 h 871772"/>
              <a:gd name="connsiteX0-65" fmla="*/ 175507 w 6469016"/>
              <a:gd name="connsiteY0-66" fmla="*/ 0 h 871772"/>
              <a:gd name="connsiteX1-67" fmla="*/ 6469016 w 6469016"/>
              <a:gd name="connsiteY1-68" fmla="*/ 0 h 871772"/>
              <a:gd name="connsiteX2-69" fmla="*/ 6469016 w 6469016"/>
              <a:gd name="connsiteY2-70" fmla="*/ 871772 h 871772"/>
              <a:gd name="connsiteX3-71" fmla="*/ 0 w 6469016"/>
              <a:gd name="connsiteY3-72" fmla="*/ 871772 h 871772"/>
              <a:gd name="connsiteX4-73" fmla="*/ 80003 w 6469016"/>
              <a:gd name="connsiteY4-74" fmla="*/ 690798 h 871772"/>
              <a:gd name="connsiteX5-75" fmla="*/ 277745 w 6469016"/>
              <a:gd name="connsiteY5-76" fmla="*/ 16138 h 871772"/>
              <a:gd name="connsiteX6-77" fmla="*/ 175507 w 6469016"/>
              <a:gd name="connsiteY6-78" fmla="*/ 0 h 871772"/>
              <a:gd name="connsiteX0-79" fmla="*/ 175507 w 6469016"/>
              <a:gd name="connsiteY0-80" fmla="*/ 3911 h 875683"/>
              <a:gd name="connsiteX1-81" fmla="*/ 6469016 w 6469016"/>
              <a:gd name="connsiteY1-82" fmla="*/ 3911 h 875683"/>
              <a:gd name="connsiteX2-83" fmla="*/ 6469016 w 6469016"/>
              <a:gd name="connsiteY2-84" fmla="*/ 875683 h 875683"/>
              <a:gd name="connsiteX3-85" fmla="*/ 0 w 6469016"/>
              <a:gd name="connsiteY3-86" fmla="*/ 875683 h 875683"/>
              <a:gd name="connsiteX4-87" fmla="*/ 80003 w 6469016"/>
              <a:gd name="connsiteY4-88" fmla="*/ 694709 h 875683"/>
              <a:gd name="connsiteX5-89" fmla="*/ 277745 w 6469016"/>
              <a:gd name="connsiteY5-90" fmla="*/ 20049 h 875683"/>
              <a:gd name="connsiteX6-91" fmla="*/ 279855 w 6469016"/>
              <a:gd name="connsiteY6-92" fmla="*/ 0 h 875683"/>
              <a:gd name="connsiteX7-93" fmla="*/ 175507 w 6469016"/>
              <a:gd name="connsiteY7-94" fmla="*/ 3911 h 875683"/>
              <a:gd name="connsiteX0-95" fmla="*/ 279855 w 6469016"/>
              <a:gd name="connsiteY0-96" fmla="*/ 0 h 875683"/>
              <a:gd name="connsiteX1-97" fmla="*/ 6469016 w 6469016"/>
              <a:gd name="connsiteY1-98" fmla="*/ 3911 h 875683"/>
              <a:gd name="connsiteX2-99" fmla="*/ 6469016 w 6469016"/>
              <a:gd name="connsiteY2-100" fmla="*/ 875683 h 875683"/>
              <a:gd name="connsiteX3-101" fmla="*/ 0 w 6469016"/>
              <a:gd name="connsiteY3-102" fmla="*/ 875683 h 875683"/>
              <a:gd name="connsiteX4-103" fmla="*/ 80003 w 6469016"/>
              <a:gd name="connsiteY4-104" fmla="*/ 694709 h 875683"/>
              <a:gd name="connsiteX5-105" fmla="*/ 277745 w 6469016"/>
              <a:gd name="connsiteY5-106" fmla="*/ 20049 h 875683"/>
              <a:gd name="connsiteX6-107" fmla="*/ 279855 w 6469016"/>
              <a:gd name="connsiteY6-108" fmla="*/ 0 h 875683"/>
            </a:gdLst>
            <a:ahLst/>
            <a:cxnLst>
              <a:cxn ang="0">
                <a:pos x="connsiteX0-95" y="connsiteY0-96"/>
              </a:cxn>
              <a:cxn ang="0">
                <a:pos x="connsiteX1-97" y="connsiteY1-98"/>
              </a:cxn>
              <a:cxn ang="0">
                <a:pos x="connsiteX2-99" y="connsiteY2-100"/>
              </a:cxn>
              <a:cxn ang="0">
                <a:pos x="connsiteX3-101" y="connsiteY3-102"/>
              </a:cxn>
              <a:cxn ang="0">
                <a:pos x="connsiteX4-103" y="connsiteY4-104"/>
              </a:cxn>
              <a:cxn ang="0">
                <a:pos x="connsiteX5-105" y="connsiteY5-106"/>
              </a:cxn>
              <a:cxn ang="0">
                <a:pos x="connsiteX6-107" y="connsiteY6-108"/>
              </a:cxn>
            </a:cxnLst>
            <a:rect l="l" t="t" r="r" b="b"/>
            <a:pathLst>
              <a:path w="6469016" h="875683">
                <a:moveTo>
                  <a:pt x="279855" y="0"/>
                </a:moveTo>
                <a:lnTo>
                  <a:pt x="6469016" y="3911"/>
                </a:lnTo>
                <a:lnTo>
                  <a:pt x="6469016" y="875683"/>
                </a:lnTo>
                <a:lnTo>
                  <a:pt x="0" y="875683"/>
                </a:lnTo>
                <a:lnTo>
                  <a:pt x="80003" y="694709"/>
                </a:lnTo>
                <a:cubicBezTo>
                  <a:pt x="168646" y="478879"/>
                  <a:pt x="241379" y="249464"/>
                  <a:pt x="277745" y="20049"/>
                </a:cubicBezTo>
                <a:lnTo>
                  <a:pt x="279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2495554" y="3042865"/>
            <a:ext cx="2650764" cy="1212482"/>
          </a:xfrm>
          <a:custGeom>
            <a:avLst/>
            <a:gdLst>
              <a:gd name="T0" fmla="*/ 0 w 183"/>
              <a:gd name="T1" fmla="*/ 0 h 84"/>
              <a:gd name="T2" fmla="*/ 165 w 183"/>
              <a:gd name="T3" fmla="*/ 84 h 84"/>
              <a:gd name="T4" fmla="*/ 165 w 183"/>
              <a:gd name="T5" fmla="*/ 84 h 84"/>
              <a:gd name="T6" fmla="*/ 183 w 183"/>
              <a:gd name="T7" fmla="*/ 29 h 84"/>
              <a:gd name="T8" fmla="*/ 0 w 183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84">
                <a:moveTo>
                  <a:pt x="0" y="0"/>
                </a:move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73" y="67"/>
                  <a:pt x="180" y="48"/>
                  <a:pt x="183" y="2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  <a:cs typeface="+mn-cs"/>
            </a:endParaRPr>
          </a:p>
        </p:txBody>
      </p:sp>
      <p:sp>
        <p:nvSpPr>
          <p:cNvPr id="6" name="Freeform 35"/>
          <p:cNvSpPr/>
          <p:nvPr/>
        </p:nvSpPr>
        <p:spPr bwMode="auto">
          <a:xfrm>
            <a:off x="5146317" y="2621628"/>
            <a:ext cx="5550095" cy="827297"/>
          </a:xfrm>
          <a:custGeom>
            <a:avLst/>
            <a:gdLst>
              <a:gd name="connsiteX0" fmla="*/ 0 w 7025640"/>
              <a:gd name="connsiteY0" fmla="*/ 801187 h 917262"/>
              <a:gd name="connsiteX1" fmla="*/ 112613 w 7025640"/>
              <a:gd name="connsiteY1" fmla="*/ 818942 h 917262"/>
              <a:gd name="connsiteX2" fmla="*/ 678847 w 7025640"/>
              <a:gd name="connsiteY2" fmla="*/ 908215 h 917262"/>
              <a:gd name="connsiteX3" fmla="*/ 736233 w 7025640"/>
              <a:gd name="connsiteY3" fmla="*/ 917262 h 917262"/>
              <a:gd name="connsiteX4" fmla="*/ 0 w 7025640"/>
              <a:gd name="connsiteY4" fmla="*/ 917262 h 917262"/>
              <a:gd name="connsiteX5" fmla="*/ 0 w 7025640"/>
              <a:gd name="connsiteY5" fmla="*/ 0 h 917262"/>
              <a:gd name="connsiteX6" fmla="*/ 7025640 w 7025640"/>
              <a:gd name="connsiteY6" fmla="*/ 0 h 917262"/>
              <a:gd name="connsiteX7" fmla="*/ 7025640 w 7025640"/>
              <a:gd name="connsiteY7" fmla="*/ 917262 h 917262"/>
              <a:gd name="connsiteX8" fmla="*/ 836332 w 7025640"/>
              <a:gd name="connsiteY8" fmla="*/ 917262 h 917262"/>
              <a:gd name="connsiteX9" fmla="*/ 857078 w 7025640"/>
              <a:gd name="connsiteY9" fmla="*/ 699608 h 917262"/>
              <a:gd name="connsiteX10" fmla="*/ 867181 w 7025640"/>
              <a:gd name="connsiteY10" fmla="*/ 466406 h 917262"/>
              <a:gd name="connsiteX11" fmla="*/ 834850 w 7025640"/>
              <a:gd name="connsiteY11" fmla="*/ 1 h 917262"/>
              <a:gd name="connsiteX12" fmla="*/ 314117 w 7025640"/>
              <a:gd name="connsiteY12" fmla="*/ 82100 h 917262"/>
              <a:gd name="connsiteX13" fmla="*/ 0 w 7025640"/>
              <a:gd name="connsiteY13" fmla="*/ 131624 h 917262"/>
              <a:gd name="connsiteX0-1" fmla="*/ 0 w 7025640"/>
              <a:gd name="connsiteY0-2" fmla="*/ 805390 h 921465"/>
              <a:gd name="connsiteX1-3" fmla="*/ 112613 w 7025640"/>
              <a:gd name="connsiteY1-4" fmla="*/ 823145 h 921465"/>
              <a:gd name="connsiteX2-5" fmla="*/ 678847 w 7025640"/>
              <a:gd name="connsiteY2-6" fmla="*/ 912418 h 921465"/>
              <a:gd name="connsiteX3-7" fmla="*/ 736233 w 7025640"/>
              <a:gd name="connsiteY3-8" fmla="*/ 921465 h 921465"/>
              <a:gd name="connsiteX4-9" fmla="*/ 0 w 7025640"/>
              <a:gd name="connsiteY4-10" fmla="*/ 921465 h 921465"/>
              <a:gd name="connsiteX5-11" fmla="*/ 0 w 7025640"/>
              <a:gd name="connsiteY5-12" fmla="*/ 805390 h 921465"/>
              <a:gd name="connsiteX6-13" fmla="*/ 0 w 7025640"/>
              <a:gd name="connsiteY6-14" fmla="*/ 4203 h 921465"/>
              <a:gd name="connsiteX7-15" fmla="*/ 7025640 w 7025640"/>
              <a:gd name="connsiteY7-16" fmla="*/ 4203 h 921465"/>
              <a:gd name="connsiteX8-17" fmla="*/ 7025640 w 7025640"/>
              <a:gd name="connsiteY8-18" fmla="*/ 921465 h 921465"/>
              <a:gd name="connsiteX9-19" fmla="*/ 836332 w 7025640"/>
              <a:gd name="connsiteY9-20" fmla="*/ 921465 h 921465"/>
              <a:gd name="connsiteX10-21" fmla="*/ 857078 w 7025640"/>
              <a:gd name="connsiteY10-22" fmla="*/ 703811 h 921465"/>
              <a:gd name="connsiteX11-23" fmla="*/ 867181 w 7025640"/>
              <a:gd name="connsiteY11-24" fmla="*/ 470609 h 921465"/>
              <a:gd name="connsiteX12-25" fmla="*/ 834850 w 7025640"/>
              <a:gd name="connsiteY12-26" fmla="*/ 4204 h 921465"/>
              <a:gd name="connsiteX13-27" fmla="*/ 833441 w 7025640"/>
              <a:gd name="connsiteY13-28" fmla="*/ 0 h 921465"/>
              <a:gd name="connsiteX14" fmla="*/ 314117 w 7025640"/>
              <a:gd name="connsiteY14" fmla="*/ 86303 h 921465"/>
              <a:gd name="connsiteX15" fmla="*/ 0 w 7025640"/>
              <a:gd name="connsiteY15" fmla="*/ 135827 h 921465"/>
              <a:gd name="connsiteX16" fmla="*/ 0 w 7025640"/>
              <a:gd name="connsiteY16" fmla="*/ 4203 h 921465"/>
              <a:gd name="connsiteX0-29" fmla="*/ 0 w 7025640"/>
              <a:gd name="connsiteY0-30" fmla="*/ 805390 h 921465"/>
              <a:gd name="connsiteX1-31" fmla="*/ 112613 w 7025640"/>
              <a:gd name="connsiteY1-32" fmla="*/ 823145 h 921465"/>
              <a:gd name="connsiteX2-33" fmla="*/ 678847 w 7025640"/>
              <a:gd name="connsiteY2-34" fmla="*/ 912418 h 921465"/>
              <a:gd name="connsiteX3-35" fmla="*/ 736233 w 7025640"/>
              <a:gd name="connsiteY3-36" fmla="*/ 921465 h 921465"/>
              <a:gd name="connsiteX4-37" fmla="*/ 0 w 7025640"/>
              <a:gd name="connsiteY4-38" fmla="*/ 921465 h 921465"/>
              <a:gd name="connsiteX5-39" fmla="*/ 0 w 7025640"/>
              <a:gd name="connsiteY5-40" fmla="*/ 805390 h 921465"/>
              <a:gd name="connsiteX6-41" fmla="*/ 0 w 7025640"/>
              <a:gd name="connsiteY6-42" fmla="*/ 4203 h 921465"/>
              <a:gd name="connsiteX7-43" fmla="*/ 7025640 w 7025640"/>
              <a:gd name="connsiteY7-44" fmla="*/ 4203 h 921465"/>
              <a:gd name="connsiteX8-45" fmla="*/ 7025640 w 7025640"/>
              <a:gd name="connsiteY8-46" fmla="*/ 921465 h 921465"/>
              <a:gd name="connsiteX9-47" fmla="*/ 836332 w 7025640"/>
              <a:gd name="connsiteY9-48" fmla="*/ 921465 h 921465"/>
              <a:gd name="connsiteX10-49" fmla="*/ 857078 w 7025640"/>
              <a:gd name="connsiteY10-50" fmla="*/ 703811 h 921465"/>
              <a:gd name="connsiteX11-51" fmla="*/ 867181 w 7025640"/>
              <a:gd name="connsiteY11-52" fmla="*/ 470609 h 921465"/>
              <a:gd name="connsiteX12-53" fmla="*/ 834850 w 7025640"/>
              <a:gd name="connsiteY12-54" fmla="*/ 4204 h 921465"/>
              <a:gd name="connsiteX13-55" fmla="*/ 833441 w 7025640"/>
              <a:gd name="connsiteY13-56" fmla="*/ 0 h 921465"/>
              <a:gd name="connsiteX14-57" fmla="*/ 314117 w 7025640"/>
              <a:gd name="connsiteY14-58" fmla="*/ 86303 h 921465"/>
              <a:gd name="connsiteX15-59" fmla="*/ 0 w 7025640"/>
              <a:gd name="connsiteY15-60" fmla="*/ 4203 h 921465"/>
              <a:gd name="connsiteX0-61" fmla="*/ 0 w 7025640"/>
              <a:gd name="connsiteY0-62" fmla="*/ 805390 h 921465"/>
              <a:gd name="connsiteX1-63" fmla="*/ 112613 w 7025640"/>
              <a:gd name="connsiteY1-64" fmla="*/ 823145 h 921465"/>
              <a:gd name="connsiteX2-65" fmla="*/ 678847 w 7025640"/>
              <a:gd name="connsiteY2-66" fmla="*/ 912418 h 921465"/>
              <a:gd name="connsiteX3-67" fmla="*/ 736233 w 7025640"/>
              <a:gd name="connsiteY3-68" fmla="*/ 921465 h 921465"/>
              <a:gd name="connsiteX4-69" fmla="*/ 0 w 7025640"/>
              <a:gd name="connsiteY4-70" fmla="*/ 921465 h 921465"/>
              <a:gd name="connsiteX5-71" fmla="*/ 0 w 7025640"/>
              <a:gd name="connsiteY5-72" fmla="*/ 805390 h 921465"/>
              <a:gd name="connsiteX6-73" fmla="*/ 0 w 7025640"/>
              <a:gd name="connsiteY6-74" fmla="*/ 4203 h 921465"/>
              <a:gd name="connsiteX7-75" fmla="*/ 7025640 w 7025640"/>
              <a:gd name="connsiteY7-76" fmla="*/ 4203 h 921465"/>
              <a:gd name="connsiteX8-77" fmla="*/ 7025640 w 7025640"/>
              <a:gd name="connsiteY8-78" fmla="*/ 921465 h 921465"/>
              <a:gd name="connsiteX9-79" fmla="*/ 836332 w 7025640"/>
              <a:gd name="connsiteY9-80" fmla="*/ 921465 h 921465"/>
              <a:gd name="connsiteX10-81" fmla="*/ 857078 w 7025640"/>
              <a:gd name="connsiteY10-82" fmla="*/ 703811 h 921465"/>
              <a:gd name="connsiteX11-83" fmla="*/ 867181 w 7025640"/>
              <a:gd name="connsiteY11-84" fmla="*/ 470609 h 921465"/>
              <a:gd name="connsiteX12-85" fmla="*/ 834850 w 7025640"/>
              <a:gd name="connsiteY12-86" fmla="*/ 4204 h 921465"/>
              <a:gd name="connsiteX13-87" fmla="*/ 833441 w 7025640"/>
              <a:gd name="connsiteY13-88" fmla="*/ 0 h 921465"/>
              <a:gd name="connsiteX14-89" fmla="*/ 0 w 7025640"/>
              <a:gd name="connsiteY14-90" fmla="*/ 4203 h 921465"/>
              <a:gd name="connsiteX0-91" fmla="*/ 0 w 7025640"/>
              <a:gd name="connsiteY0-92" fmla="*/ 805390 h 921465"/>
              <a:gd name="connsiteX1-93" fmla="*/ 112613 w 7025640"/>
              <a:gd name="connsiteY1-94" fmla="*/ 823145 h 921465"/>
              <a:gd name="connsiteX2-95" fmla="*/ 678847 w 7025640"/>
              <a:gd name="connsiteY2-96" fmla="*/ 912418 h 921465"/>
              <a:gd name="connsiteX3-97" fmla="*/ 736233 w 7025640"/>
              <a:gd name="connsiteY3-98" fmla="*/ 921465 h 921465"/>
              <a:gd name="connsiteX4-99" fmla="*/ 0 w 7025640"/>
              <a:gd name="connsiteY4-100" fmla="*/ 921465 h 921465"/>
              <a:gd name="connsiteX5-101" fmla="*/ 0 w 7025640"/>
              <a:gd name="connsiteY5-102" fmla="*/ 805390 h 921465"/>
              <a:gd name="connsiteX6-103" fmla="*/ 833441 w 7025640"/>
              <a:gd name="connsiteY6-104" fmla="*/ 0 h 921465"/>
              <a:gd name="connsiteX7-105" fmla="*/ 7025640 w 7025640"/>
              <a:gd name="connsiteY7-106" fmla="*/ 4203 h 921465"/>
              <a:gd name="connsiteX8-107" fmla="*/ 7025640 w 7025640"/>
              <a:gd name="connsiteY8-108" fmla="*/ 921465 h 921465"/>
              <a:gd name="connsiteX9-109" fmla="*/ 836332 w 7025640"/>
              <a:gd name="connsiteY9-110" fmla="*/ 921465 h 921465"/>
              <a:gd name="connsiteX10-111" fmla="*/ 857078 w 7025640"/>
              <a:gd name="connsiteY10-112" fmla="*/ 703811 h 921465"/>
              <a:gd name="connsiteX11-113" fmla="*/ 867181 w 7025640"/>
              <a:gd name="connsiteY11-114" fmla="*/ 470609 h 921465"/>
              <a:gd name="connsiteX12-115" fmla="*/ 834850 w 7025640"/>
              <a:gd name="connsiteY12-116" fmla="*/ 4204 h 921465"/>
              <a:gd name="connsiteX13-117" fmla="*/ 833441 w 7025640"/>
              <a:gd name="connsiteY13-118" fmla="*/ 0 h 921465"/>
              <a:gd name="connsiteX0-119" fmla="*/ 0 w 7025640"/>
              <a:gd name="connsiteY0-120" fmla="*/ 921465 h 921465"/>
              <a:gd name="connsiteX1-121" fmla="*/ 112613 w 7025640"/>
              <a:gd name="connsiteY1-122" fmla="*/ 823145 h 921465"/>
              <a:gd name="connsiteX2-123" fmla="*/ 678847 w 7025640"/>
              <a:gd name="connsiteY2-124" fmla="*/ 912418 h 921465"/>
              <a:gd name="connsiteX3-125" fmla="*/ 736233 w 7025640"/>
              <a:gd name="connsiteY3-126" fmla="*/ 921465 h 921465"/>
              <a:gd name="connsiteX4-127" fmla="*/ 0 w 7025640"/>
              <a:gd name="connsiteY4-128" fmla="*/ 921465 h 921465"/>
              <a:gd name="connsiteX5-129" fmla="*/ 833441 w 7025640"/>
              <a:gd name="connsiteY5-130" fmla="*/ 0 h 921465"/>
              <a:gd name="connsiteX6-131" fmla="*/ 7025640 w 7025640"/>
              <a:gd name="connsiteY6-132" fmla="*/ 4203 h 921465"/>
              <a:gd name="connsiteX7-133" fmla="*/ 7025640 w 7025640"/>
              <a:gd name="connsiteY7-134" fmla="*/ 921465 h 921465"/>
              <a:gd name="connsiteX8-135" fmla="*/ 836332 w 7025640"/>
              <a:gd name="connsiteY8-136" fmla="*/ 921465 h 921465"/>
              <a:gd name="connsiteX9-137" fmla="*/ 857078 w 7025640"/>
              <a:gd name="connsiteY9-138" fmla="*/ 703811 h 921465"/>
              <a:gd name="connsiteX10-139" fmla="*/ 867181 w 7025640"/>
              <a:gd name="connsiteY10-140" fmla="*/ 470609 h 921465"/>
              <a:gd name="connsiteX11-141" fmla="*/ 834850 w 7025640"/>
              <a:gd name="connsiteY11-142" fmla="*/ 4204 h 921465"/>
              <a:gd name="connsiteX12-143" fmla="*/ 833441 w 7025640"/>
              <a:gd name="connsiteY12-144" fmla="*/ 0 h 921465"/>
              <a:gd name="connsiteX0-145" fmla="*/ 623620 w 6913027"/>
              <a:gd name="connsiteY0-146" fmla="*/ 921465 h 921465"/>
              <a:gd name="connsiteX1-147" fmla="*/ 0 w 6913027"/>
              <a:gd name="connsiteY1-148" fmla="*/ 823145 h 921465"/>
              <a:gd name="connsiteX2-149" fmla="*/ 566234 w 6913027"/>
              <a:gd name="connsiteY2-150" fmla="*/ 912418 h 921465"/>
              <a:gd name="connsiteX3-151" fmla="*/ 623620 w 6913027"/>
              <a:gd name="connsiteY3-152" fmla="*/ 921465 h 921465"/>
              <a:gd name="connsiteX4-153" fmla="*/ 720828 w 6913027"/>
              <a:gd name="connsiteY4-154" fmla="*/ 0 h 921465"/>
              <a:gd name="connsiteX5-155" fmla="*/ 6913027 w 6913027"/>
              <a:gd name="connsiteY5-156" fmla="*/ 4203 h 921465"/>
              <a:gd name="connsiteX6-157" fmla="*/ 6913027 w 6913027"/>
              <a:gd name="connsiteY6-158" fmla="*/ 921465 h 921465"/>
              <a:gd name="connsiteX7-159" fmla="*/ 723719 w 6913027"/>
              <a:gd name="connsiteY7-160" fmla="*/ 921465 h 921465"/>
              <a:gd name="connsiteX8-161" fmla="*/ 744465 w 6913027"/>
              <a:gd name="connsiteY8-162" fmla="*/ 703811 h 921465"/>
              <a:gd name="connsiteX9-163" fmla="*/ 754568 w 6913027"/>
              <a:gd name="connsiteY9-164" fmla="*/ 470609 h 921465"/>
              <a:gd name="connsiteX10-165" fmla="*/ 722237 w 6913027"/>
              <a:gd name="connsiteY10-166" fmla="*/ 4204 h 921465"/>
              <a:gd name="connsiteX11-167" fmla="*/ 720828 w 6913027"/>
              <a:gd name="connsiteY11-168" fmla="*/ 0 h 921465"/>
              <a:gd name="connsiteX0-169" fmla="*/ 57386 w 6346793"/>
              <a:gd name="connsiteY0-170" fmla="*/ 921465 h 921465"/>
              <a:gd name="connsiteX1-171" fmla="*/ 0 w 6346793"/>
              <a:gd name="connsiteY1-172" fmla="*/ 912418 h 921465"/>
              <a:gd name="connsiteX2-173" fmla="*/ 57386 w 6346793"/>
              <a:gd name="connsiteY2-174" fmla="*/ 921465 h 921465"/>
              <a:gd name="connsiteX3-175" fmla="*/ 154594 w 6346793"/>
              <a:gd name="connsiteY3-176" fmla="*/ 0 h 921465"/>
              <a:gd name="connsiteX4-177" fmla="*/ 6346793 w 6346793"/>
              <a:gd name="connsiteY4-178" fmla="*/ 4203 h 921465"/>
              <a:gd name="connsiteX5-179" fmla="*/ 6346793 w 6346793"/>
              <a:gd name="connsiteY5-180" fmla="*/ 921465 h 921465"/>
              <a:gd name="connsiteX6-181" fmla="*/ 157485 w 6346793"/>
              <a:gd name="connsiteY6-182" fmla="*/ 921465 h 921465"/>
              <a:gd name="connsiteX7-183" fmla="*/ 178231 w 6346793"/>
              <a:gd name="connsiteY7-184" fmla="*/ 703811 h 921465"/>
              <a:gd name="connsiteX8-185" fmla="*/ 188334 w 6346793"/>
              <a:gd name="connsiteY8-186" fmla="*/ 470609 h 921465"/>
              <a:gd name="connsiteX9-187" fmla="*/ 156003 w 6346793"/>
              <a:gd name="connsiteY9-188" fmla="*/ 4204 h 921465"/>
              <a:gd name="connsiteX10-189" fmla="*/ 154594 w 6346793"/>
              <a:gd name="connsiteY10-190" fmla="*/ 0 h 921465"/>
              <a:gd name="connsiteX0-191" fmla="*/ 0 w 6192199"/>
              <a:gd name="connsiteY0-192" fmla="*/ 0 h 921465"/>
              <a:gd name="connsiteX1-193" fmla="*/ 6192199 w 6192199"/>
              <a:gd name="connsiteY1-194" fmla="*/ 4203 h 921465"/>
              <a:gd name="connsiteX2-195" fmla="*/ 6192199 w 6192199"/>
              <a:gd name="connsiteY2-196" fmla="*/ 921465 h 921465"/>
              <a:gd name="connsiteX3-197" fmla="*/ 2891 w 6192199"/>
              <a:gd name="connsiteY3-198" fmla="*/ 921465 h 921465"/>
              <a:gd name="connsiteX4-199" fmla="*/ 23637 w 6192199"/>
              <a:gd name="connsiteY4-200" fmla="*/ 703811 h 921465"/>
              <a:gd name="connsiteX5-201" fmla="*/ 33740 w 6192199"/>
              <a:gd name="connsiteY5-202" fmla="*/ 470609 h 921465"/>
              <a:gd name="connsiteX6-203" fmla="*/ 1409 w 6192199"/>
              <a:gd name="connsiteY6-204" fmla="*/ 4204 h 921465"/>
              <a:gd name="connsiteX7-205" fmla="*/ 0 w 6192199"/>
              <a:gd name="connsiteY7-206" fmla="*/ 0 h 921465"/>
            </a:gdLst>
            <a:ahLst/>
            <a:cxnLst>
              <a:cxn ang="0">
                <a:pos x="connsiteX0-191" y="connsiteY0-192"/>
              </a:cxn>
              <a:cxn ang="0">
                <a:pos x="connsiteX1-193" y="connsiteY1-194"/>
              </a:cxn>
              <a:cxn ang="0">
                <a:pos x="connsiteX2-195" y="connsiteY2-196"/>
              </a:cxn>
              <a:cxn ang="0">
                <a:pos x="connsiteX3-197" y="connsiteY3-198"/>
              </a:cxn>
              <a:cxn ang="0">
                <a:pos x="connsiteX4-199" y="connsiteY4-200"/>
              </a:cxn>
              <a:cxn ang="0">
                <a:pos x="connsiteX5-201" y="connsiteY5-202"/>
              </a:cxn>
              <a:cxn ang="0">
                <a:pos x="connsiteX6-203" y="connsiteY6-204"/>
              </a:cxn>
              <a:cxn ang="0">
                <a:pos x="connsiteX7-205" y="connsiteY7-206"/>
              </a:cxn>
            </a:cxnLst>
            <a:rect l="l" t="t" r="r" b="b"/>
            <a:pathLst>
              <a:path w="6192199" h="921465">
                <a:moveTo>
                  <a:pt x="0" y="0"/>
                </a:moveTo>
                <a:lnTo>
                  <a:pt x="6192199" y="4203"/>
                </a:lnTo>
                <a:lnTo>
                  <a:pt x="6192199" y="921465"/>
                </a:lnTo>
                <a:lnTo>
                  <a:pt x="2891" y="921465"/>
                </a:lnTo>
                <a:lnTo>
                  <a:pt x="23637" y="703811"/>
                </a:lnTo>
                <a:cubicBezTo>
                  <a:pt x="29699" y="627417"/>
                  <a:pt x="33740" y="551023"/>
                  <a:pt x="33740" y="470609"/>
                </a:cubicBezTo>
                <a:cubicBezTo>
                  <a:pt x="33740" y="309780"/>
                  <a:pt x="17575" y="148950"/>
                  <a:pt x="1409" y="42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2495554" y="2625423"/>
            <a:ext cx="2681123" cy="836783"/>
          </a:xfrm>
          <a:custGeom>
            <a:avLst/>
            <a:gdLst>
              <a:gd name="T0" fmla="*/ 183 w 185"/>
              <a:gd name="T1" fmla="*/ 0 h 58"/>
              <a:gd name="T2" fmla="*/ 183 w 185"/>
              <a:gd name="T3" fmla="*/ 0 h 58"/>
              <a:gd name="T4" fmla="*/ 183 w 185"/>
              <a:gd name="T5" fmla="*/ 0 h 58"/>
              <a:gd name="T6" fmla="*/ 0 w 185"/>
              <a:gd name="T7" fmla="*/ 29 h 58"/>
              <a:gd name="T8" fmla="*/ 183 w 185"/>
              <a:gd name="T9" fmla="*/ 58 h 58"/>
              <a:gd name="T10" fmla="*/ 185 w 185"/>
              <a:gd name="T11" fmla="*/ 29 h 58"/>
              <a:gd name="T12" fmla="*/ 183 w 185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58">
                <a:moveTo>
                  <a:pt x="183" y="0"/>
                </a:move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0" y="29"/>
                  <a:pt x="0" y="29"/>
                  <a:pt x="0" y="29"/>
                </a:cubicBezTo>
                <a:cubicBezTo>
                  <a:pt x="183" y="58"/>
                  <a:pt x="183" y="58"/>
                  <a:pt x="183" y="58"/>
                </a:cubicBezTo>
                <a:cubicBezTo>
                  <a:pt x="184" y="48"/>
                  <a:pt x="185" y="39"/>
                  <a:pt x="185" y="29"/>
                </a:cubicBezTo>
                <a:cubicBezTo>
                  <a:pt x="185" y="19"/>
                  <a:pt x="184" y="9"/>
                  <a:pt x="183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  <a:cs typeface="+mn-cs"/>
            </a:endParaRPr>
          </a:p>
        </p:txBody>
      </p:sp>
      <p:sp>
        <p:nvSpPr>
          <p:cNvPr id="8" name="Freeform 37"/>
          <p:cNvSpPr/>
          <p:nvPr/>
        </p:nvSpPr>
        <p:spPr bwMode="auto">
          <a:xfrm>
            <a:off x="4398715" y="4228783"/>
            <a:ext cx="6297697" cy="703961"/>
          </a:xfrm>
          <a:custGeom>
            <a:avLst/>
            <a:gdLst>
              <a:gd name="connsiteX0" fmla="*/ 487372 w 7025640"/>
              <a:gd name="connsiteY0" fmla="*/ 0 h 784511"/>
              <a:gd name="connsiteX1" fmla="*/ 7025640 w 7025640"/>
              <a:gd name="connsiteY1" fmla="*/ 0 h 784511"/>
              <a:gd name="connsiteX2" fmla="*/ 7025640 w 7025640"/>
              <a:gd name="connsiteY2" fmla="*/ 784511 h 784511"/>
              <a:gd name="connsiteX3" fmla="*/ 0 w 7025640"/>
              <a:gd name="connsiteY3" fmla="*/ 784511 h 784511"/>
              <a:gd name="connsiteX4" fmla="*/ 0 w 7025640"/>
              <a:gd name="connsiteY4" fmla="*/ 777874 h 784511"/>
              <a:gd name="connsiteX5" fmla="*/ 148215 w 7025640"/>
              <a:gd name="connsiteY5" fmla="*/ 609847 h 784511"/>
              <a:gd name="connsiteX6" fmla="*/ 543745 w 7025640"/>
              <a:gd name="connsiteY6" fmla="*/ 28556 h 784511"/>
              <a:gd name="connsiteX0-1" fmla="*/ 487372 w 7025640"/>
              <a:gd name="connsiteY0-2" fmla="*/ 776 h 785287"/>
              <a:gd name="connsiteX1-3" fmla="*/ 553956 w 7025640"/>
              <a:gd name="connsiteY1-4" fmla="*/ 0 h 785287"/>
              <a:gd name="connsiteX2-5" fmla="*/ 7025640 w 7025640"/>
              <a:gd name="connsiteY2-6" fmla="*/ 776 h 785287"/>
              <a:gd name="connsiteX3-7" fmla="*/ 7025640 w 7025640"/>
              <a:gd name="connsiteY3-8" fmla="*/ 785287 h 785287"/>
              <a:gd name="connsiteX4-9" fmla="*/ 0 w 7025640"/>
              <a:gd name="connsiteY4-10" fmla="*/ 785287 h 785287"/>
              <a:gd name="connsiteX5-11" fmla="*/ 0 w 7025640"/>
              <a:gd name="connsiteY5-12" fmla="*/ 778650 h 785287"/>
              <a:gd name="connsiteX6-13" fmla="*/ 148215 w 7025640"/>
              <a:gd name="connsiteY6-14" fmla="*/ 610623 h 785287"/>
              <a:gd name="connsiteX7" fmla="*/ 543745 w 7025640"/>
              <a:gd name="connsiteY7" fmla="*/ 29332 h 785287"/>
              <a:gd name="connsiteX8" fmla="*/ 487372 w 7025640"/>
              <a:gd name="connsiteY8" fmla="*/ 776 h 785287"/>
              <a:gd name="connsiteX0-15" fmla="*/ 543745 w 7025640"/>
              <a:gd name="connsiteY0-16" fmla="*/ 29332 h 785287"/>
              <a:gd name="connsiteX1-17" fmla="*/ 553956 w 7025640"/>
              <a:gd name="connsiteY1-18" fmla="*/ 0 h 785287"/>
              <a:gd name="connsiteX2-19" fmla="*/ 7025640 w 7025640"/>
              <a:gd name="connsiteY2-20" fmla="*/ 776 h 785287"/>
              <a:gd name="connsiteX3-21" fmla="*/ 7025640 w 7025640"/>
              <a:gd name="connsiteY3-22" fmla="*/ 785287 h 785287"/>
              <a:gd name="connsiteX4-23" fmla="*/ 0 w 7025640"/>
              <a:gd name="connsiteY4-24" fmla="*/ 785287 h 785287"/>
              <a:gd name="connsiteX5-25" fmla="*/ 0 w 7025640"/>
              <a:gd name="connsiteY5-26" fmla="*/ 778650 h 785287"/>
              <a:gd name="connsiteX6-27" fmla="*/ 148215 w 7025640"/>
              <a:gd name="connsiteY6-28" fmla="*/ 610623 h 785287"/>
              <a:gd name="connsiteX7-29" fmla="*/ 543745 w 7025640"/>
              <a:gd name="connsiteY7-30" fmla="*/ 29332 h 785287"/>
            </a:gdLst>
            <a:ahLst/>
            <a:cxnLst>
              <a:cxn ang="0">
                <a:pos x="connsiteX0-15" y="connsiteY0-16"/>
              </a:cxn>
              <a:cxn ang="0">
                <a:pos x="connsiteX1-17" y="connsiteY1-18"/>
              </a:cxn>
              <a:cxn ang="0">
                <a:pos x="connsiteX2-19" y="connsiteY2-20"/>
              </a:cxn>
              <a:cxn ang="0">
                <a:pos x="connsiteX3-21" y="connsiteY3-22"/>
              </a:cxn>
              <a:cxn ang="0">
                <a:pos x="connsiteX4-23" y="connsiteY4-24"/>
              </a:cxn>
              <a:cxn ang="0">
                <a:pos x="connsiteX5-25" y="connsiteY5-26"/>
              </a:cxn>
              <a:cxn ang="0">
                <a:pos x="connsiteX6-27" y="connsiteY6-28"/>
              </a:cxn>
              <a:cxn ang="0">
                <a:pos x="connsiteX7-29" y="connsiteY7-30"/>
              </a:cxn>
            </a:cxnLst>
            <a:rect l="l" t="t" r="r" b="b"/>
            <a:pathLst>
              <a:path w="7025640" h="785287">
                <a:moveTo>
                  <a:pt x="543745" y="29332"/>
                </a:moveTo>
                <a:lnTo>
                  <a:pt x="553956" y="0"/>
                </a:lnTo>
                <a:lnTo>
                  <a:pt x="7025640" y="776"/>
                </a:lnTo>
                <a:lnTo>
                  <a:pt x="7025640" y="785287"/>
                </a:lnTo>
                <a:lnTo>
                  <a:pt x="0" y="785287"/>
                </a:lnTo>
                <a:lnTo>
                  <a:pt x="0" y="778650"/>
                </a:lnTo>
                <a:lnTo>
                  <a:pt x="148215" y="610623"/>
                </a:lnTo>
                <a:cubicBezTo>
                  <a:pt x="298244" y="430431"/>
                  <a:pt x="434634" y="234405"/>
                  <a:pt x="543745" y="293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2495554" y="3042865"/>
            <a:ext cx="2390810" cy="1889878"/>
          </a:xfrm>
          <a:custGeom>
            <a:avLst/>
            <a:gdLst>
              <a:gd name="T0" fmla="*/ 0 w 165"/>
              <a:gd name="T1" fmla="*/ 0 h 131"/>
              <a:gd name="T2" fmla="*/ 131 w 165"/>
              <a:gd name="T3" fmla="*/ 131 h 131"/>
              <a:gd name="T4" fmla="*/ 165 w 165"/>
              <a:gd name="T5" fmla="*/ 84 h 131"/>
              <a:gd name="T6" fmla="*/ 0 w 165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" h="131">
                <a:moveTo>
                  <a:pt x="0" y="0"/>
                </a:moveTo>
                <a:cubicBezTo>
                  <a:pt x="131" y="131"/>
                  <a:pt x="131" y="131"/>
                  <a:pt x="131" y="131"/>
                </a:cubicBezTo>
                <a:cubicBezTo>
                  <a:pt x="144" y="117"/>
                  <a:pt x="156" y="101"/>
                  <a:pt x="165" y="8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  <a:cs typeface="+mn-cs"/>
            </a:endParaRPr>
          </a:p>
        </p:txBody>
      </p:sp>
      <p:grpSp>
        <p:nvGrpSpPr>
          <p:cNvPr id="10" name="Group 39"/>
          <p:cNvGrpSpPr/>
          <p:nvPr/>
        </p:nvGrpSpPr>
        <p:grpSpPr bwMode="auto">
          <a:xfrm>
            <a:off x="1495589" y="2929017"/>
            <a:ext cx="1077762" cy="2775996"/>
            <a:chOff x="1926914" y="3448440"/>
            <a:chExt cx="1203326" cy="3095625"/>
          </a:xfrm>
          <a:solidFill>
            <a:schemeClr val="accent2"/>
          </a:solidFill>
        </p:grpSpPr>
        <p:sp>
          <p:nvSpPr>
            <p:cNvPr id="11" name="Freeform 10"/>
            <p:cNvSpPr/>
            <p:nvPr/>
          </p:nvSpPr>
          <p:spPr bwMode="auto">
            <a:xfrm>
              <a:off x="1979877" y="4091687"/>
              <a:ext cx="582597" cy="916203"/>
            </a:xfrm>
            <a:custGeom>
              <a:avLst/>
              <a:gdLst>
                <a:gd name="T0" fmla="*/ 32 w 53"/>
                <a:gd name="T1" fmla="*/ 4 h 84"/>
                <a:gd name="T2" fmla="*/ 17 w 53"/>
                <a:gd name="T3" fmla="*/ 7 h 84"/>
                <a:gd name="T4" fmla="*/ 5 w 53"/>
                <a:gd name="T5" fmla="*/ 16 h 84"/>
                <a:gd name="T6" fmla="*/ 4 w 53"/>
                <a:gd name="T7" fmla="*/ 24 h 84"/>
                <a:gd name="T8" fmla="*/ 3 w 53"/>
                <a:gd name="T9" fmla="*/ 31 h 84"/>
                <a:gd name="T10" fmla="*/ 3 w 53"/>
                <a:gd name="T11" fmla="*/ 36 h 84"/>
                <a:gd name="T12" fmla="*/ 0 w 53"/>
                <a:gd name="T13" fmla="*/ 47 h 84"/>
                <a:gd name="T14" fmla="*/ 4 w 53"/>
                <a:gd name="T15" fmla="*/ 60 h 84"/>
                <a:gd name="T16" fmla="*/ 14 w 53"/>
                <a:gd name="T17" fmla="*/ 81 h 84"/>
                <a:gd name="T18" fmla="*/ 30 w 53"/>
                <a:gd name="T19" fmla="*/ 81 h 84"/>
                <a:gd name="T20" fmla="*/ 39 w 53"/>
                <a:gd name="T21" fmla="*/ 73 h 84"/>
                <a:gd name="T22" fmla="*/ 42 w 53"/>
                <a:gd name="T23" fmla="*/ 13 h 84"/>
                <a:gd name="T24" fmla="*/ 32 w 53"/>
                <a:gd name="T25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84">
                  <a:moveTo>
                    <a:pt x="32" y="4"/>
                  </a:moveTo>
                  <a:cubicBezTo>
                    <a:pt x="27" y="5"/>
                    <a:pt x="22" y="5"/>
                    <a:pt x="17" y="7"/>
                  </a:cubicBezTo>
                  <a:cubicBezTo>
                    <a:pt x="12" y="8"/>
                    <a:pt x="7" y="11"/>
                    <a:pt x="5" y="16"/>
                  </a:cubicBezTo>
                  <a:cubicBezTo>
                    <a:pt x="4" y="19"/>
                    <a:pt x="4" y="21"/>
                    <a:pt x="4" y="24"/>
                  </a:cubicBezTo>
                  <a:cubicBezTo>
                    <a:pt x="4" y="26"/>
                    <a:pt x="4" y="29"/>
                    <a:pt x="3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2" y="39"/>
                    <a:pt x="0" y="42"/>
                    <a:pt x="0" y="47"/>
                  </a:cubicBezTo>
                  <a:cubicBezTo>
                    <a:pt x="1" y="52"/>
                    <a:pt x="3" y="55"/>
                    <a:pt x="4" y="60"/>
                  </a:cubicBezTo>
                  <a:cubicBezTo>
                    <a:pt x="5" y="65"/>
                    <a:pt x="7" y="77"/>
                    <a:pt x="14" y="81"/>
                  </a:cubicBezTo>
                  <a:cubicBezTo>
                    <a:pt x="20" y="84"/>
                    <a:pt x="26" y="82"/>
                    <a:pt x="30" y="81"/>
                  </a:cubicBezTo>
                  <a:cubicBezTo>
                    <a:pt x="32" y="80"/>
                    <a:pt x="39" y="75"/>
                    <a:pt x="39" y="73"/>
                  </a:cubicBezTo>
                  <a:cubicBezTo>
                    <a:pt x="39" y="72"/>
                    <a:pt x="42" y="13"/>
                    <a:pt x="42" y="13"/>
                  </a:cubicBezTo>
                  <a:cubicBezTo>
                    <a:pt x="42" y="13"/>
                    <a:pt x="53" y="0"/>
                    <a:pt x="3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Source Sans Pro" charset="0"/>
                <a:cs typeface="+mn-cs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926914" y="4026092"/>
              <a:ext cx="1182141" cy="2517973"/>
            </a:xfrm>
            <a:custGeom>
              <a:avLst/>
              <a:gdLst>
                <a:gd name="T0" fmla="*/ 63 w 108"/>
                <a:gd name="T1" fmla="*/ 118 h 231"/>
                <a:gd name="T2" fmla="*/ 57 w 108"/>
                <a:gd name="T3" fmla="*/ 152 h 231"/>
                <a:gd name="T4" fmla="*/ 56 w 108"/>
                <a:gd name="T5" fmla="*/ 158 h 231"/>
                <a:gd name="T6" fmla="*/ 28 w 108"/>
                <a:gd name="T7" fmla="*/ 219 h 231"/>
                <a:gd name="T8" fmla="*/ 16 w 108"/>
                <a:gd name="T9" fmla="*/ 227 h 231"/>
                <a:gd name="T10" fmla="*/ 10 w 108"/>
                <a:gd name="T11" fmla="*/ 226 h 231"/>
                <a:gd name="T12" fmla="*/ 3 w 108"/>
                <a:gd name="T13" fmla="*/ 208 h 231"/>
                <a:gd name="T14" fmla="*/ 30 w 108"/>
                <a:gd name="T15" fmla="*/ 150 h 231"/>
                <a:gd name="T16" fmla="*/ 31 w 108"/>
                <a:gd name="T17" fmla="*/ 144 h 231"/>
                <a:gd name="T18" fmla="*/ 39 w 108"/>
                <a:gd name="T19" fmla="*/ 96 h 231"/>
                <a:gd name="T20" fmla="*/ 44 w 108"/>
                <a:gd name="T21" fmla="*/ 22 h 231"/>
                <a:gd name="T22" fmla="*/ 69 w 108"/>
                <a:gd name="T23" fmla="*/ 1 h 231"/>
                <a:gd name="T24" fmla="*/ 91 w 108"/>
                <a:gd name="T25" fmla="*/ 26 h 231"/>
                <a:gd name="T26" fmla="*/ 86 w 108"/>
                <a:gd name="T27" fmla="*/ 103 h 231"/>
                <a:gd name="T28" fmla="*/ 101 w 108"/>
                <a:gd name="T29" fmla="*/ 137 h 231"/>
                <a:gd name="T30" fmla="*/ 103 w 108"/>
                <a:gd name="T31" fmla="*/ 145 h 231"/>
                <a:gd name="T32" fmla="*/ 108 w 108"/>
                <a:gd name="T33" fmla="*/ 216 h 231"/>
                <a:gd name="T34" fmla="*/ 95 w 108"/>
                <a:gd name="T35" fmla="*/ 231 h 231"/>
                <a:gd name="T36" fmla="*/ 95 w 108"/>
                <a:gd name="T37" fmla="*/ 231 h 231"/>
                <a:gd name="T38" fmla="*/ 81 w 108"/>
                <a:gd name="T39" fmla="*/ 218 h 231"/>
                <a:gd name="T40" fmla="*/ 76 w 108"/>
                <a:gd name="T41" fmla="*/ 151 h 231"/>
                <a:gd name="T42" fmla="*/ 75 w 108"/>
                <a:gd name="T43" fmla="*/ 144 h 231"/>
                <a:gd name="T44" fmla="*/ 63 w 108"/>
                <a:gd name="T45" fmla="*/ 11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231">
                  <a:moveTo>
                    <a:pt x="63" y="118"/>
                  </a:moveTo>
                  <a:cubicBezTo>
                    <a:pt x="57" y="152"/>
                    <a:pt x="57" y="152"/>
                    <a:pt x="57" y="152"/>
                  </a:cubicBezTo>
                  <a:cubicBezTo>
                    <a:pt x="57" y="154"/>
                    <a:pt x="57" y="156"/>
                    <a:pt x="56" y="158"/>
                  </a:cubicBezTo>
                  <a:cubicBezTo>
                    <a:pt x="28" y="219"/>
                    <a:pt x="28" y="219"/>
                    <a:pt x="28" y="219"/>
                  </a:cubicBezTo>
                  <a:cubicBezTo>
                    <a:pt x="26" y="224"/>
                    <a:pt x="21" y="227"/>
                    <a:pt x="16" y="227"/>
                  </a:cubicBezTo>
                  <a:cubicBezTo>
                    <a:pt x="14" y="227"/>
                    <a:pt x="12" y="226"/>
                    <a:pt x="10" y="226"/>
                  </a:cubicBezTo>
                  <a:cubicBezTo>
                    <a:pt x="3" y="223"/>
                    <a:pt x="0" y="215"/>
                    <a:pt x="3" y="208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1" y="148"/>
                    <a:pt x="31" y="146"/>
                    <a:pt x="31" y="144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10"/>
                    <a:pt x="56" y="0"/>
                    <a:pt x="69" y="1"/>
                  </a:cubicBezTo>
                  <a:cubicBezTo>
                    <a:pt x="82" y="1"/>
                    <a:pt x="92" y="13"/>
                    <a:pt x="91" y="26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2" y="140"/>
                    <a:pt x="103" y="142"/>
                    <a:pt x="103" y="145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8" y="224"/>
                    <a:pt x="103" y="230"/>
                    <a:pt x="95" y="231"/>
                  </a:cubicBezTo>
                  <a:cubicBezTo>
                    <a:pt x="95" y="231"/>
                    <a:pt x="95" y="231"/>
                    <a:pt x="95" y="231"/>
                  </a:cubicBezTo>
                  <a:cubicBezTo>
                    <a:pt x="87" y="231"/>
                    <a:pt x="82" y="225"/>
                    <a:pt x="81" y="218"/>
                  </a:cubicBezTo>
                  <a:cubicBezTo>
                    <a:pt x="76" y="151"/>
                    <a:pt x="76" y="151"/>
                    <a:pt x="76" y="151"/>
                  </a:cubicBezTo>
                  <a:cubicBezTo>
                    <a:pt x="76" y="149"/>
                    <a:pt x="76" y="146"/>
                    <a:pt x="75" y="144"/>
                  </a:cubicBezTo>
                  <a:lnTo>
                    <a:pt x="63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Source Sans Pro" charset="0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562474" y="3448440"/>
              <a:ext cx="502091" cy="501478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Source Sans Pro" charset="0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2297656" y="3960498"/>
              <a:ext cx="756316" cy="937362"/>
            </a:xfrm>
            <a:custGeom>
              <a:avLst/>
              <a:gdLst>
                <a:gd name="T0" fmla="*/ 2 w 69"/>
                <a:gd name="T1" fmla="*/ 86 h 86"/>
                <a:gd name="T2" fmla="*/ 2 w 69"/>
                <a:gd name="T3" fmla="*/ 86 h 86"/>
                <a:gd name="T4" fmla="*/ 0 w 69"/>
                <a:gd name="T5" fmla="*/ 84 h 86"/>
                <a:gd name="T6" fmla="*/ 19 w 69"/>
                <a:gd name="T7" fmla="*/ 66 h 86"/>
                <a:gd name="T8" fmla="*/ 44 w 69"/>
                <a:gd name="T9" fmla="*/ 64 h 86"/>
                <a:gd name="T10" fmla="*/ 46 w 69"/>
                <a:gd name="T11" fmla="*/ 64 h 86"/>
                <a:gd name="T12" fmla="*/ 58 w 69"/>
                <a:gd name="T13" fmla="*/ 63 h 86"/>
                <a:gd name="T14" fmla="*/ 65 w 69"/>
                <a:gd name="T15" fmla="*/ 54 h 86"/>
                <a:gd name="T16" fmla="*/ 65 w 69"/>
                <a:gd name="T17" fmla="*/ 41 h 86"/>
                <a:gd name="T18" fmla="*/ 63 w 69"/>
                <a:gd name="T19" fmla="*/ 37 h 86"/>
                <a:gd name="T20" fmla="*/ 26 w 69"/>
                <a:gd name="T21" fmla="*/ 9 h 86"/>
                <a:gd name="T22" fmla="*/ 9 w 69"/>
                <a:gd name="T23" fmla="*/ 27 h 86"/>
                <a:gd name="T24" fmla="*/ 7 w 69"/>
                <a:gd name="T25" fmla="*/ 28 h 86"/>
                <a:gd name="T26" fmla="*/ 6 w 69"/>
                <a:gd name="T27" fmla="*/ 26 h 86"/>
                <a:gd name="T28" fmla="*/ 26 w 69"/>
                <a:gd name="T29" fmla="*/ 5 h 86"/>
                <a:gd name="T30" fmla="*/ 66 w 69"/>
                <a:gd name="T31" fmla="*/ 35 h 86"/>
                <a:gd name="T32" fmla="*/ 68 w 69"/>
                <a:gd name="T33" fmla="*/ 41 h 86"/>
                <a:gd name="T34" fmla="*/ 68 w 69"/>
                <a:gd name="T35" fmla="*/ 55 h 86"/>
                <a:gd name="T36" fmla="*/ 60 w 69"/>
                <a:gd name="T37" fmla="*/ 66 h 86"/>
                <a:gd name="T38" fmla="*/ 46 w 69"/>
                <a:gd name="T39" fmla="*/ 67 h 86"/>
                <a:gd name="T40" fmla="*/ 44 w 69"/>
                <a:gd name="T41" fmla="*/ 67 h 86"/>
                <a:gd name="T42" fmla="*/ 20 w 69"/>
                <a:gd name="T43" fmla="*/ 70 h 86"/>
                <a:gd name="T44" fmla="*/ 4 w 69"/>
                <a:gd name="T45" fmla="*/ 85 h 86"/>
                <a:gd name="T46" fmla="*/ 2 w 69"/>
                <a:gd name="T4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86">
                  <a:moveTo>
                    <a:pt x="2" y="86"/>
                  </a:moveTo>
                  <a:cubicBezTo>
                    <a:pt x="2" y="86"/>
                    <a:pt x="2" y="86"/>
                    <a:pt x="2" y="86"/>
                  </a:cubicBezTo>
                  <a:cubicBezTo>
                    <a:pt x="1" y="86"/>
                    <a:pt x="0" y="85"/>
                    <a:pt x="0" y="84"/>
                  </a:cubicBezTo>
                  <a:cubicBezTo>
                    <a:pt x="2" y="78"/>
                    <a:pt x="13" y="68"/>
                    <a:pt x="19" y="66"/>
                  </a:cubicBezTo>
                  <a:cubicBezTo>
                    <a:pt x="26" y="64"/>
                    <a:pt x="34" y="62"/>
                    <a:pt x="44" y="64"/>
                  </a:cubicBezTo>
                  <a:cubicBezTo>
                    <a:pt x="45" y="64"/>
                    <a:pt x="45" y="64"/>
                    <a:pt x="46" y="64"/>
                  </a:cubicBezTo>
                  <a:cubicBezTo>
                    <a:pt x="50" y="64"/>
                    <a:pt x="55" y="65"/>
                    <a:pt x="58" y="63"/>
                  </a:cubicBezTo>
                  <a:cubicBezTo>
                    <a:pt x="61" y="61"/>
                    <a:pt x="64" y="58"/>
                    <a:pt x="65" y="54"/>
                  </a:cubicBezTo>
                  <a:cubicBezTo>
                    <a:pt x="66" y="51"/>
                    <a:pt x="66" y="46"/>
                    <a:pt x="65" y="41"/>
                  </a:cubicBezTo>
                  <a:cubicBezTo>
                    <a:pt x="64" y="40"/>
                    <a:pt x="64" y="38"/>
                    <a:pt x="63" y="37"/>
                  </a:cubicBezTo>
                  <a:cubicBezTo>
                    <a:pt x="57" y="21"/>
                    <a:pt x="49" y="4"/>
                    <a:pt x="26" y="9"/>
                  </a:cubicBezTo>
                  <a:cubicBezTo>
                    <a:pt x="19" y="10"/>
                    <a:pt x="10" y="18"/>
                    <a:pt x="9" y="27"/>
                  </a:cubicBezTo>
                  <a:cubicBezTo>
                    <a:pt x="9" y="28"/>
                    <a:pt x="8" y="28"/>
                    <a:pt x="7" y="28"/>
                  </a:cubicBezTo>
                  <a:cubicBezTo>
                    <a:pt x="6" y="28"/>
                    <a:pt x="5" y="27"/>
                    <a:pt x="6" y="26"/>
                  </a:cubicBezTo>
                  <a:cubicBezTo>
                    <a:pt x="7" y="16"/>
                    <a:pt x="18" y="7"/>
                    <a:pt x="26" y="5"/>
                  </a:cubicBezTo>
                  <a:cubicBezTo>
                    <a:pt x="53" y="0"/>
                    <a:pt x="62" y="23"/>
                    <a:pt x="66" y="35"/>
                  </a:cubicBezTo>
                  <a:cubicBezTo>
                    <a:pt x="67" y="37"/>
                    <a:pt x="68" y="39"/>
                    <a:pt x="68" y="41"/>
                  </a:cubicBezTo>
                  <a:cubicBezTo>
                    <a:pt x="69" y="46"/>
                    <a:pt x="69" y="51"/>
                    <a:pt x="68" y="55"/>
                  </a:cubicBezTo>
                  <a:cubicBezTo>
                    <a:pt x="67" y="60"/>
                    <a:pt x="64" y="64"/>
                    <a:pt x="60" y="66"/>
                  </a:cubicBezTo>
                  <a:cubicBezTo>
                    <a:pt x="55" y="69"/>
                    <a:pt x="50" y="68"/>
                    <a:pt x="46" y="67"/>
                  </a:cubicBezTo>
                  <a:cubicBezTo>
                    <a:pt x="45" y="67"/>
                    <a:pt x="44" y="67"/>
                    <a:pt x="44" y="67"/>
                  </a:cubicBezTo>
                  <a:cubicBezTo>
                    <a:pt x="35" y="66"/>
                    <a:pt x="28" y="67"/>
                    <a:pt x="20" y="70"/>
                  </a:cubicBezTo>
                  <a:cubicBezTo>
                    <a:pt x="15" y="71"/>
                    <a:pt x="5" y="81"/>
                    <a:pt x="4" y="85"/>
                  </a:cubicBezTo>
                  <a:cubicBezTo>
                    <a:pt x="4" y="86"/>
                    <a:pt x="3" y="86"/>
                    <a:pt x="2" y="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Source Sans Pro" charset="0"/>
                <a:cs typeface="+mn-cs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2431125" y="4081107"/>
              <a:ext cx="699115" cy="730001"/>
            </a:xfrm>
            <a:custGeom>
              <a:avLst/>
              <a:gdLst>
                <a:gd name="T0" fmla="*/ 11 w 64"/>
                <a:gd name="T1" fmla="*/ 67 h 67"/>
                <a:gd name="T2" fmla="*/ 4 w 64"/>
                <a:gd name="T3" fmla="*/ 64 h 67"/>
                <a:gd name="T4" fmla="*/ 1 w 64"/>
                <a:gd name="T5" fmla="*/ 55 h 67"/>
                <a:gd name="T6" fmla="*/ 9 w 64"/>
                <a:gd name="T7" fmla="*/ 10 h 67"/>
                <a:gd name="T8" fmla="*/ 21 w 64"/>
                <a:gd name="T9" fmla="*/ 1 h 67"/>
                <a:gd name="T10" fmla="*/ 29 w 64"/>
                <a:gd name="T11" fmla="*/ 13 h 67"/>
                <a:gd name="T12" fmla="*/ 23 w 64"/>
                <a:gd name="T13" fmla="*/ 44 h 67"/>
                <a:gd name="T14" fmla="*/ 52 w 64"/>
                <a:gd name="T15" fmla="*/ 39 h 67"/>
                <a:gd name="T16" fmla="*/ 63 w 64"/>
                <a:gd name="T17" fmla="*/ 47 h 67"/>
                <a:gd name="T18" fmla="*/ 55 w 64"/>
                <a:gd name="T19" fmla="*/ 59 h 67"/>
                <a:gd name="T20" fmla="*/ 13 w 64"/>
                <a:gd name="T21" fmla="*/ 67 h 67"/>
                <a:gd name="T22" fmla="*/ 11 w 64"/>
                <a:gd name="T2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7">
                  <a:moveTo>
                    <a:pt x="11" y="67"/>
                  </a:moveTo>
                  <a:cubicBezTo>
                    <a:pt x="8" y="67"/>
                    <a:pt x="6" y="66"/>
                    <a:pt x="4" y="64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4"/>
                    <a:pt x="16" y="0"/>
                    <a:pt x="21" y="1"/>
                  </a:cubicBezTo>
                  <a:cubicBezTo>
                    <a:pt x="27" y="2"/>
                    <a:pt x="30" y="8"/>
                    <a:pt x="29" y="13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7" y="38"/>
                    <a:pt x="62" y="42"/>
                    <a:pt x="63" y="47"/>
                  </a:cubicBezTo>
                  <a:cubicBezTo>
                    <a:pt x="64" y="53"/>
                    <a:pt x="61" y="58"/>
                    <a:pt x="55" y="59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2" y="67"/>
                    <a:pt x="11" y="67"/>
                    <a:pt x="11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Source Sans Pro" charset="0"/>
                <a:cs typeface="+mn-cs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2562474" y="5136963"/>
              <a:ext cx="52963" cy="186203"/>
            </a:xfrm>
            <a:custGeom>
              <a:avLst/>
              <a:gdLst>
                <a:gd name="T0" fmla="*/ 34 w 34"/>
                <a:gd name="T1" fmla="*/ 117 h 117"/>
                <a:gd name="T2" fmla="*/ 0 w 34"/>
                <a:gd name="T3" fmla="*/ 0 h 117"/>
                <a:gd name="T4" fmla="*/ 34 w 34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17">
                  <a:moveTo>
                    <a:pt x="34" y="117"/>
                  </a:moveTo>
                  <a:lnTo>
                    <a:pt x="0" y="0"/>
                  </a:lnTo>
                  <a:lnTo>
                    <a:pt x="34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Source Sans Pro" charset="0"/>
                <a:cs typeface="+mn-cs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 flipV="1">
              <a:off x="2562474" y="5136963"/>
              <a:ext cx="52963" cy="186203"/>
            </a:xfrm>
            <a:prstGeom prst="lin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Source Sans Pro" charset="0"/>
                <a:cs typeface="+mn-cs"/>
              </a:endParaRPr>
            </a:p>
          </p:txBody>
        </p:sp>
      </p:grpSp>
      <p:sp>
        <p:nvSpPr>
          <p:cNvPr id="18" name="Freeform 33"/>
          <p:cNvSpPr/>
          <p:nvPr/>
        </p:nvSpPr>
        <p:spPr bwMode="auto">
          <a:xfrm>
            <a:off x="4398715" y="1152987"/>
            <a:ext cx="6297697" cy="677396"/>
          </a:xfrm>
          <a:custGeom>
            <a:avLst/>
            <a:gdLst>
              <a:gd name="connsiteX0" fmla="*/ 0 w 7025640"/>
              <a:gd name="connsiteY0" fmla="*/ 0 h 757029"/>
              <a:gd name="connsiteX1" fmla="*/ 7025640 w 7025640"/>
              <a:gd name="connsiteY1" fmla="*/ 0 h 757029"/>
              <a:gd name="connsiteX2" fmla="*/ 7025640 w 7025640"/>
              <a:gd name="connsiteY2" fmla="*/ 757029 h 757029"/>
              <a:gd name="connsiteX3" fmla="*/ 543285 w 7025640"/>
              <a:gd name="connsiteY3" fmla="*/ 757029 h 757029"/>
              <a:gd name="connsiteX4" fmla="*/ 543745 w 7025640"/>
              <a:gd name="connsiteY4" fmla="*/ 756796 h 757029"/>
              <a:gd name="connsiteX5" fmla="*/ 148215 w 7025640"/>
              <a:gd name="connsiteY5" fmla="*/ 172594 h 757029"/>
              <a:gd name="connsiteX6" fmla="*/ 0 w 7025640"/>
              <a:gd name="connsiteY6" fmla="*/ 6559 h 75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5640" h="757029">
                <a:moveTo>
                  <a:pt x="0" y="0"/>
                </a:moveTo>
                <a:lnTo>
                  <a:pt x="7025640" y="0"/>
                </a:lnTo>
                <a:lnTo>
                  <a:pt x="7025640" y="757029"/>
                </a:lnTo>
                <a:lnTo>
                  <a:pt x="543285" y="757029"/>
                </a:lnTo>
                <a:lnTo>
                  <a:pt x="543745" y="756796"/>
                </a:lnTo>
                <a:cubicBezTo>
                  <a:pt x="434634" y="539418"/>
                  <a:pt x="298244" y="349213"/>
                  <a:pt x="148215" y="172594"/>
                </a:cubicBezTo>
                <a:lnTo>
                  <a:pt x="0" y="65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</a:endParaRPr>
          </a:p>
        </p:txBody>
      </p:sp>
      <p:sp>
        <p:nvSpPr>
          <p:cNvPr id="19" name="Freeform 5"/>
          <p:cNvSpPr/>
          <p:nvPr/>
        </p:nvSpPr>
        <p:spPr bwMode="auto">
          <a:xfrm>
            <a:off x="2495554" y="1152987"/>
            <a:ext cx="2390810" cy="1889878"/>
          </a:xfrm>
          <a:custGeom>
            <a:avLst/>
            <a:gdLst>
              <a:gd name="T0" fmla="*/ 131 w 165"/>
              <a:gd name="T1" fmla="*/ 0 h 131"/>
              <a:gd name="T2" fmla="*/ 0 w 165"/>
              <a:gd name="T3" fmla="*/ 131 h 131"/>
              <a:gd name="T4" fmla="*/ 165 w 165"/>
              <a:gd name="T5" fmla="*/ 47 h 131"/>
              <a:gd name="T6" fmla="*/ 131 w 165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" h="131">
                <a:moveTo>
                  <a:pt x="131" y="0"/>
                </a:moveTo>
                <a:cubicBezTo>
                  <a:pt x="0" y="131"/>
                  <a:pt x="0" y="131"/>
                  <a:pt x="0" y="131"/>
                </a:cubicBezTo>
                <a:cubicBezTo>
                  <a:pt x="165" y="47"/>
                  <a:pt x="165" y="47"/>
                  <a:pt x="165" y="47"/>
                </a:cubicBezTo>
                <a:cubicBezTo>
                  <a:pt x="156" y="29"/>
                  <a:pt x="144" y="14"/>
                  <a:pt x="131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  <a:cs typeface="+mn-cs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5927850" y="1224749"/>
            <a:ext cx="2789725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用户功能及需求分析，进行需求的拆分和大体实现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流程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6064469" y="1989048"/>
            <a:ext cx="2789725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数据库设计及系统架构的设计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与实现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6171787" y="2806856"/>
            <a:ext cx="2789725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系统功能的实现，包含前后端实现流程及技术的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选型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6064469" y="3621252"/>
            <a:ext cx="2789725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系统性能优化，包含优化过程，优化方式，及实现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方式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5927850" y="4302023"/>
            <a:ext cx="2789725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系统功能测试及部署上线，利用阿里云服务进行云原生保证服务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安全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03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研究成果与运用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第三部分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/>
          <p:cNvSpPr/>
          <p:nvPr/>
        </p:nvSpPr>
        <p:spPr>
          <a:xfrm rot="2839831">
            <a:off x="4865177" y="3001446"/>
            <a:ext cx="259564" cy="259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500"/>
          </a:p>
        </p:txBody>
      </p:sp>
      <p:sp>
        <p:nvSpPr>
          <p:cNvPr id="3" name="Teardrop 13"/>
          <p:cNvSpPr/>
          <p:nvPr/>
        </p:nvSpPr>
        <p:spPr>
          <a:xfrm rot="8239831">
            <a:off x="4557654" y="1819036"/>
            <a:ext cx="924695" cy="924695"/>
          </a:xfrm>
          <a:prstGeom prst="teardrop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500"/>
          </a:p>
        </p:txBody>
      </p:sp>
      <p:sp>
        <p:nvSpPr>
          <p:cNvPr id="4" name="Freeform 145"/>
          <p:cNvSpPr/>
          <p:nvPr/>
        </p:nvSpPr>
        <p:spPr bwMode="auto">
          <a:xfrm>
            <a:off x="4834864" y="2120494"/>
            <a:ext cx="372298" cy="321040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500"/>
          </a:p>
        </p:txBody>
      </p:sp>
      <p:sp>
        <p:nvSpPr>
          <p:cNvPr id="5" name="Oval 7"/>
          <p:cNvSpPr/>
          <p:nvPr/>
        </p:nvSpPr>
        <p:spPr>
          <a:xfrm rot="2690269">
            <a:off x="2740515" y="2988995"/>
            <a:ext cx="259564" cy="259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500"/>
          </a:p>
        </p:txBody>
      </p:sp>
      <p:sp>
        <p:nvSpPr>
          <p:cNvPr id="6" name="Teardrop 12"/>
          <p:cNvSpPr/>
          <p:nvPr/>
        </p:nvSpPr>
        <p:spPr>
          <a:xfrm rot="8090269">
            <a:off x="2405578" y="1819036"/>
            <a:ext cx="924695" cy="924695"/>
          </a:xfrm>
          <a:prstGeom prst="teardrop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500"/>
          </a:p>
        </p:txBody>
      </p:sp>
      <p:sp>
        <p:nvSpPr>
          <p:cNvPr id="7" name="Freeform 146"/>
          <p:cNvSpPr>
            <a:spLocks noEditPoints="1"/>
          </p:cNvSpPr>
          <p:nvPr/>
        </p:nvSpPr>
        <p:spPr bwMode="auto">
          <a:xfrm>
            <a:off x="2681698" y="2096034"/>
            <a:ext cx="372298" cy="407370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500"/>
          </a:p>
        </p:txBody>
      </p:sp>
      <p:sp>
        <p:nvSpPr>
          <p:cNvPr id="8" name="Oval 8"/>
          <p:cNvSpPr/>
          <p:nvPr/>
        </p:nvSpPr>
        <p:spPr>
          <a:xfrm rot="18521263">
            <a:off x="7051256" y="2987727"/>
            <a:ext cx="259564" cy="259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500"/>
          </a:p>
        </p:txBody>
      </p:sp>
      <p:sp>
        <p:nvSpPr>
          <p:cNvPr id="9" name="Teardrop 15"/>
          <p:cNvSpPr/>
          <p:nvPr/>
        </p:nvSpPr>
        <p:spPr>
          <a:xfrm rot="13424130" flipH="1">
            <a:off x="6709730" y="1819036"/>
            <a:ext cx="924695" cy="924695"/>
          </a:xfrm>
          <a:prstGeom prst="teardrop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500"/>
          </a:p>
        </p:txBody>
      </p:sp>
      <p:sp>
        <p:nvSpPr>
          <p:cNvPr id="10" name="Freeform 137"/>
          <p:cNvSpPr>
            <a:spLocks noEditPoints="1"/>
          </p:cNvSpPr>
          <p:nvPr/>
        </p:nvSpPr>
        <p:spPr bwMode="auto">
          <a:xfrm rot="19056671">
            <a:off x="7028505" y="2168297"/>
            <a:ext cx="337228" cy="345319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500"/>
          </a:p>
        </p:txBody>
      </p:sp>
      <p:sp>
        <p:nvSpPr>
          <p:cNvPr id="11" name="Oval 10"/>
          <p:cNvSpPr/>
          <p:nvPr/>
        </p:nvSpPr>
        <p:spPr>
          <a:xfrm rot="18771273">
            <a:off x="9199236" y="3004410"/>
            <a:ext cx="259564" cy="259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500"/>
          </a:p>
        </p:txBody>
      </p:sp>
      <p:sp>
        <p:nvSpPr>
          <p:cNvPr id="12" name="Teardrop 14"/>
          <p:cNvSpPr/>
          <p:nvPr/>
        </p:nvSpPr>
        <p:spPr>
          <a:xfrm rot="13371273" flipH="1">
            <a:off x="8861807" y="1819036"/>
            <a:ext cx="924695" cy="924695"/>
          </a:xfrm>
          <a:prstGeom prst="teardrop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500"/>
          </a:p>
        </p:txBody>
      </p:sp>
      <p:sp>
        <p:nvSpPr>
          <p:cNvPr id="13" name="Freeform 175"/>
          <p:cNvSpPr>
            <a:spLocks noEditPoints="1"/>
          </p:cNvSpPr>
          <p:nvPr/>
        </p:nvSpPr>
        <p:spPr bwMode="auto">
          <a:xfrm rot="18771273">
            <a:off x="9166076" y="2112483"/>
            <a:ext cx="337228" cy="339925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500"/>
          </a:p>
        </p:txBody>
      </p:sp>
      <p:sp>
        <p:nvSpPr>
          <p:cNvPr id="14" name="TextBox 13"/>
          <p:cNvSpPr txBox="1"/>
          <p:nvPr/>
        </p:nvSpPr>
        <p:spPr>
          <a:xfrm>
            <a:off x="1698807" y="3789515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前瞻性</a:t>
            </a:r>
            <a:endParaRPr lang="zh-CN" alt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2031078" y="4220279"/>
            <a:ext cx="1710178" cy="774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具备较为前瞻的功能，及相比于普通管理系统具备着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技术壁垒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3825919" y="3789515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拓展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性</a:t>
            </a:r>
            <a:endParaRPr lang="zh-CN" alt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4158190" y="4220279"/>
            <a:ext cx="1710178" cy="774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具备服务的高拓展，可以轻易的进行需求拓展及业务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横向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6003037" y="3789515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独立性</a:t>
            </a:r>
            <a:endParaRPr lang="zh-CN" alt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6335308" y="4220279"/>
            <a:ext cx="1710178" cy="774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服务之间的相互独立，方便业务的独立拆分，上线下线，节约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成本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8155114" y="3789515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可靠性</a:t>
            </a:r>
            <a:endParaRPr lang="zh-CN" altLang="en-US" sz="2000" b="1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8487385" y="4220279"/>
            <a:ext cx="1710178" cy="559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服务加密的技术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壁垒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具备自己的底层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实现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不完整圆 21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研究成果与运用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0"/>
          <p:cNvSpPr/>
          <p:nvPr/>
        </p:nvSpPr>
        <p:spPr>
          <a:xfrm>
            <a:off x="4615443" y="2473855"/>
            <a:ext cx="112879" cy="11287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675"/>
          </a:p>
        </p:txBody>
      </p:sp>
      <p:sp>
        <p:nvSpPr>
          <p:cNvPr id="3" name="Oval 11"/>
          <p:cNvSpPr/>
          <p:nvPr/>
        </p:nvSpPr>
        <p:spPr>
          <a:xfrm>
            <a:off x="7549485" y="2473855"/>
            <a:ext cx="112879" cy="11287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675"/>
          </a:p>
        </p:txBody>
      </p:sp>
      <p:sp>
        <p:nvSpPr>
          <p:cNvPr id="5" name="Rectangle 38"/>
          <p:cNvSpPr/>
          <p:nvPr/>
        </p:nvSpPr>
        <p:spPr>
          <a:xfrm>
            <a:off x="2840422" y="3521904"/>
            <a:ext cx="813741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2"/>
                </a:solidFill>
                <a:latin typeface="+mj-lt"/>
                <a:ea typeface="Open Sans Light" pitchFamily="34" charset="0"/>
                <a:cs typeface="Open Sans Light" pitchFamily="34" charset="0"/>
              </a:rPr>
              <a:t>30%</a:t>
            </a:r>
            <a:endParaRPr lang="id-ID" sz="2000" b="1" dirty="0">
              <a:solidFill>
                <a:schemeClr val="accent2"/>
              </a:solidFill>
              <a:latin typeface="+mj-lt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2626883" y="1822126"/>
            <a:ext cx="1240817" cy="1240817"/>
          </a:xfrm>
          <a:prstGeom prst="ellipse">
            <a:avLst/>
          </a:prstGeom>
          <a:solidFill>
            <a:schemeClr val="accent2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350" dirty="0"/>
          </a:p>
        </p:txBody>
      </p:sp>
      <p:sp>
        <p:nvSpPr>
          <p:cNvPr id="7" name="Arc 2"/>
          <p:cNvSpPr/>
          <p:nvPr/>
        </p:nvSpPr>
        <p:spPr>
          <a:xfrm>
            <a:off x="2539122" y="1734364"/>
            <a:ext cx="1416340" cy="1416340"/>
          </a:xfrm>
          <a:prstGeom prst="arc">
            <a:avLst>
              <a:gd name="adj1" fmla="val 16200000"/>
              <a:gd name="adj2" fmla="val 4766128"/>
            </a:avLst>
          </a:prstGeom>
          <a:ln>
            <a:solidFill>
              <a:schemeClr val="accent2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675"/>
          </a:p>
        </p:txBody>
      </p:sp>
      <p:sp>
        <p:nvSpPr>
          <p:cNvPr id="8" name="Freeform 38"/>
          <p:cNvSpPr>
            <a:spLocks noEditPoints="1"/>
          </p:cNvSpPr>
          <p:nvPr/>
        </p:nvSpPr>
        <p:spPr bwMode="auto">
          <a:xfrm>
            <a:off x="2947033" y="2146053"/>
            <a:ext cx="600517" cy="592963"/>
          </a:xfrm>
          <a:custGeom>
            <a:avLst/>
            <a:gdLst>
              <a:gd name="T0" fmla="*/ 58 w 202"/>
              <a:gd name="T1" fmla="*/ 162 h 199"/>
              <a:gd name="T2" fmla="*/ 150 w 202"/>
              <a:gd name="T3" fmla="*/ 157 h 199"/>
              <a:gd name="T4" fmla="*/ 144 w 202"/>
              <a:gd name="T5" fmla="*/ 139 h 199"/>
              <a:gd name="T6" fmla="*/ 52 w 202"/>
              <a:gd name="T7" fmla="*/ 144 h 199"/>
              <a:gd name="T8" fmla="*/ 76 w 202"/>
              <a:gd name="T9" fmla="*/ 147 h 199"/>
              <a:gd name="T10" fmla="*/ 76 w 202"/>
              <a:gd name="T11" fmla="*/ 155 h 199"/>
              <a:gd name="T12" fmla="*/ 76 w 202"/>
              <a:gd name="T13" fmla="*/ 147 h 199"/>
              <a:gd name="T14" fmla="*/ 66 w 202"/>
              <a:gd name="T15" fmla="*/ 151 h 199"/>
              <a:gd name="T16" fmla="*/ 58 w 202"/>
              <a:gd name="T17" fmla="*/ 151 h 199"/>
              <a:gd name="T18" fmla="*/ 85 w 202"/>
              <a:gd name="T19" fmla="*/ 189 h 199"/>
              <a:gd name="T20" fmla="*/ 62 w 202"/>
              <a:gd name="T21" fmla="*/ 193 h 199"/>
              <a:gd name="T22" fmla="*/ 47 w 202"/>
              <a:gd name="T23" fmla="*/ 189 h 199"/>
              <a:gd name="T24" fmla="*/ 62 w 202"/>
              <a:gd name="T25" fmla="*/ 186 h 199"/>
              <a:gd name="T26" fmla="*/ 85 w 202"/>
              <a:gd name="T27" fmla="*/ 189 h 199"/>
              <a:gd name="T28" fmla="*/ 58 w 202"/>
              <a:gd name="T29" fmla="*/ 133 h 199"/>
              <a:gd name="T30" fmla="*/ 150 w 202"/>
              <a:gd name="T31" fmla="*/ 128 h 199"/>
              <a:gd name="T32" fmla="*/ 144 w 202"/>
              <a:gd name="T33" fmla="*/ 110 h 199"/>
              <a:gd name="T34" fmla="*/ 52 w 202"/>
              <a:gd name="T35" fmla="*/ 115 h 199"/>
              <a:gd name="T36" fmla="*/ 76 w 202"/>
              <a:gd name="T37" fmla="*/ 118 h 199"/>
              <a:gd name="T38" fmla="*/ 76 w 202"/>
              <a:gd name="T39" fmla="*/ 126 h 199"/>
              <a:gd name="T40" fmla="*/ 76 w 202"/>
              <a:gd name="T41" fmla="*/ 118 h 199"/>
              <a:gd name="T42" fmla="*/ 66 w 202"/>
              <a:gd name="T43" fmla="*/ 122 h 199"/>
              <a:gd name="T44" fmla="*/ 58 w 202"/>
              <a:gd name="T45" fmla="*/ 122 h 199"/>
              <a:gd name="T46" fmla="*/ 58 w 202"/>
              <a:gd name="T47" fmla="*/ 104 h 199"/>
              <a:gd name="T48" fmla="*/ 150 w 202"/>
              <a:gd name="T49" fmla="*/ 99 h 199"/>
              <a:gd name="T50" fmla="*/ 144 w 202"/>
              <a:gd name="T51" fmla="*/ 81 h 199"/>
              <a:gd name="T52" fmla="*/ 52 w 202"/>
              <a:gd name="T53" fmla="*/ 86 h 199"/>
              <a:gd name="T54" fmla="*/ 58 w 202"/>
              <a:gd name="T55" fmla="*/ 104 h 199"/>
              <a:gd name="T56" fmla="*/ 80 w 202"/>
              <a:gd name="T57" fmla="*/ 93 h 199"/>
              <a:gd name="T58" fmla="*/ 72 w 202"/>
              <a:gd name="T59" fmla="*/ 93 h 199"/>
              <a:gd name="T60" fmla="*/ 62 w 202"/>
              <a:gd name="T61" fmla="*/ 89 h 199"/>
              <a:gd name="T62" fmla="*/ 62 w 202"/>
              <a:gd name="T63" fmla="*/ 97 h 199"/>
              <a:gd name="T64" fmla="*/ 62 w 202"/>
              <a:gd name="T65" fmla="*/ 89 h 199"/>
              <a:gd name="T66" fmla="*/ 147 w 202"/>
              <a:gd name="T67" fmla="*/ 197 h 199"/>
              <a:gd name="T68" fmla="*/ 117 w 202"/>
              <a:gd name="T69" fmla="*/ 193 h 199"/>
              <a:gd name="T70" fmla="*/ 117 w 202"/>
              <a:gd name="T71" fmla="*/ 186 h 199"/>
              <a:gd name="T72" fmla="*/ 147 w 202"/>
              <a:gd name="T73" fmla="*/ 181 h 199"/>
              <a:gd name="T74" fmla="*/ 112 w 202"/>
              <a:gd name="T75" fmla="*/ 188 h 199"/>
              <a:gd name="T76" fmla="*/ 90 w 202"/>
              <a:gd name="T77" fmla="*/ 188 h 199"/>
              <a:gd name="T78" fmla="*/ 95 w 202"/>
              <a:gd name="T79" fmla="*/ 168 h 199"/>
              <a:gd name="T80" fmla="*/ 107 w 202"/>
              <a:gd name="T81" fmla="*/ 179 h 199"/>
              <a:gd name="T82" fmla="*/ 202 w 202"/>
              <a:gd name="T83" fmla="*/ 79 h 199"/>
              <a:gd name="T84" fmla="*/ 156 w 202"/>
              <a:gd name="T85" fmla="*/ 117 h 199"/>
              <a:gd name="T86" fmla="*/ 152 w 202"/>
              <a:gd name="T87" fmla="*/ 107 h 199"/>
              <a:gd name="T88" fmla="*/ 156 w 202"/>
              <a:gd name="T89" fmla="*/ 86 h 199"/>
              <a:gd name="T90" fmla="*/ 58 w 202"/>
              <a:gd name="T91" fmla="*/ 75 h 199"/>
              <a:gd name="T92" fmla="*/ 46 w 202"/>
              <a:gd name="T93" fmla="*/ 99 h 199"/>
              <a:gd name="T94" fmla="*/ 46 w 202"/>
              <a:gd name="T95" fmla="*/ 115 h 199"/>
              <a:gd name="T96" fmla="*/ 31 w 202"/>
              <a:gd name="T97" fmla="*/ 117 h 199"/>
              <a:gd name="T98" fmla="*/ 31 w 202"/>
              <a:gd name="T99" fmla="*/ 55 h 199"/>
              <a:gd name="T100" fmla="*/ 34 w 202"/>
              <a:gd name="T101" fmla="*/ 53 h 199"/>
              <a:gd name="T102" fmla="*/ 95 w 202"/>
              <a:gd name="T103" fmla="*/ 0 h 199"/>
              <a:gd name="T104" fmla="*/ 133 w 202"/>
              <a:gd name="T105" fmla="*/ 28 h 199"/>
              <a:gd name="T106" fmla="*/ 163 w 202"/>
              <a:gd name="T107" fmla="*/ 4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2" h="199">
                <a:moveTo>
                  <a:pt x="52" y="157"/>
                </a:moveTo>
                <a:cubicBezTo>
                  <a:pt x="52" y="160"/>
                  <a:pt x="55" y="162"/>
                  <a:pt x="58" y="162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7" y="162"/>
                  <a:pt x="150" y="160"/>
                  <a:pt x="150" y="157"/>
                </a:cubicBezTo>
                <a:cubicBezTo>
                  <a:pt x="150" y="144"/>
                  <a:pt x="150" y="144"/>
                  <a:pt x="150" y="144"/>
                </a:cubicBezTo>
                <a:cubicBezTo>
                  <a:pt x="150" y="141"/>
                  <a:pt x="147" y="139"/>
                  <a:pt x="144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5" y="139"/>
                  <a:pt x="52" y="141"/>
                  <a:pt x="52" y="144"/>
                </a:cubicBezTo>
                <a:lnTo>
                  <a:pt x="52" y="157"/>
                </a:lnTo>
                <a:close/>
                <a:moveTo>
                  <a:pt x="76" y="147"/>
                </a:moveTo>
                <a:cubicBezTo>
                  <a:pt x="79" y="147"/>
                  <a:pt x="80" y="148"/>
                  <a:pt x="80" y="151"/>
                </a:cubicBezTo>
                <a:cubicBezTo>
                  <a:pt x="80" y="153"/>
                  <a:pt x="79" y="155"/>
                  <a:pt x="76" y="155"/>
                </a:cubicBezTo>
                <a:cubicBezTo>
                  <a:pt x="74" y="155"/>
                  <a:pt x="72" y="153"/>
                  <a:pt x="72" y="151"/>
                </a:cubicBezTo>
                <a:cubicBezTo>
                  <a:pt x="72" y="148"/>
                  <a:pt x="74" y="147"/>
                  <a:pt x="76" y="147"/>
                </a:cubicBezTo>
                <a:close/>
                <a:moveTo>
                  <a:pt x="62" y="147"/>
                </a:moveTo>
                <a:cubicBezTo>
                  <a:pt x="65" y="147"/>
                  <a:pt x="66" y="148"/>
                  <a:pt x="66" y="151"/>
                </a:cubicBezTo>
                <a:cubicBezTo>
                  <a:pt x="66" y="153"/>
                  <a:pt x="65" y="155"/>
                  <a:pt x="62" y="155"/>
                </a:cubicBezTo>
                <a:cubicBezTo>
                  <a:pt x="60" y="155"/>
                  <a:pt x="58" y="153"/>
                  <a:pt x="58" y="151"/>
                </a:cubicBezTo>
                <a:cubicBezTo>
                  <a:pt x="58" y="148"/>
                  <a:pt x="60" y="147"/>
                  <a:pt x="62" y="147"/>
                </a:cubicBezTo>
                <a:close/>
                <a:moveTo>
                  <a:pt x="85" y="189"/>
                </a:moveTo>
                <a:cubicBezTo>
                  <a:pt x="85" y="190"/>
                  <a:pt x="85" y="192"/>
                  <a:pt x="86" y="193"/>
                </a:cubicBezTo>
                <a:cubicBezTo>
                  <a:pt x="62" y="193"/>
                  <a:pt x="62" y="193"/>
                  <a:pt x="62" y="193"/>
                </a:cubicBezTo>
                <a:cubicBezTo>
                  <a:pt x="61" y="195"/>
                  <a:pt x="58" y="197"/>
                  <a:pt x="55" y="197"/>
                </a:cubicBezTo>
                <a:cubicBezTo>
                  <a:pt x="51" y="197"/>
                  <a:pt x="47" y="193"/>
                  <a:pt x="47" y="189"/>
                </a:cubicBezTo>
                <a:cubicBezTo>
                  <a:pt x="47" y="185"/>
                  <a:pt x="51" y="181"/>
                  <a:pt x="55" y="181"/>
                </a:cubicBezTo>
                <a:cubicBezTo>
                  <a:pt x="58" y="181"/>
                  <a:pt x="61" y="183"/>
                  <a:pt x="62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5" y="187"/>
                  <a:pt x="85" y="188"/>
                  <a:pt x="85" y="189"/>
                </a:cubicBezTo>
                <a:close/>
                <a:moveTo>
                  <a:pt x="52" y="128"/>
                </a:moveTo>
                <a:cubicBezTo>
                  <a:pt x="52" y="131"/>
                  <a:pt x="55" y="133"/>
                  <a:pt x="58" y="133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7" y="133"/>
                  <a:pt x="150" y="131"/>
                  <a:pt x="150" y="128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50" y="112"/>
                  <a:pt x="147" y="110"/>
                  <a:pt x="144" y="110"/>
                </a:cubicBezTo>
                <a:cubicBezTo>
                  <a:pt x="58" y="110"/>
                  <a:pt x="58" y="110"/>
                  <a:pt x="58" y="110"/>
                </a:cubicBezTo>
                <a:cubicBezTo>
                  <a:pt x="55" y="110"/>
                  <a:pt x="52" y="112"/>
                  <a:pt x="52" y="115"/>
                </a:cubicBezTo>
                <a:lnTo>
                  <a:pt x="52" y="128"/>
                </a:lnTo>
                <a:close/>
                <a:moveTo>
                  <a:pt x="76" y="118"/>
                </a:moveTo>
                <a:cubicBezTo>
                  <a:pt x="79" y="118"/>
                  <a:pt x="80" y="119"/>
                  <a:pt x="80" y="122"/>
                </a:cubicBezTo>
                <a:cubicBezTo>
                  <a:pt x="80" y="124"/>
                  <a:pt x="79" y="126"/>
                  <a:pt x="76" y="126"/>
                </a:cubicBezTo>
                <a:cubicBezTo>
                  <a:pt x="74" y="126"/>
                  <a:pt x="72" y="124"/>
                  <a:pt x="72" y="122"/>
                </a:cubicBezTo>
                <a:cubicBezTo>
                  <a:pt x="72" y="119"/>
                  <a:pt x="74" y="118"/>
                  <a:pt x="76" y="118"/>
                </a:cubicBezTo>
                <a:close/>
                <a:moveTo>
                  <a:pt x="62" y="118"/>
                </a:moveTo>
                <a:cubicBezTo>
                  <a:pt x="65" y="118"/>
                  <a:pt x="66" y="119"/>
                  <a:pt x="66" y="122"/>
                </a:cubicBezTo>
                <a:cubicBezTo>
                  <a:pt x="66" y="124"/>
                  <a:pt x="65" y="126"/>
                  <a:pt x="62" y="126"/>
                </a:cubicBezTo>
                <a:cubicBezTo>
                  <a:pt x="60" y="126"/>
                  <a:pt x="58" y="124"/>
                  <a:pt x="58" y="122"/>
                </a:cubicBezTo>
                <a:cubicBezTo>
                  <a:pt x="58" y="119"/>
                  <a:pt x="60" y="118"/>
                  <a:pt x="62" y="118"/>
                </a:cubicBezTo>
                <a:close/>
                <a:moveTo>
                  <a:pt x="58" y="104"/>
                </a:moveTo>
                <a:cubicBezTo>
                  <a:pt x="144" y="104"/>
                  <a:pt x="144" y="104"/>
                  <a:pt x="144" y="104"/>
                </a:cubicBezTo>
                <a:cubicBezTo>
                  <a:pt x="147" y="104"/>
                  <a:pt x="150" y="102"/>
                  <a:pt x="150" y="99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83"/>
                  <a:pt x="147" y="81"/>
                  <a:pt x="144" y="81"/>
                </a:cubicBezTo>
                <a:cubicBezTo>
                  <a:pt x="58" y="81"/>
                  <a:pt x="58" y="81"/>
                  <a:pt x="58" y="81"/>
                </a:cubicBezTo>
                <a:cubicBezTo>
                  <a:pt x="55" y="81"/>
                  <a:pt x="52" y="83"/>
                  <a:pt x="52" y="86"/>
                </a:cubicBezTo>
                <a:cubicBezTo>
                  <a:pt x="52" y="99"/>
                  <a:pt x="52" y="99"/>
                  <a:pt x="52" y="99"/>
                </a:cubicBezTo>
                <a:cubicBezTo>
                  <a:pt x="52" y="102"/>
                  <a:pt x="55" y="104"/>
                  <a:pt x="58" y="104"/>
                </a:cubicBezTo>
                <a:close/>
                <a:moveTo>
                  <a:pt x="76" y="89"/>
                </a:moveTo>
                <a:cubicBezTo>
                  <a:pt x="79" y="89"/>
                  <a:pt x="80" y="91"/>
                  <a:pt x="80" y="93"/>
                </a:cubicBezTo>
                <a:cubicBezTo>
                  <a:pt x="80" y="95"/>
                  <a:pt x="79" y="97"/>
                  <a:pt x="76" y="97"/>
                </a:cubicBezTo>
                <a:cubicBezTo>
                  <a:pt x="74" y="97"/>
                  <a:pt x="72" y="95"/>
                  <a:pt x="72" y="93"/>
                </a:cubicBezTo>
                <a:cubicBezTo>
                  <a:pt x="72" y="91"/>
                  <a:pt x="74" y="89"/>
                  <a:pt x="76" y="89"/>
                </a:cubicBezTo>
                <a:close/>
                <a:moveTo>
                  <a:pt x="62" y="89"/>
                </a:moveTo>
                <a:cubicBezTo>
                  <a:pt x="65" y="89"/>
                  <a:pt x="66" y="91"/>
                  <a:pt x="66" y="93"/>
                </a:cubicBezTo>
                <a:cubicBezTo>
                  <a:pt x="66" y="95"/>
                  <a:pt x="65" y="97"/>
                  <a:pt x="62" y="97"/>
                </a:cubicBezTo>
                <a:cubicBezTo>
                  <a:pt x="60" y="97"/>
                  <a:pt x="58" y="95"/>
                  <a:pt x="58" y="93"/>
                </a:cubicBezTo>
                <a:cubicBezTo>
                  <a:pt x="58" y="91"/>
                  <a:pt x="60" y="89"/>
                  <a:pt x="62" y="89"/>
                </a:cubicBezTo>
                <a:close/>
                <a:moveTo>
                  <a:pt x="155" y="189"/>
                </a:moveTo>
                <a:cubicBezTo>
                  <a:pt x="155" y="193"/>
                  <a:pt x="151" y="197"/>
                  <a:pt x="147" y="197"/>
                </a:cubicBezTo>
                <a:cubicBezTo>
                  <a:pt x="144" y="197"/>
                  <a:pt x="141" y="195"/>
                  <a:pt x="140" y="193"/>
                </a:cubicBezTo>
                <a:cubicBezTo>
                  <a:pt x="117" y="193"/>
                  <a:pt x="117" y="193"/>
                  <a:pt x="117" y="193"/>
                </a:cubicBezTo>
                <a:cubicBezTo>
                  <a:pt x="117" y="192"/>
                  <a:pt x="117" y="190"/>
                  <a:pt x="117" y="189"/>
                </a:cubicBezTo>
                <a:cubicBezTo>
                  <a:pt x="117" y="188"/>
                  <a:pt x="117" y="187"/>
                  <a:pt x="117" y="186"/>
                </a:cubicBezTo>
                <a:cubicBezTo>
                  <a:pt x="140" y="186"/>
                  <a:pt x="140" y="186"/>
                  <a:pt x="140" y="186"/>
                </a:cubicBezTo>
                <a:cubicBezTo>
                  <a:pt x="141" y="183"/>
                  <a:pt x="144" y="181"/>
                  <a:pt x="147" y="181"/>
                </a:cubicBezTo>
                <a:cubicBezTo>
                  <a:pt x="151" y="181"/>
                  <a:pt x="155" y="185"/>
                  <a:pt x="155" y="189"/>
                </a:cubicBezTo>
                <a:close/>
                <a:moveTo>
                  <a:pt x="112" y="188"/>
                </a:moveTo>
                <a:cubicBezTo>
                  <a:pt x="112" y="195"/>
                  <a:pt x="107" y="199"/>
                  <a:pt x="101" y="199"/>
                </a:cubicBezTo>
                <a:cubicBezTo>
                  <a:pt x="95" y="199"/>
                  <a:pt x="90" y="195"/>
                  <a:pt x="90" y="188"/>
                </a:cubicBezTo>
                <a:cubicBezTo>
                  <a:pt x="90" y="185"/>
                  <a:pt x="92" y="181"/>
                  <a:pt x="95" y="179"/>
                </a:cubicBezTo>
                <a:cubicBezTo>
                  <a:pt x="95" y="168"/>
                  <a:pt x="95" y="168"/>
                  <a:pt x="95" y="168"/>
                </a:cubicBezTo>
                <a:cubicBezTo>
                  <a:pt x="107" y="168"/>
                  <a:pt x="107" y="168"/>
                  <a:pt x="107" y="168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10" y="181"/>
                  <a:pt x="112" y="185"/>
                  <a:pt x="112" y="188"/>
                </a:cubicBezTo>
                <a:close/>
                <a:moveTo>
                  <a:pt x="202" y="79"/>
                </a:moveTo>
                <a:cubicBezTo>
                  <a:pt x="202" y="100"/>
                  <a:pt x="184" y="117"/>
                  <a:pt x="163" y="117"/>
                </a:cubicBezTo>
                <a:cubicBezTo>
                  <a:pt x="156" y="117"/>
                  <a:pt x="156" y="117"/>
                  <a:pt x="156" y="117"/>
                </a:cubicBezTo>
                <a:cubicBezTo>
                  <a:pt x="156" y="115"/>
                  <a:pt x="156" y="115"/>
                  <a:pt x="156" y="115"/>
                </a:cubicBezTo>
                <a:cubicBezTo>
                  <a:pt x="156" y="112"/>
                  <a:pt x="155" y="109"/>
                  <a:pt x="152" y="107"/>
                </a:cubicBezTo>
                <a:cubicBezTo>
                  <a:pt x="155" y="105"/>
                  <a:pt x="156" y="102"/>
                  <a:pt x="156" y="99"/>
                </a:cubicBezTo>
                <a:cubicBezTo>
                  <a:pt x="156" y="86"/>
                  <a:pt x="156" y="86"/>
                  <a:pt x="156" y="86"/>
                </a:cubicBezTo>
                <a:cubicBezTo>
                  <a:pt x="156" y="80"/>
                  <a:pt x="151" y="75"/>
                  <a:pt x="144" y="75"/>
                </a:cubicBezTo>
                <a:cubicBezTo>
                  <a:pt x="58" y="75"/>
                  <a:pt x="58" y="75"/>
                  <a:pt x="58" y="75"/>
                </a:cubicBezTo>
                <a:cubicBezTo>
                  <a:pt x="51" y="75"/>
                  <a:pt x="46" y="80"/>
                  <a:pt x="46" y="86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102"/>
                  <a:pt x="48" y="105"/>
                  <a:pt x="50" y="107"/>
                </a:cubicBezTo>
                <a:cubicBezTo>
                  <a:pt x="48" y="109"/>
                  <a:pt x="46" y="112"/>
                  <a:pt x="46" y="11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14" y="117"/>
                  <a:pt x="0" y="103"/>
                  <a:pt x="0" y="86"/>
                </a:cubicBezTo>
                <a:cubicBezTo>
                  <a:pt x="0" y="69"/>
                  <a:pt x="14" y="55"/>
                  <a:pt x="31" y="55"/>
                </a:cubicBezTo>
                <a:cubicBezTo>
                  <a:pt x="32" y="55"/>
                  <a:pt x="33" y="55"/>
                  <a:pt x="35" y="56"/>
                </a:cubicBezTo>
                <a:cubicBezTo>
                  <a:pt x="34" y="55"/>
                  <a:pt x="34" y="54"/>
                  <a:pt x="34" y="53"/>
                </a:cubicBezTo>
                <a:cubicBezTo>
                  <a:pt x="34" y="39"/>
                  <a:pt x="46" y="27"/>
                  <a:pt x="60" y="27"/>
                </a:cubicBezTo>
                <a:cubicBezTo>
                  <a:pt x="64" y="11"/>
                  <a:pt x="79" y="0"/>
                  <a:pt x="95" y="0"/>
                </a:cubicBezTo>
                <a:cubicBezTo>
                  <a:pt x="113" y="0"/>
                  <a:pt x="127" y="12"/>
                  <a:pt x="131" y="28"/>
                </a:cubicBezTo>
                <a:cubicBezTo>
                  <a:pt x="132" y="28"/>
                  <a:pt x="132" y="28"/>
                  <a:pt x="133" y="28"/>
                </a:cubicBezTo>
                <a:cubicBezTo>
                  <a:pt x="142" y="28"/>
                  <a:pt x="149" y="34"/>
                  <a:pt x="152" y="41"/>
                </a:cubicBezTo>
                <a:cubicBezTo>
                  <a:pt x="156" y="40"/>
                  <a:pt x="159" y="40"/>
                  <a:pt x="163" y="40"/>
                </a:cubicBezTo>
                <a:cubicBezTo>
                  <a:pt x="184" y="40"/>
                  <a:pt x="202" y="57"/>
                  <a:pt x="202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pPr>
              <a:lnSpc>
                <a:spcPct val="120000"/>
              </a:lnSpc>
            </a:pPr>
            <a:endParaRPr lang="en-US" sz="5400"/>
          </a:p>
        </p:txBody>
      </p:sp>
      <p:sp>
        <p:nvSpPr>
          <p:cNvPr id="10" name="Rectangle 43"/>
          <p:cNvSpPr/>
          <p:nvPr/>
        </p:nvSpPr>
        <p:spPr>
          <a:xfrm>
            <a:off x="5524748" y="3521904"/>
            <a:ext cx="1142504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/>
                </a:solidFill>
                <a:latin typeface="+mj-lt"/>
                <a:ea typeface="Open Sans Light" pitchFamily="34" charset="0"/>
                <a:cs typeface="Open Sans Light" pitchFamily="34" charset="0"/>
              </a:rPr>
              <a:t>50%</a:t>
            </a:r>
            <a:endParaRPr lang="id-ID" sz="2000" b="1" dirty="0">
              <a:solidFill>
                <a:schemeClr val="accent1"/>
              </a:solidFill>
              <a:latin typeface="+mj-lt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1" name="Oval 4"/>
          <p:cNvSpPr/>
          <p:nvPr/>
        </p:nvSpPr>
        <p:spPr>
          <a:xfrm>
            <a:off x="5477082" y="1822126"/>
            <a:ext cx="1240817" cy="1240817"/>
          </a:xfrm>
          <a:prstGeom prst="ellipse">
            <a:avLst/>
          </a:prstGeom>
          <a:solidFill>
            <a:schemeClr val="accent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3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c 5"/>
          <p:cNvSpPr/>
          <p:nvPr/>
        </p:nvSpPr>
        <p:spPr>
          <a:xfrm>
            <a:off x="5387830" y="1734364"/>
            <a:ext cx="1416340" cy="1416340"/>
          </a:xfrm>
          <a:prstGeom prst="arc">
            <a:avLst>
              <a:gd name="adj1" fmla="val 16200000"/>
              <a:gd name="adj2" fmla="val 21209095"/>
            </a:avLst>
          </a:prstGeom>
          <a:ln>
            <a:solidFill>
              <a:schemeClr val="accent2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675"/>
          </a:p>
        </p:txBody>
      </p:sp>
      <p:sp>
        <p:nvSpPr>
          <p:cNvPr id="13" name="Freeform 34"/>
          <p:cNvSpPr>
            <a:spLocks noEditPoints="1"/>
          </p:cNvSpPr>
          <p:nvPr/>
        </p:nvSpPr>
        <p:spPr bwMode="auto">
          <a:xfrm>
            <a:off x="5872725" y="2161428"/>
            <a:ext cx="449529" cy="562211"/>
          </a:xfrm>
          <a:custGeom>
            <a:avLst/>
            <a:gdLst>
              <a:gd name="T0" fmla="*/ 154 w 159"/>
              <a:gd name="T1" fmla="*/ 18 h 198"/>
              <a:gd name="T2" fmla="*/ 141 w 159"/>
              <a:gd name="T3" fmla="*/ 19 h 198"/>
              <a:gd name="T4" fmla="*/ 82 w 159"/>
              <a:gd name="T5" fmla="*/ 2 h 198"/>
              <a:gd name="T6" fmla="*/ 79 w 159"/>
              <a:gd name="T7" fmla="*/ 0 h 198"/>
              <a:gd name="T8" fmla="*/ 77 w 159"/>
              <a:gd name="T9" fmla="*/ 2 h 198"/>
              <a:gd name="T10" fmla="*/ 18 w 159"/>
              <a:gd name="T11" fmla="*/ 19 h 198"/>
              <a:gd name="T12" fmla="*/ 4 w 159"/>
              <a:gd name="T13" fmla="*/ 18 h 198"/>
              <a:gd name="T14" fmla="*/ 0 w 159"/>
              <a:gd name="T15" fmla="*/ 18 h 198"/>
              <a:gd name="T16" fmla="*/ 0 w 159"/>
              <a:gd name="T17" fmla="*/ 129 h 198"/>
              <a:gd name="T18" fmla="*/ 52 w 159"/>
              <a:gd name="T19" fmla="*/ 180 h 198"/>
              <a:gd name="T20" fmla="*/ 76 w 159"/>
              <a:gd name="T21" fmla="*/ 195 h 198"/>
              <a:gd name="T22" fmla="*/ 79 w 159"/>
              <a:gd name="T23" fmla="*/ 198 h 198"/>
              <a:gd name="T24" fmla="*/ 82 w 159"/>
              <a:gd name="T25" fmla="*/ 195 h 198"/>
              <a:gd name="T26" fmla="*/ 106 w 159"/>
              <a:gd name="T27" fmla="*/ 180 h 198"/>
              <a:gd name="T28" fmla="*/ 159 w 159"/>
              <a:gd name="T29" fmla="*/ 129 h 198"/>
              <a:gd name="T30" fmla="*/ 159 w 159"/>
              <a:gd name="T31" fmla="*/ 18 h 198"/>
              <a:gd name="T32" fmla="*/ 154 w 159"/>
              <a:gd name="T33" fmla="*/ 18 h 198"/>
              <a:gd name="T34" fmla="*/ 149 w 159"/>
              <a:gd name="T35" fmla="*/ 129 h 198"/>
              <a:gd name="T36" fmla="*/ 103 w 159"/>
              <a:gd name="T37" fmla="*/ 170 h 198"/>
              <a:gd name="T38" fmla="*/ 79 w 159"/>
              <a:gd name="T39" fmla="*/ 184 h 198"/>
              <a:gd name="T40" fmla="*/ 56 w 159"/>
              <a:gd name="T41" fmla="*/ 170 h 198"/>
              <a:gd name="T42" fmla="*/ 10 w 159"/>
              <a:gd name="T43" fmla="*/ 129 h 198"/>
              <a:gd name="T44" fmla="*/ 10 w 159"/>
              <a:gd name="T45" fmla="*/ 29 h 198"/>
              <a:gd name="T46" fmla="*/ 79 w 159"/>
              <a:gd name="T47" fmla="*/ 13 h 198"/>
              <a:gd name="T48" fmla="*/ 149 w 159"/>
              <a:gd name="T49" fmla="*/ 29 h 198"/>
              <a:gd name="T50" fmla="*/ 149 w 159"/>
              <a:gd name="T51" fmla="*/ 129 h 198"/>
              <a:gd name="T52" fmla="*/ 79 w 159"/>
              <a:gd name="T53" fmla="*/ 20 h 198"/>
              <a:gd name="T54" fmla="*/ 143 w 159"/>
              <a:gd name="T55" fmla="*/ 35 h 198"/>
              <a:gd name="T56" fmla="*/ 143 w 159"/>
              <a:gd name="T57" fmla="*/ 129 h 198"/>
              <a:gd name="T58" fmla="*/ 101 w 159"/>
              <a:gd name="T59" fmla="*/ 165 h 198"/>
              <a:gd name="T60" fmla="*/ 79 w 159"/>
              <a:gd name="T61" fmla="*/ 176 h 198"/>
              <a:gd name="T62" fmla="*/ 79 w 159"/>
              <a:gd name="T63" fmla="*/ 2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9" h="198">
                <a:moveTo>
                  <a:pt x="154" y="18"/>
                </a:moveTo>
                <a:cubicBezTo>
                  <a:pt x="150" y="19"/>
                  <a:pt x="145" y="19"/>
                  <a:pt x="141" y="19"/>
                </a:cubicBezTo>
                <a:cubicBezTo>
                  <a:pt x="117" y="19"/>
                  <a:pt x="95" y="13"/>
                  <a:pt x="82" y="2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2"/>
                  <a:pt x="77" y="2"/>
                  <a:pt x="77" y="2"/>
                </a:cubicBezTo>
                <a:cubicBezTo>
                  <a:pt x="63" y="13"/>
                  <a:pt x="41" y="19"/>
                  <a:pt x="18" y="19"/>
                </a:cubicBezTo>
                <a:cubicBezTo>
                  <a:pt x="13" y="19"/>
                  <a:pt x="9" y="19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61"/>
                  <a:pt x="29" y="171"/>
                  <a:pt x="52" y="180"/>
                </a:cubicBezTo>
                <a:cubicBezTo>
                  <a:pt x="68" y="185"/>
                  <a:pt x="76" y="194"/>
                  <a:pt x="76" y="195"/>
                </a:cubicBezTo>
                <a:cubicBezTo>
                  <a:pt x="79" y="198"/>
                  <a:pt x="79" y="198"/>
                  <a:pt x="79" y="198"/>
                </a:cubicBezTo>
                <a:cubicBezTo>
                  <a:pt x="82" y="195"/>
                  <a:pt x="82" y="195"/>
                  <a:pt x="82" y="195"/>
                </a:cubicBezTo>
                <a:cubicBezTo>
                  <a:pt x="83" y="194"/>
                  <a:pt x="91" y="186"/>
                  <a:pt x="106" y="180"/>
                </a:cubicBezTo>
                <a:cubicBezTo>
                  <a:pt x="130" y="171"/>
                  <a:pt x="159" y="161"/>
                  <a:pt x="159" y="129"/>
                </a:cubicBezTo>
                <a:cubicBezTo>
                  <a:pt x="159" y="18"/>
                  <a:pt x="159" y="18"/>
                  <a:pt x="159" y="18"/>
                </a:cubicBezTo>
                <a:lnTo>
                  <a:pt x="154" y="18"/>
                </a:lnTo>
                <a:close/>
                <a:moveTo>
                  <a:pt x="149" y="129"/>
                </a:moveTo>
                <a:cubicBezTo>
                  <a:pt x="149" y="152"/>
                  <a:pt x="130" y="161"/>
                  <a:pt x="103" y="170"/>
                </a:cubicBezTo>
                <a:cubicBezTo>
                  <a:pt x="92" y="175"/>
                  <a:pt x="84" y="180"/>
                  <a:pt x="79" y="184"/>
                </a:cubicBezTo>
                <a:cubicBezTo>
                  <a:pt x="75" y="180"/>
                  <a:pt x="67" y="175"/>
                  <a:pt x="56" y="170"/>
                </a:cubicBezTo>
                <a:cubicBezTo>
                  <a:pt x="29" y="161"/>
                  <a:pt x="10" y="152"/>
                  <a:pt x="10" y="129"/>
                </a:cubicBezTo>
                <a:cubicBezTo>
                  <a:pt x="10" y="29"/>
                  <a:pt x="10" y="29"/>
                  <a:pt x="10" y="29"/>
                </a:cubicBezTo>
                <a:cubicBezTo>
                  <a:pt x="37" y="30"/>
                  <a:pt x="62" y="24"/>
                  <a:pt x="79" y="13"/>
                </a:cubicBezTo>
                <a:cubicBezTo>
                  <a:pt x="96" y="24"/>
                  <a:pt x="122" y="30"/>
                  <a:pt x="149" y="29"/>
                </a:cubicBezTo>
                <a:lnTo>
                  <a:pt x="149" y="129"/>
                </a:lnTo>
                <a:close/>
                <a:moveTo>
                  <a:pt x="79" y="20"/>
                </a:moveTo>
                <a:cubicBezTo>
                  <a:pt x="96" y="30"/>
                  <a:pt x="119" y="35"/>
                  <a:pt x="143" y="35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143" y="147"/>
                  <a:pt x="130" y="154"/>
                  <a:pt x="101" y="165"/>
                </a:cubicBezTo>
                <a:cubicBezTo>
                  <a:pt x="92" y="168"/>
                  <a:pt x="84" y="173"/>
                  <a:pt x="79" y="176"/>
                </a:cubicBezTo>
                <a:lnTo>
                  <a:pt x="79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350"/>
          </a:p>
        </p:txBody>
      </p:sp>
      <p:sp>
        <p:nvSpPr>
          <p:cNvPr id="15" name="Rectangle 50"/>
          <p:cNvSpPr/>
          <p:nvPr/>
        </p:nvSpPr>
        <p:spPr>
          <a:xfrm>
            <a:off x="8541255" y="3521904"/>
            <a:ext cx="80690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2"/>
                </a:solidFill>
                <a:latin typeface="+mj-lt"/>
                <a:ea typeface="Open Sans Light" pitchFamily="34" charset="0"/>
                <a:cs typeface="Open Sans Light" pitchFamily="34" charset="0"/>
              </a:rPr>
              <a:t>20%</a:t>
            </a:r>
            <a:endParaRPr lang="id-ID" sz="2000" b="1" dirty="0">
              <a:solidFill>
                <a:schemeClr val="accent2"/>
              </a:solidFill>
              <a:latin typeface="+mj-lt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6" name="Oval 6"/>
          <p:cNvSpPr/>
          <p:nvPr/>
        </p:nvSpPr>
        <p:spPr>
          <a:xfrm>
            <a:off x="8324299" y="1822128"/>
            <a:ext cx="1240817" cy="1240817"/>
          </a:xfrm>
          <a:prstGeom prst="ellipse">
            <a:avLst/>
          </a:prstGeom>
          <a:solidFill>
            <a:schemeClr val="accent2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3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Arc 7"/>
          <p:cNvSpPr/>
          <p:nvPr/>
        </p:nvSpPr>
        <p:spPr>
          <a:xfrm>
            <a:off x="8236537" y="1734364"/>
            <a:ext cx="1416340" cy="1416340"/>
          </a:xfrm>
          <a:prstGeom prst="arc">
            <a:avLst>
              <a:gd name="adj1" fmla="val 16200000"/>
              <a:gd name="adj2" fmla="val 7269659"/>
            </a:avLst>
          </a:prstGeom>
          <a:ln>
            <a:solidFill>
              <a:schemeClr val="accent2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675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8696877" y="2117220"/>
            <a:ext cx="495659" cy="574432"/>
          </a:xfrm>
          <a:custGeom>
            <a:avLst/>
            <a:gdLst>
              <a:gd name="T0" fmla="*/ 165 w 173"/>
              <a:gd name="T1" fmla="*/ 33 h 200"/>
              <a:gd name="T2" fmla="*/ 101 w 173"/>
              <a:gd name="T3" fmla="*/ 81 h 200"/>
              <a:gd name="T4" fmla="*/ 101 w 173"/>
              <a:gd name="T5" fmla="*/ 0 h 200"/>
              <a:gd name="T6" fmla="*/ 165 w 173"/>
              <a:gd name="T7" fmla="*/ 33 h 200"/>
              <a:gd name="T8" fmla="*/ 173 w 173"/>
              <a:gd name="T9" fmla="*/ 113 h 200"/>
              <a:gd name="T10" fmla="*/ 137 w 173"/>
              <a:gd name="T11" fmla="*/ 183 h 200"/>
              <a:gd name="T12" fmla="*/ 86 w 173"/>
              <a:gd name="T13" fmla="*/ 200 h 200"/>
              <a:gd name="T14" fmla="*/ 0 w 173"/>
              <a:gd name="T15" fmla="*/ 113 h 200"/>
              <a:gd name="T16" fmla="*/ 86 w 173"/>
              <a:gd name="T17" fmla="*/ 27 h 200"/>
              <a:gd name="T18" fmla="*/ 92 w 173"/>
              <a:gd name="T19" fmla="*/ 33 h 200"/>
              <a:gd name="T20" fmla="*/ 92 w 173"/>
              <a:gd name="T21" fmla="*/ 101 h 200"/>
              <a:gd name="T22" fmla="*/ 147 w 173"/>
              <a:gd name="T23" fmla="*/ 61 h 200"/>
              <a:gd name="T24" fmla="*/ 151 w 173"/>
              <a:gd name="T25" fmla="*/ 59 h 200"/>
              <a:gd name="T26" fmla="*/ 156 w 173"/>
              <a:gd name="T27" fmla="*/ 62 h 200"/>
              <a:gd name="T28" fmla="*/ 173 w 173"/>
              <a:gd name="T29" fmla="*/ 113 h 200"/>
              <a:gd name="T30" fmla="*/ 164 w 173"/>
              <a:gd name="T31" fmla="*/ 113 h 200"/>
              <a:gd name="T32" fmla="*/ 150 w 173"/>
              <a:gd name="T33" fmla="*/ 70 h 200"/>
              <a:gd name="T34" fmla="*/ 90 w 173"/>
              <a:gd name="T35" fmla="*/ 114 h 200"/>
              <a:gd name="T36" fmla="*/ 134 w 173"/>
              <a:gd name="T37" fmla="*/ 174 h 200"/>
              <a:gd name="T38" fmla="*/ 164 w 173"/>
              <a:gd name="T39" fmla="*/ 113 h 200"/>
              <a:gd name="T40" fmla="*/ 8 w 173"/>
              <a:gd name="T41" fmla="*/ 113 h 200"/>
              <a:gd name="T42" fmla="*/ 86 w 173"/>
              <a:gd name="T43" fmla="*/ 192 h 200"/>
              <a:gd name="T44" fmla="*/ 92 w 173"/>
              <a:gd name="T45" fmla="*/ 191 h 200"/>
              <a:gd name="T46" fmla="*/ 98 w 173"/>
              <a:gd name="T47" fmla="*/ 191 h 200"/>
              <a:gd name="T48" fmla="*/ 98 w 173"/>
              <a:gd name="T49" fmla="*/ 191 h 200"/>
              <a:gd name="T50" fmla="*/ 129 w 173"/>
              <a:gd name="T51" fmla="*/ 179 h 200"/>
              <a:gd name="T52" fmla="*/ 84 w 173"/>
              <a:gd name="T53" fmla="*/ 115 h 200"/>
              <a:gd name="T54" fmla="*/ 84 w 173"/>
              <a:gd name="T55" fmla="*/ 114 h 200"/>
              <a:gd name="T56" fmla="*/ 84 w 173"/>
              <a:gd name="T57" fmla="*/ 114 h 200"/>
              <a:gd name="T58" fmla="*/ 84 w 173"/>
              <a:gd name="T59" fmla="*/ 35 h 200"/>
              <a:gd name="T60" fmla="*/ 8 w 173"/>
              <a:gd name="T61" fmla="*/ 11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3" h="200">
                <a:moveTo>
                  <a:pt x="165" y="33"/>
                </a:moveTo>
                <a:cubicBezTo>
                  <a:pt x="101" y="81"/>
                  <a:pt x="101" y="81"/>
                  <a:pt x="101" y="81"/>
                </a:cubicBezTo>
                <a:cubicBezTo>
                  <a:pt x="101" y="0"/>
                  <a:pt x="101" y="0"/>
                  <a:pt x="101" y="0"/>
                </a:cubicBezTo>
                <a:cubicBezTo>
                  <a:pt x="127" y="0"/>
                  <a:pt x="151" y="13"/>
                  <a:pt x="165" y="33"/>
                </a:cubicBezTo>
                <a:close/>
                <a:moveTo>
                  <a:pt x="173" y="113"/>
                </a:moveTo>
                <a:cubicBezTo>
                  <a:pt x="173" y="141"/>
                  <a:pt x="159" y="167"/>
                  <a:pt x="137" y="183"/>
                </a:cubicBezTo>
                <a:cubicBezTo>
                  <a:pt x="122" y="194"/>
                  <a:pt x="104" y="200"/>
                  <a:pt x="86" y="200"/>
                </a:cubicBezTo>
                <a:cubicBezTo>
                  <a:pt x="39" y="200"/>
                  <a:pt x="0" y="161"/>
                  <a:pt x="0" y="113"/>
                </a:cubicBezTo>
                <a:cubicBezTo>
                  <a:pt x="0" y="65"/>
                  <a:pt x="39" y="27"/>
                  <a:pt x="86" y="27"/>
                </a:cubicBezTo>
                <a:cubicBezTo>
                  <a:pt x="90" y="27"/>
                  <a:pt x="92" y="29"/>
                  <a:pt x="92" y="33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147" y="61"/>
                  <a:pt x="147" y="61"/>
                  <a:pt x="147" y="61"/>
                </a:cubicBezTo>
                <a:cubicBezTo>
                  <a:pt x="148" y="60"/>
                  <a:pt x="150" y="59"/>
                  <a:pt x="151" y="59"/>
                </a:cubicBezTo>
                <a:cubicBezTo>
                  <a:pt x="153" y="59"/>
                  <a:pt x="155" y="60"/>
                  <a:pt x="156" y="62"/>
                </a:cubicBezTo>
                <a:cubicBezTo>
                  <a:pt x="167" y="77"/>
                  <a:pt x="173" y="94"/>
                  <a:pt x="173" y="113"/>
                </a:cubicBezTo>
                <a:close/>
                <a:moveTo>
                  <a:pt x="164" y="113"/>
                </a:moveTo>
                <a:cubicBezTo>
                  <a:pt x="164" y="97"/>
                  <a:pt x="159" y="82"/>
                  <a:pt x="150" y="70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134" y="174"/>
                  <a:pt x="134" y="174"/>
                  <a:pt x="134" y="174"/>
                </a:cubicBezTo>
                <a:cubicBezTo>
                  <a:pt x="153" y="160"/>
                  <a:pt x="164" y="137"/>
                  <a:pt x="164" y="113"/>
                </a:cubicBezTo>
                <a:close/>
                <a:moveTo>
                  <a:pt x="8" y="113"/>
                </a:moveTo>
                <a:cubicBezTo>
                  <a:pt x="8" y="156"/>
                  <a:pt x="43" y="192"/>
                  <a:pt x="86" y="192"/>
                </a:cubicBezTo>
                <a:cubicBezTo>
                  <a:pt x="88" y="192"/>
                  <a:pt x="90" y="191"/>
                  <a:pt x="92" y="191"/>
                </a:cubicBezTo>
                <a:cubicBezTo>
                  <a:pt x="94" y="191"/>
                  <a:pt x="96" y="191"/>
                  <a:pt x="98" y="191"/>
                </a:cubicBezTo>
                <a:cubicBezTo>
                  <a:pt x="98" y="191"/>
                  <a:pt x="98" y="191"/>
                  <a:pt x="98" y="191"/>
                </a:cubicBezTo>
                <a:cubicBezTo>
                  <a:pt x="109" y="189"/>
                  <a:pt x="120" y="185"/>
                  <a:pt x="129" y="179"/>
                </a:cubicBezTo>
                <a:cubicBezTo>
                  <a:pt x="84" y="115"/>
                  <a:pt x="84" y="115"/>
                  <a:pt x="84" y="115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84" y="35"/>
                  <a:pt x="84" y="35"/>
                  <a:pt x="84" y="35"/>
                </a:cubicBezTo>
                <a:cubicBezTo>
                  <a:pt x="42" y="36"/>
                  <a:pt x="8" y="71"/>
                  <a:pt x="8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350"/>
          </a:p>
        </p:txBody>
      </p:sp>
      <p:sp>
        <p:nvSpPr>
          <p:cNvPr id="19" name="TextBox 13"/>
          <p:cNvSpPr txBox="1"/>
          <p:nvPr/>
        </p:nvSpPr>
        <p:spPr>
          <a:xfrm>
            <a:off x="2453577" y="4231370"/>
            <a:ext cx="158743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医院服务</a:t>
            </a:r>
            <a:r>
              <a:rPr lang="zh-CN" altLang="en-US" sz="20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内嵌</a:t>
            </a:r>
            <a:endParaRPr lang="zh-CN" altLang="en-US" sz="2000" b="1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2080293" y="4628886"/>
            <a:ext cx="2333999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作为医院原有的服务进行服务内嵌，于医院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合作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5302285" y="4231370"/>
            <a:ext cx="158743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视频问诊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服务</a:t>
            </a:r>
            <a:endParaRPr lang="zh-CN" alt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4929001" y="4628886"/>
            <a:ext cx="2333999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视频问诊的服务拆分为其他行业进行服务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支持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8150992" y="4231370"/>
            <a:ext cx="158743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独自服务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上线</a:t>
            </a:r>
            <a:endParaRPr lang="zh-CN" alt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7777708" y="4628886"/>
            <a:ext cx="2333999" cy="559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独立自主的服务上线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独自营销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上线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研究成果与运用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04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离别感恩与致谢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第四部分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不完整圆 10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离别感恩与致谢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40485" y="1337945"/>
            <a:ext cx="9911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首先我要感谢我的指导老师戴国勇副教授。在整个设计过程中，从选题的确立到作品的实现及最后的论文完成，都给予了我莫大的帮助和宝贵的学术指导。在此，我在此感谢指导老师的督促及表达我最诚挚的谢意。</a:t>
            </a:r>
            <a:endParaRPr lang="zh-CN" altLang="en-US"/>
          </a:p>
          <a:p>
            <a:pPr indent="457200"/>
            <a:endParaRPr lang="zh-CN" altLang="en-US"/>
          </a:p>
        </p:txBody>
      </p:sp>
      <p:pic>
        <p:nvPicPr>
          <p:cNvPr id="14" name="图片 13" descr="/Users/jiezhou/Library/Containers/com.kingsoft.wpsoffice.mac/Data/tmp/photoeditapp/20240502211234/temp.pngte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3355" y="2306320"/>
            <a:ext cx="4737100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不完整圆 10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离别感恩与致谢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40485" y="1337945"/>
            <a:ext cx="99117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ym typeface="+mn-ea"/>
              </a:rPr>
              <a:t>其次我要感谢网络上所有做开源的同学及现实中技术分享的伙伴，在项目开发过程中，给予了我很多的帮助及技术的指导，帮助我在开发的过程中解决了许多的问题，这对我作品的实现提供了很大的帮助。</a:t>
            </a:r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我还要感谢我的家人、朋友、老师和同学，在我整个学习和研究过程中。他们始终支持我，鼓励我，给予了我无私的帮助及精神方面的支持。</a:t>
            </a:r>
            <a:endParaRPr lang="zh-CN" altLang="en-US"/>
          </a:p>
          <a:p>
            <a:pPr indent="457200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7130" y="3429000"/>
            <a:ext cx="9906000" cy="250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不完整圆 10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离别感恩与致谢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40485" y="1337945"/>
            <a:ext cx="99117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ym typeface="+mn-ea"/>
              </a:rPr>
              <a:t>我还要感谢我曾经实习过的公司亚信科技，来未来科技和蘑菇街。感谢所有的师兄及 leader。在我对行业还未曾拥有信心，对未来一片迷茫的时候，给我带来了比技术更有价值的人生感悟和启发。</a:t>
            </a:r>
            <a:endParaRPr lang="zh-CN" altLang="en-US">
              <a:sym typeface="+mn-ea"/>
            </a:endParaRPr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64005" y="2343150"/>
            <a:ext cx="5270500" cy="914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64005" y="4617720"/>
            <a:ext cx="5271135" cy="1807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64005" y="3415030"/>
            <a:ext cx="5240020" cy="1045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7"/>
          <a:stretch>
            <a:fillRect/>
          </a:stretch>
        </p:blipFill>
        <p:spPr>
          <a:xfrm>
            <a:off x="1696814" y="1960634"/>
            <a:ext cx="4174910" cy="29367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80785" y="2362835"/>
            <a:ext cx="4021455" cy="15303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457200"/>
            <a:r>
              <a:rPr lang="zh-CN" altLang="en-US" sz="3200">
                <a:sym typeface="+mn-ea"/>
              </a:rPr>
              <a:t>最后感谢今天到场的所有评审老师及同学，感谢各位老师的指导。</a:t>
            </a:r>
            <a:endParaRPr lang="en-US" altLang="zh-CN" sz="32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不完整圆 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离别感恩与致谢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16" name="任意多边形: 形状 15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24" name="任意多边形: 形状 23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720076" y="439053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答辩人：</a:t>
            </a:r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周杰</a:t>
            </a:r>
            <a:endParaRPr lang="zh-CN" alt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391198" y="439053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指导师：戴国</a:t>
            </a:r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勇</a:t>
            </a:r>
            <a:endParaRPr lang="zh-CN" alt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04498" y="3544681"/>
            <a:ext cx="7303983" cy="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03876" y="2098131"/>
            <a:ext cx="75842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23"/>
          <p:cNvSpPr txBox="1">
            <a:spLocks noChangeArrowheads="1"/>
          </p:cNvSpPr>
          <p:nvPr/>
        </p:nvSpPr>
        <p:spPr bwMode="auto">
          <a:xfrm>
            <a:off x="5473643" y="3497415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研究成果与运用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8"/>
          <p:cNvSpPr txBox="1">
            <a:spLocks noChangeArrowheads="1"/>
          </p:cNvSpPr>
          <p:nvPr/>
        </p:nvSpPr>
        <p:spPr bwMode="auto">
          <a:xfrm>
            <a:off x="5473643" y="2683264"/>
            <a:ext cx="3027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3"/>
          <p:cNvSpPr txBox="1">
            <a:spLocks noChangeArrowheads="1"/>
          </p:cNvSpPr>
          <p:nvPr/>
        </p:nvSpPr>
        <p:spPr bwMode="auto">
          <a:xfrm>
            <a:off x="5461920" y="4311567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离别感恩与致谢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473643" y="1869113"/>
            <a:ext cx="3027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系统框架与内容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1111" y="1892771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02919" y="1892771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01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661111" y="2693963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02919" y="2693963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02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661111" y="3544070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02919" y="3544070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03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661111" y="4367532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702919" y="4367532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04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00382" y="272230"/>
            <a:ext cx="93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</a:rPr>
              <a:t>目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12756" y="936141"/>
            <a:ext cx="933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</a:rPr>
              <a:t>录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719937">
            <a:off x="131516" y="1691204"/>
            <a:ext cx="1942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</a:rPr>
              <a:t>contents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01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系统框架与内容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第一部分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050040" y="3524875"/>
            <a:ext cx="46688" cy="12450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350"/>
          </a:p>
        </p:txBody>
      </p:sp>
      <p:sp>
        <p:nvSpPr>
          <p:cNvPr id="3" name="Freeform 6"/>
          <p:cNvSpPr/>
          <p:nvPr/>
        </p:nvSpPr>
        <p:spPr bwMode="auto">
          <a:xfrm>
            <a:off x="6033062" y="4769883"/>
            <a:ext cx="454145" cy="445656"/>
          </a:xfrm>
          <a:custGeom>
            <a:avLst/>
            <a:gdLst>
              <a:gd name="T0" fmla="*/ 53 w 106"/>
              <a:gd name="T1" fmla="*/ 104 h 104"/>
              <a:gd name="T2" fmla="*/ 0 w 106"/>
              <a:gd name="T3" fmla="*/ 53 h 104"/>
              <a:gd name="T4" fmla="*/ 0 w 106"/>
              <a:gd name="T5" fmla="*/ 4 h 104"/>
              <a:gd name="T6" fmla="*/ 4 w 106"/>
              <a:gd name="T7" fmla="*/ 0 h 104"/>
              <a:gd name="T8" fmla="*/ 16 w 106"/>
              <a:gd name="T9" fmla="*/ 0 h 104"/>
              <a:gd name="T10" fmla="*/ 20 w 106"/>
              <a:gd name="T11" fmla="*/ 4 h 104"/>
              <a:gd name="T12" fmla="*/ 20 w 106"/>
              <a:gd name="T13" fmla="*/ 53 h 104"/>
              <a:gd name="T14" fmla="*/ 53 w 106"/>
              <a:gd name="T15" fmla="*/ 83 h 104"/>
              <a:gd name="T16" fmla="*/ 85 w 106"/>
              <a:gd name="T17" fmla="*/ 53 h 104"/>
              <a:gd name="T18" fmla="*/ 89 w 106"/>
              <a:gd name="T19" fmla="*/ 49 h 104"/>
              <a:gd name="T20" fmla="*/ 102 w 106"/>
              <a:gd name="T21" fmla="*/ 49 h 104"/>
              <a:gd name="T22" fmla="*/ 105 w 106"/>
              <a:gd name="T23" fmla="*/ 50 h 104"/>
              <a:gd name="T24" fmla="*/ 106 w 106"/>
              <a:gd name="T25" fmla="*/ 53 h 104"/>
              <a:gd name="T26" fmla="*/ 53 w 106"/>
              <a:gd name="T27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6" h="104">
                <a:moveTo>
                  <a:pt x="53" y="104"/>
                </a:moveTo>
                <a:cubicBezTo>
                  <a:pt x="24" y="104"/>
                  <a:pt x="1" y="82"/>
                  <a:pt x="0" y="5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0"/>
                  <a:pt x="20" y="2"/>
                  <a:pt x="20" y="4"/>
                </a:cubicBezTo>
                <a:cubicBezTo>
                  <a:pt x="20" y="4"/>
                  <a:pt x="20" y="53"/>
                  <a:pt x="20" y="53"/>
                </a:cubicBezTo>
                <a:cubicBezTo>
                  <a:pt x="22" y="70"/>
                  <a:pt x="36" y="83"/>
                  <a:pt x="53" y="83"/>
                </a:cubicBezTo>
                <a:cubicBezTo>
                  <a:pt x="70" y="83"/>
                  <a:pt x="84" y="70"/>
                  <a:pt x="85" y="53"/>
                </a:cubicBezTo>
                <a:cubicBezTo>
                  <a:pt x="86" y="51"/>
                  <a:pt x="87" y="49"/>
                  <a:pt x="89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3" y="49"/>
                  <a:pt x="104" y="50"/>
                  <a:pt x="105" y="50"/>
                </a:cubicBezTo>
                <a:cubicBezTo>
                  <a:pt x="106" y="51"/>
                  <a:pt x="106" y="52"/>
                  <a:pt x="106" y="53"/>
                </a:cubicBezTo>
                <a:cubicBezTo>
                  <a:pt x="105" y="82"/>
                  <a:pt x="82" y="104"/>
                  <a:pt x="53" y="10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350"/>
          </a:p>
        </p:txBody>
      </p:sp>
      <p:sp>
        <p:nvSpPr>
          <p:cNvPr id="4" name="Freeform 18"/>
          <p:cNvSpPr/>
          <p:nvPr/>
        </p:nvSpPr>
        <p:spPr bwMode="auto">
          <a:xfrm>
            <a:off x="5994863" y="2493612"/>
            <a:ext cx="158455" cy="372088"/>
          </a:xfrm>
          <a:custGeom>
            <a:avLst/>
            <a:gdLst>
              <a:gd name="connsiteX0" fmla="*/ 85725 w 177800"/>
              <a:gd name="connsiteY0" fmla="*/ 0 h 417513"/>
              <a:gd name="connsiteX1" fmla="*/ 85726 w 177800"/>
              <a:gd name="connsiteY1" fmla="*/ 0 h 417513"/>
              <a:gd name="connsiteX2" fmla="*/ 90488 w 177800"/>
              <a:gd name="connsiteY2" fmla="*/ 0 h 417513"/>
              <a:gd name="connsiteX3" fmla="*/ 90488 w 177800"/>
              <a:gd name="connsiteY3" fmla="*/ 0 h 417513"/>
              <a:gd name="connsiteX4" fmla="*/ 90488 w 177800"/>
              <a:gd name="connsiteY4" fmla="*/ 3 h 417513"/>
              <a:gd name="connsiteX5" fmla="*/ 177800 w 177800"/>
              <a:gd name="connsiteY5" fmla="*/ 417513 h 417513"/>
              <a:gd name="connsiteX6" fmla="*/ 90488 w 177800"/>
              <a:gd name="connsiteY6" fmla="*/ 417513 h 417513"/>
              <a:gd name="connsiteX7" fmla="*/ 85725 w 177800"/>
              <a:gd name="connsiteY7" fmla="*/ 417513 h 417513"/>
              <a:gd name="connsiteX8" fmla="*/ 0 w 177800"/>
              <a:gd name="connsiteY8" fmla="*/ 417513 h 417513"/>
              <a:gd name="connsiteX9" fmla="*/ 85725 w 177800"/>
              <a:gd name="connsiteY9" fmla="*/ 3 h 41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800" h="417513">
                <a:moveTo>
                  <a:pt x="85725" y="0"/>
                </a:moveTo>
                <a:lnTo>
                  <a:pt x="85726" y="0"/>
                </a:lnTo>
                <a:lnTo>
                  <a:pt x="90488" y="0"/>
                </a:lnTo>
                <a:lnTo>
                  <a:pt x="90488" y="0"/>
                </a:lnTo>
                <a:lnTo>
                  <a:pt x="90488" y="3"/>
                </a:lnTo>
                <a:lnTo>
                  <a:pt x="177800" y="417513"/>
                </a:lnTo>
                <a:lnTo>
                  <a:pt x="90488" y="417513"/>
                </a:lnTo>
                <a:lnTo>
                  <a:pt x="85725" y="417513"/>
                </a:lnTo>
                <a:lnTo>
                  <a:pt x="0" y="417513"/>
                </a:lnTo>
                <a:lnTo>
                  <a:pt x="85725" y="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pPr>
              <a:lnSpc>
                <a:spcPct val="120000"/>
              </a:lnSpc>
            </a:pPr>
            <a:endParaRPr lang="en-US" sz="1350"/>
          </a:p>
        </p:txBody>
      </p:sp>
      <p:sp>
        <p:nvSpPr>
          <p:cNvPr id="5" name="Freeform 9"/>
          <p:cNvSpPr/>
          <p:nvPr/>
        </p:nvSpPr>
        <p:spPr bwMode="auto">
          <a:xfrm>
            <a:off x="4041052" y="2656312"/>
            <a:ext cx="2034455" cy="1417610"/>
          </a:xfrm>
          <a:custGeom>
            <a:avLst/>
            <a:gdLst>
              <a:gd name="T0" fmla="*/ 475 w 475"/>
              <a:gd name="T1" fmla="*/ 0 h 331"/>
              <a:gd name="T2" fmla="*/ 0 w 475"/>
              <a:gd name="T3" fmla="*/ 275 h 331"/>
              <a:gd name="T4" fmla="*/ 153 w 475"/>
              <a:gd name="T5" fmla="*/ 331 h 331"/>
              <a:gd name="T6" fmla="*/ 453 w 475"/>
              <a:gd name="T7" fmla="*/ 62 h 331"/>
              <a:gd name="T8" fmla="*/ 475 w 475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" h="331">
                <a:moveTo>
                  <a:pt x="475" y="0"/>
                </a:moveTo>
                <a:cubicBezTo>
                  <a:pt x="264" y="0"/>
                  <a:pt x="118" y="76"/>
                  <a:pt x="0" y="275"/>
                </a:cubicBezTo>
                <a:cubicBezTo>
                  <a:pt x="18" y="267"/>
                  <a:pt x="100" y="253"/>
                  <a:pt x="153" y="331"/>
                </a:cubicBezTo>
                <a:cubicBezTo>
                  <a:pt x="195" y="211"/>
                  <a:pt x="453" y="62"/>
                  <a:pt x="453" y="62"/>
                </a:cubicBezTo>
                <a:lnTo>
                  <a:pt x="4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350"/>
          </a:p>
        </p:txBody>
      </p:sp>
      <p:sp>
        <p:nvSpPr>
          <p:cNvPr id="6" name="Freeform 10"/>
          <p:cNvSpPr/>
          <p:nvPr/>
        </p:nvSpPr>
        <p:spPr bwMode="auto">
          <a:xfrm>
            <a:off x="6071263" y="2656312"/>
            <a:ext cx="2034455" cy="1417610"/>
          </a:xfrm>
          <a:custGeom>
            <a:avLst/>
            <a:gdLst>
              <a:gd name="T0" fmla="*/ 0 w 475"/>
              <a:gd name="T1" fmla="*/ 0 h 331"/>
              <a:gd name="T2" fmla="*/ 475 w 475"/>
              <a:gd name="T3" fmla="*/ 275 h 331"/>
              <a:gd name="T4" fmla="*/ 322 w 475"/>
              <a:gd name="T5" fmla="*/ 331 h 331"/>
              <a:gd name="T6" fmla="*/ 22 w 475"/>
              <a:gd name="T7" fmla="*/ 62 h 331"/>
              <a:gd name="T8" fmla="*/ 0 w 475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" h="331">
                <a:moveTo>
                  <a:pt x="0" y="0"/>
                </a:moveTo>
                <a:cubicBezTo>
                  <a:pt x="211" y="0"/>
                  <a:pt x="357" y="76"/>
                  <a:pt x="475" y="275"/>
                </a:cubicBezTo>
                <a:cubicBezTo>
                  <a:pt x="457" y="267"/>
                  <a:pt x="375" y="253"/>
                  <a:pt x="322" y="331"/>
                </a:cubicBezTo>
                <a:cubicBezTo>
                  <a:pt x="280" y="211"/>
                  <a:pt x="22" y="62"/>
                  <a:pt x="22" y="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350"/>
          </a:p>
        </p:txBody>
      </p:sp>
      <p:sp>
        <p:nvSpPr>
          <p:cNvPr id="7" name="Freeform 11"/>
          <p:cNvSpPr/>
          <p:nvPr/>
        </p:nvSpPr>
        <p:spPr bwMode="auto">
          <a:xfrm>
            <a:off x="6067018" y="2656311"/>
            <a:ext cx="4244" cy="0"/>
          </a:xfrm>
          <a:custGeom>
            <a:avLst/>
            <a:gdLst>
              <a:gd name="T0" fmla="*/ 1 w 1"/>
              <a:gd name="T1" fmla="*/ 1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rgbClr val="94C8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350"/>
          </a:p>
        </p:txBody>
      </p:sp>
      <p:sp>
        <p:nvSpPr>
          <p:cNvPr id="8" name="Freeform 12"/>
          <p:cNvSpPr/>
          <p:nvPr/>
        </p:nvSpPr>
        <p:spPr bwMode="auto">
          <a:xfrm>
            <a:off x="6071262" y="2656311"/>
            <a:ext cx="8489" cy="0"/>
          </a:xfrm>
          <a:custGeom>
            <a:avLst/>
            <a:gdLst>
              <a:gd name="T0" fmla="*/ 0 w 2"/>
              <a:gd name="T1" fmla="*/ 0 w 2"/>
              <a:gd name="T2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2" y="0"/>
                  <a:pt x="0" y="0"/>
                </a:cubicBezTo>
                <a:close/>
              </a:path>
            </a:pathLst>
          </a:custGeom>
          <a:solidFill>
            <a:srgbClr val="94C8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350"/>
          </a:p>
        </p:txBody>
      </p:sp>
      <p:sp>
        <p:nvSpPr>
          <p:cNvPr id="9" name="Freeform 13"/>
          <p:cNvSpPr/>
          <p:nvPr/>
        </p:nvSpPr>
        <p:spPr bwMode="auto">
          <a:xfrm>
            <a:off x="6071262" y="2656312"/>
            <a:ext cx="1379412" cy="1417610"/>
          </a:xfrm>
          <a:custGeom>
            <a:avLst/>
            <a:gdLst>
              <a:gd name="T0" fmla="*/ 0 w 322"/>
              <a:gd name="T1" fmla="*/ 0 h 331"/>
              <a:gd name="T2" fmla="*/ 0 w 322"/>
              <a:gd name="T3" fmla="*/ 288 h 331"/>
              <a:gd name="T4" fmla="*/ 322 w 322"/>
              <a:gd name="T5" fmla="*/ 331 h 331"/>
              <a:gd name="T6" fmla="*/ 0 w 322"/>
              <a:gd name="T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2" h="331">
                <a:moveTo>
                  <a:pt x="0" y="0"/>
                </a:moveTo>
                <a:cubicBezTo>
                  <a:pt x="0" y="288"/>
                  <a:pt x="0" y="288"/>
                  <a:pt x="0" y="288"/>
                </a:cubicBezTo>
                <a:cubicBezTo>
                  <a:pt x="112" y="288"/>
                  <a:pt x="263" y="285"/>
                  <a:pt x="322" y="331"/>
                </a:cubicBezTo>
                <a:cubicBezTo>
                  <a:pt x="243" y="67"/>
                  <a:pt x="149" y="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350"/>
          </a:p>
        </p:txBody>
      </p:sp>
      <p:sp>
        <p:nvSpPr>
          <p:cNvPr id="10" name="Freeform 14"/>
          <p:cNvSpPr/>
          <p:nvPr/>
        </p:nvSpPr>
        <p:spPr bwMode="auto">
          <a:xfrm>
            <a:off x="4696096" y="2656312"/>
            <a:ext cx="1379412" cy="1417610"/>
          </a:xfrm>
          <a:custGeom>
            <a:avLst/>
            <a:gdLst>
              <a:gd name="T0" fmla="*/ 322 w 322"/>
              <a:gd name="T1" fmla="*/ 0 h 331"/>
              <a:gd name="T2" fmla="*/ 322 w 322"/>
              <a:gd name="T3" fmla="*/ 288 h 331"/>
              <a:gd name="T4" fmla="*/ 0 w 322"/>
              <a:gd name="T5" fmla="*/ 331 h 331"/>
              <a:gd name="T6" fmla="*/ 322 w 322"/>
              <a:gd name="T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2" h="331">
                <a:moveTo>
                  <a:pt x="322" y="0"/>
                </a:moveTo>
                <a:cubicBezTo>
                  <a:pt x="322" y="288"/>
                  <a:pt x="322" y="288"/>
                  <a:pt x="322" y="288"/>
                </a:cubicBezTo>
                <a:cubicBezTo>
                  <a:pt x="211" y="288"/>
                  <a:pt x="59" y="285"/>
                  <a:pt x="0" y="331"/>
                </a:cubicBezTo>
                <a:cubicBezTo>
                  <a:pt x="79" y="67"/>
                  <a:pt x="173" y="3"/>
                  <a:pt x="3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350"/>
          </a:p>
        </p:txBody>
      </p:sp>
      <p:sp>
        <p:nvSpPr>
          <p:cNvPr id="11" name="Oval 29"/>
          <p:cNvSpPr/>
          <p:nvPr/>
        </p:nvSpPr>
        <p:spPr>
          <a:xfrm>
            <a:off x="1382031" y="1811707"/>
            <a:ext cx="663186" cy="6631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1528703" y="1959834"/>
            <a:ext cx="376119" cy="376119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8 h 176"/>
              <a:gd name="T12" fmla="*/ 142 w 176"/>
              <a:gd name="T13" fmla="*/ 29 h 176"/>
              <a:gd name="T14" fmla="*/ 122 w 176"/>
              <a:gd name="T15" fmla="*/ 49 h 176"/>
              <a:gd name="T16" fmla="*/ 88 w 176"/>
              <a:gd name="T17" fmla="*/ 36 h 176"/>
              <a:gd name="T18" fmla="*/ 54 w 176"/>
              <a:gd name="T19" fmla="*/ 49 h 176"/>
              <a:gd name="T20" fmla="*/ 34 w 176"/>
              <a:gd name="T21" fmla="*/ 29 h 176"/>
              <a:gd name="T22" fmla="*/ 88 w 176"/>
              <a:gd name="T23" fmla="*/ 8 h 176"/>
              <a:gd name="T24" fmla="*/ 132 w 176"/>
              <a:gd name="T25" fmla="*/ 88 h 176"/>
              <a:gd name="T26" fmla="*/ 88 w 176"/>
              <a:gd name="T27" fmla="*/ 132 h 176"/>
              <a:gd name="T28" fmla="*/ 44 w 176"/>
              <a:gd name="T29" fmla="*/ 88 h 176"/>
              <a:gd name="T30" fmla="*/ 88 w 176"/>
              <a:gd name="T31" fmla="*/ 44 h 176"/>
              <a:gd name="T32" fmla="*/ 132 w 176"/>
              <a:gd name="T33" fmla="*/ 88 h 176"/>
              <a:gd name="T34" fmla="*/ 8 w 176"/>
              <a:gd name="T35" fmla="*/ 88 h 176"/>
              <a:gd name="T36" fmla="*/ 29 w 176"/>
              <a:gd name="T37" fmla="*/ 34 h 176"/>
              <a:gd name="T38" fmla="*/ 49 w 176"/>
              <a:gd name="T39" fmla="*/ 54 h 176"/>
              <a:gd name="T40" fmla="*/ 36 w 176"/>
              <a:gd name="T41" fmla="*/ 88 h 176"/>
              <a:gd name="T42" fmla="*/ 49 w 176"/>
              <a:gd name="T43" fmla="*/ 122 h 176"/>
              <a:gd name="T44" fmla="*/ 29 w 176"/>
              <a:gd name="T45" fmla="*/ 142 h 176"/>
              <a:gd name="T46" fmla="*/ 8 w 176"/>
              <a:gd name="T47" fmla="*/ 88 h 176"/>
              <a:gd name="T48" fmla="*/ 88 w 176"/>
              <a:gd name="T49" fmla="*/ 168 h 176"/>
              <a:gd name="T50" fmla="*/ 34 w 176"/>
              <a:gd name="T51" fmla="*/ 147 h 176"/>
              <a:gd name="T52" fmla="*/ 54 w 176"/>
              <a:gd name="T53" fmla="*/ 127 h 176"/>
              <a:gd name="T54" fmla="*/ 88 w 176"/>
              <a:gd name="T55" fmla="*/ 140 h 176"/>
              <a:gd name="T56" fmla="*/ 122 w 176"/>
              <a:gd name="T57" fmla="*/ 127 h 176"/>
              <a:gd name="T58" fmla="*/ 142 w 176"/>
              <a:gd name="T59" fmla="*/ 147 h 176"/>
              <a:gd name="T60" fmla="*/ 88 w 176"/>
              <a:gd name="T61" fmla="*/ 168 h 176"/>
              <a:gd name="T62" fmla="*/ 147 w 176"/>
              <a:gd name="T63" fmla="*/ 142 h 176"/>
              <a:gd name="T64" fmla="*/ 127 w 176"/>
              <a:gd name="T65" fmla="*/ 122 h 176"/>
              <a:gd name="T66" fmla="*/ 140 w 176"/>
              <a:gd name="T67" fmla="*/ 88 h 176"/>
              <a:gd name="T68" fmla="*/ 127 w 176"/>
              <a:gd name="T69" fmla="*/ 54 h 176"/>
              <a:gd name="T70" fmla="*/ 147 w 176"/>
              <a:gd name="T71" fmla="*/ 34 h 176"/>
              <a:gd name="T72" fmla="*/ 168 w 176"/>
              <a:gd name="T73" fmla="*/ 88 h 176"/>
              <a:gd name="T74" fmla="*/ 147 w 176"/>
              <a:gd name="T75" fmla="*/ 14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8"/>
                </a:moveTo>
                <a:cubicBezTo>
                  <a:pt x="109" y="8"/>
                  <a:pt x="127" y="16"/>
                  <a:pt x="142" y="29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3" y="41"/>
                  <a:pt x="101" y="36"/>
                  <a:pt x="88" y="36"/>
                </a:cubicBezTo>
                <a:cubicBezTo>
                  <a:pt x="75" y="36"/>
                  <a:pt x="63" y="41"/>
                  <a:pt x="54" y="49"/>
                </a:cubicBezTo>
                <a:cubicBezTo>
                  <a:pt x="34" y="29"/>
                  <a:pt x="34" y="29"/>
                  <a:pt x="34" y="29"/>
                </a:cubicBezTo>
                <a:cubicBezTo>
                  <a:pt x="49" y="16"/>
                  <a:pt x="67" y="8"/>
                  <a:pt x="88" y="8"/>
                </a:cubicBezTo>
                <a:moveTo>
                  <a:pt x="132" y="88"/>
                </a:moveTo>
                <a:cubicBezTo>
                  <a:pt x="132" y="112"/>
                  <a:pt x="112" y="132"/>
                  <a:pt x="88" y="132"/>
                </a:cubicBezTo>
                <a:cubicBezTo>
                  <a:pt x="64" y="132"/>
                  <a:pt x="44" y="112"/>
                  <a:pt x="44" y="88"/>
                </a:cubicBezTo>
                <a:cubicBezTo>
                  <a:pt x="44" y="64"/>
                  <a:pt x="64" y="44"/>
                  <a:pt x="88" y="44"/>
                </a:cubicBezTo>
                <a:cubicBezTo>
                  <a:pt x="112" y="44"/>
                  <a:pt x="132" y="64"/>
                  <a:pt x="132" y="88"/>
                </a:cubicBezTo>
                <a:moveTo>
                  <a:pt x="8" y="88"/>
                </a:moveTo>
                <a:cubicBezTo>
                  <a:pt x="8" y="67"/>
                  <a:pt x="16" y="49"/>
                  <a:pt x="29" y="34"/>
                </a:cubicBezTo>
                <a:cubicBezTo>
                  <a:pt x="49" y="54"/>
                  <a:pt x="49" y="54"/>
                  <a:pt x="49" y="54"/>
                </a:cubicBezTo>
                <a:cubicBezTo>
                  <a:pt x="41" y="63"/>
                  <a:pt x="36" y="75"/>
                  <a:pt x="36" y="88"/>
                </a:cubicBezTo>
                <a:cubicBezTo>
                  <a:pt x="36" y="101"/>
                  <a:pt x="41" y="113"/>
                  <a:pt x="49" y="122"/>
                </a:cubicBezTo>
                <a:cubicBezTo>
                  <a:pt x="29" y="142"/>
                  <a:pt x="29" y="142"/>
                  <a:pt x="29" y="142"/>
                </a:cubicBezTo>
                <a:cubicBezTo>
                  <a:pt x="16" y="127"/>
                  <a:pt x="8" y="109"/>
                  <a:pt x="8" y="88"/>
                </a:cubicBezTo>
                <a:moveTo>
                  <a:pt x="88" y="168"/>
                </a:moveTo>
                <a:cubicBezTo>
                  <a:pt x="67" y="168"/>
                  <a:pt x="49" y="160"/>
                  <a:pt x="34" y="147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63" y="135"/>
                  <a:pt x="75" y="140"/>
                  <a:pt x="88" y="140"/>
                </a:cubicBezTo>
                <a:cubicBezTo>
                  <a:pt x="101" y="140"/>
                  <a:pt x="113" y="135"/>
                  <a:pt x="122" y="12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27" y="160"/>
                  <a:pt x="109" y="168"/>
                  <a:pt x="88" y="168"/>
                </a:cubicBezTo>
                <a:moveTo>
                  <a:pt x="147" y="142"/>
                </a:moveTo>
                <a:cubicBezTo>
                  <a:pt x="127" y="122"/>
                  <a:pt x="127" y="122"/>
                  <a:pt x="127" y="122"/>
                </a:cubicBezTo>
                <a:cubicBezTo>
                  <a:pt x="135" y="113"/>
                  <a:pt x="140" y="101"/>
                  <a:pt x="140" y="88"/>
                </a:cubicBezTo>
                <a:cubicBezTo>
                  <a:pt x="140" y="75"/>
                  <a:pt x="135" y="63"/>
                  <a:pt x="127" y="54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60" y="49"/>
                  <a:pt x="168" y="67"/>
                  <a:pt x="168" y="88"/>
                </a:cubicBezTo>
                <a:cubicBezTo>
                  <a:pt x="168" y="109"/>
                  <a:pt x="160" y="127"/>
                  <a:pt x="147" y="14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13" name="Oval 32"/>
          <p:cNvSpPr/>
          <p:nvPr/>
        </p:nvSpPr>
        <p:spPr>
          <a:xfrm>
            <a:off x="10149777" y="3606300"/>
            <a:ext cx="663186" cy="663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14" name="Freeform 83"/>
          <p:cNvSpPr>
            <a:spLocks noEditPoints="1"/>
          </p:cNvSpPr>
          <p:nvPr/>
        </p:nvSpPr>
        <p:spPr bwMode="auto">
          <a:xfrm>
            <a:off x="10280877" y="3774123"/>
            <a:ext cx="400986" cy="327540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 dirty="0"/>
          </a:p>
        </p:txBody>
      </p:sp>
      <p:sp>
        <p:nvSpPr>
          <p:cNvPr id="15" name="Oval 30"/>
          <p:cNvSpPr/>
          <p:nvPr/>
        </p:nvSpPr>
        <p:spPr>
          <a:xfrm>
            <a:off x="10149777" y="1897579"/>
            <a:ext cx="663186" cy="6631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60" dirty="0"/>
          </a:p>
        </p:txBody>
      </p:sp>
      <p:sp>
        <p:nvSpPr>
          <p:cNvPr id="16" name="Freeform 89"/>
          <p:cNvSpPr>
            <a:spLocks noEditPoints="1"/>
          </p:cNvSpPr>
          <p:nvPr/>
        </p:nvSpPr>
        <p:spPr bwMode="auto">
          <a:xfrm>
            <a:off x="10297988" y="2079379"/>
            <a:ext cx="366765" cy="299587"/>
          </a:xfrm>
          <a:custGeom>
            <a:avLst/>
            <a:gdLst>
              <a:gd name="T0" fmla="*/ 160 w 176"/>
              <a:gd name="T1" fmla="*/ 16 h 144"/>
              <a:gd name="T2" fmla="*/ 88 w 176"/>
              <a:gd name="T3" fmla="*/ 16 h 144"/>
              <a:gd name="T4" fmla="*/ 56 w 176"/>
              <a:gd name="T5" fmla="*/ 0 h 144"/>
              <a:gd name="T6" fmla="*/ 16 w 176"/>
              <a:gd name="T7" fmla="*/ 0 h 144"/>
              <a:gd name="T8" fmla="*/ 0 w 176"/>
              <a:gd name="T9" fmla="*/ 16 h 144"/>
              <a:gd name="T10" fmla="*/ 0 w 176"/>
              <a:gd name="T11" fmla="*/ 128 h 144"/>
              <a:gd name="T12" fmla="*/ 16 w 176"/>
              <a:gd name="T13" fmla="*/ 144 h 144"/>
              <a:gd name="T14" fmla="*/ 160 w 176"/>
              <a:gd name="T15" fmla="*/ 144 h 144"/>
              <a:gd name="T16" fmla="*/ 176 w 176"/>
              <a:gd name="T17" fmla="*/ 128 h 144"/>
              <a:gd name="T18" fmla="*/ 176 w 176"/>
              <a:gd name="T19" fmla="*/ 32 h 144"/>
              <a:gd name="T20" fmla="*/ 160 w 176"/>
              <a:gd name="T21" fmla="*/ 16 h 144"/>
              <a:gd name="T22" fmla="*/ 168 w 176"/>
              <a:gd name="T23" fmla="*/ 128 h 144"/>
              <a:gd name="T24" fmla="*/ 160 w 176"/>
              <a:gd name="T25" fmla="*/ 136 h 144"/>
              <a:gd name="T26" fmla="*/ 16 w 176"/>
              <a:gd name="T27" fmla="*/ 136 h 144"/>
              <a:gd name="T28" fmla="*/ 8 w 176"/>
              <a:gd name="T29" fmla="*/ 128 h 144"/>
              <a:gd name="T30" fmla="*/ 8 w 176"/>
              <a:gd name="T31" fmla="*/ 48 h 144"/>
              <a:gd name="T32" fmla="*/ 168 w 176"/>
              <a:gd name="T33" fmla="*/ 48 h 144"/>
              <a:gd name="T34" fmla="*/ 168 w 176"/>
              <a:gd name="T35" fmla="*/ 128 h 144"/>
              <a:gd name="T36" fmla="*/ 168 w 176"/>
              <a:gd name="T37" fmla="*/ 40 h 144"/>
              <a:gd name="T38" fmla="*/ 8 w 176"/>
              <a:gd name="T39" fmla="*/ 40 h 144"/>
              <a:gd name="T40" fmla="*/ 8 w 176"/>
              <a:gd name="T41" fmla="*/ 16 h 144"/>
              <a:gd name="T42" fmla="*/ 16 w 176"/>
              <a:gd name="T43" fmla="*/ 8 h 144"/>
              <a:gd name="T44" fmla="*/ 56 w 176"/>
              <a:gd name="T45" fmla="*/ 8 h 144"/>
              <a:gd name="T46" fmla="*/ 88 w 176"/>
              <a:gd name="T47" fmla="*/ 24 h 144"/>
              <a:gd name="T48" fmla="*/ 160 w 176"/>
              <a:gd name="T49" fmla="*/ 24 h 144"/>
              <a:gd name="T50" fmla="*/ 168 w 176"/>
              <a:gd name="T51" fmla="*/ 32 h 144"/>
              <a:gd name="T52" fmla="*/ 168 w 176"/>
              <a:gd name="T53" fmla="*/ 4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44">
                <a:moveTo>
                  <a:pt x="160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72" y="16"/>
                  <a:pt x="72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28"/>
                </a:moveTo>
                <a:cubicBezTo>
                  <a:pt x="168" y="132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48"/>
                  <a:pt x="8" y="48"/>
                  <a:pt x="8" y="48"/>
                </a:cubicBezTo>
                <a:cubicBezTo>
                  <a:pt x="168" y="48"/>
                  <a:pt x="168" y="48"/>
                  <a:pt x="168" y="48"/>
                </a:cubicBezTo>
                <a:lnTo>
                  <a:pt x="168" y="128"/>
                </a:lnTo>
                <a:close/>
                <a:moveTo>
                  <a:pt x="168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8" y="8"/>
                  <a:pt x="68" y="24"/>
                  <a:pt x="88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17" name="Oval 31"/>
          <p:cNvSpPr/>
          <p:nvPr/>
        </p:nvSpPr>
        <p:spPr>
          <a:xfrm>
            <a:off x="1379038" y="3575820"/>
            <a:ext cx="663186" cy="6631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18" name="Freeform 49"/>
          <p:cNvSpPr>
            <a:spLocks noEditPoints="1"/>
          </p:cNvSpPr>
          <p:nvPr/>
        </p:nvSpPr>
        <p:spPr bwMode="auto">
          <a:xfrm>
            <a:off x="1517536" y="3699863"/>
            <a:ext cx="376119" cy="372395"/>
          </a:xfrm>
          <a:custGeom>
            <a:avLst/>
            <a:gdLst>
              <a:gd name="T0" fmla="*/ 112 w 176"/>
              <a:gd name="T1" fmla="*/ 118 h 174"/>
              <a:gd name="T2" fmla="*/ 120 w 176"/>
              <a:gd name="T3" fmla="*/ 102 h 174"/>
              <a:gd name="T4" fmla="*/ 64 w 176"/>
              <a:gd name="T5" fmla="*/ 94 h 174"/>
              <a:gd name="T6" fmla="*/ 56 w 176"/>
              <a:gd name="T7" fmla="*/ 110 h 174"/>
              <a:gd name="T8" fmla="*/ 64 w 176"/>
              <a:gd name="T9" fmla="*/ 102 h 174"/>
              <a:gd name="T10" fmla="*/ 112 w 176"/>
              <a:gd name="T11" fmla="*/ 110 h 174"/>
              <a:gd name="T12" fmla="*/ 64 w 176"/>
              <a:gd name="T13" fmla="*/ 102 h 174"/>
              <a:gd name="T14" fmla="*/ 152 w 176"/>
              <a:gd name="T15" fmla="*/ 46 h 174"/>
              <a:gd name="T16" fmla="*/ 128 w 176"/>
              <a:gd name="T17" fmla="*/ 17 h 174"/>
              <a:gd name="T18" fmla="*/ 70 w 176"/>
              <a:gd name="T19" fmla="*/ 4 h 174"/>
              <a:gd name="T20" fmla="*/ 28 w 176"/>
              <a:gd name="T21" fmla="*/ 46 h 174"/>
              <a:gd name="T22" fmla="*/ 0 w 176"/>
              <a:gd name="T23" fmla="*/ 54 h 174"/>
              <a:gd name="T24" fmla="*/ 8 w 176"/>
              <a:gd name="T25" fmla="*/ 78 h 174"/>
              <a:gd name="T26" fmla="*/ 16 w 176"/>
              <a:gd name="T27" fmla="*/ 166 h 174"/>
              <a:gd name="T28" fmla="*/ 152 w 176"/>
              <a:gd name="T29" fmla="*/ 174 h 174"/>
              <a:gd name="T30" fmla="*/ 160 w 176"/>
              <a:gd name="T31" fmla="*/ 78 h 174"/>
              <a:gd name="T32" fmla="*/ 176 w 176"/>
              <a:gd name="T33" fmla="*/ 70 h 174"/>
              <a:gd name="T34" fmla="*/ 168 w 176"/>
              <a:gd name="T35" fmla="*/ 46 h 174"/>
              <a:gd name="T36" fmla="*/ 140 w 176"/>
              <a:gd name="T37" fmla="*/ 30 h 174"/>
              <a:gd name="T38" fmla="*/ 143 w 176"/>
              <a:gd name="T39" fmla="*/ 46 h 174"/>
              <a:gd name="T40" fmla="*/ 134 w 176"/>
              <a:gd name="T41" fmla="*/ 40 h 174"/>
              <a:gd name="T42" fmla="*/ 124 w 176"/>
              <a:gd name="T43" fmla="*/ 34 h 174"/>
              <a:gd name="T44" fmla="*/ 115 w 176"/>
              <a:gd name="T45" fmla="*/ 30 h 174"/>
              <a:gd name="T46" fmla="*/ 130 w 176"/>
              <a:gd name="T47" fmla="*/ 24 h 174"/>
              <a:gd name="T48" fmla="*/ 74 w 176"/>
              <a:gd name="T49" fmla="*/ 46 h 174"/>
              <a:gd name="T50" fmla="*/ 127 w 176"/>
              <a:gd name="T51" fmla="*/ 46 h 174"/>
              <a:gd name="T52" fmla="*/ 66 w 176"/>
              <a:gd name="T53" fmla="*/ 11 h 174"/>
              <a:gd name="T54" fmla="*/ 65 w 176"/>
              <a:gd name="T55" fmla="*/ 46 h 174"/>
              <a:gd name="T56" fmla="*/ 46 w 176"/>
              <a:gd name="T57" fmla="*/ 46 h 174"/>
              <a:gd name="T58" fmla="*/ 37 w 176"/>
              <a:gd name="T59" fmla="*/ 46 h 174"/>
              <a:gd name="T60" fmla="*/ 152 w 176"/>
              <a:gd name="T61" fmla="*/ 166 h 174"/>
              <a:gd name="T62" fmla="*/ 24 w 176"/>
              <a:gd name="T63" fmla="*/ 78 h 174"/>
              <a:gd name="T64" fmla="*/ 152 w 176"/>
              <a:gd name="T65" fmla="*/ 166 h 174"/>
              <a:gd name="T66" fmla="*/ 8 w 176"/>
              <a:gd name="T67" fmla="*/ 70 h 174"/>
              <a:gd name="T68" fmla="*/ 168 w 176"/>
              <a:gd name="T69" fmla="*/ 54 h 174"/>
              <a:gd name="T70" fmla="*/ 69 w 176"/>
              <a:gd name="T71" fmla="*/ 22 h 174"/>
              <a:gd name="T72" fmla="*/ 58 w 176"/>
              <a:gd name="T73" fmla="*/ 25 h 174"/>
              <a:gd name="T74" fmla="*/ 69 w 176"/>
              <a:gd name="T75" fmla="*/ 22 h 174"/>
              <a:gd name="T76" fmla="*/ 54 w 176"/>
              <a:gd name="T77" fmla="*/ 32 h 174"/>
              <a:gd name="T78" fmla="*/ 57 w 176"/>
              <a:gd name="T79" fmla="*/ 4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4">
                <a:moveTo>
                  <a:pt x="64" y="118"/>
                </a:moveTo>
                <a:cubicBezTo>
                  <a:pt x="112" y="118"/>
                  <a:pt x="112" y="118"/>
                  <a:pt x="112" y="118"/>
                </a:cubicBezTo>
                <a:cubicBezTo>
                  <a:pt x="116" y="118"/>
                  <a:pt x="120" y="114"/>
                  <a:pt x="120" y="110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98"/>
                  <a:pt x="116" y="94"/>
                  <a:pt x="112" y="94"/>
                </a:cubicBezTo>
                <a:cubicBezTo>
                  <a:pt x="64" y="94"/>
                  <a:pt x="64" y="94"/>
                  <a:pt x="64" y="94"/>
                </a:cubicBezTo>
                <a:cubicBezTo>
                  <a:pt x="60" y="94"/>
                  <a:pt x="56" y="98"/>
                  <a:pt x="56" y="102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4"/>
                  <a:pt x="60" y="118"/>
                  <a:pt x="64" y="118"/>
                </a:cubicBezTo>
                <a:moveTo>
                  <a:pt x="64" y="102"/>
                </a:moveTo>
                <a:cubicBezTo>
                  <a:pt x="112" y="102"/>
                  <a:pt x="112" y="102"/>
                  <a:pt x="112" y="102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64" y="110"/>
                  <a:pt x="64" y="110"/>
                  <a:pt x="64" y="110"/>
                </a:cubicBezTo>
                <a:lnTo>
                  <a:pt x="64" y="102"/>
                </a:lnTo>
                <a:close/>
                <a:moveTo>
                  <a:pt x="168" y="46"/>
                </a:moveTo>
                <a:cubicBezTo>
                  <a:pt x="152" y="46"/>
                  <a:pt x="152" y="46"/>
                  <a:pt x="152" y="46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45" y="19"/>
                  <a:pt x="136" y="14"/>
                  <a:pt x="128" y="17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70" y="4"/>
                  <a:pt x="70" y="4"/>
                  <a:pt x="70" y="4"/>
                </a:cubicBezTo>
                <a:cubicBezTo>
                  <a:pt x="63" y="0"/>
                  <a:pt x="53" y="2"/>
                  <a:pt x="49" y="10"/>
                </a:cubicBezTo>
                <a:cubicBezTo>
                  <a:pt x="28" y="46"/>
                  <a:pt x="28" y="46"/>
                  <a:pt x="2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4" y="46"/>
                  <a:pt x="0" y="50"/>
                  <a:pt x="0" y="5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4" y="78"/>
                  <a:pt x="8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6" y="170"/>
                  <a:pt x="20" y="174"/>
                  <a:pt x="24" y="174"/>
                </a:cubicBezTo>
                <a:cubicBezTo>
                  <a:pt x="152" y="174"/>
                  <a:pt x="152" y="174"/>
                  <a:pt x="152" y="174"/>
                </a:cubicBezTo>
                <a:cubicBezTo>
                  <a:pt x="156" y="174"/>
                  <a:pt x="160" y="170"/>
                  <a:pt x="160" y="166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2" y="78"/>
                  <a:pt x="176" y="74"/>
                  <a:pt x="176" y="70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50"/>
                  <a:pt x="172" y="46"/>
                  <a:pt x="168" y="46"/>
                </a:cubicBezTo>
                <a:moveTo>
                  <a:pt x="130" y="24"/>
                </a:moveTo>
                <a:cubicBezTo>
                  <a:pt x="134" y="23"/>
                  <a:pt x="138" y="26"/>
                  <a:pt x="140" y="30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33" y="40"/>
                  <a:pt x="133" y="40"/>
                  <a:pt x="133" y="40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5"/>
                  <a:pt x="124" y="35"/>
                  <a:pt x="124" y="35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28"/>
                  <a:pt x="114" y="28"/>
                  <a:pt x="114" y="28"/>
                </a:cubicBezTo>
                <a:lnTo>
                  <a:pt x="130" y="24"/>
                </a:lnTo>
                <a:close/>
                <a:moveTo>
                  <a:pt x="127" y="46"/>
                </a:moveTo>
                <a:cubicBezTo>
                  <a:pt x="74" y="46"/>
                  <a:pt x="74" y="46"/>
                  <a:pt x="74" y="46"/>
                </a:cubicBezTo>
                <a:cubicBezTo>
                  <a:pt x="87" y="23"/>
                  <a:pt x="87" y="23"/>
                  <a:pt x="87" y="23"/>
                </a:cubicBezTo>
                <a:lnTo>
                  <a:pt x="127" y="46"/>
                </a:lnTo>
                <a:close/>
                <a:moveTo>
                  <a:pt x="56" y="14"/>
                </a:moveTo>
                <a:cubicBezTo>
                  <a:pt x="58" y="10"/>
                  <a:pt x="63" y="9"/>
                  <a:pt x="66" y="11"/>
                </a:cubicBezTo>
                <a:cubicBezTo>
                  <a:pt x="80" y="19"/>
                  <a:pt x="80" y="19"/>
                  <a:pt x="80" y="19"/>
                </a:cubicBezTo>
                <a:cubicBezTo>
                  <a:pt x="65" y="46"/>
                  <a:pt x="65" y="46"/>
                  <a:pt x="65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37" y="46"/>
                  <a:pt x="37" y="46"/>
                  <a:pt x="37" y="46"/>
                </a:cubicBezTo>
                <a:lnTo>
                  <a:pt x="56" y="14"/>
                </a:lnTo>
                <a:close/>
                <a:moveTo>
                  <a:pt x="152" y="166"/>
                </a:moveTo>
                <a:cubicBezTo>
                  <a:pt x="24" y="166"/>
                  <a:pt x="24" y="166"/>
                  <a:pt x="24" y="166"/>
                </a:cubicBezTo>
                <a:cubicBezTo>
                  <a:pt x="24" y="78"/>
                  <a:pt x="24" y="78"/>
                  <a:pt x="24" y="78"/>
                </a:cubicBezTo>
                <a:cubicBezTo>
                  <a:pt x="152" y="78"/>
                  <a:pt x="152" y="78"/>
                  <a:pt x="152" y="78"/>
                </a:cubicBezTo>
                <a:lnTo>
                  <a:pt x="152" y="166"/>
                </a:lnTo>
                <a:close/>
                <a:moveTo>
                  <a:pt x="168" y="70"/>
                </a:moveTo>
                <a:cubicBezTo>
                  <a:pt x="8" y="70"/>
                  <a:pt x="8" y="70"/>
                  <a:pt x="8" y="70"/>
                </a:cubicBezTo>
                <a:cubicBezTo>
                  <a:pt x="8" y="54"/>
                  <a:pt x="8" y="54"/>
                  <a:pt x="8" y="54"/>
                </a:cubicBezTo>
                <a:cubicBezTo>
                  <a:pt x="168" y="54"/>
                  <a:pt x="168" y="54"/>
                  <a:pt x="168" y="54"/>
                </a:cubicBezTo>
                <a:lnTo>
                  <a:pt x="168" y="70"/>
                </a:lnTo>
                <a:close/>
                <a:moveTo>
                  <a:pt x="69" y="22"/>
                </a:moveTo>
                <a:cubicBezTo>
                  <a:pt x="62" y="18"/>
                  <a:pt x="62" y="18"/>
                  <a:pt x="62" y="18"/>
                </a:cubicBezTo>
                <a:cubicBezTo>
                  <a:pt x="58" y="25"/>
                  <a:pt x="58" y="25"/>
                  <a:pt x="58" y="25"/>
                </a:cubicBezTo>
                <a:cubicBezTo>
                  <a:pt x="65" y="29"/>
                  <a:pt x="65" y="29"/>
                  <a:pt x="65" y="29"/>
                </a:cubicBezTo>
                <a:lnTo>
                  <a:pt x="69" y="22"/>
                </a:lnTo>
                <a:close/>
                <a:moveTo>
                  <a:pt x="61" y="36"/>
                </a:moveTo>
                <a:cubicBezTo>
                  <a:pt x="54" y="32"/>
                  <a:pt x="54" y="32"/>
                  <a:pt x="54" y="32"/>
                </a:cubicBezTo>
                <a:cubicBezTo>
                  <a:pt x="50" y="39"/>
                  <a:pt x="50" y="39"/>
                  <a:pt x="50" y="39"/>
                </a:cubicBezTo>
                <a:cubicBezTo>
                  <a:pt x="57" y="43"/>
                  <a:pt x="57" y="43"/>
                  <a:pt x="57" y="43"/>
                </a:cubicBezTo>
                <a:lnTo>
                  <a:pt x="61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19" name="Shape 830"/>
          <p:cNvSpPr/>
          <p:nvPr/>
        </p:nvSpPr>
        <p:spPr>
          <a:xfrm>
            <a:off x="5310916" y="1642461"/>
            <a:ext cx="472260" cy="53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>
              <a:lnSpc>
                <a:spcPct val="120000"/>
              </a:lnSpc>
            </a:pPr>
            <a:endParaRPr sz="1350"/>
          </a:p>
        </p:txBody>
      </p:sp>
      <p:sp>
        <p:nvSpPr>
          <p:cNvPr id="20" name="Freeform 41"/>
          <p:cNvSpPr>
            <a:spLocks noEditPoints="1"/>
          </p:cNvSpPr>
          <p:nvPr/>
        </p:nvSpPr>
        <p:spPr bwMode="auto">
          <a:xfrm>
            <a:off x="5417377" y="1831795"/>
            <a:ext cx="259338" cy="259338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8 h 176"/>
              <a:gd name="T12" fmla="*/ 142 w 176"/>
              <a:gd name="T13" fmla="*/ 29 h 176"/>
              <a:gd name="T14" fmla="*/ 122 w 176"/>
              <a:gd name="T15" fmla="*/ 49 h 176"/>
              <a:gd name="T16" fmla="*/ 88 w 176"/>
              <a:gd name="T17" fmla="*/ 36 h 176"/>
              <a:gd name="T18" fmla="*/ 54 w 176"/>
              <a:gd name="T19" fmla="*/ 49 h 176"/>
              <a:gd name="T20" fmla="*/ 34 w 176"/>
              <a:gd name="T21" fmla="*/ 29 h 176"/>
              <a:gd name="T22" fmla="*/ 88 w 176"/>
              <a:gd name="T23" fmla="*/ 8 h 176"/>
              <a:gd name="T24" fmla="*/ 132 w 176"/>
              <a:gd name="T25" fmla="*/ 88 h 176"/>
              <a:gd name="T26" fmla="*/ 88 w 176"/>
              <a:gd name="T27" fmla="*/ 132 h 176"/>
              <a:gd name="T28" fmla="*/ 44 w 176"/>
              <a:gd name="T29" fmla="*/ 88 h 176"/>
              <a:gd name="T30" fmla="*/ 88 w 176"/>
              <a:gd name="T31" fmla="*/ 44 h 176"/>
              <a:gd name="T32" fmla="*/ 132 w 176"/>
              <a:gd name="T33" fmla="*/ 88 h 176"/>
              <a:gd name="T34" fmla="*/ 8 w 176"/>
              <a:gd name="T35" fmla="*/ 88 h 176"/>
              <a:gd name="T36" fmla="*/ 29 w 176"/>
              <a:gd name="T37" fmla="*/ 34 h 176"/>
              <a:gd name="T38" fmla="*/ 49 w 176"/>
              <a:gd name="T39" fmla="*/ 54 h 176"/>
              <a:gd name="T40" fmla="*/ 36 w 176"/>
              <a:gd name="T41" fmla="*/ 88 h 176"/>
              <a:gd name="T42" fmla="*/ 49 w 176"/>
              <a:gd name="T43" fmla="*/ 122 h 176"/>
              <a:gd name="T44" fmla="*/ 29 w 176"/>
              <a:gd name="T45" fmla="*/ 142 h 176"/>
              <a:gd name="T46" fmla="*/ 8 w 176"/>
              <a:gd name="T47" fmla="*/ 88 h 176"/>
              <a:gd name="T48" fmla="*/ 88 w 176"/>
              <a:gd name="T49" fmla="*/ 168 h 176"/>
              <a:gd name="T50" fmla="*/ 34 w 176"/>
              <a:gd name="T51" fmla="*/ 147 h 176"/>
              <a:gd name="T52" fmla="*/ 54 w 176"/>
              <a:gd name="T53" fmla="*/ 127 h 176"/>
              <a:gd name="T54" fmla="*/ 88 w 176"/>
              <a:gd name="T55" fmla="*/ 140 h 176"/>
              <a:gd name="T56" fmla="*/ 122 w 176"/>
              <a:gd name="T57" fmla="*/ 127 h 176"/>
              <a:gd name="T58" fmla="*/ 142 w 176"/>
              <a:gd name="T59" fmla="*/ 147 h 176"/>
              <a:gd name="T60" fmla="*/ 88 w 176"/>
              <a:gd name="T61" fmla="*/ 168 h 176"/>
              <a:gd name="T62" fmla="*/ 147 w 176"/>
              <a:gd name="T63" fmla="*/ 142 h 176"/>
              <a:gd name="T64" fmla="*/ 127 w 176"/>
              <a:gd name="T65" fmla="*/ 122 h 176"/>
              <a:gd name="T66" fmla="*/ 140 w 176"/>
              <a:gd name="T67" fmla="*/ 88 h 176"/>
              <a:gd name="T68" fmla="*/ 127 w 176"/>
              <a:gd name="T69" fmla="*/ 54 h 176"/>
              <a:gd name="T70" fmla="*/ 147 w 176"/>
              <a:gd name="T71" fmla="*/ 34 h 176"/>
              <a:gd name="T72" fmla="*/ 168 w 176"/>
              <a:gd name="T73" fmla="*/ 88 h 176"/>
              <a:gd name="T74" fmla="*/ 147 w 176"/>
              <a:gd name="T75" fmla="*/ 14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8"/>
                </a:moveTo>
                <a:cubicBezTo>
                  <a:pt x="109" y="8"/>
                  <a:pt x="127" y="16"/>
                  <a:pt x="142" y="29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3" y="41"/>
                  <a:pt x="101" y="36"/>
                  <a:pt x="88" y="36"/>
                </a:cubicBezTo>
                <a:cubicBezTo>
                  <a:pt x="75" y="36"/>
                  <a:pt x="63" y="41"/>
                  <a:pt x="54" y="49"/>
                </a:cubicBezTo>
                <a:cubicBezTo>
                  <a:pt x="34" y="29"/>
                  <a:pt x="34" y="29"/>
                  <a:pt x="34" y="29"/>
                </a:cubicBezTo>
                <a:cubicBezTo>
                  <a:pt x="49" y="16"/>
                  <a:pt x="67" y="8"/>
                  <a:pt x="88" y="8"/>
                </a:cubicBezTo>
                <a:moveTo>
                  <a:pt x="132" y="88"/>
                </a:moveTo>
                <a:cubicBezTo>
                  <a:pt x="132" y="112"/>
                  <a:pt x="112" y="132"/>
                  <a:pt x="88" y="132"/>
                </a:cubicBezTo>
                <a:cubicBezTo>
                  <a:pt x="64" y="132"/>
                  <a:pt x="44" y="112"/>
                  <a:pt x="44" y="88"/>
                </a:cubicBezTo>
                <a:cubicBezTo>
                  <a:pt x="44" y="64"/>
                  <a:pt x="64" y="44"/>
                  <a:pt x="88" y="44"/>
                </a:cubicBezTo>
                <a:cubicBezTo>
                  <a:pt x="112" y="44"/>
                  <a:pt x="132" y="64"/>
                  <a:pt x="132" y="88"/>
                </a:cubicBezTo>
                <a:moveTo>
                  <a:pt x="8" y="88"/>
                </a:moveTo>
                <a:cubicBezTo>
                  <a:pt x="8" y="67"/>
                  <a:pt x="16" y="49"/>
                  <a:pt x="29" y="34"/>
                </a:cubicBezTo>
                <a:cubicBezTo>
                  <a:pt x="49" y="54"/>
                  <a:pt x="49" y="54"/>
                  <a:pt x="49" y="54"/>
                </a:cubicBezTo>
                <a:cubicBezTo>
                  <a:pt x="41" y="63"/>
                  <a:pt x="36" y="75"/>
                  <a:pt x="36" y="88"/>
                </a:cubicBezTo>
                <a:cubicBezTo>
                  <a:pt x="36" y="101"/>
                  <a:pt x="41" y="113"/>
                  <a:pt x="49" y="122"/>
                </a:cubicBezTo>
                <a:cubicBezTo>
                  <a:pt x="29" y="142"/>
                  <a:pt x="29" y="142"/>
                  <a:pt x="29" y="142"/>
                </a:cubicBezTo>
                <a:cubicBezTo>
                  <a:pt x="16" y="127"/>
                  <a:pt x="8" y="109"/>
                  <a:pt x="8" y="88"/>
                </a:cubicBezTo>
                <a:moveTo>
                  <a:pt x="88" y="168"/>
                </a:moveTo>
                <a:cubicBezTo>
                  <a:pt x="67" y="168"/>
                  <a:pt x="49" y="160"/>
                  <a:pt x="34" y="147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63" y="135"/>
                  <a:pt x="75" y="140"/>
                  <a:pt x="88" y="140"/>
                </a:cubicBezTo>
                <a:cubicBezTo>
                  <a:pt x="101" y="140"/>
                  <a:pt x="113" y="135"/>
                  <a:pt x="122" y="12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27" y="160"/>
                  <a:pt x="109" y="168"/>
                  <a:pt x="88" y="168"/>
                </a:cubicBezTo>
                <a:moveTo>
                  <a:pt x="147" y="142"/>
                </a:moveTo>
                <a:cubicBezTo>
                  <a:pt x="127" y="122"/>
                  <a:pt x="127" y="122"/>
                  <a:pt x="127" y="122"/>
                </a:cubicBezTo>
                <a:cubicBezTo>
                  <a:pt x="135" y="113"/>
                  <a:pt x="140" y="101"/>
                  <a:pt x="140" y="88"/>
                </a:cubicBezTo>
                <a:cubicBezTo>
                  <a:pt x="140" y="75"/>
                  <a:pt x="135" y="63"/>
                  <a:pt x="127" y="54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60" y="49"/>
                  <a:pt x="168" y="67"/>
                  <a:pt x="168" y="88"/>
                </a:cubicBezTo>
                <a:cubicBezTo>
                  <a:pt x="168" y="109"/>
                  <a:pt x="160" y="127"/>
                  <a:pt x="147" y="14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21" name="Shape 831"/>
          <p:cNvSpPr/>
          <p:nvPr/>
        </p:nvSpPr>
        <p:spPr>
          <a:xfrm>
            <a:off x="7569364" y="2209875"/>
            <a:ext cx="472260" cy="53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>
              <a:lnSpc>
                <a:spcPct val="120000"/>
              </a:lnSpc>
            </a:pPr>
            <a:endParaRPr sz="1350"/>
          </a:p>
        </p:txBody>
      </p:sp>
      <p:sp>
        <p:nvSpPr>
          <p:cNvPr id="22" name="Freeform 83"/>
          <p:cNvSpPr>
            <a:spLocks noEditPoints="1"/>
          </p:cNvSpPr>
          <p:nvPr/>
        </p:nvSpPr>
        <p:spPr bwMode="auto">
          <a:xfrm>
            <a:off x="7675825" y="2395532"/>
            <a:ext cx="259338" cy="211837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23" name="Shape 833"/>
          <p:cNvSpPr/>
          <p:nvPr/>
        </p:nvSpPr>
        <p:spPr>
          <a:xfrm>
            <a:off x="6359346" y="1642461"/>
            <a:ext cx="472260" cy="53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>
              <a:lnSpc>
                <a:spcPct val="120000"/>
              </a:lnSpc>
            </a:pPr>
            <a:endParaRPr sz="1350"/>
          </a:p>
        </p:txBody>
      </p:sp>
      <p:sp>
        <p:nvSpPr>
          <p:cNvPr id="24" name="Freeform 89"/>
          <p:cNvSpPr>
            <a:spLocks noEditPoints="1"/>
          </p:cNvSpPr>
          <p:nvPr/>
        </p:nvSpPr>
        <p:spPr bwMode="auto">
          <a:xfrm>
            <a:off x="6465807" y="1842186"/>
            <a:ext cx="259338" cy="211837"/>
          </a:xfrm>
          <a:custGeom>
            <a:avLst/>
            <a:gdLst>
              <a:gd name="T0" fmla="*/ 160 w 176"/>
              <a:gd name="T1" fmla="*/ 16 h 144"/>
              <a:gd name="T2" fmla="*/ 88 w 176"/>
              <a:gd name="T3" fmla="*/ 16 h 144"/>
              <a:gd name="T4" fmla="*/ 56 w 176"/>
              <a:gd name="T5" fmla="*/ 0 h 144"/>
              <a:gd name="T6" fmla="*/ 16 w 176"/>
              <a:gd name="T7" fmla="*/ 0 h 144"/>
              <a:gd name="T8" fmla="*/ 0 w 176"/>
              <a:gd name="T9" fmla="*/ 16 h 144"/>
              <a:gd name="T10" fmla="*/ 0 w 176"/>
              <a:gd name="T11" fmla="*/ 128 h 144"/>
              <a:gd name="T12" fmla="*/ 16 w 176"/>
              <a:gd name="T13" fmla="*/ 144 h 144"/>
              <a:gd name="T14" fmla="*/ 160 w 176"/>
              <a:gd name="T15" fmla="*/ 144 h 144"/>
              <a:gd name="T16" fmla="*/ 176 w 176"/>
              <a:gd name="T17" fmla="*/ 128 h 144"/>
              <a:gd name="T18" fmla="*/ 176 w 176"/>
              <a:gd name="T19" fmla="*/ 32 h 144"/>
              <a:gd name="T20" fmla="*/ 160 w 176"/>
              <a:gd name="T21" fmla="*/ 16 h 144"/>
              <a:gd name="T22" fmla="*/ 168 w 176"/>
              <a:gd name="T23" fmla="*/ 128 h 144"/>
              <a:gd name="T24" fmla="*/ 160 w 176"/>
              <a:gd name="T25" fmla="*/ 136 h 144"/>
              <a:gd name="T26" fmla="*/ 16 w 176"/>
              <a:gd name="T27" fmla="*/ 136 h 144"/>
              <a:gd name="T28" fmla="*/ 8 w 176"/>
              <a:gd name="T29" fmla="*/ 128 h 144"/>
              <a:gd name="T30" fmla="*/ 8 w 176"/>
              <a:gd name="T31" fmla="*/ 48 h 144"/>
              <a:gd name="T32" fmla="*/ 168 w 176"/>
              <a:gd name="T33" fmla="*/ 48 h 144"/>
              <a:gd name="T34" fmla="*/ 168 w 176"/>
              <a:gd name="T35" fmla="*/ 128 h 144"/>
              <a:gd name="T36" fmla="*/ 168 w 176"/>
              <a:gd name="T37" fmla="*/ 40 h 144"/>
              <a:gd name="T38" fmla="*/ 8 w 176"/>
              <a:gd name="T39" fmla="*/ 40 h 144"/>
              <a:gd name="T40" fmla="*/ 8 w 176"/>
              <a:gd name="T41" fmla="*/ 16 h 144"/>
              <a:gd name="T42" fmla="*/ 16 w 176"/>
              <a:gd name="T43" fmla="*/ 8 h 144"/>
              <a:gd name="T44" fmla="*/ 56 w 176"/>
              <a:gd name="T45" fmla="*/ 8 h 144"/>
              <a:gd name="T46" fmla="*/ 88 w 176"/>
              <a:gd name="T47" fmla="*/ 24 h 144"/>
              <a:gd name="T48" fmla="*/ 160 w 176"/>
              <a:gd name="T49" fmla="*/ 24 h 144"/>
              <a:gd name="T50" fmla="*/ 168 w 176"/>
              <a:gd name="T51" fmla="*/ 32 h 144"/>
              <a:gd name="T52" fmla="*/ 168 w 176"/>
              <a:gd name="T53" fmla="*/ 4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44">
                <a:moveTo>
                  <a:pt x="160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72" y="16"/>
                  <a:pt x="72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28"/>
                </a:moveTo>
                <a:cubicBezTo>
                  <a:pt x="168" y="132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48"/>
                  <a:pt x="8" y="48"/>
                  <a:pt x="8" y="48"/>
                </a:cubicBezTo>
                <a:cubicBezTo>
                  <a:pt x="168" y="48"/>
                  <a:pt x="168" y="48"/>
                  <a:pt x="168" y="48"/>
                </a:cubicBezTo>
                <a:lnTo>
                  <a:pt x="168" y="128"/>
                </a:lnTo>
                <a:close/>
                <a:moveTo>
                  <a:pt x="168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8" y="8"/>
                  <a:pt x="68" y="24"/>
                  <a:pt x="88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25" name="Shape 831"/>
          <p:cNvSpPr/>
          <p:nvPr/>
        </p:nvSpPr>
        <p:spPr>
          <a:xfrm>
            <a:off x="4100901" y="2209875"/>
            <a:ext cx="472260" cy="53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>
              <a:lnSpc>
                <a:spcPct val="120000"/>
              </a:lnSpc>
            </a:pPr>
            <a:endParaRPr sz="1350"/>
          </a:p>
        </p:txBody>
      </p:sp>
      <p:sp>
        <p:nvSpPr>
          <p:cNvPr id="26" name="Freeform 49"/>
          <p:cNvSpPr>
            <a:spLocks noEditPoints="1"/>
          </p:cNvSpPr>
          <p:nvPr/>
        </p:nvSpPr>
        <p:spPr bwMode="auto">
          <a:xfrm>
            <a:off x="4207362" y="2365226"/>
            <a:ext cx="259338" cy="256770"/>
          </a:xfrm>
          <a:custGeom>
            <a:avLst/>
            <a:gdLst>
              <a:gd name="T0" fmla="*/ 112 w 176"/>
              <a:gd name="T1" fmla="*/ 118 h 174"/>
              <a:gd name="T2" fmla="*/ 120 w 176"/>
              <a:gd name="T3" fmla="*/ 102 h 174"/>
              <a:gd name="T4" fmla="*/ 64 w 176"/>
              <a:gd name="T5" fmla="*/ 94 h 174"/>
              <a:gd name="T6" fmla="*/ 56 w 176"/>
              <a:gd name="T7" fmla="*/ 110 h 174"/>
              <a:gd name="T8" fmla="*/ 64 w 176"/>
              <a:gd name="T9" fmla="*/ 102 h 174"/>
              <a:gd name="T10" fmla="*/ 112 w 176"/>
              <a:gd name="T11" fmla="*/ 110 h 174"/>
              <a:gd name="T12" fmla="*/ 64 w 176"/>
              <a:gd name="T13" fmla="*/ 102 h 174"/>
              <a:gd name="T14" fmla="*/ 152 w 176"/>
              <a:gd name="T15" fmla="*/ 46 h 174"/>
              <a:gd name="T16" fmla="*/ 128 w 176"/>
              <a:gd name="T17" fmla="*/ 17 h 174"/>
              <a:gd name="T18" fmla="*/ 70 w 176"/>
              <a:gd name="T19" fmla="*/ 4 h 174"/>
              <a:gd name="T20" fmla="*/ 28 w 176"/>
              <a:gd name="T21" fmla="*/ 46 h 174"/>
              <a:gd name="T22" fmla="*/ 0 w 176"/>
              <a:gd name="T23" fmla="*/ 54 h 174"/>
              <a:gd name="T24" fmla="*/ 8 w 176"/>
              <a:gd name="T25" fmla="*/ 78 h 174"/>
              <a:gd name="T26" fmla="*/ 16 w 176"/>
              <a:gd name="T27" fmla="*/ 166 h 174"/>
              <a:gd name="T28" fmla="*/ 152 w 176"/>
              <a:gd name="T29" fmla="*/ 174 h 174"/>
              <a:gd name="T30" fmla="*/ 160 w 176"/>
              <a:gd name="T31" fmla="*/ 78 h 174"/>
              <a:gd name="T32" fmla="*/ 176 w 176"/>
              <a:gd name="T33" fmla="*/ 70 h 174"/>
              <a:gd name="T34" fmla="*/ 168 w 176"/>
              <a:gd name="T35" fmla="*/ 46 h 174"/>
              <a:gd name="T36" fmla="*/ 140 w 176"/>
              <a:gd name="T37" fmla="*/ 30 h 174"/>
              <a:gd name="T38" fmla="*/ 143 w 176"/>
              <a:gd name="T39" fmla="*/ 46 h 174"/>
              <a:gd name="T40" fmla="*/ 134 w 176"/>
              <a:gd name="T41" fmla="*/ 40 h 174"/>
              <a:gd name="T42" fmla="*/ 124 w 176"/>
              <a:gd name="T43" fmla="*/ 34 h 174"/>
              <a:gd name="T44" fmla="*/ 115 w 176"/>
              <a:gd name="T45" fmla="*/ 30 h 174"/>
              <a:gd name="T46" fmla="*/ 130 w 176"/>
              <a:gd name="T47" fmla="*/ 24 h 174"/>
              <a:gd name="T48" fmla="*/ 74 w 176"/>
              <a:gd name="T49" fmla="*/ 46 h 174"/>
              <a:gd name="T50" fmla="*/ 127 w 176"/>
              <a:gd name="T51" fmla="*/ 46 h 174"/>
              <a:gd name="T52" fmla="*/ 66 w 176"/>
              <a:gd name="T53" fmla="*/ 11 h 174"/>
              <a:gd name="T54" fmla="*/ 65 w 176"/>
              <a:gd name="T55" fmla="*/ 46 h 174"/>
              <a:gd name="T56" fmla="*/ 46 w 176"/>
              <a:gd name="T57" fmla="*/ 46 h 174"/>
              <a:gd name="T58" fmla="*/ 37 w 176"/>
              <a:gd name="T59" fmla="*/ 46 h 174"/>
              <a:gd name="T60" fmla="*/ 152 w 176"/>
              <a:gd name="T61" fmla="*/ 166 h 174"/>
              <a:gd name="T62" fmla="*/ 24 w 176"/>
              <a:gd name="T63" fmla="*/ 78 h 174"/>
              <a:gd name="T64" fmla="*/ 152 w 176"/>
              <a:gd name="T65" fmla="*/ 166 h 174"/>
              <a:gd name="T66" fmla="*/ 8 w 176"/>
              <a:gd name="T67" fmla="*/ 70 h 174"/>
              <a:gd name="T68" fmla="*/ 168 w 176"/>
              <a:gd name="T69" fmla="*/ 54 h 174"/>
              <a:gd name="T70" fmla="*/ 69 w 176"/>
              <a:gd name="T71" fmla="*/ 22 h 174"/>
              <a:gd name="T72" fmla="*/ 58 w 176"/>
              <a:gd name="T73" fmla="*/ 25 h 174"/>
              <a:gd name="T74" fmla="*/ 69 w 176"/>
              <a:gd name="T75" fmla="*/ 22 h 174"/>
              <a:gd name="T76" fmla="*/ 54 w 176"/>
              <a:gd name="T77" fmla="*/ 32 h 174"/>
              <a:gd name="T78" fmla="*/ 57 w 176"/>
              <a:gd name="T79" fmla="*/ 4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4">
                <a:moveTo>
                  <a:pt x="64" y="118"/>
                </a:moveTo>
                <a:cubicBezTo>
                  <a:pt x="112" y="118"/>
                  <a:pt x="112" y="118"/>
                  <a:pt x="112" y="118"/>
                </a:cubicBezTo>
                <a:cubicBezTo>
                  <a:pt x="116" y="118"/>
                  <a:pt x="120" y="114"/>
                  <a:pt x="120" y="110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98"/>
                  <a:pt x="116" y="94"/>
                  <a:pt x="112" y="94"/>
                </a:cubicBezTo>
                <a:cubicBezTo>
                  <a:pt x="64" y="94"/>
                  <a:pt x="64" y="94"/>
                  <a:pt x="64" y="94"/>
                </a:cubicBezTo>
                <a:cubicBezTo>
                  <a:pt x="60" y="94"/>
                  <a:pt x="56" y="98"/>
                  <a:pt x="56" y="102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4"/>
                  <a:pt x="60" y="118"/>
                  <a:pt x="64" y="118"/>
                </a:cubicBezTo>
                <a:moveTo>
                  <a:pt x="64" y="102"/>
                </a:moveTo>
                <a:cubicBezTo>
                  <a:pt x="112" y="102"/>
                  <a:pt x="112" y="102"/>
                  <a:pt x="112" y="102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64" y="110"/>
                  <a:pt x="64" y="110"/>
                  <a:pt x="64" y="110"/>
                </a:cubicBezTo>
                <a:lnTo>
                  <a:pt x="64" y="102"/>
                </a:lnTo>
                <a:close/>
                <a:moveTo>
                  <a:pt x="168" y="46"/>
                </a:moveTo>
                <a:cubicBezTo>
                  <a:pt x="152" y="46"/>
                  <a:pt x="152" y="46"/>
                  <a:pt x="152" y="46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45" y="19"/>
                  <a:pt x="136" y="14"/>
                  <a:pt x="128" y="17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70" y="4"/>
                  <a:pt x="70" y="4"/>
                  <a:pt x="70" y="4"/>
                </a:cubicBezTo>
                <a:cubicBezTo>
                  <a:pt x="63" y="0"/>
                  <a:pt x="53" y="2"/>
                  <a:pt x="49" y="10"/>
                </a:cubicBezTo>
                <a:cubicBezTo>
                  <a:pt x="28" y="46"/>
                  <a:pt x="28" y="46"/>
                  <a:pt x="2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4" y="46"/>
                  <a:pt x="0" y="50"/>
                  <a:pt x="0" y="5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4" y="78"/>
                  <a:pt x="8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6" y="170"/>
                  <a:pt x="20" y="174"/>
                  <a:pt x="24" y="174"/>
                </a:cubicBezTo>
                <a:cubicBezTo>
                  <a:pt x="152" y="174"/>
                  <a:pt x="152" y="174"/>
                  <a:pt x="152" y="174"/>
                </a:cubicBezTo>
                <a:cubicBezTo>
                  <a:pt x="156" y="174"/>
                  <a:pt x="160" y="170"/>
                  <a:pt x="160" y="166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2" y="78"/>
                  <a:pt x="176" y="74"/>
                  <a:pt x="176" y="70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50"/>
                  <a:pt x="172" y="46"/>
                  <a:pt x="168" y="46"/>
                </a:cubicBezTo>
                <a:moveTo>
                  <a:pt x="130" y="24"/>
                </a:moveTo>
                <a:cubicBezTo>
                  <a:pt x="134" y="23"/>
                  <a:pt x="138" y="26"/>
                  <a:pt x="140" y="30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33" y="40"/>
                  <a:pt x="133" y="40"/>
                  <a:pt x="133" y="40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5"/>
                  <a:pt x="124" y="35"/>
                  <a:pt x="124" y="35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28"/>
                  <a:pt x="114" y="28"/>
                  <a:pt x="114" y="28"/>
                </a:cubicBezTo>
                <a:lnTo>
                  <a:pt x="130" y="24"/>
                </a:lnTo>
                <a:close/>
                <a:moveTo>
                  <a:pt x="127" y="46"/>
                </a:moveTo>
                <a:cubicBezTo>
                  <a:pt x="74" y="46"/>
                  <a:pt x="74" y="46"/>
                  <a:pt x="74" y="46"/>
                </a:cubicBezTo>
                <a:cubicBezTo>
                  <a:pt x="87" y="23"/>
                  <a:pt x="87" y="23"/>
                  <a:pt x="87" y="23"/>
                </a:cubicBezTo>
                <a:lnTo>
                  <a:pt x="127" y="46"/>
                </a:lnTo>
                <a:close/>
                <a:moveTo>
                  <a:pt x="56" y="14"/>
                </a:moveTo>
                <a:cubicBezTo>
                  <a:pt x="58" y="10"/>
                  <a:pt x="63" y="9"/>
                  <a:pt x="66" y="11"/>
                </a:cubicBezTo>
                <a:cubicBezTo>
                  <a:pt x="80" y="19"/>
                  <a:pt x="80" y="19"/>
                  <a:pt x="80" y="19"/>
                </a:cubicBezTo>
                <a:cubicBezTo>
                  <a:pt x="65" y="46"/>
                  <a:pt x="65" y="46"/>
                  <a:pt x="65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37" y="46"/>
                  <a:pt x="37" y="46"/>
                  <a:pt x="37" y="46"/>
                </a:cubicBezTo>
                <a:lnTo>
                  <a:pt x="56" y="14"/>
                </a:lnTo>
                <a:close/>
                <a:moveTo>
                  <a:pt x="152" y="166"/>
                </a:moveTo>
                <a:cubicBezTo>
                  <a:pt x="24" y="166"/>
                  <a:pt x="24" y="166"/>
                  <a:pt x="24" y="166"/>
                </a:cubicBezTo>
                <a:cubicBezTo>
                  <a:pt x="24" y="78"/>
                  <a:pt x="24" y="78"/>
                  <a:pt x="24" y="78"/>
                </a:cubicBezTo>
                <a:cubicBezTo>
                  <a:pt x="152" y="78"/>
                  <a:pt x="152" y="78"/>
                  <a:pt x="152" y="78"/>
                </a:cubicBezTo>
                <a:lnTo>
                  <a:pt x="152" y="166"/>
                </a:lnTo>
                <a:close/>
                <a:moveTo>
                  <a:pt x="168" y="70"/>
                </a:moveTo>
                <a:cubicBezTo>
                  <a:pt x="8" y="70"/>
                  <a:pt x="8" y="70"/>
                  <a:pt x="8" y="70"/>
                </a:cubicBezTo>
                <a:cubicBezTo>
                  <a:pt x="8" y="54"/>
                  <a:pt x="8" y="54"/>
                  <a:pt x="8" y="54"/>
                </a:cubicBezTo>
                <a:cubicBezTo>
                  <a:pt x="168" y="54"/>
                  <a:pt x="168" y="54"/>
                  <a:pt x="168" y="54"/>
                </a:cubicBezTo>
                <a:lnTo>
                  <a:pt x="168" y="70"/>
                </a:lnTo>
                <a:close/>
                <a:moveTo>
                  <a:pt x="69" y="22"/>
                </a:moveTo>
                <a:cubicBezTo>
                  <a:pt x="62" y="18"/>
                  <a:pt x="62" y="18"/>
                  <a:pt x="62" y="18"/>
                </a:cubicBezTo>
                <a:cubicBezTo>
                  <a:pt x="58" y="25"/>
                  <a:pt x="58" y="25"/>
                  <a:pt x="58" y="25"/>
                </a:cubicBezTo>
                <a:cubicBezTo>
                  <a:pt x="65" y="29"/>
                  <a:pt x="65" y="29"/>
                  <a:pt x="65" y="29"/>
                </a:cubicBezTo>
                <a:lnTo>
                  <a:pt x="69" y="22"/>
                </a:lnTo>
                <a:close/>
                <a:moveTo>
                  <a:pt x="61" y="36"/>
                </a:moveTo>
                <a:cubicBezTo>
                  <a:pt x="54" y="32"/>
                  <a:pt x="54" y="32"/>
                  <a:pt x="54" y="32"/>
                </a:cubicBezTo>
                <a:cubicBezTo>
                  <a:pt x="50" y="39"/>
                  <a:pt x="50" y="39"/>
                  <a:pt x="50" y="39"/>
                </a:cubicBezTo>
                <a:cubicBezTo>
                  <a:pt x="57" y="43"/>
                  <a:pt x="57" y="43"/>
                  <a:pt x="57" y="43"/>
                </a:cubicBezTo>
                <a:lnTo>
                  <a:pt x="61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27" name="Freeform 71"/>
          <p:cNvSpPr>
            <a:spLocks noEditPoints="1"/>
          </p:cNvSpPr>
          <p:nvPr/>
        </p:nvSpPr>
        <p:spPr bwMode="auto">
          <a:xfrm>
            <a:off x="5381556" y="3155621"/>
            <a:ext cx="334021" cy="334021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8 h 176"/>
              <a:gd name="T12" fmla="*/ 142 w 176"/>
              <a:gd name="T13" fmla="*/ 29 h 176"/>
              <a:gd name="T14" fmla="*/ 122 w 176"/>
              <a:gd name="T15" fmla="*/ 49 h 176"/>
              <a:gd name="T16" fmla="*/ 88 w 176"/>
              <a:gd name="T17" fmla="*/ 36 h 176"/>
              <a:gd name="T18" fmla="*/ 54 w 176"/>
              <a:gd name="T19" fmla="*/ 49 h 176"/>
              <a:gd name="T20" fmla="*/ 34 w 176"/>
              <a:gd name="T21" fmla="*/ 29 h 176"/>
              <a:gd name="T22" fmla="*/ 88 w 176"/>
              <a:gd name="T23" fmla="*/ 8 h 176"/>
              <a:gd name="T24" fmla="*/ 132 w 176"/>
              <a:gd name="T25" fmla="*/ 88 h 176"/>
              <a:gd name="T26" fmla="*/ 88 w 176"/>
              <a:gd name="T27" fmla="*/ 132 h 176"/>
              <a:gd name="T28" fmla="*/ 44 w 176"/>
              <a:gd name="T29" fmla="*/ 88 h 176"/>
              <a:gd name="T30" fmla="*/ 88 w 176"/>
              <a:gd name="T31" fmla="*/ 44 h 176"/>
              <a:gd name="T32" fmla="*/ 132 w 176"/>
              <a:gd name="T33" fmla="*/ 88 h 176"/>
              <a:gd name="T34" fmla="*/ 8 w 176"/>
              <a:gd name="T35" fmla="*/ 88 h 176"/>
              <a:gd name="T36" fmla="*/ 29 w 176"/>
              <a:gd name="T37" fmla="*/ 34 h 176"/>
              <a:gd name="T38" fmla="*/ 49 w 176"/>
              <a:gd name="T39" fmla="*/ 54 h 176"/>
              <a:gd name="T40" fmla="*/ 36 w 176"/>
              <a:gd name="T41" fmla="*/ 88 h 176"/>
              <a:gd name="T42" fmla="*/ 49 w 176"/>
              <a:gd name="T43" fmla="*/ 122 h 176"/>
              <a:gd name="T44" fmla="*/ 29 w 176"/>
              <a:gd name="T45" fmla="*/ 142 h 176"/>
              <a:gd name="T46" fmla="*/ 8 w 176"/>
              <a:gd name="T47" fmla="*/ 88 h 176"/>
              <a:gd name="T48" fmla="*/ 88 w 176"/>
              <a:gd name="T49" fmla="*/ 168 h 176"/>
              <a:gd name="T50" fmla="*/ 34 w 176"/>
              <a:gd name="T51" fmla="*/ 147 h 176"/>
              <a:gd name="T52" fmla="*/ 54 w 176"/>
              <a:gd name="T53" fmla="*/ 127 h 176"/>
              <a:gd name="T54" fmla="*/ 88 w 176"/>
              <a:gd name="T55" fmla="*/ 140 h 176"/>
              <a:gd name="T56" fmla="*/ 122 w 176"/>
              <a:gd name="T57" fmla="*/ 127 h 176"/>
              <a:gd name="T58" fmla="*/ 142 w 176"/>
              <a:gd name="T59" fmla="*/ 147 h 176"/>
              <a:gd name="T60" fmla="*/ 88 w 176"/>
              <a:gd name="T61" fmla="*/ 168 h 176"/>
              <a:gd name="T62" fmla="*/ 147 w 176"/>
              <a:gd name="T63" fmla="*/ 142 h 176"/>
              <a:gd name="T64" fmla="*/ 127 w 176"/>
              <a:gd name="T65" fmla="*/ 122 h 176"/>
              <a:gd name="T66" fmla="*/ 140 w 176"/>
              <a:gd name="T67" fmla="*/ 88 h 176"/>
              <a:gd name="T68" fmla="*/ 127 w 176"/>
              <a:gd name="T69" fmla="*/ 54 h 176"/>
              <a:gd name="T70" fmla="*/ 147 w 176"/>
              <a:gd name="T71" fmla="*/ 34 h 176"/>
              <a:gd name="T72" fmla="*/ 168 w 176"/>
              <a:gd name="T73" fmla="*/ 88 h 176"/>
              <a:gd name="T74" fmla="*/ 147 w 176"/>
              <a:gd name="T75" fmla="*/ 14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8"/>
                </a:moveTo>
                <a:cubicBezTo>
                  <a:pt x="109" y="8"/>
                  <a:pt x="127" y="16"/>
                  <a:pt x="142" y="29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3" y="41"/>
                  <a:pt x="101" y="36"/>
                  <a:pt x="88" y="36"/>
                </a:cubicBezTo>
                <a:cubicBezTo>
                  <a:pt x="75" y="36"/>
                  <a:pt x="63" y="41"/>
                  <a:pt x="54" y="49"/>
                </a:cubicBezTo>
                <a:cubicBezTo>
                  <a:pt x="34" y="29"/>
                  <a:pt x="34" y="29"/>
                  <a:pt x="34" y="29"/>
                </a:cubicBezTo>
                <a:cubicBezTo>
                  <a:pt x="49" y="16"/>
                  <a:pt x="67" y="8"/>
                  <a:pt x="88" y="8"/>
                </a:cubicBezTo>
                <a:moveTo>
                  <a:pt x="132" y="88"/>
                </a:moveTo>
                <a:cubicBezTo>
                  <a:pt x="132" y="112"/>
                  <a:pt x="112" y="132"/>
                  <a:pt x="88" y="132"/>
                </a:cubicBezTo>
                <a:cubicBezTo>
                  <a:pt x="64" y="132"/>
                  <a:pt x="44" y="112"/>
                  <a:pt x="44" y="88"/>
                </a:cubicBezTo>
                <a:cubicBezTo>
                  <a:pt x="44" y="64"/>
                  <a:pt x="64" y="44"/>
                  <a:pt x="88" y="44"/>
                </a:cubicBezTo>
                <a:cubicBezTo>
                  <a:pt x="112" y="44"/>
                  <a:pt x="132" y="64"/>
                  <a:pt x="132" y="88"/>
                </a:cubicBezTo>
                <a:moveTo>
                  <a:pt x="8" y="88"/>
                </a:moveTo>
                <a:cubicBezTo>
                  <a:pt x="8" y="67"/>
                  <a:pt x="16" y="49"/>
                  <a:pt x="29" y="34"/>
                </a:cubicBezTo>
                <a:cubicBezTo>
                  <a:pt x="49" y="54"/>
                  <a:pt x="49" y="54"/>
                  <a:pt x="49" y="54"/>
                </a:cubicBezTo>
                <a:cubicBezTo>
                  <a:pt x="41" y="63"/>
                  <a:pt x="36" y="75"/>
                  <a:pt x="36" y="88"/>
                </a:cubicBezTo>
                <a:cubicBezTo>
                  <a:pt x="36" y="101"/>
                  <a:pt x="41" y="113"/>
                  <a:pt x="49" y="122"/>
                </a:cubicBezTo>
                <a:cubicBezTo>
                  <a:pt x="29" y="142"/>
                  <a:pt x="29" y="142"/>
                  <a:pt x="29" y="142"/>
                </a:cubicBezTo>
                <a:cubicBezTo>
                  <a:pt x="16" y="127"/>
                  <a:pt x="8" y="109"/>
                  <a:pt x="8" y="88"/>
                </a:cubicBezTo>
                <a:moveTo>
                  <a:pt x="88" y="168"/>
                </a:moveTo>
                <a:cubicBezTo>
                  <a:pt x="67" y="168"/>
                  <a:pt x="49" y="160"/>
                  <a:pt x="34" y="147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63" y="135"/>
                  <a:pt x="75" y="140"/>
                  <a:pt x="88" y="140"/>
                </a:cubicBezTo>
                <a:cubicBezTo>
                  <a:pt x="101" y="140"/>
                  <a:pt x="113" y="135"/>
                  <a:pt x="122" y="12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27" y="160"/>
                  <a:pt x="109" y="168"/>
                  <a:pt x="88" y="168"/>
                </a:cubicBezTo>
                <a:moveTo>
                  <a:pt x="147" y="142"/>
                </a:moveTo>
                <a:cubicBezTo>
                  <a:pt x="127" y="122"/>
                  <a:pt x="127" y="122"/>
                  <a:pt x="127" y="122"/>
                </a:cubicBezTo>
                <a:cubicBezTo>
                  <a:pt x="135" y="113"/>
                  <a:pt x="140" y="101"/>
                  <a:pt x="140" y="88"/>
                </a:cubicBezTo>
                <a:cubicBezTo>
                  <a:pt x="140" y="75"/>
                  <a:pt x="135" y="63"/>
                  <a:pt x="127" y="54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60" y="49"/>
                  <a:pt x="168" y="67"/>
                  <a:pt x="168" y="88"/>
                </a:cubicBezTo>
                <a:cubicBezTo>
                  <a:pt x="168" y="109"/>
                  <a:pt x="160" y="127"/>
                  <a:pt x="147" y="14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28" name="Freeform 49"/>
          <p:cNvSpPr>
            <a:spLocks noEditPoints="1"/>
          </p:cNvSpPr>
          <p:nvPr/>
        </p:nvSpPr>
        <p:spPr bwMode="auto">
          <a:xfrm>
            <a:off x="4469409" y="3308651"/>
            <a:ext cx="334021" cy="330714"/>
          </a:xfrm>
          <a:custGeom>
            <a:avLst/>
            <a:gdLst>
              <a:gd name="T0" fmla="*/ 112 w 176"/>
              <a:gd name="T1" fmla="*/ 118 h 174"/>
              <a:gd name="T2" fmla="*/ 120 w 176"/>
              <a:gd name="T3" fmla="*/ 102 h 174"/>
              <a:gd name="T4" fmla="*/ 64 w 176"/>
              <a:gd name="T5" fmla="*/ 94 h 174"/>
              <a:gd name="T6" fmla="*/ 56 w 176"/>
              <a:gd name="T7" fmla="*/ 110 h 174"/>
              <a:gd name="T8" fmla="*/ 64 w 176"/>
              <a:gd name="T9" fmla="*/ 102 h 174"/>
              <a:gd name="T10" fmla="*/ 112 w 176"/>
              <a:gd name="T11" fmla="*/ 110 h 174"/>
              <a:gd name="T12" fmla="*/ 64 w 176"/>
              <a:gd name="T13" fmla="*/ 102 h 174"/>
              <a:gd name="T14" fmla="*/ 152 w 176"/>
              <a:gd name="T15" fmla="*/ 46 h 174"/>
              <a:gd name="T16" fmla="*/ 128 w 176"/>
              <a:gd name="T17" fmla="*/ 17 h 174"/>
              <a:gd name="T18" fmla="*/ 70 w 176"/>
              <a:gd name="T19" fmla="*/ 4 h 174"/>
              <a:gd name="T20" fmla="*/ 28 w 176"/>
              <a:gd name="T21" fmla="*/ 46 h 174"/>
              <a:gd name="T22" fmla="*/ 0 w 176"/>
              <a:gd name="T23" fmla="*/ 54 h 174"/>
              <a:gd name="T24" fmla="*/ 8 w 176"/>
              <a:gd name="T25" fmla="*/ 78 h 174"/>
              <a:gd name="T26" fmla="*/ 16 w 176"/>
              <a:gd name="T27" fmla="*/ 166 h 174"/>
              <a:gd name="T28" fmla="*/ 152 w 176"/>
              <a:gd name="T29" fmla="*/ 174 h 174"/>
              <a:gd name="T30" fmla="*/ 160 w 176"/>
              <a:gd name="T31" fmla="*/ 78 h 174"/>
              <a:gd name="T32" fmla="*/ 176 w 176"/>
              <a:gd name="T33" fmla="*/ 70 h 174"/>
              <a:gd name="T34" fmla="*/ 168 w 176"/>
              <a:gd name="T35" fmla="*/ 46 h 174"/>
              <a:gd name="T36" fmla="*/ 140 w 176"/>
              <a:gd name="T37" fmla="*/ 30 h 174"/>
              <a:gd name="T38" fmla="*/ 143 w 176"/>
              <a:gd name="T39" fmla="*/ 46 h 174"/>
              <a:gd name="T40" fmla="*/ 134 w 176"/>
              <a:gd name="T41" fmla="*/ 40 h 174"/>
              <a:gd name="T42" fmla="*/ 124 w 176"/>
              <a:gd name="T43" fmla="*/ 34 h 174"/>
              <a:gd name="T44" fmla="*/ 115 w 176"/>
              <a:gd name="T45" fmla="*/ 30 h 174"/>
              <a:gd name="T46" fmla="*/ 130 w 176"/>
              <a:gd name="T47" fmla="*/ 24 h 174"/>
              <a:gd name="T48" fmla="*/ 74 w 176"/>
              <a:gd name="T49" fmla="*/ 46 h 174"/>
              <a:gd name="T50" fmla="*/ 127 w 176"/>
              <a:gd name="T51" fmla="*/ 46 h 174"/>
              <a:gd name="T52" fmla="*/ 66 w 176"/>
              <a:gd name="T53" fmla="*/ 11 h 174"/>
              <a:gd name="T54" fmla="*/ 65 w 176"/>
              <a:gd name="T55" fmla="*/ 46 h 174"/>
              <a:gd name="T56" fmla="*/ 46 w 176"/>
              <a:gd name="T57" fmla="*/ 46 h 174"/>
              <a:gd name="T58" fmla="*/ 37 w 176"/>
              <a:gd name="T59" fmla="*/ 46 h 174"/>
              <a:gd name="T60" fmla="*/ 152 w 176"/>
              <a:gd name="T61" fmla="*/ 166 h 174"/>
              <a:gd name="T62" fmla="*/ 24 w 176"/>
              <a:gd name="T63" fmla="*/ 78 h 174"/>
              <a:gd name="T64" fmla="*/ 152 w 176"/>
              <a:gd name="T65" fmla="*/ 166 h 174"/>
              <a:gd name="T66" fmla="*/ 8 w 176"/>
              <a:gd name="T67" fmla="*/ 70 h 174"/>
              <a:gd name="T68" fmla="*/ 168 w 176"/>
              <a:gd name="T69" fmla="*/ 54 h 174"/>
              <a:gd name="T70" fmla="*/ 69 w 176"/>
              <a:gd name="T71" fmla="*/ 22 h 174"/>
              <a:gd name="T72" fmla="*/ 58 w 176"/>
              <a:gd name="T73" fmla="*/ 25 h 174"/>
              <a:gd name="T74" fmla="*/ 69 w 176"/>
              <a:gd name="T75" fmla="*/ 22 h 174"/>
              <a:gd name="T76" fmla="*/ 54 w 176"/>
              <a:gd name="T77" fmla="*/ 32 h 174"/>
              <a:gd name="T78" fmla="*/ 57 w 176"/>
              <a:gd name="T79" fmla="*/ 4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4">
                <a:moveTo>
                  <a:pt x="64" y="118"/>
                </a:moveTo>
                <a:cubicBezTo>
                  <a:pt x="112" y="118"/>
                  <a:pt x="112" y="118"/>
                  <a:pt x="112" y="118"/>
                </a:cubicBezTo>
                <a:cubicBezTo>
                  <a:pt x="116" y="118"/>
                  <a:pt x="120" y="114"/>
                  <a:pt x="120" y="110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98"/>
                  <a:pt x="116" y="94"/>
                  <a:pt x="112" y="94"/>
                </a:cubicBezTo>
                <a:cubicBezTo>
                  <a:pt x="64" y="94"/>
                  <a:pt x="64" y="94"/>
                  <a:pt x="64" y="94"/>
                </a:cubicBezTo>
                <a:cubicBezTo>
                  <a:pt x="60" y="94"/>
                  <a:pt x="56" y="98"/>
                  <a:pt x="56" y="102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4"/>
                  <a:pt x="60" y="118"/>
                  <a:pt x="64" y="118"/>
                </a:cubicBezTo>
                <a:moveTo>
                  <a:pt x="64" y="102"/>
                </a:moveTo>
                <a:cubicBezTo>
                  <a:pt x="112" y="102"/>
                  <a:pt x="112" y="102"/>
                  <a:pt x="112" y="102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64" y="110"/>
                  <a:pt x="64" y="110"/>
                  <a:pt x="64" y="110"/>
                </a:cubicBezTo>
                <a:lnTo>
                  <a:pt x="64" y="102"/>
                </a:lnTo>
                <a:close/>
                <a:moveTo>
                  <a:pt x="168" y="46"/>
                </a:moveTo>
                <a:cubicBezTo>
                  <a:pt x="152" y="46"/>
                  <a:pt x="152" y="46"/>
                  <a:pt x="152" y="46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45" y="19"/>
                  <a:pt x="136" y="14"/>
                  <a:pt x="128" y="17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70" y="4"/>
                  <a:pt x="70" y="4"/>
                  <a:pt x="70" y="4"/>
                </a:cubicBezTo>
                <a:cubicBezTo>
                  <a:pt x="63" y="0"/>
                  <a:pt x="53" y="2"/>
                  <a:pt x="49" y="10"/>
                </a:cubicBezTo>
                <a:cubicBezTo>
                  <a:pt x="28" y="46"/>
                  <a:pt x="28" y="46"/>
                  <a:pt x="2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4" y="46"/>
                  <a:pt x="0" y="50"/>
                  <a:pt x="0" y="5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4" y="78"/>
                  <a:pt x="8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6" y="170"/>
                  <a:pt x="20" y="174"/>
                  <a:pt x="24" y="174"/>
                </a:cubicBezTo>
                <a:cubicBezTo>
                  <a:pt x="152" y="174"/>
                  <a:pt x="152" y="174"/>
                  <a:pt x="152" y="174"/>
                </a:cubicBezTo>
                <a:cubicBezTo>
                  <a:pt x="156" y="174"/>
                  <a:pt x="160" y="170"/>
                  <a:pt x="160" y="166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2" y="78"/>
                  <a:pt x="176" y="74"/>
                  <a:pt x="176" y="70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50"/>
                  <a:pt x="172" y="46"/>
                  <a:pt x="168" y="46"/>
                </a:cubicBezTo>
                <a:moveTo>
                  <a:pt x="130" y="24"/>
                </a:moveTo>
                <a:cubicBezTo>
                  <a:pt x="134" y="23"/>
                  <a:pt x="138" y="26"/>
                  <a:pt x="140" y="30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33" y="40"/>
                  <a:pt x="133" y="40"/>
                  <a:pt x="133" y="40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5"/>
                  <a:pt x="124" y="35"/>
                  <a:pt x="124" y="35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28"/>
                  <a:pt x="114" y="28"/>
                  <a:pt x="114" y="28"/>
                </a:cubicBezTo>
                <a:lnTo>
                  <a:pt x="130" y="24"/>
                </a:lnTo>
                <a:close/>
                <a:moveTo>
                  <a:pt x="127" y="46"/>
                </a:moveTo>
                <a:cubicBezTo>
                  <a:pt x="74" y="46"/>
                  <a:pt x="74" y="46"/>
                  <a:pt x="74" y="46"/>
                </a:cubicBezTo>
                <a:cubicBezTo>
                  <a:pt x="87" y="23"/>
                  <a:pt x="87" y="23"/>
                  <a:pt x="87" y="23"/>
                </a:cubicBezTo>
                <a:lnTo>
                  <a:pt x="127" y="46"/>
                </a:lnTo>
                <a:close/>
                <a:moveTo>
                  <a:pt x="56" y="14"/>
                </a:moveTo>
                <a:cubicBezTo>
                  <a:pt x="58" y="10"/>
                  <a:pt x="63" y="9"/>
                  <a:pt x="66" y="11"/>
                </a:cubicBezTo>
                <a:cubicBezTo>
                  <a:pt x="80" y="19"/>
                  <a:pt x="80" y="19"/>
                  <a:pt x="80" y="19"/>
                </a:cubicBezTo>
                <a:cubicBezTo>
                  <a:pt x="65" y="46"/>
                  <a:pt x="65" y="46"/>
                  <a:pt x="65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37" y="46"/>
                  <a:pt x="37" y="46"/>
                  <a:pt x="37" y="46"/>
                </a:cubicBezTo>
                <a:lnTo>
                  <a:pt x="56" y="14"/>
                </a:lnTo>
                <a:close/>
                <a:moveTo>
                  <a:pt x="152" y="166"/>
                </a:moveTo>
                <a:cubicBezTo>
                  <a:pt x="24" y="166"/>
                  <a:pt x="24" y="166"/>
                  <a:pt x="24" y="166"/>
                </a:cubicBezTo>
                <a:cubicBezTo>
                  <a:pt x="24" y="78"/>
                  <a:pt x="24" y="78"/>
                  <a:pt x="24" y="78"/>
                </a:cubicBezTo>
                <a:cubicBezTo>
                  <a:pt x="152" y="78"/>
                  <a:pt x="152" y="78"/>
                  <a:pt x="152" y="78"/>
                </a:cubicBezTo>
                <a:lnTo>
                  <a:pt x="152" y="166"/>
                </a:lnTo>
                <a:close/>
                <a:moveTo>
                  <a:pt x="168" y="70"/>
                </a:moveTo>
                <a:cubicBezTo>
                  <a:pt x="8" y="70"/>
                  <a:pt x="8" y="70"/>
                  <a:pt x="8" y="70"/>
                </a:cubicBezTo>
                <a:cubicBezTo>
                  <a:pt x="8" y="54"/>
                  <a:pt x="8" y="54"/>
                  <a:pt x="8" y="54"/>
                </a:cubicBezTo>
                <a:cubicBezTo>
                  <a:pt x="168" y="54"/>
                  <a:pt x="168" y="54"/>
                  <a:pt x="168" y="54"/>
                </a:cubicBezTo>
                <a:lnTo>
                  <a:pt x="168" y="70"/>
                </a:lnTo>
                <a:close/>
                <a:moveTo>
                  <a:pt x="69" y="22"/>
                </a:moveTo>
                <a:cubicBezTo>
                  <a:pt x="62" y="18"/>
                  <a:pt x="62" y="18"/>
                  <a:pt x="62" y="18"/>
                </a:cubicBezTo>
                <a:cubicBezTo>
                  <a:pt x="58" y="25"/>
                  <a:pt x="58" y="25"/>
                  <a:pt x="58" y="25"/>
                </a:cubicBezTo>
                <a:cubicBezTo>
                  <a:pt x="65" y="29"/>
                  <a:pt x="65" y="29"/>
                  <a:pt x="65" y="29"/>
                </a:cubicBezTo>
                <a:lnTo>
                  <a:pt x="69" y="22"/>
                </a:lnTo>
                <a:close/>
                <a:moveTo>
                  <a:pt x="61" y="36"/>
                </a:moveTo>
                <a:cubicBezTo>
                  <a:pt x="54" y="32"/>
                  <a:pt x="54" y="32"/>
                  <a:pt x="54" y="32"/>
                </a:cubicBezTo>
                <a:cubicBezTo>
                  <a:pt x="50" y="39"/>
                  <a:pt x="50" y="39"/>
                  <a:pt x="50" y="39"/>
                </a:cubicBezTo>
                <a:cubicBezTo>
                  <a:pt x="57" y="43"/>
                  <a:pt x="57" y="43"/>
                  <a:pt x="57" y="43"/>
                </a:cubicBezTo>
                <a:lnTo>
                  <a:pt x="61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29" name="Freeform 89"/>
          <p:cNvSpPr>
            <a:spLocks noEditPoints="1"/>
          </p:cNvSpPr>
          <p:nvPr/>
        </p:nvSpPr>
        <p:spPr bwMode="auto">
          <a:xfrm>
            <a:off x="6426946" y="3186209"/>
            <a:ext cx="334021" cy="272842"/>
          </a:xfrm>
          <a:custGeom>
            <a:avLst/>
            <a:gdLst>
              <a:gd name="T0" fmla="*/ 160 w 176"/>
              <a:gd name="T1" fmla="*/ 16 h 144"/>
              <a:gd name="T2" fmla="*/ 88 w 176"/>
              <a:gd name="T3" fmla="*/ 16 h 144"/>
              <a:gd name="T4" fmla="*/ 56 w 176"/>
              <a:gd name="T5" fmla="*/ 0 h 144"/>
              <a:gd name="T6" fmla="*/ 16 w 176"/>
              <a:gd name="T7" fmla="*/ 0 h 144"/>
              <a:gd name="T8" fmla="*/ 0 w 176"/>
              <a:gd name="T9" fmla="*/ 16 h 144"/>
              <a:gd name="T10" fmla="*/ 0 w 176"/>
              <a:gd name="T11" fmla="*/ 128 h 144"/>
              <a:gd name="T12" fmla="*/ 16 w 176"/>
              <a:gd name="T13" fmla="*/ 144 h 144"/>
              <a:gd name="T14" fmla="*/ 160 w 176"/>
              <a:gd name="T15" fmla="*/ 144 h 144"/>
              <a:gd name="T16" fmla="*/ 176 w 176"/>
              <a:gd name="T17" fmla="*/ 128 h 144"/>
              <a:gd name="T18" fmla="*/ 176 w 176"/>
              <a:gd name="T19" fmla="*/ 32 h 144"/>
              <a:gd name="T20" fmla="*/ 160 w 176"/>
              <a:gd name="T21" fmla="*/ 16 h 144"/>
              <a:gd name="T22" fmla="*/ 168 w 176"/>
              <a:gd name="T23" fmla="*/ 128 h 144"/>
              <a:gd name="T24" fmla="*/ 160 w 176"/>
              <a:gd name="T25" fmla="*/ 136 h 144"/>
              <a:gd name="T26" fmla="*/ 16 w 176"/>
              <a:gd name="T27" fmla="*/ 136 h 144"/>
              <a:gd name="T28" fmla="*/ 8 w 176"/>
              <a:gd name="T29" fmla="*/ 128 h 144"/>
              <a:gd name="T30" fmla="*/ 8 w 176"/>
              <a:gd name="T31" fmla="*/ 48 h 144"/>
              <a:gd name="T32" fmla="*/ 168 w 176"/>
              <a:gd name="T33" fmla="*/ 48 h 144"/>
              <a:gd name="T34" fmla="*/ 168 w 176"/>
              <a:gd name="T35" fmla="*/ 128 h 144"/>
              <a:gd name="T36" fmla="*/ 168 w 176"/>
              <a:gd name="T37" fmla="*/ 40 h 144"/>
              <a:gd name="T38" fmla="*/ 8 w 176"/>
              <a:gd name="T39" fmla="*/ 40 h 144"/>
              <a:gd name="T40" fmla="*/ 8 w 176"/>
              <a:gd name="T41" fmla="*/ 16 h 144"/>
              <a:gd name="T42" fmla="*/ 16 w 176"/>
              <a:gd name="T43" fmla="*/ 8 h 144"/>
              <a:gd name="T44" fmla="*/ 56 w 176"/>
              <a:gd name="T45" fmla="*/ 8 h 144"/>
              <a:gd name="T46" fmla="*/ 88 w 176"/>
              <a:gd name="T47" fmla="*/ 24 h 144"/>
              <a:gd name="T48" fmla="*/ 160 w 176"/>
              <a:gd name="T49" fmla="*/ 24 h 144"/>
              <a:gd name="T50" fmla="*/ 168 w 176"/>
              <a:gd name="T51" fmla="*/ 32 h 144"/>
              <a:gd name="T52" fmla="*/ 168 w 176"/>
              <a:gd name="T53" fmla="*/ 4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44">
                <a:moveTo>
                  <a:pt x="160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72" y="16"/>
                  <a:pt x="72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28"/>
                </a:moveTo>
                <a:cubicBezTo>
                  <a:pt x="168" y="132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48"/>
                  <a:pt x="8" y="48"/>
                  <a:pt x="8" y="48"/>
                </a:cubicBezTo>
                <a:cubicBezTo>
                  <a:pt x="168" y="48"/>
                  <a:pt x="168" y="48"/>
                  <a:pt x="168" y="48"/>
                </a:cubicBezTo>
                <a:lnTo>
                  <a:pt x="168" y="128"/>
                </a:lnTo>
                <a:close/>
                <a:moveTo>
                  <a:pt x="168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8" y="8"/>
                  <a:pt x="68" y="24"/>
                  <a:pt x="88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30" name="Freeform 83"/>
          <p:cNvSpPr>
            <a:spLocks noEditPoints="1"/>
          </p:cNvSpPr>
          <p:nvPr/>
        </p:nvSpPr>
        <p:spPr bwMode="auto">
          <a:xfrm>
            <a:off x="7341690" y="3305636"/>
            <a:ext cx="334021" cy="272842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31" name="TextBox 13"/>
          <p:cNvSpPr txBox="1"/>
          <p:nvPr/>
        </p:nvSpPr>
        <p:spPr>
          <a:xfrm>
            <a:off x="2260442" y="1892987"/>
            <a:ext cx="1445195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系统</a:t>
            </a: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设计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260442" y="2231010"/>
            <a:ext cx="1607785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需求分析，架构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设计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2260442" y="3651131"/>
            <a:ext cx="1445195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系统</a:t>
            </a: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实现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2260442" y="3989154"/>
            <a:ext cx="1607785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代码实现，需求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实现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8488340" y="1892987"/>
            <a:ext cx="1445195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性能</a:t>
            </a:r>
            <a:r>
              <a:rPr lang="zh-CN" altLang="en-US" b="1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优化</a:t>
            </a:r>
            <a:endParaRPr lang="zh-CN" altLang="en-US" b="1">
              <a:solidFill>
                <a:schemeClr val="tx1">
                  <a:lumMod val="7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8325750" y="2231010"/>
            <a:ext cx="1607785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页面响应，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qps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提升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8488340" y="3651131"/>
            <a:ext cx="1445195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系统</a:t>
            </a: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测试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8" name="TextBox 13"/>
          <p:cNvSpPr txBox="1"/>
          <p:nvPr/>
        </p:nvSpPr>
        <p:spPr>
          <a:xfrm>
            <a:off x="8325750" y="3989154"/>
            <a:ext cx="1607785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需求测试，安全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测试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9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论文框架与内容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70185" y="2325174"/>
            <a:ext cx="741680" cy="741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41025" y="234577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68425" y="2325174"/>
            <a:ext cx="741680" cy="7416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839265" y="234577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166665" y="2325174"/>
            <a:ext cx="741680" cy="741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8537505" y="234577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8915" y="2290816"/>
            <a:ext cx="45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4192" y="2280515"/>
            <a:ext cx="45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09469" y="2290816"/>
            <a:ext cx="465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1414140" y="253755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通用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前端</a:t>
            </a:r>
            <a:endParaRPr lang="zh-CN" altLang="en-US" sz="20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5112380" y="253755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通用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后端</a:t>
            </a:r>
            <a:endParaRPr lang="zh-CN" altLang="en-US" sz="2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10620" y="253755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视频问诊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服务</a:t>
            </a:r>
            <a:endParaRPr lang="zh-CN" altLang="en-US" sz="2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4402" y="3608888"/>
            <a:ext cx="2497557" cy="6642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用户页面可视化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前端页面响应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视图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5032642" y="3608888"/>
            <a:ext cx="2497557" cy="9963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功能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需求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登录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注册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角色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鉴权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8730882" y="3608888"/>
            <a:ext cx="2497557" cy="9963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webRtc</a:t>
            </a:r>
            <a:endParaRPr lang="en-US" altLang="zh-CN">
              <a:solidFill>
                <a:schemeClr val="tx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视频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问诊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服务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拆分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不完整圆 16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57903" y="182150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系统框架与内容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4097885" y="3421821"/>
            <a:ext cx="2263775" cy="1336675"/>
          </a:xfrm>
          <a:custGeom>
            <a:avLst/>
            <a:gdLst>
              <a:gd name="T0" fmla="*/ 0 w 356"/>
              <a:gd name="T1" fmla="*/ 209 h 209"/>
              <a:gd name="T2" fmla="*/ 356 w 356"/>
              <a:gd name="T3" fmla="*/ 209 h 209"/>
              <a:gd name="T4" fmla="*/ 68 w 356"/>
              <a:gd name="T5" fmla="*/ 0 h 209"/>
              <a:gd name="T6" fmla="*/ 0 w 356"/>
              <a:gd name="T7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209">
                <a:moveTo>
                  <a:pt x="0" y="209"/>
                </a:moveTo>
                <a:cubicBezTo>
                  <a:pt x="356" y="209"/>
                  <a:pt x="356" y="209"/>
                  <a:pt x="356" y="209"/>
                </a:cubicBezTo>
                <a:cubicBezTo>
                  <a:pt x="68" y="0"/>
                  <a:pt x="68" y="0"/>
                  <a:pt x="68" y="0"/>
                </a:cubicBezTo>
                <a:cubicBezTo>
                  <a:pt x="25" y="58"/>
                  <a:pt x="0" y="131"/>
                  <a:pt x="0" y="2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  <a:cs typeface="+mn-cs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4543973" y="3908006"/>
            <a:ext cx="65594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300">
                <a:solidFill>
                  <a:srgbClr val="FFFFFF"/>
                </a:solidFill>
                <a:latin typeface="Source Sans Pro"/>
              </a:rPr>
              <a:t>01</a:t>
            </a:r>
            <a:endParaRPr lang="en-US" altLang="zh-CN" sz="330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Freeform 9"/>
          <p:cNvSpPr/>
          <p:nvPr/>
        </p:nvSpPr>
        <p:spPr bwMode="auto">
          <a:xfrm>
            <a:off x="4655098" y="2743958"/>
            <a:ext cx="1706562" cy="2014538"/>
          </a:xfrm>
          <a:custGeom>
            <a:avLst/>
            <a:gdLst>
              <a:gd name="T0" fmla="*/ 0 w 268"/>
              <a:gd name="T1" fmla="*/ 121 h 315"/>
              <a:gd name="T2" fmla="*/ 268 w 268"/>
              <a:gd name="T3" fmla="*/ 315 h 315"/>
              <a:gd name="T4" fmla="*/ 165 w 268"/>
              <a:gd name="T5" fmla="*/ 0 h 315"/>
              <a:gd name="T6" fmla="*/ 0 w 268"/>
              <a:gd name="T7" fmla="*/ 12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8" h="315">
                <a:moveTo>
                  <a:pt x="0" y="121"/>
                </a:moveTo>
                <a:cubicBezTo>
                  <a:pt x="268" y="315"/>
                  <a:pt x="268" y="315"/>
                  <a:pt x="268" y="315"/>
                </a:cubicBezTo>
                <a:cubicBezTo>
                  <a:pt x="165" y="0"/>
                  <a:pt x="165" y="0"/>
                  <a:pt x="165" y="0"/>
                </a:cubicBezTo>
                <a:cubicBezTo>
                  <a:pt x="96" y="23"/>
                  <a:pt x="39" y="66"/>
                  <a:pt x="0" y="1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  <a:cs typeface="+mn-cs"/>
            </a:endParaRP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5263023" y="3239886"/>
            <a:ext cx="65594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300">
                <a:solidFill>
                  <a:srgbClr val="FFFFFF"/>
                </a:solidFill>
                <a:latin typeface="Source Sans Pro"/>
              </a:rPr>
              <a:t>02</a:t>
            </a:r>
            <a:endParaRPr lang="en-US" altLang="zh-CN" sz="330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5756823" y="2809046"/>
            <a:ext cx="1203325" cy="1949450"/>
          </a:xfrm>
          <a:custGeom>
            <a:avLst/>
            <a:gdLst>
              <a:gd name="T0" fmla="*/ 95 w 189"/>
              <a:gd name="T1" fmla="*/ 0 h 305"/>
              <a:gd name="T2" fmla="*/ 0 w 189"/>
              <a:gd name="T3" fmla="*/ 15 h 305"/>
              <a:gd name="T4" fmla="*/ 95 w 189"/>
              <a:gd name="T5" fmla="*/ 305 h 305"/>
              <a:gd name="T6" fmla="*/ 189 w 189"/>
              <a:gd name="T7" fmla="*/ 15 h 305"/>
              <a:gd name="T8" fmla="*/ 95 w 189"/>
              <a:gd name="T9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305">
                <a:moveTo>
                  <a:pt x="95" y="0"/>
                </a:moveTo>
                <a:cubicBezTo>
                  <a:pt x="62" y="0"/>
                  <a:pt x="30" y="5"/>
                  <a:pt x="0" y="15"/>
                </a:cubicBezTo>
                <a:cubicBezTo>
                  <a:pt x="95" y="305"/>
                  <a:pt x="95" y="305"/>
                  <a:pt x="95" y="305"/>
                </a:cubicBezTo>
                <a:cubicBezTo>
                  <a:pt x="189" y="15"/>
                  <a:pt x="189" y="15"/>
                  <a:pt x="189" y="15"/>
                </a:cubicBezTo>
                <a:cubicBezTo>
                  <a:pt x="159" y="5"/>
                  <a:pt x="128" y="0"/>
                  <a:pt x="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  <a:cs typeface="+mn-cs"/>
            </a:endParaRPr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6106932" y="3058082"/>
            <a:ext cx="655949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300">
                <a:solidFill>
                  <a:srgbClr val="FFFFFF"/>
                </a:solidFill>
                <a:latin typeface="Source Sans Pro"/>
              </a:rPr>
              <a:t>03</a:t>
            </a:r>
            <a:endParaRPr lang="en-US" altLang="zh-CN" sz="330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6352135" y="3056696"/>
            <a:ext cx="1444625" cy="1701800"/>
          </a:xfrm>
          <a:custGeom>
            <a:avLst/>
            <a:gdLst>
              <a:gd name="T0" fmla="*/ 87 w 227"/>
              <a:gd name="T1" fmla="*/ 0 h 266"/>
              <a:gd name="T2" fmla="*/ 0 w 227"/>
              <a:gd name="T3" fmla="*/ 266 h 266"/>
              <a:gd name="T4" fmla="*/ 227 w 227"/>
              <a:gd name="T5" fmla="*/ 102 h 266"/>
              <a:gd name="T6" fmla="*/ 87 w 227"/>
              <a:gd name="T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266">
                <a:moveTo>
                  <a:pt x="87" y="0"/>
                </a:moveTo>
                <a:cubicBezTo>
                  <a:pt x="0" y="266"/>
                  <a:pt x="0" y="266"/>
                  <a:pt x="0" y="266"/>
                </a:cubicBezTo>
                <a:cubicBezTo>
                  <a:pt x="227" y="102"/>
                  <a:pt x="227" y="102"/>
                  <a:pt x="227" y="102"/>
                </a:cubicBezTo>
                <a:cubicBezTo>
                  <a:pt x="192" y="53"/>
                  <a:pt x="142" y="18"/>
                  <a:pt x="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  <a:cs typeface="+mn-cs"/>
            </a:endParaRPr>
          </a:p>
        </p:txBody>
      </p:sp>
      <p:sp>
        <p:nvSpPr>
          <p:cNvPr id="9" name="TextBox 26"/>
          <p:cNvSpPr txBox="1">
            <a:spLocks noChangeArrowheads="1"/>
          </p:cNvSpPr>
          <p:nvPr/>
        </p:nvSpPr>
        <p:spPr bwMode="auto">
          <a:xfrm>
            <a:off x="6828459" y="3421178"/>
            <a:ext cx="65594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300">
                <a:solidFill>
                  <a:srgbClr val="FFFFFF"/>
                </a:solidFill>
                <a:latin typeface="Source Sans Pro"/>
              </a:rPr>
              <a:t>04</a:t>
            </a:r>
            <a:endParaRPr lang="en-US" altLang="zh-CN" sz="330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6352135" y="3799646"/>
            <a:ext cx="1616075" cy="958850"/>
          </a:xfrm>
          <a:custGeom>
            <a:avLst/>
            <a:gdLst>
              <a:gd name="T0" fmla="*/ 206 w 254"/>
              <a:gd name="T1" fmla="*/ 0 h 150"/>
              <a:gd name="T2" fmla="*/ 0 w 254"/>
              <a:gd name="T3" fmla="*/ 150 h 150"/>
              <a:gd name="T4" fmla="*/ 254 w 254"/>
              <a:gd name="T5" fmla="*/ 150 h 150"/>
              <a:gd name="T6" fmla="*/ 206 w 254"/>
              <a:gd name="T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150">
                <a:moveTo>
                  <a:pt x="206" y="0"/>
                </a:moveTo>
                <a:cubicBezTo>
                  <a:pt x="0" y="150"/>
                  <a:pt x="0" y="150"/>
                  <a:pt x="0" y="150"/>
                </a:cubicBezTo>
                <a:cubicBezTo>
                  <a:pt x="254" y="150"/>
                  <a:pt x="254" y="150"/>
                  <a:pt x="254" y="150"/>
                </a:cubicBezTo>
                <a:cubicBezTo>
                  <a:pt x="254" y="97"/>
                  <a:pt x="238" y="44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Source Sans Pro" charset="0"/>
              <a:cs typeface="+mn-cs"/>
            </a:endParaRPr>
          </a:p>
        </p:txBody>
      </p:sp>
      <p:sp>
        <p:nvSpPr>
          <p:cNvPr id="11" name="TextBox 29"/>
          <p:cNvSpPr txBox="1">
            <a:spLocks noChangeArrowheads="1"/>
          </p:cNvSpPr>
          <p:nvPr/>
        </p:nvSpPr>
        <p:spPr bwMode="auto">
          <a:xfrm>
            <a:off x="7247007" y="4050916"/>
            <a:ext cx="655949" cy="6001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300">
                <a:solidFill>
                  <a:srgbClr val="FFFFFF"/>
                </a:solidFill>
                <a:latin typeface="Source Sans Pro"/>
              </a:rPr>
              <a:t>05</a:t>
            </a:r>
            <a:endParaRPr lang="en-US" altLang="zh-CN" sz="330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" name="Oval 31"/>
          <p:cNvSpPr/>
          <p:nvPr/>
        </p:nvSpPr>
        <p:spPr>
          <a:xfrm>
            <a:off x="6053685" y="4406071"/>
            <a:ext cx="698500" cy="698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solidFill>
                  <a:schemeClr val="accent1"/>
                </a:solidFill>
                <a:latin typeface="linea-basic-10" panose="02000509000000000000" pitchFamily="49" charset="0"/>
              </a:rPr>
              <a:t>l</a:t>
            </a:r>
            <a:endParaRPr lang="en-US" sz="3600" dirty="0">
              <a:solidFill>
                <a:schemeClr val="accent1"/>
              </a:solidFill>
              <a:latin typeface="linea-basic-10" panose="02000509000000000000" pitchFamily="49" charset="0"/>
            </a:endParaRPr>
          </a:p>
        </p:txBody>
      </p:sp>
      <p:cxnSp>
        <p:nvCxnSpPr>
          <p:cNvPr id="13" name="Straight Connector 33"/>
          <p:cNvCxnSpPr/>
          <p:nvPr/>
        </p:nvCxnSpPr>
        <p:spPr>
          <a:xfrm flipH="1">
            <a:off x="3950248" y="4202871"/>
            <a:ext cx="228600" cy="0"/>
          </a:xfrm>
          <a:prstGeom prst="line">
            <a:avLst/>
          </a:prstGeom>
          <a:ln w="12700" cmpd="sng"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37"/>
          <p:cNvSpPr/>
          <p:nvPr/>
        </p:nvSpPr>
        <p:spPr>
          <a:xfrm flipH="1" flipV="1">
            <a:off x="3999095" y="3012834"/>
            <a:ext cx="1116378" cy="70848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Source Sans Pro" charset="0"/>
            </a:endParaRPr>
          </a:p>
        </p:txBody>
      </p:sp>
      <p:sp>
        <p:nvSpPr>
          <p:cNvPr id="15" name="Freeform 40"/>
          <p:cNvSpPr/>
          <p:nvPr/>
        </p:nvSpPr>
        <p:spPr>
          <a:xfrm flipH="1" flipV="1">
            <a:off x="5793335" y="2174046"/>
            <a:ext cx="673100" cy="63500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1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Source Sans Pro" charset="0"/>
            </a:endParaRPr>
          </a:p>
        </p:txBody>
      </p:sp>
      <p:sp>
        <p:nvSpPr>
          <p:cNvPr id="16" name="Freeform 42"/>
          <p:cNvSpPr/>
          <p:nvPr/>
        </p:nvSpPr>
        <p:spPr>
          <a:xfrm flipV="1">
            <a:off x="7369723" y="2809046"/>
            <a:ext cx="673100" cy="485775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Source Sans Pro" charset="0"/>
            </a:endParaRPr>
          </a:p>
        </p:txBody>
      </p:sp>
      <p:cxnSp>
        <p:nvCxnSpPr>
          <p:cNvPr id="17" name="Straight Connector 44"/>
          <p:cNvCxnSpPr/>
          <p:nvPr/>
        </p:nvCxnSpPr>
        <p:spPr>
          <a:xfrm>
            <a:off x="7853910" y="4202871"/>
            <a:ext cx="228600" cy="0"/>
          </a:xfrm>
          <a:prstGeom prst="line">
            <a:avLst/>
          </a:prstGeom>
          <a:ln w="12700" cmpd="sng"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3"/>
          <p:cNvSpPr txBox="1"/>
          <p:nvPr/>
        </p:nvSpPr>
        <p:spPr>
          <a:xfrm>
            <a:off x="8520359" y="3839978"/>
            <a:ext cx="1664442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部署</a:t>
            </a:r>
            <a:r>
              <a:rPr lang="zh-CN" altLang="en-US" sz="20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上线</a:t>
            </a:r>
            <a:endParaRPr lang="zh-CN" altLang="en-US" sz="2000" b="1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8520359" y="4161979"/>
            <a:ext cx="2333999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快速迭代，服务器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选型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8520359" y="2464170"/>
            <a:ext cx="1664442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优化</a:t>
            </a:r>
            <a:r>
              <a:rPr lang="zh-CN" altLang="en-US" sz="20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方式</a:t>
            </a:r>
            <a:endParaRPr lang="zh-CN" altLang="en-US" sz="2000" b="1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8520359" y="2786171"/>
            <a:ext cx="2333999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前端页面并发响应，视频问诊服务隔离，单独接口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tps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优化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3846637" y="1753430"/>
            <a:ext cx="1664442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实现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过程</a:t>
            </a:r>
            <a:endParaRPr lang="zh-CN" alt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3177080" y="2075431"/>
            <a:ext cx="2333999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版本管理，代码</a:t>
            </a:r>
            <a:r>
              <a:rPr lang="zh-CN" altLang="en-US" sz="14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规范</a:t>
            </a:r>
            <a:endParaRPr lang="zh-CN" altLang="en-US" sz="140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2007199" y="3842003"/>
            <a:ext cx="1664442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技术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选型</a:t>
            </a:r>
            <a:endParaRPr lang="zh-CN" alt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1337642" y="4164004"/>
            <a:ext cx="2333999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根据合用户需求进行语言框架等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技术选择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036203" y="2675307"/>
            <a:ext cx="1664442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架构</a:t>
            </a:r>
            <a:r>
              <a:rPr lang="zh-CN" altLang="en-US" sz="20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设计</a:t>
            </a:r>
            <a:endParaRPr lang="zh-CN" altLang="en-US" sz="2000" b="1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1366646" y="2997308"/>
            <a:ext cx="2333999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保证可拓展，高可用，多隔离的前提进行系统架构的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设计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不完整圆 27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57903" y="182150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系统框架与内容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02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论文思路与方法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第二部分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9"/>
          <p:cNvGrpSpPr/>
          <p:nvPr/>
        </p:nvGrpSpPr>
        <p:grpSpPr>
          <a:xfrm flipH="1">
            <a:off x="6057388" y="1308373"/>
            <a:ext cx="2311184" cy="909217"/>
            <a:chOff x="1848067" y="2697524"/>
            <a:chExt cx="2311184" cy="316190"/>
          </a:xfrm>
        </p:grpSpPr>
        <p:cxnSp>
          <p:nvCxnSpPr>
            <p:cNvPr id="29" name="Straight Connector 10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2"/>
          <p:cNvGrpSpPr/>
          <p:nvPr/>
        </p:nvGrpSpPr>
        <p:grpSpPr>
          <a:xfrm flipV="1">
            <a:off x="2879439" y="5126993"/>
            <a:ext cx="1496051" cy="359958"/>
            <a:chOff x="1848067" y="2697524"/>
            <a:chExt cx="2311184" cy="316190"/>
          </a:xfrm>
        </p:grpSpPr>
        <p:cxnSp>
          <p:nvCxnSpPr>
            <p:cNvPr id="32" name="Straight Connector 13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5"/>
          <p:cNvGrpSpPr/>
          <p:nvPr/>
        </p:nvGrpSpPr>
        <p:grpSpPr>
          <a:xfrm flipH="1" flipV="1">
            <a:off x="7767422" y="5126993"/>
            <a:ext cx="1496051" cy="359958"/>
            <a:chOff x="1848067" y="2697524"/>
            <a:chExt cx="2311184" cy="316190"/>
          </a:xfrm>
        </p:grpSpPr>
        <p:cxnSp>
          <p:nvCxnSpPr>
            <p:cNvPr id="35" name="Straight Connector 16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7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"/>
          <p:cNvSpPr/>
          <p:nvPr/>
        </p:nvSpPr>
        <p:spPr>
          <a:xfrm>
            <a:off x="5047483" y="3079047"/>
            <a:ext cx="2047946" cy="204794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 4"/>
          <p:cNvSpPr/>
          <p:nvPr/>
        </p:nvSpPr>
        <p:spPr>
          <a:xfrm rot="16200000">
            <a:off x="5366330" y="2143750"/>
            <a:ext cx="1382970" cy="1866765"/>
          </a:xfrm>
          <a:custGeom>
            <a:avLst/>
            <a:gdLst>
              <a:gd name="connsiteX0" fmla="*/ 1382970 w 1382970"/>
              <a:gd name="connsiteY0" fmla="*/ 917337 h 1866765"/>
              <a:gd name="connsiteX1" fmla="*/ 1066685 w 1382970"/>
              <a:gd name="connsiteY1" fmla="*/ 1798378 h 1866765"/>
              <a:gd name="connsiteX2" fmla="*/ 1004530 w 1382970"/>
              <a:gd name="connsiteY2" fmla="*/ 1866765 h 1866765"/>
              <a:gd name="connsiteX3" fmla="*/ 0 w 1382970"/>
              <a:gd name="connsiteY3" fmla="*/ 946739 h 1866765"/>
              <a:gd name="connsiteX4" fmla="*/ 1033696 w 1382970"/>
              <a:gd name="connsiteY4" fmla="*/ 0 h 1866765"/>
              <a:gd name="connsiteX5" fmla="*/ 1066685 w 1382970"/>
              <a:gd name="connsiteY5" fmla="*/ 36296 h 1866765"/>
              <a:gd name="connsiteX6" fmla="*/ 1382970 w 1382970"/>
              <a:gd name="connsiteY6" fmla="*/ 917337 h 186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970" h="1866765">
                <a:moveTo>
                  <a:pt x="1382970" y="917337"/>
                </a:moveTo>
                <a:cubicBezTo>
                  <a:pt x="1382970" y="1252007"/>
                  <a:pt x="1264275" y="1558954"/>
                  <a:pt x="1066685" y="1798378"/>
                </a:cubicBezTo>
                <a:lnTo>
                  <a:pt x="1004530" y="1866765"/>
                </a:lnTo>
                <a:lnTo>
                  <a:pt x="0" y="946739"/>
                </a:lnTo>
                <a:lnTo>
                  <a:pt x="1033696" y="0"/>
                </a:lnTo>
                <a:lnTo>
                  <a:pt x="1066685" y="36296"/>
                </a:lnTo>
                <a:cubicBezTo>
                  <a:pt x="1264275" y="275720"/>
                  <a:pt x="1382970" y="582667"/>
                  <a:pt x="1382970" y="917337"/>
                </a:cubicBez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9" name="Freeform 5"/>
          <p:cNvSpPr/>
          <p:nvPr/>
        </p:nvSpPr>
        <p:spPr>
          <a:xfrm rot="8999477">
            <a:off x="4432947" y="3742411"/>
            <a:ext cx="1382970" cy="1866765"/>
          </a:xfrm>
          <a:custGeom>
            <a:avLst/>
            <a:gdLst>
              <a:gd name="connsiteX0" fmla="*/ 1382970 w 1382970"/>
              <a:gd name="connsiteY0" fmla="*/ 917337 h 1866765"/>
              <a:gd name="connsiteX1" fmla="*/ 1066685 w 1382970"/>
              <a:gd name="connsiteY1" fmla="*/ 1798378 h 1866765"/>
              <a:gd name="connsiteX2" fmla="*/ 1004530 w 1382970"/>
              <a:gd name="connsiteY2" fmla="*/ 1866765 h 1866765"/>
              <a:gd name="connsiteX3" fmla="*/ 0 w 1382970"/>
              <a:gd name="connsiteY3" fmla="*/ 946739 h 1866765"/>
              <a:gd name="connsiteX4" fmla="*/ 1033696 w 1382970"/>
              <a:gd name="connsiteY4" fmla="*/ 0 h 1866765"/>
              <a:gd name="connsiteX5" fmla="*/ 1066685 w 1382970"/>
              <a:gd name="connsiteY5" fmla="*/ 36296 h 1866765"/>
              <a:gd name="connsiteX6" fmla="*/ 1382970 w 1382970"/>
              <a:gd name="connsiteY6" fmla="*/ 917337 h 186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970" h="1866765">
                <a:moveTo>
                  <a:pt x="1382970" y="917337"/>
                </a:moveTo>
                <a:cubicBezTo>
                  <a:pt x="1382970" y="1252007"/>
                  <a:pt x="1264275" y="1558954"/>
                  <a:pt x="1066685" y="1798378"/>
                </a:cubicBezTo>
                <a:lnTo>
                  <a:pt x="1004530" y="1866765"/>
                </a:lnTo>
                <a:lnTo>
                  <a:pt x="0" y="946739"/>
                </a:lnTo>
                <a:lnTo>
                  <a:pt x="1033696" y="0"/>
                </a:lnTo>
                <a:lnTo>
                  <a:pt x="1066685" y="36296"/>
                </a:lnTo>
                <a:cubicBezTo>
                  <a:pt x="1264275" y="275720"/>
                  <a:pt x="1382970" y="582667"/>
                  <a:pt x="1382970" y="917337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0" name="Oval 6"/>
          <p:cNvSpPr/>
          <p:nvPr/>
        </p:nvSpPr>
        <p:spPr>
          <a:xfrm>
            <a:off x="5280881" y="3311488"/>
            <a:ext cx="1581150" cy="1581150"/>
          </a:xfrm>
          <a:prstGeom prst="ellipse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7"/>
          <p:cNvSpPr/>
          <p:nvPr/>
        </p:nvSpPr>
        <p:spPr>
          <a:xfrm rot="12600523" flipH="1">
            <a:off x="6302948" y="3742412"/>
            <a:ext cx="1382970" cy="1866765"/>
          </a:xfrm>
          <a:custGeom>
            <a:avLst/>
            <a:gdLst>
              <a:gd name="connsiteX0" fmla="*/ 1382970 w 1382970"/>
              <a:gd name="connsiteY0" fmla="*/ 917337 h 1866765"/>
              <a:gd name="connsiteX1" fmla="*/ 1066685 w 1382970"/>
              <a:gd name="connsiteY1" fmla="*/ 1798378 h 1866765"/>
              <a:gd name="connsiteX2" fmla="*/ 1004530 w 1382970"/>
              <a:gd name="connsiteY2" fmla="*/ 1866765 h 1866765"/>
              <a:gd name="connsiteX3" fmla="*/ 0 w 1382970"/>
              <a:gd name="connsiteY3" fmla="*/ 946739 h 1866765"/>
              <a:gd name="connsiteX4" fmla="*/ 1033696 w 1382970"/>
              <a:gd name="connsiteY4" fmla="*/ 0 h 1866765"/>
              <a:gd name="connsiteX5" fmla="*/ 1066685 w 1382970"/>
              <a:gd name="connsiteY5" fmla="*/ 36296 h 1866765"/>
              <a:gd name="connsiteX6" fmla="*/ 1382970 w 1382970"/>
              <a:gd name="connsiteY6" fmla="*/ 917337 h 186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970" h="1866765">
                <a:moveTo>
                  <a:pt x="1382970" y="917337"/>
                </a:moveTo>
                <a:cubicBezTo>
                  <a:pt x="1382970" y="1252007"/>
                  <a:pt x="1264275" y="1558954"/>
                  <a:pt x="1066685" y="1798378"/>
                </a:cubicBezTo>
                <a:lnTo>
                  <a:pt x="1004530" y="1866765"/>
                </a:lnTo>
                <a:lnTo>
                  <a:pt x="0" y="946739"/>
                </a:lnTo>
                <a:lnTo>
                  <a:pt x="1033696" y="0"/>
                </a:lnTo>
                <a:lnTo>
                  <a:pt x="1066685" y="36296"/>
                </a:lnTo>
                <a:cubicBezTo>
                  <a:pt x="1264275" y="275720"/>
                  <a:pt x="1382970" y="582667"/>
                  <a:pt x="1382970" y="917337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2" name="Freeform 8"/>
          <p:cNvSpPr/>
          <p:nvPr/>
        </p:nvSpPr>
        <p:spPr>
          <a:xfrm>
            <a:off x="5566485" y="3078216"/>
            <a:ext cx="1009942" cy="314265"/>
          </a:xfrm>
          <a:custGeom>
            <a:avLst/>
            <a:gdLst>
              <a:gd name="connsiteX0" fmla="*/ 505161 w 1009942"/>
              <a:gd name="connsiteY0" fmla="*/ 0 h 314265"/>
              <a:gd name="connsiteX1" fmla="*/ 903738 w 1009942"/>
              <a:gd name="connsiteY1" fmla="*/ 80469 h 314265"/>
              <a:gd name="connsiteX2" fmla="*/ 1009942 w 1009942"/>
              <a:gd name="connsiteY2" fmla="*/ 138115 h 314265"/>
              <a:gd name="connsiteX3" fmla="*/ 848799 w 1009942"/>
              <a:gd name="connsiteY3" fmla="*/ 314059 h 314265"/>
              <a:gd name="connsiteX4" fmla="*/ 812889 w 1009942"/>
              <a:gd name="connsiteY4" fmla="*/ 294567 h 314265"/>
              <a:gd name="connsiteX5" fmla="*/ 505161 w 1009942"/>
              <a:gd name="connsiteY5" fmla="*/ 232440 h 314265"/>
              <a:gd name="connsiteX6" fmla="*/ 197433 w 1009942"/>
              <a:gd name="connsiteY6" fmla="*/ 294567 h 314265"/>
              <a:gd name="connsiteX7" fmla="*/ 161143 w 1009942"/>
              <a:gd name="connsiteY7" fmla="*/ 314265 h 314265"/>
              <a:gd name="connsiteX8" fmla="*/ 0 w 1009942"/>
              <a:gd name="connsiteY8" fmla="*/ 138321 h 314265"/>
              <a:gd name="connsiteX9" fmla="*/ 106584 w 1009942"/>
              <a:gd name="connsiteY9" fmla="*/ 80469 h 314265"/>
              <a:gd name="connsiteX10" fmla="*/ 505161 w 1009942"/>
              <a:gd name="connsiteY10" fmla="*/ 0 h 31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942" h="314265">
                <a:moveTo>
                  <a:pt x="505161" y="0"/>
                </a:moveTo>
                <a:cubicBezTo>
                  <a:pt x="646542" y="0"/>
                  <a:pt x="781231" y="28653"/>
                  <a:pt x="903738" y="80469"/>
                </a:cubicBezTo>
                <a:lnTo>
                  <a:pt x="1009942" y="138115"/>
                </a:lnTo>
                <a:lnTo>
                  <a:pt x="848799" y="314059"/>
                </a:lnTo>
                <a:lnTo>
                  <a:pt x="812889" y="294567"/>
                </a:lnTo>
                <a:cubicBezTo>
                  <a:pt x="718306" y="254562"/>
                  <a:pt x="614317" y="232440"/>
                  <a:pt x="505161" y="232440"/>
                </a:cubicBezTo>
                <a:cubicBezTo>
                  <a:pt x="396005" y="232440"/>
                  <a:pt x="292017" y="254562"/>
                  <a:pt x="197433" y="294567"/>
                </a:cubicBezTo>
                <a:lnTo>
                  <a:pt x="161143" y="314265"/>
                </a:lnTo>
                <a:lnTo>
                  <a:pt x="0" y="138321"/>
                </a:lnTo>
                <a:lnTo>
                  <a:pt x="106584" y="80469"/>
                </a:lnTo>
                <a:cubicBezTo>
                  <a:pt x="229091" y="28653"/>
                  <a:pt x="363780" y="0"/>
                  <a:pt x="505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3" name="Freeform 34"/>
          <p:cNvSpPr/>
          <p:nvPr/>
        </p:nvSpPr>
        <p:spPr>
          <a:xfrm>
            <a:off x="6535192" y="4162450"/>
            <a:ext cx="557062" cy="807682"/>
          </a:xfrm>
          <a:custGeom>
            <a:avLst/>
            <a:gdLst>
              <a:gd name="connsiteX0" fmla="*/ 557062 w 557062"/>
              <a:gd name="connsiteY0" fmla="*/ 0 h 807682"/>
              <a:gd name="connsiteX1" fmla="*/ 554941 w 557062"/>
              <a:gd name="connsiteY1" fmla="*/ 41987 h 807682"/>
              <a:gd name="connsiteX2" fmla="*/ 108768 w 557062"/>
              <a:gd name="connsiteY2" fmla="*/ 786387 h 807682"/>
              <a:gd name="connsiteX3" fmla="*/ 73715 w 557062"/>
              <a:gd name="connsiteY3" fmla="*/ 807682 h 807682"/>
              <a:gd name="connsiteX4" fmla="*/ 0 w 557062"/>
              <a:gd name="connsiteY4" fmla="*/ 573966 h 807682"/>
              <a:gd name="connsiteX5" fmla="*/ 95276 w 557062"/>
              <a:gd name="connsiteY5" fmla="*/ 495356 h 807682"/>
              <a:gd name="connsiteX6" fmla="*/ 310768 w 557062"/>
              <a:gd name="connsiteY6" fmla="*/ 95664 h 807682"/>
              <a:gd name="connsiteX7" fmla="*/ 317270 w 557062"/>
              <a:gd name="connsiteY7" fmla="*/ 53060 h 80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7062" h="807682">
                <a:moveTo>
                  <a:pt x="557062" y="0"/>
                </a:moveTo>
                <a:lnTo>
                  <a:pt x="554941" y="41987"/>
                </a:lnTo>
                <a:cubicBezTo>
                  <a:pt x="523479" y="351794"/>
                  <a:pt x="353909" y="620773"/>
                  <a:pt x="108768" y="786387"/>
                </a:cubicBezTo>
                <a:lnTo>
                  <a:pt x="73715" y="807682"/>
                </a:lnTo>
                <a:lnTo>
                  <a:pt x="0" y="573966"/>
                </a:lnTo>
                <a:lnTo>
                  <a:pt x="95276" y="495356"/>
                </a:lnTo>
                <a:cubicBezTo>
                  <a:pt x="202576" y="388057"/>
                  <a:pt x="279175" y="250057"/>
                  <a:pt x="310768" y="95664"/>
                </a:cubicBezTo>
                <a:lnTo>
                  <a:pt x="317270" y="530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4" name="Freeform 39"/>
          <p:cNvSpPr/>
          <p:nvPr/>
        </p:nvSpPr>
        <p:spPr>
          <a:xfrm rot="8999477">
            <a:off x="5165003" y="4091306"/>
            <a:ext cx="295493" cy="915645"/>
          </a:xfrm>
          <a:custGeom>
            <a:avLst/>
            <a:gdLst>
              <a:gd name="connsiteX0" fmla="*/ 189134 w 295493"/>
              <a:gd name="connsiteY0" fmla="*/ 915645 h 915645"/>
              <a:gd name="connsiteX1" fmla="*/ 7595 w 295493"/>
              <a:gd name="connsiteY1" fmla="*/ 749377 h 915645"/>
              <a:gd name="connsiteX2" fmla="*/ 21246 w 295493"/>
              <a:gd name="connsiteY2" fmla="*/ 714421 h 915645"/>
              <a:gd name="connsiteX3" fmla="*/ 34539 w 295493"/>
              <a:gd name="connsiteY3" fmla="*/ 260533 h 915645"/>
              <a:gd name="connsiteX4" fmla="*/ 0 w 295493"/>
              <a:gd name="connsiteY4" fmla="*/ 167986 h 915645"/>
              <a:gd name="connsiteX5" fmla="*/ 183416 w 295493"/>
              <a:gd name="connsiteY5" fmla="*/ 0 h 915645"/>
              <a:gd name="connsiteX6" fmla="*/ 191776 w 295493"/>
              <a:gd name="connsiteY6" fmla="*/ 15263 h 915645"/>
              <a:gd name="connsiteX7" fmla="*/ 205842 w 295493"/>
              <a:gd name="connsiteY7" fmla="*/ 883020 h 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493" h="915645">
                <a:moveTo>
                  <a:pt x="189134" y="915645"/>
                </a:moveTo>
                <a:lnTo>
                  <a:pt x="7595" y="749377"/>
                </a:lnTo>
                <a:lnTo>
                  <a:pt x="21246" y="714421"/>
                </a:lnTo>
                <a:cubicBezTo>
                  <a:pt x="71105" y="564922"/>
                  <a:pt x="73791" y="407112"/>
                  <a:pt x="34539" y="260533"/>
                </a:cubicBezTo>
                <a:lnTo>
                  <a:pt x="0" y="167986"/>
                </a:lnTo>
                <a:lnTo>
                  <a:pt x="183416" y="0"/>
                </a:lnTo>
                <a:lnTo>
                  <a:pt x="191776" y="15263"/>
                </a:lnTo>
                <a:cubicBezTo>
                  <a:pt x="321228" y="281278"/>
                  <a:pt x="333541" y="599008"/>
                  <a:pt x="205842" y="883020"/>
                </a:cubicBezTo>
                <a:close/>
              </a:path>
            </a:pathLst>
          </a:cu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7" name="TextBox 13"/>
          <p:cNvSpPr txBox="1"/>
          <p:nvPr/>
        </p:nvSpPr>
        <p:spPr>
          <a:xfrm>
            <a:off x="9541320" y="5081052"/>
            <a:ext cx="1923851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系统</a:t>
            </a: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实现</a:t>
            </a:r>
            <a:endParaRPr lang="zh-CN" altLang="en-US" sz="24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8" name="TextBox 13"/>
          <p:cNvSpPr txBox="1"/>
          <p:nvPr/>
        </p:nvSpPr>
        <p:spPr>
          <a:xfrm>
            <a:off x="9541320" y="5492279"/>
            <a:ext cx="2333999" cy="4305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功能实现，性能优化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defTabSz="1216660">
              <a:spcBef>
                <a:spcPct val="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系统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测试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727955" y="5081052"/>
            <a:ext cx="1923851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绪论</a:t>
            </a:r>
            <a:endParaRPr lang="zh-CN" altLang="en-US" sz="24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317807" y="5492279"/>
            <a:ext cx="2333999" cy="2152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研究方向，背景，内容，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目的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1" name="不完整圆 50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3"/>
          <p:cNvSpPr txBox="1"/>
          <p:nvPr>
            <p:custDataLst>
              <p:tags r:id="rId1"/>
            </p:custDataLst>
          </p:nvPr>
        </p:nvSpPr>
        <p:spPr>
          <a:xfrm>
            <a:off x="7945365" y="1118652"/>
            <a:ext cx="1923851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系统</a:t>
            </a: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分析</a:t>
            </a:r>
            <a:endParaRPr lang="zh-CN" altLang="en-US" sz="24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TextBox 13"/>
          <p:cNvSpPr txBox="1"/>
          <p:nvPr>
            <p:custDataLst>
              <p:tags r:id="rId2"/>
            </p:custDataLst>
          </p:nvPr>
        </p:nvSpPr>
        <p:spPr>
          <a:xfrm>
            <a:off x="8465492" y="1529879"/>
            <a:ext cx="2333999" cy="2152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需求分析，数据库，架构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设计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95"/>
          <p:cNvSpPr>
            <a:spLocks noChangeArrowheads="1"/>
          </p:cNvSpPr>
          <p:nvPr/>
        </p:nvSpPr>
        <p:spPr bwMode="auto">
          <a:xfrm>
            <a:off x="4431509" y="2069832"/>
            <a:ext cx="1036499" cy="10364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165"/>
          <p:cNvSpPr>
            <a:spLocks noEditPoints="1"/>
          </p:cNvSpPr>
          <p:nvPr/>
        </p:nvSpPr>
        <p:spPr bwMode="auto">
          <a:xfrm>
            <a:off x="4648350" y="2308357"/>
            <a:ext cx="602817" cy="559449"/>
          </a:xfrm>
          <a:custGeom>
            <a:avLst/>
            <a:gdLst>
              <a:gd name="T0" fmla="*/ 264 w 278"/>
              <a:gd name="T1" fmla="*/ 223 h 258"/>
              <a:gd name="T2" fmla="*/ 248 w 278"/>
              <a:gd name="T3" fmla="*/ 223 h 258"/>
              <a:gd name="T4" fmla="*/ 248 w 278"/>
              <a:gd name="T5" fmla="*/ 133 h 258"/>
              <a:gd name="T6" fmla="*/ 264 w 278"/>
              <a:gd name="T7" fmla="*/ 133 h 258"/>
              <a:gd name="T8" fmla="*/ 264 w 278"/>
              <a:gd name="T9" fmla="*/ 115 h 258"/>
              <a:gd name="T10" fmla="*/ 13 w 278"/>
              <a:gd name="T11" fmla="*/ 115 h 258"/>
              <a:gd name="T12" fmla="*/ 13 w 278"/>
              <a:gd name="T13" fmla="*/ 133 h 258"/>
              <a:gd name="T14" fmla="*/ 29 w 278"/>
              <a:gd name="T15" fmla="*/ 133 h 258"/>
              <a:gd name="T16" fmla="*/ 29 w 278"/>
              <a:gd name="T17" fmla="*/ 223 h 258"/>
              <a:gd name="T18" fmla="*/ 13 w 278"/>
              <a:gd name="T19" fmla="*/ 223 h 258"/>
              <a:gd name="T20" fmla="*/ 13 w 278"/>
              <a:gd name="T21" fmla="*/ 239 h 258"/>
              <a:gd name="T22" fmla="*/ 0 w 278"/>
              <a:gd name="T23" fmla="*/ 239 h 258"/>
              <a:gd name="T24" fmla="*/ 0 w 278"/>
              <a:gd name="T25" fmla="*/ 258 h 258"/>
              <a:gd name="T26" fmla="*/ 278 w 278"/>
              <a:gd name="T27" fmla="*/ 258 h 258"/>
              <a:gd name="T28" fmla="*/ 278 w 278"/>
              <a:gd name="T29" fmla="*/ 239 h 258"/>
              <a:gd name="T30" fmla="*/ 264 w 278"/>
              <a:gd name="T31" fmla="*/ 239 h 258"/>
              <a:gd name="T32" fmla="*/ 264 w 278"/>
              <a:gd name="T33" fmla="*/ 223 h 258"/>
              <a:gd name="T34" fmla="*/ 91 w 278"/>
              <a:gd name="T35" fmla="*/ 223 h 258"/>
              <a:gd name="T36" fmla="*/ 61 w 278"/>
              <a:gd name="T37" fmla="*/ 223 h 258"/>
              <a:gd name="T38" fmla="*/ 61 w 278"/>
              <a:gd name="T39" fmla="*/ 133 h 258"/>
              <a:gd name="T40" fmla="*/ 91 w 278"/>
              <a:gd name="T41" fmla="*/ 133 h 258"/>
              <a:gd name="T42" fmla="*/ 91 w 278"/>
              <a:gd name="T43" fmla="*/ 223 h 258"/>
              <a:gd name="T44" fmla="*/ 155 w 278"/>
              <a:gd name="T45" fmla="*/ 223 h 258"/>
              <a:gd name="T46" fmla="*/ 123 w 278"/>
              <a:gd name="T47" fmla="*/ 223 h 258"/>
              <a:gd name="T48" fmla="*/ 123 w 278"/>
              <a:gd name="T49" fmla="*/ 133 h 258"/>
              <a:gd name="T50" fmla="*/ 155 w 278"/>
              <a:gd name="T51" fmla="*/ 133 h 258"/>
              <a:gd name="T52" fmla="*/ 155 w 278"/>
              <a:gd name="T53" fmla="*/ 223 h 258"/>
              <a:gd name="T54" fmla="*/ 217 w 278"/>
              <a:gd name="T55" fmla="*/ 223 h 258"/>
              <a:gd name="T56" fmla="*/ 187 w 278"/>
              <a:gd name="T57" fmla="*/ 223 h 258"/>
              <a:gd name="T58" fmla="*/ 187 w 278"/>
              <a:gd name="T59" fmla="*/ 133 h 258"/>
              <a:gd name="T60" fmla="*/ 217 w 278"/>
              <a:gd name="T61" fmla="*/ 133 h 258"/>
              <a:gd name="T62" fmla="*/ 217 w 278"/>
              <a:gd name="T63" fmla="*/ 223 h 258"/>
              <a:gd name="T64" fmla="*/ 139 w 278"/>
              <a:gd name="T65" fmla="*/ 0 h 258"/>
              <a:gd name="T66" fmla="*/ 0 w 278"/>
              <a:gd name="T67" fmla="*/ 93 h 258"/>
              <a:gd name="T68" fmla="*/ 0 w 278"/>
              <a:gd name="T69" fmla="*/ 101 h 258"/>
              <a:gd name="T70" fmla="*/ 278 w 278"/>
              <a:gd name="T71" fmla="*/ 101 h 258"/>
              <a:gd name="T72" fmla="*/ 278 w 278"/>
              <a:gd name="T73" fmla="*/ 93 h 258"/>
              <a:gd name="T74" fmla="*/ 139 w 278"/>
              <a:gd name="T75" fmla="*/ 0 h 258"/>
              <a:gd name="T76" fmla="*/ 187 w 278"/>
              <a:gd name="T77" fmla="*/ 71 h 258"/>
              <a:gd name="T78" fmla="*/ 89 w 278"/>
              <a:gd name="T79" fmla="*/ 71 h 258"/>
              <a:gd name="T80" fmla="*/ 89 w 278"/>
              <a:gd name="T81" fmla="*/ 69 h 258"/>
              <a:gd name="T82" fmla="*/ 139 w 278"/>
              <a:gd name="T83" fmla="*/ 35 h 258"/>
              <a:gd name="T84" fmla="*/ 187 w 278"/>
              <a:gd name="T85" fmla="*/ 69 h 258"/>
              <a:gd name="T86" fmla="*/ 187 w 278"/>
              <a:gd name="T87" fmla="*/ 71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8" h="258">
                <a:moveTo>
                  <a:pt x="264" y="223"/>
                </a:moveTo>
                <a:lnTo>
                  <a:pt x="248" y="223"/>
                </a:lnTo>
                <a:lnTo>
                  <a:pt x="248" y="133"/>
                </a:lnTo>
                <a:lnTo>
                  <a:pt x="264" y="133"/>
                </a:lnTo>
                <a:lnTo>
                  <a:pt x="264" y="115"/>
                </a:lnTo>
                <a:lnTo>
                  <a:pt x="13" y="115"/>
                </a:lnTo>
                <a:lnTo>
                  <a:pt x="13" y="133"/>
                </a:lnTo>
                <a:lnTo>
                  <a:pt x="29" y="133"/>
                </a:lnTo>
                <a:lnTo>
                  <a:pt x="29" y="223"/>
                </a:lnTo>
                <a:lnTo>
                  <a:pt x="13" y="223"/>
                </a:lnTo>
                <a:lnTo>
                  <a:pt x="13" y="239"/>
                </a:lnTo>
                <a:lnTo>
                  <a:pt x="0" y="239"/>
                </a:lnTo>
                <a:lnTo>
                  <a:pt x="0" y="258"/>
                </a:lnTo>
                <a:lnTo>
                  <a:pt x="278" y="258"/>
                </a:lnTo>
                <a:lnTo>
                  <a:pt x="278" y="239"/>
                </a:lnTo>
                <a:lnTo>
                  <a:pt x="264" y="239"/>
                </a:lnTo>
                <a:lnTo>
                  <a:pt x="264" y="223"/>
                </a:lnTo>
                <a:close/>
                <a:moveTo>
                  <a:pt x="91" y="223"/>
                </a:moveTo>
                <a:lnTo>
                  <a:pt x="61" y="223"/>
                </a:lnTo>
                <a:lnTo>
                  <a:pt x="61" y="133"/>
                </a:lnTo>
                <a:lnTo>
                  <a:pt x="91" y="133"/>
                </a:lnTo>
                <a:lnTo>
                  <a:pt x="91" y="223"/>
                </a:lnTo>
                <a:close/>
                <a:moveTo>
                  <a:pt x="155" y="223"/>
                </a:moveTo>
                <a:lnTo>
                  <a:pt x="123" y="223"/>
                </a:lnTo>
                <a:lnTo>
                  <a:pt x="123" y="133"/>
                </a:lnTo>
                <a:lnTo>
                  <a:pt x="155" y="133"/>
                </a:lnTo>
                <a:lnTo>
                  <a:pt x="155" y="223"/>
                </a:lnTo>
                <a:close/>
                <a:moveTo>
                  <a:pt x="217" y="223"/>
                </a:moveTo>
                <a:lnTo>
                  <a:pt x="187" y="223"/>
                </a:lnTo>
                <a:lnTo>
                  <a:pt x="187" y="133"/>
                </a:lnTo>
                <a:lnTo>
                  <a:pt x="217" y="133"/>
                </a:lnTo>
                <a:lnTo>
                  <a:pt x="217" y="223"/>
                </a:lnTo>
                <a:close/>
                <a:moveTo>
                  <a:pt x="139" y="0"/>
                </a:moveTo>
                <a:lnTo>
                  <a:pt x="0" y="93"/>
                </a:lnTo>
                <a:lnTo>
                  <a:pt x="0" y="101"/>
                </a:lnTo>
                <a:lnTo>
                  <a:pt x="278" y="101"/>
                </a:lnTo>
                <a:lnTo>
                  <a:pt x="278" y="93"/>
                </a:lnTo>
                <a:lnTo>
                  <a:pt x="139" y="0"/>
                </a:lnTo>
                <a:close/>
                <a:moveTo>
                  <a:pt x="187" y="71"/>
                </a:moveTo>
                <a:lnTo>
                  <a:pt x="89" y="71"/>
                </a:lnTo>
                <a:lnTo>
                  <a:pt x="89" y="69"/>
                </a:lnTo>
                <a:lnTo>
                  <a:pt x="139" y="35"/>
                </a:lnTo>
                <a:lnTo>
                  <a:pt x="187" y="69"/>
                </a:lnTo>
                <a:lnTo>
                  <a:pt x="187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6685562" y="2069832"/>
            <a:ext cx="1026869" cy="102686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163"/>
          <p:cNvSpPr>
            <a:spLocks noEditPoints="1"/>
          </p:cNvSpPr>
          <p:nvPr/>
        </p:nvSpPr>
        <p:spPr bwMode="auto">
          <a:xfrm>
            <a:off x="6900388" y="2284658"/>
            <a:ext cx="597217" cy="597217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68"/>
          <p:cNvSpPr>
            <a:spLocks noChangeArrowheads="1"/>
          </p:cNvSpPr>
          <p:nvPr/>
        </p:nvSpPr>
        <p:spPr bwMode="auto">
          <a:xfrm>
            <a:off x="4431509" y="3688046"/>
            <a:ext cx="1008501" cy="1008501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37"/>
          <p:cNvSpPr>
            <a:spLocks noEditPoints="1"/>
          </p:cNvSpPr>
          <p:nvPr/>
        </p:nvSpPr>
        <p:spPr bwMode="auto">
          <a:xfrm>
            <a:off x="4641613" y="3914959"/>
            <a:ext cx="588292" cy="537867"/>
          </a:xfrm>
          <a:custGeom>
            <a:avLst/>
            <a:gdLst>
              <a:gd name="T0" fmla="*/ 32 w 140"/>
              <a:gd name="T1" fmla="*/ 58 h 128"/>
              <a:gd name="T2" fmla="*/ 32 w 140"/>
              <a:gd name="T3" fmla="*/ 117 h 128"/>
              <a:gd name="T4" fmla="*/ 21 w 140"/>
              <a:gd name="T5" fmla="*/ 128 h 128"/>
              <a:gd name="T6" fmla="*/ 0 w 140"/>
              <a:gd name="T7" fmla="*/ 128 h 128"/>
              <a:gd name="T8" fmla="*/ 0 w 140"/>
              <a:gd name="T9" fmla="*/ 47 h 128"/>
              <a:gd name="T10" fmla="*/ 21 w 140"/>
              <a:gd name="T11" fmla="*/ 47 h 128"/>
              <a:gd name="T12" fmla="*/ 32 w 140"/>
              <a:gd name="T13" fmla="*/ 58 h 128"/>
              <a:gd name="T14" fmla="*/ 136 w 140"/>
              <a:gd name="T15" fmla="*/ 96 h 128"/>
              <a:gd name="T16" fmla="*/ 132 w 140"/>
              <a:gd name="T17" fmla="*/ 88 h 128"/>
              <a:gd name="T18" fmla="*/ 140 w 140"/>
              <a:gd name="T19" fmla="*/ 77 h 128"/>
              <a:gd name="T20" fmla="*/ 130 w 140"/>
              <a:gd name="T21" fmla="*/ 67 h 128"/>
              <a:gd name="T22" fmla="*/ 129 w 140"/>
              <a:gd name="T23" fmla="*/ 67 h 128"/>
              <a:gd name="T24" fmla="*/ 135 w 140"/>
              <a:gd name="T25" fmla="*/ 57 h 128"/>
              <a:gd name="T26" fmla="*/ 126 w 140"/>
              <a:gd name="T27" fmla="*/ 47 h 128"/>
              <a:gd name="T28" fmla="*/ 87 w 140"/>
              <a:gd name="T29" fmla="*/ 47 h 128"/>
              <a:gd name="T30" fmla="*/ 93 w 140"/>
              <a:gd name="T31" fmla="*/ 9 h 128"/>
              <a:gd name="T32" fmla="*/ 74 w 140"/>
              <a:gd name="T33" fmla="*/ 19 h 128"/>
              <a:gd name="T34" fmla="*/ 64 w 140"/>
              <a:gd name="T35" fmla="*/ 41 h 128"/>
              <a:gd name="T36" fmla="*/ 47 w 140"/>
              <a:gd name="T37" fmla="*/ 57 h 128"/>
              <a:gd name="T38" fmla="*/ 35 w 140"/>
              <a:gd name="T39" fmla="*/ 58 h 128"/>
              <a:gd name="T40" fmla="*/ 35 w 140"/>
              <a:gd name="T41" fmla="*/ 120 h 128"/>
              <a:gd name="T42" fmla="*/ 60 w 140"/>
              <a:gd name="T43" fmla="*/ 121 h 128"/>
              <a:gd name="T44" fmla="*/ 96 w 140"/>
              <a:gd name="T45" fmla="*/ 124 h 128"/>
              <a:gd name="T46" fmla="*/ 125 w 140"/>
              <a:gd name="T47" fmla="*/ 124 h 128"/>
              <a:gd name="T48" fmla="*/ 133 w 140"/>
              <a:gd name="T49" fmla="*/ 114 h 128"/>
              <a:gd name="T50" fmla="*/ 129 w 140"/>
              <a:gd name="T51" fmla="*/ 106 h 128"/>
              <a:gd name="T52" fmla="*/ 136 w 140"/>
              <a:gd name="T53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" h="128">
                <a:moveTo>
                  <a:pt x="32" y="58"/>
                </a:moveTo>
                <a:cubicBezTo>
                  <a:pt x="32" y="117"/>
                  <a:pt x="32" y="117"/>
                  <a:pt x="32" y="117"/>
                </a:cubicBezTo>
                <a:cubicBezTo>
                  <a:pt x="32" y="123"/>
                  <a:pt x="27" y="128"/>
                  <a:pt x="21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47"/>
                  <a:pt x="0" y="47"/>
                  <a:pt x="0" y="47"/>
                </a:cubicBezTo>
                <a:cubicBezTo>
                  <a:pt x="21" y="47"/>
                  <a:pt x="21" y="47"/>
                  <a:pt x="21" y="47"/>
                </a:cubicBezTo>
                <a:cubicBezTo>
                  <a:pt x="27" y="47"/>
                  <a:pt x="32" y="52"/>
                  <a:pt x="32" y="58"/>
                </a:cubicBezTo>
                <a:close/>
                <a:moveTo>
                  <a:pt x="136" y="96"/>
                </a:moveTo>
                <a:cubicBezTo>
                  <a:pt x="136" y="93"/>
                  <a:pt x="134" y="89"/>
                  <a:pt x="132" y="88"/>
                </a:cubicBezTo>
                <a:cubicBezTo>
                  <a:pt x="136" y="87"/>
                  <a:pt x="140" y="83"/>
                  <a:pt x="140" y="77"/>
                </a:cubicBezTo>
                <a:cubicBezTo>
                  <a:pt x="140" y="71"/>
                  <a:pt x="136" y="67"/>
                  <a:pt x="130" y="67"/>
                </a:cubicBezTo>
                <a:cubicBezTo>
                  <a:pt x="129" y="67"/>
                  <a:pt x="129" y="67"/>
                  <a:pt x="129" y="67"/>
                </a:cubicBezTo>
                <a:cubicBezTo>
                  <a:pt x="133" y="65"/>
                  <a:pt x="135" y="62"/>
                  <a:pt x="135" y="57"/>
                </a:cubicBezTo>
                <a:cubicBezTo>
                  <a:pt x="135" y="52"/>
                  <a:pt x="131" y="47"/>
                  <a:pt x="126" y="47"/>
                </a:cubicBezTo>
                <a:cubicBezTo>
                  <a:pt x="87" y="47"/>
                  <a:pt x="87" y="47"/>
                  <a:pt x="87" y="47"/>
                </a:cubicBezTo>
                <a:cubicBezTo>
                  <a:pt x="96" y="32"/>
                  <a:pt x="102" y="17"/>
                  <a:pt x="93" y="9"/>
                </a:cubicBezTo>
                <a:cubicBezTo>
                  <a:pt x="85" y="0"/>
                  <a:pt x="75" y="7"/>
                  <a:pt x="74" y="19"/>
                </a:cubicBezTo>
                <a:cubicBezTo>
                  <a:pt x="73" y="31"/>
                  <a:pt x="69" y="36"/>
                  <a:pt x="64" y="41"/>
                </a:cubicBezTo>
                <a:cubicBezTo>
                  <a:pt x="60" y="47"/>
                  <a:pt x="50" y="55"/>
                  <a:pt x="47" y="57"/>
                </a:cubicBezTo>
                <a:cubicBezTo>
                  <a:pt x="43" y="59"/>
                  <a:pt x="35" y="58"/>
                  <a:pt x="35" y="58"/>
                </a:cubicBezTo>
                <a:cubicBezTo>
                  <a:pt x="35" y="120"/>
                  <a:pt x="35" y="120"/>
                  <a:pt x="35" y="120"/>
                </a:cubicBezTo>
                <a:cubicBezTo>
                  <a:pt x="35" y="120"/>
                  <a:pt x="48" y="115"/>
                  <a:pt x="60" y="121"/>
                </a:cubicBezTo>
                <a:cubicBezTo>
                  <a:pt x="73" y="126"/>
                  <a:pt x="96" y="124"/>
                  <a:pt x="96" y="124"/>
                </a:cubicBezTo>
                <a:cubicBezTo>
                  <a:pt x="125" y="124"/>
                  <a:pt x="125" y="124"/>
                  <a:pt x="125" y="124"/>
                </a:cubicBezTo>
                <a:cubicBezTo>
                  <a:pt x="129" y="124"/>
                  <a:pt x="133" y="120"/>
                  <a:pt x="133" y="114"/>
                </a:cubicBezTo>
                <a:cubicBezTo>
                  <a:pt x="133" y="111"/>
                  <a:pt x="132" y="108"/>
                  <a:pt x="129" y="106"/>
                </a:cubicBezTo>
                <a:cubicBezTo>
                  <a:pt x="133" y="105"/>
                  <a:pt x="136" y="101"/>
                  <a:pt x="136" y="9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rc 13"/>
          <p:cNvSpPr/>
          <p:nvPr/>
        </p:nvSpPr>
        <p:spPr>
          <a:xfrm flipH="1">
            <a:off x="4309959" y="1975202"/>
            <a:ext cx="875257" cy="875257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9" name="Straight Connector 22"/>
          <p:cNvCxnSpPr/>
          <p:nvPr/>
        </p:nvCxnSpPr>
        <p:spPr>
          <a:xfrm>
            <a:off x="3835760" y="2069053"/>
            <a:ext cx="643172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13"/>
          <p:cNvSpPr/>
          <p:nvPr/>
        </p:nvSpPr>
        <p:spPr>
          <a:xfrm flipH="1" flipV="1">
            <a:off x="4304152" y="3876471"/>
            <a:ext cx="875257" cy="952232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11" name="Straight Connector 22"/>
          <p:cNvCxnSpPr/>
          <p:nvPr/>
        </p:nvCxnSpPr>
        <p:spPr>
          <a:xfrm flipV="1">
            <a:off x="3829953" y="4726598"/>
            <a:ext cx="643172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3"/>
          <p:cNvSpPr/>
          <p:nvPr/>
        </p:nvSpPr>
        <p:spPr>
          <a:xfrm flipV="1">
            <a:off x="6974237" y="3836715"/>
            <a:ext cx="875257" cy="952232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13" name="Straight Connector 22"/>
          <p:cNvCxnSpPr/>
          <p:nvPr/>
        </p:nvCxnSpPr>
        <p:spPr>
          <a:xfrm flipH="1" flipV="1">
            <a:off x="7680521" y="4686842"/>
            <a:ext cx="643172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6974237" y="1936714"/>
            <a:ext cx="875257" cy="952232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15" name="Straight Connector 22"/>
          <p:cNvCxnSpPr/>
          <p:nvPr/>
        </p:nvCxnSpPr>
        <p:spPr>
          <a:xfrm flipH="1">
            <a:off x="7680521" y="2038819"/>
            <a:ext cx="643172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/>
        </p:nvSpPr>
        <p:spPr>
          <a:xfrm>
            <a:off x="1939947" y="1779377"/>
            <a:ext cx="1678972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绪论</a:t>
            </a:r>
            <a:endParaRPr lang="zh-CN" alt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1284920" y="2126600"/>
            <a:ext cx="2333999" cy="2152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大体介绍远程问诊的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内容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1939947" y="4399892"/>
            <a:ext cx="1678972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0"/>
              </a:spcBef>
              <a:defRPr/>
            </a:pPr>
            <a:r>
              <a:rPr lang="zh-CN" altLang="en-US" sz="20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研究</a:t>
            </a:r>
            <a:r>
              <a:rPr lang="zh-CN" altLang="en-US" sz="20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内容</a:t>
            </a:r>
            <a:endParaRPr lang="zh-CN" altLang="en-US" sz="2000" b="1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1284920" y="4747115"/>
            <a:ext cx="2333999" cy="4305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实现远程问诊的普遍化可以帮助社会发展的医疗体验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提升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8556340" y="4399892"/>
            <a:ext cx="1678972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研究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目的</a:t>
            </a:r>
            <a:endParaRPr lang="zh-CN" alt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8556340" y="4747115"/>
            <a:ext cx="2333999" cy="4305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提高患者，医生体验，推动医疗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发展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8573081" y="1679998"/>
            <a:ext cx="1678972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研究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背景</a:t>
            </a:r>
            <a:endParaRPr lang="zh-CN" alt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8573081" y="2027221"/>
            <a:ext cx="2333999" cy="4305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当前社会针对于远程问诊的实现的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分析</a:t>
            </a:r>
            <a:endParaRPr lang="zh-CN" altLang="en-US" sz="1400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6726657" y="3688046"/>
            <a:ext cx="985774" cy="9857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79"/>
          <p:cNvSpPr>
            <a:spLocks noEditPoints="1"/>
          </p:cNvSpPr>
          <p:nvPr/>
        </p:nvSpPr>
        <p:spPr bwMode="auto">
          <a:xfrm>
            <a:off x="6929973" y="3946812"/>
            <a:ext cx="579142" cy="468243"/>
          </a:xfrm>
          <a:custGeom>
            <a:avLst/>
            <a:gdLst>
              <a:gd name="T0" fmla="*/ 56 w 141"/>
              <a:gd name="T1" fmla="*/ 60 h 114"/>
              <a:gd name="T2" fmla="*/ 18 w 141"/>
              <a:gd name="T3" fmla="*/ 104 h 114"/>
              <a:gd name="T4" fmla="*/ 11 w 141"/>
              <a:gd name="T5" fmla="*/ 107 h 114"/>
              <a:gd name="T6" fmla="*/ 4 w 141"/>
              <a:gd name="T7" fmla="*/ 105 h 114"/>
              <a:gd name="T8" fmla="*/ 3 w 141"/>
              <a:gd name="T9" fmla="*/ 91 h 114"/>
              <a:gd name="T10" fmla="*/ 49 w 141"/>
              <a:gd name="T11" fmla="*/ 38 h 114"/>
              <a:gd name="T12" fmla="*/ 57 w 141"/>
              <a:gd name="T13" fmla="*/ 35 h 114"/>
              <a:gd name="T14" fmla="*/ 64 w 141"/>
              <a:gd name="T15" fmla="*/ 39 h 114"/>
              <a:gd name="T16" fmla="*/ 78 w 141"/>
              <a:gd name="T17" fmla="*/ 54 h 114"/>
              <a:gd name="T18" fmla="*/ 102 w 141"/>
              <a:gd name="T19" fmla="*/ 25 h 114"/>
              <a:gd name="T20" fmla="*/ 79 w 141"/>
              <a:gd name="T21" fmla="*/ 5 h 114"/>
              <a:gd name="T22" fmla="*/ 136 w 141"/>
              <a:gd name="T23" fmla="*/ 0 h 114"/>
              <a:gd name="T24" fmla="*/ 141 w 141"/>
              <a:gd name="T25" fmla="*/ 58 h 114"/>
              <a:gd name="T26" fmla="*/ 117 w 141"/>
              <a:gd name="T27" fmla="*/ 38 h 114"/>
              <a:gd name="T28" fmla="*/ 85 w 141"/>
              <a:gd name="T29" fmla="*/ 76 h 114"/>
              <a:gd name="T30" fmla="*/ 78 w 141"/>
              <a:gd name="T31" fmla="*/ 80 h 114"/>
              <a:gd name="T32" fmla="*/ 70 w 141"/>
              <a:gd name="T33" fmla="*/ 76 h 114"/>
              <a:gd name="T34" fmla="*/ 56 w 141"/>
              <a:gd name="T35" fmla="*/ 60 h 114"/>
              <a:gd name="T36" fmla="*/ 26 w 141"/>
              <a:gd name="T37" fmla="*/ 114 h 114"/>
              <a:gd name="T38" fmla="*/ 57 w 141"/>
              <a:gd name="T39" fmla="*/ 114 h 114"/>
              <a:gd name="T40" fmla="*/ 57 w 141"/>
              <a:gd name="T41" fmla="*/ 77 h 114"/>
              <a:gd name="T42" fmla="*/ 26 w 141"/>
              <a:gd name="T43" fmla="*/ 112 h 114"/>
              <a:gd name="T44" fmla="*/ 26 w 141"/>
              <a:gd name="T45" fmla="*/ 114 h 114"/>
              <a:gd name="T46" fmla="*/ 89 w 141"/>
              <a:gd name="T47" fmla="*/ 89 h 114"/>
              <a:gd name="T48" fmla="*/ 80 w 141"/>
              <a:gd name="T49" fmla="*/ 94 h 114"/>
              <a:gd name="T50" fmla="*/ 65 w 141"/>
              <a:gd name="T51" fmla="*/ 87 h 114"/>
              <a:gd name="T52" fmla="*/ 65 w 141"/>
              <a:gd name="T53" fmla="*/ 114 h 114"/>
              <a:gd name="T54" fmla="*/ 101 w 141"/>
              <a:gd name="T55" fmla="*/ 114 h 114"/>
              <a:gd name="T56" fmla="*/ 102 w 141"/>
              <a:gd name="T57" fmla="*/ 74 h 114"/>
              <a:gd name="T58" fmla="*/ 89 w 141"/>
              <a:gd name="T59" fmla="*/ 89 h 114"/>
              <a:gd name="T60" fmla="*/ 117 w 141"/>
              <a:gd name="T61" fmla="*/ 55 h 114"/>
              <a:gd name="T62" fmla="*/ 110 w 141"/>
              <a:gd name="T63" fmla="*/ 65 h 114"/>
              <a:gd name="T64" fmla="*/ 110 w 141"/>
              <a:gd name="T65" fmla="*/ 114 h 114"/>
              <a:gd name="T66" fmla="*/ 140 w 141"/>
              <a:gd name="T67" fmla="*/ 114 h 114"/>
              <a:gd name="T68" fmla="*/ 140 w 141"/>
              <a:gd name="T69" fmla="*/ 73 h 114"/>
              <a:gd name="T70" fmla="*/ 117 w 141"/>
              <a:gd name="T71" fmla="*/ 5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1" h="114">
                <a:moveTo>
                  <a:pt x="56" y="60"/>
                </a:moveTo>
                <a:cubicBezTo>
                  <a:pt x="18" y="104"/>
                  <a:pt x="18" y="104"/>
                  <a:pt x="18" y="104"/>
                </a:cubicBezTo>
                <a:cubicBezTo>
                  <a:pt x="16" y="106"/>
                  <a:pt x="13" y="107"/>
                  <a:pt x="11" y="107"/>
                </a:cubicBezTo>
                <a:cubicBezTo>
                  <a:pt x="8" y="107"/>
                  <a:pt x="6" y="106"/>
                  <a:pt x="4" y="105"/>
                </a:cubicBezTo>
                <a:cubicBezTo>
                  <a:pt x="0" y="101"/>
                  <a:pt x="0" y="95"/>
                  <a:pt x="3" y="91"/>
                </a:cubicBezTo>
                <a:cubicBezTo>
                  <a:pt x="49" y="38"/>
                  <a:pt x="49" y="38"/>
                  <a:pt x="49" y="38"/>
                </a:cubicBezTo>
                <a:cubicBezTo>
                  <a:pt x="51" y="36"/>
                  <a:pt x="54" y="35"/>
                  <a:pt x="57" y="35"/>
                </a:cubicBezTo>
                <a:cubicBezTo>
                  <a:pt x="60" y="35"/>
                  <a:pt x="62" y="36"/>
                  <a:pt x="64" y="39"/>
                </a:cubicBezTo>
                <a:cubicBezTo>
                  <a:pt x="78" y="54"/>
                  <a:pt x="78" y="54"/>
                  <a:pt x="78" y="5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79" y="5"/>
                  <a:pt x="79" y="5"/>
                  <a:pt x="79" y="5"/>
                </a:cubicBezTo>
                <a:cubicBezTo>
                  <a:pt x="136" y="0"/>
                  <a:pt x="136" y="0"/>
                  <a:pt x="136" y="0"/>
                </a:cubicBezTo>
                <a:cubicBezTo>
                  <a:pt x="141" y="58"/>
                  <a:pt x="141" y="58"/>
                  <a:pt x="141" y="58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85" y="76"/>
                  <a:pt x="85" y="76"/>
                  <a:pt x="85" y="76"/>
                </a:cubicBezTo>
                <a:cubicBezTo>
                  <a:pt x="83" y="78"/>
                  <a:pt x="81" y="80"/>
                  <a:pt x="78" y="80"/>
                </a:cubicBezTo>
                <a:cubicBezTo>
                  <a:pt x="75" y="80"/>
                  <a:pt x="72" y="78"/>
                  <a:pt x="70" y="76"/>
                </a:cubicBezTo>
                <a:lnTo>
                  <a:pt x="56" y="60"/>
                </a:lnTo>
                <a:close/>
                <a:moveTo>
                  <a:pt x="26" y="114"/>
                </a:moveTo>
                <a:cubicBezTo>
                  <a:pt x="57" y="114"/>
                  <a:pt x="57" y="114"/>
                  <a:pt x="57" y="114"/>
                </a:cubicBezTo>
                <a:cubicBezTo>
                  <a:pt x="57" y="77"/>
                  <a:pt x="57" y="77"/>
                  <a:pt x="57" y="77"/>
                </a:cubicBezTo>
                <a:cubicBezTo>
                  <a:pt x="26" y="112"/>
                  <a:pt x="26" y="112"/>
                  <a:pt x="26" y="112"/>
                </a:cubicBezTo>
                <a:lnTo>
                  <a:pt x="26" y="114"/>
                </a:lnTo>
                <a:close/>
                <a:moveTo>
                  <a:pt x="89" y="89"/>
                </a:moveTo>
                <a:cubicBezTo>
                  <a:pt x="83" y="94"/>
                  <a:pt x="80" y="94"/>
                  <a:pt x="80" y="94"/>
                </a:cubicBezTo>
                <a:cubicBezTo>
                  <a:pt x="76" y="94"/>
                  <a:pt x="69" y="90"/>
                  <a:pt x="65" y="87"/>
                </a:cubicBezTo>
                <a:cubicBezTo>
                  <a:pt x="65" y="114"/>
                  <a:pt x="65" y="114"/>
                  <a:pt x="65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2" y="74"/>
                  <a:pt x="102" y="74"/>
                  <a:pt x="102" y="74"/>
                </a:cubicBezTo>
                <a:cubicBezTo>
                  <a:pt x="97" y="80"/>
                  <a:pt x="93" y="85"/>
                  <a:pt x="89" y="89"/>
                </a:cubicBezTo>
                <a:close/>
                <a:moveTo>
                  <a:pt x="117" y="55"/>
                </a:moveTo>
                <a:cubicBezTo>
                  <a:pt x="110" y="65"/>
                  <a:pt x="110" y="65"/>
                  <a:pt x="110" y="65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140" y="73"/>
                  <a:pt x="140" y="73"/>
                  <a:pt x="140" y="73"/>
                </a:cubicBezTo>
                <a:cubicBezTo>
                  <a:pt x="134" y="68"/>
                  <a:pt x="117" y="55"/>
                  <a:pt x="117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不完整圆 25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标准000">
  <a:themeElements>
    <a:clrScheme name="自定义 305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E9FA5"/>
      </a:accent1>
      <a:accent2>
        <a:srgbClr val="363839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FFC000"/>
      </a:hlink>
      <a:folHlink>
        <a:srgbClr val="954F72"/>
      </a:folHlink>
    </a:clrScheme>
    <a:fontScheme name="标准00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标准000</Template>
  <TotalTime>0</TotalTime>
  <Words>1303</Words>
  <Application>WPS 演示</Application>
  <PresentationFormat>自定义</PresentationFormat>
  <Paragraphs>259</Paragraphs>
  <Slides>19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汉仪书宋二KW</vt:lpstr>
      <vt:lpstr>Source Sans Pro</vt:lpstr>
      <vt:lpstr>Source Sans Pro</vt:lpstr>
      <vt:lpstr>Thonburi</vt:lpstr>
      <vt:lpstr>linea-basic-10</vt:lpstr>
      <vt:lpstr>Open Sans Light</vt:lpstr>
      <vt:lpstr>苹方-简</vt:lpstr>
      <vt:lpstr>宋体</vt:lpstr>
      <vt:lpstr>Arial Unicode MS</vt:lpstr>
      <vt:lpstr>等线</vt:lpstr>
      <vt:lpstr>汉仪中等线KW</vt:lpstr>
      <vt:lpstr>标准000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李燕</dc:creator>
  <cp:lastModifiedBy>週皺縐驟肘紂籀喌薵鯞</cp:lastModifiedBy>
  <cp:revision>39</cp:revision>
  <dcterms:created xsi:type="dcterms:W3CDTF">2024-05-02T13:12:48Z</dcterms:created>
  <dcterms:modified xsi:type="dcterms:W3CDTF">2024-05-02T13:12:48Z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2052-6.6.1.8808</vt:lpwstr>
  </property>
  <property fmtid="{D5CDD505-2E9C-101B-9397-08002B2CF9AE}" pid="3" name="KSOTemplateUUID">
    <vt:lpwstr>v1.0_mb_w8rY2aZqHJx21ib3fFltkg==</vt:lpwstr>
  </property>
  <property fmtid="{D5CDD505-2E9C-101B-9397-08002B2CF9AE}" pid="4" name="ICV">
    <vt:lpwstr>8A5ECBCF0800BCA64F913366FBA920AE_43</vt:lpwstr>
  </property>
</Properties>
</file>