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sldIdLst>
    <p:sldId id="258" r:id="rId3"/>
    <p:sldId id="259" r:id="rId5"/>
    <p:sldId id="268" r:id="rId6"/>
    <p:sldId id="261" r:id="rId7"/>
    <p:sldId id="278" r:id="rId8"/>
    <p:sldId id="266" r:id="rId9"/>
    <p:sldId id="282" r:id="rId10"/>
    <p:sldId id="277" r:id="rId11"/>
    <p:sldId id="284" r:id="rId12"/>
    <p:sldId id="279" r:id="rId13"/>
    <p:sldId id="291" r:id="rId14"/>
    <p:sldId id="285" r:id="rId15"/>
    <p:sldId id="287" r:id="rId16"/>
    <p:sldId id="288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</p:embeddedFont>
    <p:embeddedFont>
      <p:font typeface="微软雅黑" pitchFamily="34" charset="-122"/>
      <p:regular r:id="rId22"/>
    </p:embeddedFont>
  </p:embeddedFontLst>
  <p:custDataLst>
    <p:tags r:id="rId23"/>
  </p:custDataLst>
  <p:defaultTextStyle>
    <a:defPPr>
      <a:defRPr lang="zh-CN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 panose="020B0604020202090204" pitchFamily="34" charset="0"/>
      <a:buNone/>
      <a:defRPr kumimoji="0" sz="1800" b="0" i="0" u="none" baseline="0">
        <a:solidFill>
          <a:schemeClr val="tx1"/>
        </a:solidFill>
        <a:effectLst/>
        <a:latin typeface="Arial" panose="020B0604020202090204" pitchFamily="34" charset="0"/>
        <a:ea typeface="宋体" pitchFamily="2" charset="-122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 panose="020B0604020202090204" pitchFamily="34" charset="0"/>
      <a:buNone/>
      <a:defRPr kumimoji="0" sz="1800" b="0" i="0" u="none" baseline="0">
        <a:solidFill>
          <a:schemeClr val="tx1"/>
        </a:solidFill>
        <a:effectLst/>
        <a:latin typeface="Arial" panose="020B0604020202090204" pitchFamily="34" charset="0"/>
        <a:ea typeface="宋体" pitchFamily="2" charset="-122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 panose="020B0604020202090204" pitchFamily="34" charset="0"/>
      <a:buNone/>
      <a:defRPr kumimoji="0" sz="1800" b="0" i="0" u="none" baseline="0">
        <a:solidFill>
          <a:schemeClr val="tx1"/>
        </a:solidFill>
        <a:effectLst/>
        <a:latin typeface="Arial" panose="020B0604020202090204" pitchFamily="34" charset="0"/>
        <a:ea typeface="宋体" pitchFamily="2" charset="-122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 panose="020B0604020202090204" pitchFamily="34" charset="0"/>
      <a:buNone/>
      <a:defRPr kumimoji="0" sz="1800" b="0" i="0" u="none" baseline="0">
        <a:solidFill>
          <a:schemeClr val="tx1"/>
        </a:solidFill>
        <a:effectLst/>
        <a:latin typeface="Arial" panose="020B0604020202090204" pitchFamily="34" charset="0"/>
        <a:ea typeface="宋体" pitchFamily="2" charset="-122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 panose="020B0604020202090204" pitchFamily="34" charset="0"/>
      <a:buNone/>
      <a:defRPr kumimoji="0" sz="1800" b="0" i="0" u="none" baseline="0">
        <a:solidFill>
          <a:schemeClr val="tx1"/>
        </a:solidFill>
        <a:effectLst/>
        <a:latin typeface="Arial" panose="020B0604020202090204" pitchFamily="34" charset="0"/>
        <a:ea typeface="宋体" pitchFamily="2" charset="-122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7" d="100"/>
          <a:sy n="217" d="100"/>
        </p:scale>
        <p:origin x="15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4.xml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compatLnSpc="1"/>
          <a:lstStyle>
            <a:defPPr>
              <a:defRPr lang="zh-CN"/>
            </a:defPPr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/>
            <a:endParaRPr lang="zh-CN" altLang="en-US" sz="12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compatLnSpc="1"/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/>
            <a:fld id="{EC1B255A-C6F3-4AFB-92E2-EA6F97F7890F}" type="datetime1">
              <a:rPr lang="zh-CN" altLang="en-US" sz="1200"/>
            </a:fld>
            <a:endParaRPr lang="en-US" altLang="zh-CN" sz="1200"/>
          </a:p>
        </p:txBody>
      </p:sp>
      <p:sp>
        <p:nvSpPr>
          <p:cNvPr id="17412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  <a:miter lim="800000"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ctr" anchorCtr="0" compatLnSpc="1"/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/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lvl="0" indent="0" eaLnBrk="1" hangingPunct="1"/>
            <a:endParaRPr lang="en-US" altLang="zh-CN" sz="120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numCol="1" anchor="b" anchorCtr="0" compatLnSpc="1"/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2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lvl="0" indent="0" algn="r" eaLnBrk="1" hangingPunct="1"/>
            <a:fld id="{D22BFC5B-7C49-4F8A-8AAC-64C6D9668A2C}" type="slidenum">
              <a:rPr lang="zh-CN" altLang="en-US" sz="1200"/>
            </a:fld>
            <a:endParaRPr lang="en-US" altLang="zh-CN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lvl="0" indent="0" algn="r" eaLnBrk="1" hangingPunct="1"/>
            <a:r>
              <a:rPr lang="en-US" altLang="zh-CN" sz="1200"/>
              <a:t>1</a:t>
            </a:r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lvl="0" indent="0" algn="r" eaLnBrk="1" hangingPunct="1"/>
            <a:r>
              <a:rPr lang="en-US" altLang="zh-CN" sz="1200"/>
              <a:t>12</a:t>
            </a:r>
            <a:endParaRPr lang="en-US" altLang="zh-CN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lvl="0" indent="0" algn="r" eaLnBrk="1" hangingPunct="1"/>
            <a:r>
              <a:rPr lang="en-US" altLang="zh-CN" sz="1200"/>
              <a:t>12</a:t>
            </a:r>
            <a:endParaRPr lang="en-US" altLang="zh-CN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lvl="0" indent="0" algn="r" eaLnBrk="1" hangingPunct="1"/>
            <a:r>
              <a:rPr lang="en-US" altLang="zh-CN" sz="1200"/>
              <a:t>13</a:t>
            </a:r>
            <a:endParaRPr lang="en-US" altLang="zh-CN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lvl="0" indent="0" algn="r" eaLnBrk="1" hangingPunct="1"/>
            <a:r>
              <a:rPr lang="en-US" altLang="zh-CN" sz="1200"/>
              <a:t>14</a:t>
            </a:r>
            <a:endParaRPr lang="en-US" altLang="zh-CN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lvl="0" indent="0" algn="r" eaLnBrk="1" hangingPunct="1"/>
            <a:r>
              <a:rPr lang="en-US" altLang="zh-CN" sz="1200"/>
              <a:t>15</a:t>
            </a:r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lvl="0" indent="0" algn="r" eaLnBrk="1" hangingPunct="1"/>
            <a:r>
              <a:rPr lang="en-US" altLang="zh-CN" sz="1200"/>
              <a:t>2</a:t>
            </a:r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lvl="0" indent="0" algn="r" eaLnBrk="1" hangingPunct="1"/>
            <a:r>
              <a:rPr lang="en-US" altLang="zh-CN" sz="1200"/>
              <a:t>3</a:t>
            </a:r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lvl="0" indent="0" algn="r" eaLnBrk="1" hangingPunct="1"/>
            <a:r>
              <a:rPr lang="en-US" altLang="zh-CN" sz="1200"/>
              <a:t>4</a:t>
            </a:r>
            <a:endParaRPr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lvl="0" indent="0" algn="r" eaLnBrk="1" hangingPunct="1"/>
            <a:r>
              <a:rPr lang="en-US" altLang="zh-CN" sz="1200"/>
              <a:t>5</a:t>
            </a:r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lvl="0" indent="0" algn="r" eaLnBrk="1" hangingPunct="1"/>
            <a:r>
              <a:rPr lang="en-US" altLang="zh-CN" sz="1200"/>
              <a:t>6</a:t>
            </a:r>
            <a:endParaRPr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lvl="0" indent="0" algn="r" eaLnBrk="1" hangingPunct="1"/>
            <a:r>
              <a:rPr lang="en-US" altLang="zh-CN" sz="1200"/>
              <a:t>8</a:t>
            </a:r>
            <a:endParaRPr lang="en-US" altLang="zh-CN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lvl="0" indent="0" algn="r" eaLnBrk="1" hangingPunct="1"/>
            <a:r>
              <a:rPr lang="en-US" altLang="zh-CN" sz="1200"/>
              <a:t>9</a:t>
            </a:r>
            <a:endParaRPr lang="en-US" altLang="zh-CN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lvl="0" indent="0" algn="r" eaLnBrk="1" hangingPunct="1"/>
            <a:r>
              <a:rPr lang="en-US" altLang="zh-CN" sz="1200"/>
              <a:t>11</a:t>
            </a:r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4683125"/>
            <a:ext cx="2133600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numCol="1" compatLnSpc="1"/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4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lvl="0" eaLnBrk="1" hangingPunct="1"/>
            <a:fld id="{928364B9-60DE-45E0-8829-DC47DB291339}" type="datetime1">
              <a:rPr lang="zh-CN" altLang="en-US" sz="1400"/>
            </a:fld>
            <a:endParaRPr lang="en-US" altLang="zh-CN" sz="14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4683125"/>
            <a:ext cx="2895600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numCol="1" compatLnSpc="1"/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4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lvl="0" algn="ctr" eaLnBrk="1" hangingPunct="1"/>
            <a:endParaRPr lang="en-US" altLang="zh-CN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4683125"/>
            <a:ext cx="2133600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numCol="1" compatLnSpc="1"/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4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lvl="0" algn="r" eaLnBrk="1" hangingPunct="1"/>
            <a:fld id="{D88217C3-B87D-4426-A8B3-65B7B98706BD}" type="slidenum">
              <a:rPr lang="zh-CN" altLang="en-US" sz="1400"/>
            </a:fld>
            <a:endParaRPr lang="en-US" altLang="zh-CN" sz="140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4683125"/>
            <a:ext cx="2133600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numCol="1" compatLnSpc="1"/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4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lvl="0" eaLnBrk="1" hangingPunct="1"/>
            <a:fld id="{928364B9-60DE-45E0-8829-DC47DB291339}" type="datetime1">
              <a:rPr lang="zh-CN" altLang="en-US" sz="1400"/>
            </a:fld>
            <a:endParaRPr lang="en-US" altLang="zh-CN" sz="14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4683125"/>
            <a:ext cx="2895600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numCol="1" compatLnSpc="1"/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4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lvl="0" algn="ctr" eaLnBrk="1" hangingPunct="1"/>
            <a:endParaRPr lang="en-US" altLang="zh-CN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4683125"/>
            <a:ext cx="2133600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numCol="1" compatLnSpc="1"/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4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lvl="0" algn="r" eaLnBrk="1" hangingPunct="1"/>
            <a:fld id="{D88217C3-B87D-4426-A8B3-65B7B98706BD}" type="slidenum">
              <a:rPr lang="zh-CN" altLang="en-US" sz="1400"/>
            </a:fld>
            <a:endParaRPr lang="en-US" altLang="zh-CN" sz="140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4683125"/>
            <a:ext cx="2133600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numCol="1" compatLnSpc="1"/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4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lvl="0" eaLnBrk="1" hangingPunct="1"/>
            <a:fld id="{928364B9-60DE-45E0-8829-DC47DB291339}" type="datetime1">
              <a:rPr lang="zh-CN" altLang="en-US" sz="1400"/>
            </a:fld>
            <a:endParaRPr lang="en-US" altLang="zh-CN" sz="14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4683125"/>
            <a:ext cx="2895600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numCol="1" compatLnSpc="1"/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4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lvl="0" algn="ctr" eaLnBrk="1" hangingPunct="1"/>
            <a:endParaRPr lang="en-US" altLang="zh-CN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4683125"/>
            <a:ext cx="2133600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numCol="1" compatLnSpc="1"/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4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lvl="0" algn="r" eaLnBrk="1" hangingPunct="1"/>
            <a:fld id="{D88217C3-B87D-4426-A8B3-65B7B98706BD}" type="slidenum">
              <a:rPr lang="zh-CN" altLang="en-US" sz="1400"/>
            </a:fld>
            <a:endParaRPr lang="en-US" altLang="zh-CN" sz="140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4683125"/>
            <a:ext cx="2133600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numCol="1" compatLnSpc="1"/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4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lvl="0" eaLnBrk="1" hangingPunct="1"/>
            <a:fld id="{928364B9-60DE-45E0-8829-DC47DB291339}" type="datetime1">
              <a:rPr lang="zh-CN" altLang="en-US" sz="1400"/>
            </a:fld>
            <a:endParaRPr lang="en-US" altLang="zh-CN" sz="14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4683125"/>
            <a:ext cx="2895600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numCol="1" compatLnSpc="1"/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4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lvl="0" algn="ctr" eaLnBrk="1" hangingPunct="1"/>
            <a:endParaRPr lang="en-US" altLang="zh-CN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4683125"/>
            <a:ext cx="2133600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numCol="1" compatLnSpc="1"/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4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lvl="0" algn="r" eaLnBrk="1" hangingPunct="1"/>
            <a:fld id="{D88217C3-B87D-4426-A8B3-65B7B98706BD}" type="slidenum">
              <a:rPr lang="zh-CN" altLang="en-US" sz="1400"/>
            </a:fld>
            <a:endParaRPr lang="en-US" altLang="zh-CN" sz="140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4683125"/>
            <a:ext cx="2133600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numCol="1" compatLnSpc="1"/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4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lvl="0" eaLnBrk="1" hangingPunct="1"/>
            <a:fld id="{928364B9-60DE-45E0-8829-DC47DB291339}" type="datetime1">
              <a:rPr lang="zh-CN" altLang="en-US" sz="1400"/>
            </a:fld>
            <a:endParaRPr lang="en-US" altLang="zh-CN" sz="14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4683125"/>
            <a:ext cx="2895600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numCol="1" compatLnSpc="1"/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4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lvl="0" algn="ctr" eaLnBrk="1" hangingPunct="1"/>
            <a:endParaRPr lang="en-US" altLang="zh-CN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4683125"/>
            <a:ext cx="2133600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numCol="1" compatLnSpc="1"/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4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lvl="0" algn="r" eaLnBrk="1" hangingPunct="1"/>
            <a:fld id="{D88217C3-B87D-4426-A8B3-65B7B98706BD}" type="slidenum">
              <a:rPr lang="zh-CN" altLang="en-US" sz="1400"/>
            </a:fld>
            <a:endParaRPr lang="en-US" altLang="zh-CN" sz="140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4683125"/>
            <a:ext cx="2133600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numCol="1" compatLnSpc="1"/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4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lvl="0" eaLnBrk="1" hangingPunct="1"/>
            <a:fld id="{928364B9-60DE-45E0-8829-DC47DB291339}" type="datetime1">
              <a:rPr lang="zh-CN" altLang="en-US" sz="1400"/>
            </a:fld>
            <a:endParaRPr lang="en-US" altLang="zh-CN" sz="14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4683125"/>
            <a:ext cx="2895600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numCol="1" compatLnSpc="1"/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4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lvl="0" algn="ctr" eaLnBrk="1" hangingPunct="1"/>
            <a:endParaRPr lang="en-US" altLang="zh-CN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4683125"/>
            <a:ext cx="2133600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numCol="1" compatLnSpc="1"/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4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lvl="0" algn="r" eaLnBrk="1" hangingPunct="1"/>
            <a:fld id="{D88217C3-B87D-4426-A8B3-65B7B98706BD}" type="slidenum">
              <a:rPr lang="zh-CN" altLang="en-US" sz="1400"/>
            </a:fld>
            <a:endParaRPr lang="en-US" altLang="zh-CN" sz="140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4683125"/>
            <a:ext cx="2133600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numCol="1" compatLnSpc="1"/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4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lvl="0" eaLnBrk="1" hangingPunct="1"/>
            <a:fld id="{928364B9-60DE-45E0-8829-DC47DB291339}" type="datetime1">
              <a:rPr lang="zh-CN" altLang="en-US" sz="1400"/>
            </a:fld>
            <a:endParaRPr lang="en-US" altLang="zh-CN" sz="140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4683125"/>
            <a:ext cx="2895600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numCol="1" compatLnSpc="1"/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4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lvl="0" algn="ctr" eaLnBrk="1" hangingPunct="1"/>
            <a:endParaRPr lang="en-US" altLang="zh-CN" sz="140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4683125"/>
            <a:ext cx="2133600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numCol="1" compatLnSpc="1"/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4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lvl="0" algn="r" eaLnBrk="1" hangingPunct="1"/>
            <a:fld id="{D88217C3-B87D-4426-A8B3-65B7B98706BD}" type="slidenum">
              <a:rPr lang="zh-CN" altLang="en-US" sz="1400"/>
            </a:fld>
            <a:endParaRPr lang="en-US" altLang="zh-CN" sz="140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4683125"/>
            <a:ext cx="2133600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numCol="1" compatLnSpc="1"/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4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lvl="0" eaLnBrk="1" hangingPunct="1"/>
            <a:fld id="{928364B9-60DE-45E0-8829-DC47DB291339}" type="datetime1">
              <a:rPr lang="zh-CN" altLang="en-US" sz="1400"/>
            </a:fld>
            <a:endParaRPr lang="en-US" altLang="zh-CN" sz="140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4683125"/>
            <a:ext cx="2895600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numCol="1" compatLnSpc="1"/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4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lvl="0" algn="ctr" eaLnBrk="1" hangingPunct="1"/>
            <a:endParaRPr lang="en-US" altLang="zh-CN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4683125"/>
            <a:ext cx="2133600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numCol="1" compatLnSpc="1"/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4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lvl="0" algn="r" eaLnBrk="1" hangingPunct="1"/>
            <a:fld id="{D88217C3-B87D-4426-A8B3-65B7B98706BD}" type="slidenum">
              <a:rPr lang="zh-CN" altLang="en-US" sz="1400"/>
            </a:fld>
            <a:endParaRPr lang="en-US" altLang="zh-CN" sz="140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4683125"/>
            <a:ext cx="2133600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numCol="1" compatLnSpc="1"/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4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lvl="0" eaLnBrk="1" hangingPunct="1"/>
            <a:fld id="{928364B9-60DE-45E0-8829-DC47DB291339}" type="datetime1">
              <a:rPr lang="zh-CN" altLang="en-US" sz="1400"/>
            </a:fld>
            <a:endParaRPr lang="en-US" altLang="zh-CN" sz="14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4683125"/>
            <a:ext cx="2895600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numCol="1" compatLnSpc="1"/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4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lvl="0" algn="ctr" eaLnBrk="1" hangingPunct="1"/>
            <a:endParaRPr lang="en-US" altLang="zh-CN" sz="140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4683125"/>
            <a:ext cx="2133600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numCol="1" compatLnSpc="1"/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4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lvl="0" algn="r" eaLnBrk="1" hangingPunct="1"/>
            <a:fld id="{D88217C3-B87D-4426-A8B3-65B7B98706BD}" type="slidenum">
              <a:rPr lang="zh-CN" altLang="en-US" sz="1400"/>
            </a:fld>
            <a:endParaRPr lang="en-US" altLang="zh-CN" sz="140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4683125"/>
            <a:ext cx="2133600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numCol="1" compatLnSpc="1"/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4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lvl="0" eaLnBrk="1" hangingPunct="1"/>
            <a:fld id="{928364B9-60DE-45E0-8829-DC47DB291339}" type="datetime1">
              <a:rPr lang="zh-CN" altLang="en-US" sz="1400"/>
            </a:fld>
            <a:endParaRPr lang="en-US" altLang="zh-CN" sz="14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4683125"/>
            <a:ext cx="2895600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numCol="1" compatLnSpc="1"/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4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lvl="0" algn="ctr" eaLnBrk="1" hangingPunct="1"/>
            <a:endParaRPr lang="en-US" altLang="zh-CN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4683125"/>
            <a:ext cx="2133600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numCol="1" compatLnSpc="1"/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4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lvl="0" algn="r" eaLnBrk="1" hangingPunct="1"/>
            <a:fld id="{D88217C3-B87D-4426-A8B3-65B7B98706BD}" type="slidenum">
              <a:rPr lang="zh-CN" altLang="en-US" sz="1400"/>
            </a:fld>
            <a:endParaRPr lang="en-US" altLang="zh-CN" sz="140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4683125"/>
            <a:ext cx="2133600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numCol="1" compatLnSpc="1"/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4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lvl="0" eaLnBrk="1" hangingPunct="1"/>
            <a:fld id="{928364B9-60DE-45E0-8829-DC47DB291339}" type="datetime1">
              <a:rPr lang="zh-CN" altLang="en-US" sz="1400"/>
            </a:fld>
            <a:endParaRPr lang="en-US" altLang="zh-CN" sz="14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4683125"/>
            <a:ext cx="2895600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numCol="1" compatLnSpc="1"/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4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lvl="0" algn="ctr" eaLnBrk="1" hangingPunct="1"/>
            <a:endParaRPr lang="en-US" altLang="zh-CN" sz="140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4683125"/>
            <a:ext cx="2133600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numCol="1" compatLnSpc="1"/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4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lvl="0" algn="r" eaLnBrk="1" hangingPunct="1"/>
            <a:fld id="{D88217C3-B87D-4426-A8B3-65B7B98706BD}" type="slidenum">
              <a:rPr lang="zh-CN" altLang="en-US" sz="1400"/>
            </a:fld>
            <a:endParaRPr lang="en-US" altLang="zh-CN" sz="140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4400" b="0" i="0" u="none" baseline="0">
                <a:solidFill>
                  <a:schemeClr val="tx2"/>
                </a:solidFill>
                <a:latin typeface="Arial" panose="020B0604020202090204" pitchFamily="34" charset="0"/>
                <a:ea typeface="宋体" pitchFamily="2" charset="-122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0" lang="zh-CN" altLang="en-US" sz="3200" b="0" i="0" u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lang="zh-CN" altLang="en-US" sz="2800" b="0" i="0" u="none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0" lang="zh-CN" altLang="en-US" sz="2400" b="0" i="0" u="none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kumimoji="0" lang="zh-CN" altLang="en-US" sz="2000" b="0" i="0" u="none" baseline="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lang="zh-CN" altLang="en-US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0"/>
            <a:r>
              <a:rPr lang="zh-CN" altLang="en-US"/>
              <a:t>第二级</a:t>
            </a:r>
            <a:endParaRPr lang="zh-CN" altLang="en-US"/>
          </a:p>
          <a:p>
            <a:pPr lvl="0"/>
            <a:r>
              <a:rPr lang="zh-CN" altLang="en-US"/>
              <a:t>第三级</a:t>
            </a:r>
            <a:endParaRPr lang="zh-CN" altLang="en-US"/>
          </a:p>
          <a:p>
            <a:pPr lvl="0"/>
            <a:r>
              <a:rPr lang="zh-CN" altLang="en-US"/>
              <a:t>第四级</a:t>
            </a:r>
            <a:endParaRPr lang="zh-CN" altLang="en-US"/>
          </a:p>
          <a:p>
            <a:pPr lvl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125"/>
            <a:ext cx="2133600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numCol="1" compatLnSpc="1"/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4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lvl="0" eaLnBrk="1" hangingPunct="1"/>
            <a:r>
              <a:rPr lang="en-US" altLang="zh-CN" sz="1400"/>
              <a:t>2022/7/23</a:t>
            </a:r>
            <a:endParaRPr lang="en-US" altLang="zh-CN" sz="14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125"/>
            <a:ext cx="2895600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numCol="1" compatLnSpc="1"/>
          <a:lstStyle>
            <a:defPPr>
              <a:defRPr lang="zh-CN"/>
            </a:defPPr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4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lvl="0" algn="ctr" eaLnBrk="1" hangingPunct="1"/>
            <a:endParaRPr lang="en-US" altLang="zh-CN" sz="140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125"/>
            <a:ext cx="2133600" cy="358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numCol="1" compatLnSpc="1"/>
          <a:lstStyle>
            <a:defPPr>
              <a:defRPr lang="zh-CN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4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lvl="0" algn="r" eaLnBrk="1" hangingPunct="1"/>
            <a:r>
              <a:rPr lang="en-US" altLang="zh-CN" sz="1400"/>
              <a:t>‹#›</a:t>
            </a:r>
            <a:endParaRPr lang="en-US" altLang="zh-CN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marL="0" indent="0" algn="ctr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 baseline="0">
          <a:solidFill>
            <a:schemeClr val="tx2"/>
          </a:solidFill>
          <a:effectLst/>
          <a:latin typeface="Arial" panose="020B0604020202090204" pitchFamily="34" charset="0"/>
          <a:ea typeface="宋体" pitchFamily="2" charset="-122"/>
          <a:cs typeface="+mj-cs"/>
        </a:defRPr>
      </a:lvl1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kumimoji="0" sz="3200" b="0" i="0" u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kumimoji="0" sz="2800" b="0" i="0" u="none" baseline="0">
          <a:solidFill>
            <a:schemeClr val="tx1"/>
          </a:solidFill>
          <a:effectLst/>
          <a:latin typeface="+mn-lt"/>
          <a:ea typeface="+mn-ea"/>
        </a:defRPr>
      </a:lvl2pPr>
      <a:lvl3pPr marL="11430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defRPr kumimoji="0" sz="2400" b="0" i="0" u="none" baseline="0">
          <a:solidFill>
            <a:schemeClr val="tx1"/>
          </a:solidFill>
          <a:effectLst/>
          <a:latin typeface="+mn-lt"/>
          <a:ea typeface="+mn-ea"/>
        </a:defRPr>
      </a:lvl3pPr>
      <a:lvl4pPr marL="16002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kumimoji="0" sz="2000" b="0" i="0" u="none" baseline="0">
          <a:solidFill>
            <a:schemeClr val="tx1"/>
          </a:solidFill>
          <a:effectLst/>
          <a:latin typeface="+mn-lt"/>
          <a:ea typeface="+mn-ea"/>
        </a:defRPr>
      </a:lvl4pPr>
      <a:lvl5pPr marL="20574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kumimoji="0" sz="2000" b="0" i="0" u="none" baseline="0">
          <a:solidFill>
            <a:schemeClr val="tx1"/>
          </a:solidFill>
          <a:effectLst/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emf"/><Relationship Id="rId1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emf"/><Relationship Id="rId1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emf"/><Relationship Id="rId1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emf"/><Relationship Id="rId1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/>
          <p:nvPr/>
        </p:nvSpPr>
        <p:spPr>
          <a:xfrm>
            <a:off x="11113" y="2389188"/>
            <a:ext cx="9140825" cy="1363662"/>
          </a:xfrm>
          <a:prstGeom prst="rect">
            <a:avLst/>
          </a:prstGeom>
          <a:solidFill>
            <a:srgbClr val="0078AA"/>
          </a:solidFill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indent="0"/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1113" y="914400"/>
            <a:ext cx="914082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marR="0" lvl="0" indent="0" algn="ctr"/>
            <a:r>
              <a:rPr lang="en-US" altLang="zh-CN" sz="3600" b="1" spc="0">
                <a:solidFill>
                  <a:srgbClr val="0059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《</a:t>
            </a:r>
            <a:r>
              <a:rPr sz="3600" b="1" spc="0">
                <a:solidFill>
                  <a:srgbClr val="0059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远程问诊系统</a:t>
            </a:r>
            <a:r>
              <a:rPr lang="en-US" altLang="zh-CN" sz="3600" b="1" spc="0">
                <a:solidFill>
                  <a:srgbClr val="0059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》</a:t>
            </a:r>
            <a:endParaRPr lang="zh-CN" altLang="en-US" sz="3600" b="1">
              <a:solidFill>
                <a:srgbClr val="00597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itchFamily="34" charset="-122"/>
            </a:endParaRPr>
          </a:p>
        </p:txBody>
      </p:sp>
      <p:sp>
        <p:nvSpPr>
          <p:cNvPr id="2052" name="正圆 114"/>
          <p:cNvSpPr/>
          <p:nvPr/>
        </p:nvSpPr>
        <p:spPr>
          <a:xfrm>
            <a:off x="6043613" y="2740025"/>
            <a:ext cx="719137" cy="7191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8AA"/>
            </a:solidFill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indent="0"/>
          </a:p>
        </p:txBody>
      </p:sp>
      <p:pic>
        <p:nvPicPr>
          <p:cNvPr id="2053" name="Picture 5" descr="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0925" y="2787650"/>
            <a:ext cx="542925" cy="5429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grpSp>
        <p:nvGrpSpPr>
          <p:cNvPr id="2054" name="Group 6"/>
          <p:cNvGrpSpPr/>
          <p:nvPr/>
        </p:nvGrpSpPr>
        <p:grpSpPr>
          <a:xfrm>
            <a:off x="7466013" y="2740025"/>
            <a:ext cx="719137" cy="719138"/>
            <a:chOff x="0" y="0"/>
            <a:chExt cx="1132" cy="1134"/>
          </a:xfrm>
        </p:grpSpPr>
        <p:sp>
          <p:nvSpPr>
            <p:cNvPr id="2077" name="正圆 114"/>
            <p:cNvSpPr/>
            <p:nvPr/>
          </p:nvSpPr>
          <p:spPr>
            <a:xfrm>
              <a:off x="0" y="0"/>
              <a:ext cx="1133" cy="11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8AA"/>
              </a:solidFill>
              <a:miter lim="800000"/>
            </a:ln>
          </p:spPr>
          <p:txBody>
            <a:bodyPr anchor="ctr" anchorCtr="0"/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indent="0"/>
            </a:p>
          </p:txBody>
        </p:sp>
        <p:pic>
          <p:nvPicPr>
            <p:cNvPr id="2078" name="Picture 8" descr="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" y="157"/>
              <a:ext cx="903" cy="903"/>
            </a:xfrm>
            <a:prstGeom prst="rect">
              <a:avLst/>
            </a:prstGeom>
            <a:noFill/>
            <a:ln>
              <a:noFill/>
              <a:miter lim="800000"/>
              <a:headEnd/>
              <a:tailEnd/>
            </a:ln>
          </p:spPr>
        </p:pic>
      </p:grpSp>
      <p:grpSp>
        <p:nvGrpSpPr>
          <p:cNvPr id="2055" name="Group 9"/>
          <p:cNvGrpSpPr/>
          <p:nvPr/>
        </p:nvGrpSpPr>
        <p:grpSpPr>
          <a:xfrm>
            <a:off x="2413000" y="2759075"/>
            <a:ext cx="717550" cy="720725"/>
            <a:chOff x="0" y="0"/>
            <a:chExt cx="1132" cy="1134"/>
          </a:xfrm>
        </p:grpSpPr>
        <p:sp>
          <p:nvSpPr>
            <p:cNvPr id="2075" name="正圆 114"/>
            <p:cNvSpPr/>
            <p:nvPr/>
          </p:nvSpPr>
          <p:spPr>
            <a:xfrm>
              <a:off x="0" y="0"/>
              <a:ext cx="1133" cy="11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8AA"/>
              </a:solidFill>
              <a:miter lim="800000"/>
            </a:ln>
          </p:spPr>
          <p:txBody>
            <a:bodyPr anchor="ctr" anchorCtr="0"/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indent="0"/>
            </a:p>
          </p:txBody>
        </p:sp>
        <p:pic>
          <p:nvPicPr>
            <p:cNvPr id="2076" name="Picture 11" descr="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" y="92"/>
              <a:ext cx="952" cy="952"/>
            </a:xfrm>
            <a:prstGeom prst="rect">
              <a:avLst/>
            </a:prstGeom>
            <a:noFill/>
            <a:ln>
              <a:noFill/>
              <a:miter lim="800000"/>
              <a:headEnd/>
              <a:tailEnd/>
            </a:ln>
          </p:spPr>
        </p:pic>
      </p:grpSp>
      <p:grpSp>
        <p:nvGrpSpPr>
          <p:cNvPr id="2056" name="Group 12"/>
          <p:cNvGrpSpPr/>
          <p:nvPr/>
        </p:nvGrpSpPr>
        <p:grpSpPr>
          <a:xfrm>
            <a:off x="1000125" y="2759075"/>
            <a:ext cx="719138" cy="720725"/>
            <a:chOff x="0" y="0"/>
            <a:chExt cx="1132" cy="1134"/>
          </a:xfrm>
        </p:grpSpPr>
        <p:sp>
          <p:nvSpPr>
            <p:cNvPr id="2073" name="正圆 114"/>
            <p:cNvSpPr/>
            <p:nvPr/>
          </p:nvSpPr>
          <p:spPr>
            <a:xfrm>
              <a:off x="0" y="0"/>
              <a:ext cx="1133" cy="113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8AA"/>
              </a:solidFill>
              <a:miter lim="800000"/>
            </a:ln>
          </p:spPr>
          <p:txBody>
            <a:bodyPr anchor="ctr" anchorCtr="0"/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indent="0"/>
            </a:p>
          </p:txBody>
        </p:sp>
        <p:pic>
          <p:nvPicPr>
            <p:cNvPr id="2074" name="Picture 14" descr="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" y="76"/>
              <a:ext cx="855" cy="855"/>
            </a:xfrm>
            <a:prstGeom prst="rect">
              <a:avLst/>
            </a:prstGeom>
            <a:noFill/>
            <a:ln>
              <a:noFill/>
              <a:miter lim="800000"/>
              <a:headEnd/>
              <a:tailEnd/>
            </a:ln>
          </p:spPr>
        </p:pic>
      </p:grpSp>
      <p:sp>
        <p:nvSpPr>
          <p:cNvPr id="2057" name="Rectangle 15"/>
          <p:cNvSpPr/>
          <p:nvPr/>
        </p:nvSpPr>
        <p:spPr>
          <a:xfrm>
            <a:off x="1588" y="-20637"/>
            <a:ext cx="457200" cy="288925"/>
          </a:xfrm>
          <a:prstGeom prst="rect">
            <a:avLst/>
          </a:prstGeom>
          <a:solidFill>
            <a:srgbClr val="0078AA"/>
          </a:solidFill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indent="0"/>
          </a:p>
        </p:txBody>
      </p:sp>
      <p:sp>
        <p:nvSpPr>
          <p:cNvPr id="2058" name="Rectangle 16"/>
          <p:cNvSpPr/>
          <p:nvPr/>
        </p:nvSpPr>
        <p:spPr>
          <a:xfrm>
            <a:off x="230188" y="-19050"/>
            <a:ext cx="457200" cy="142875"/>
          </a:xfrm>
          <a:prstGeom prst="rect">
            <a:avLst/>
          </a:prstGeom>
          <a:solidFill>
            <a:srgbClr val="0078AA"/>
          </a:solidFill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indent="0"/>
          </a:p>
        </p:txBody>
      </p:sp>
      <p:sp>
        <p:nvSpPr>
          <p:cNvPr id="2059" name="Rectangle 17"/>
          <p:cNvSpPr/>
          <p:nvPr/>
        </p:nvSpPr>
        <p:spPr>
          <a:xfrm>
            <a:off x="8705850" y="-11112"/>
            <a:ext cx="457200" cy="288925"/>
          </a:xfrm>
          <a:prstGeom prst="rect">
            <a:avLst/>
          </a:prstGeom>
          <a:solidFill>
            <a:srgbClr val="0078AA"/>
          </a:solidFill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indent="0"/>
          </a:p>
        </p:txBody>
      </p:sp>
      <p:sp>
        <p:nvSpPr>
          <p:cNvPr id="2060" name="Rectangle 18"/>
          <p:cNvSpPr/>
          <p:nvPr/>
        </p:nvSpPr>
        <p:spPr>
          <a:xfrm>
            <a:off x="8423275" y="-11112"/>
            <a:ext cx="457200" cy="144462"/>
          </a:xfrm>
          <a:prstGeom prst="rect">
            <a:avLst/>
          </a:prstGeom>
          <a:solidFill>
            <a:srgbClr val="0078AA"/>
          </a:solidFill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indent="0"/>
          </a:p>
        </p:txBody>
      </p:sp>
      <p:sp>
        <p:nvSpPr>
          <p:cNvPr id="2061" name="Rectangle 19"/>
          <p:cNvSpPr/>
          <p:nvPr/>
        </p:nvSpPr>
        <p:spPr>
          <a:xfrm>
            <a:off x="995363" y="4329113"/>
            <a:ext cx="76200" cy="207962"/>
          </a:xfrm>
          <a:prstGeom prst="rect">
            <a:avLst/>
          </a:prstGeom>
          <a:solidFill>
            <a:srgbClr val="0078AA"/>
          </a:solidFill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indent="0"/>
          </a:p>
        </p:txBody>
      </p:sp>
      <p:sp>
        <p:nvSpPr>
          <p:cNvPr id="2062" name="Text Box 20"/>
          <p:cNvSpPr txBox="1">
            <a:spLocks noChangeArrowheads="1"/>
          </p:cNvSpPr>
          <p:nvPr/>
        </p:nvSpPr>
        <p:spPr bwMode="auto">
          <a:xfrm>
            <a:off x="1052513" y="4273550"/>
            <a:ext cx="1866900" cy="306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marR="0" lvl="0" indent="0"/>
            <a:r>
              <a:rPr lang="zh-CN" altLang="en-US" sz="1400" b="1" spc="0">
                <a:solidFill>
                  <a:srgbClr val="0059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  <a:sym typeface="Arial" panose="020B0604020202090204" pitchFamily="34" charset="0"/>
              </a:rPr>
              <a:t>指导老师：戴国</a:t>
            </a:r>
            <a:r>
              <a:rPr lang="zh-CN" altLang="en-US" sz="1400" b="1" spc="0">
                <a:solidFill>
                  <a:srgbClr val="0059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  <a:sym typeface="Arial" panose="020B0604020202090204" pitchFamily="34" charset="0"/>
              </a:rPr>
              <a:t>勇</a:t>
            </a:r>
            <a:endParaRPr lang="zh-CN" altLang="en-US" sz="1400" b="1" spc="0">
              <a:solidFill>
                <a:srgbClr val="00597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itchFamily="34" charset="-122"/>
              <a:sym typeface="Arial" panose="020B0604020202090204" pitchFamily="34" charset="0"/>
            </a:endParaRPr>
          </a:p>
        </p:txBody>
      </p:sp>
      <p:grpSp>
        <p:nvGrpSpPr>
          <p:cNvPr id="2063" name="Group 21"/>
          <p:cNvGrpSpPr/>
          <p:nvPr/>
        </p:nvGrpSpPr>
        <p:grpSpPr>
          <a:xfrm>
            <a:off x="3911600" y="4265613"/>
            <a:ext cx="1592263" cy="306705"/>
            <a:chOff x="0" y="0"/>
            <a:chExt cx="2508" cy="483"/>
          </a:xfrm>
        </p:grpSpPr>
        <p:sp>
          <p:nvSpPr>
            <p:cNvPr id="2071" name="Rectangle 22"/>
            <p:cNvSpPr/>
            <p:nvPr/>
          </p:nvSpPr>
          <p:spPr>
            <a:xfrm>
              <a:off x="0" y="89"/>
              <a:ext cx="120" cy="328"/>
            </a:xfrm>
            <a:prstGeom prst="rect">
              <a:avLst/>
            </a:prstGeom>
            <a:solidFill>
              <a:srgbClr val="0078AA"/>
            </a:solidFill>
            <a:ln>
              <a:noFill/>
              <a:miter lim="800000"/>
            </a:ln>
          </p:spPr>
          <p:txBody>
            <a:bodyPr anchor="ctr" anchorCtr="0"/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indent="0"/>
            </a:p>
          </p:txBody>
        </p:sp>
        <p:sp>
          <p:nvSpPr>
            <p:cNvPr id="2072" name="Text Box 23"/>
            <p:cNvSpPr txBox="1">
              <a:spLocks noChangeArrowheads="1"/>
            </p:cNvSpPr>
            <p:nvPr/>
          </p:nvSpPr>
          <p:spPr bwMode="auto">
            <a:xfrm>
              <a:off x="90" y="0"/>
              <a:ext cx="2418" cy="48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marR="0" lvl="0" indent="0"/>
              <a:r>
                <a:rPr lang="zh-CN" altLang="en-US" sz="1400" b="1" spc="0">
                  <a:solidFill>
                    <a:srgbClr val="00597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itchFamily="34" charset="-122"/>
                  <a:sym typeface="Arial" panose="020B0604020202090204" pitchFamily="34" charset="0"/>
                </a:rPr>
                <a:t>答辩人：</a:t>
              </a:r>
              <a:r>
                <a:rPr lang="zh-CN" altLang="en-US" sz="1400" b="1" spc="0">
                  <a:solidFill>
                    <a:srgbClr val="00597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itchFamily="34" charset="-122"/>
                  <a:sym typeface="Arial" panose="020B0604020202090204" pitchFamily="34" charset="0"/>
                </a:rPr>
                <a:t>周杰 </a:t>
              </a:r>
              <a:endParaRPr lang="zh-CN" altLang="en-US" sz="1400" b="1">
                <a:solidFill>
                  <a:srgbClr val="0059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2064" name="Group 24"/>
          <p:cNvGrpSpPr/>
          <p:nvPr/>
        </p:nvGrpSpPr>
        <p:grpSpPr>
          <a:xfrm>
            <a:off x="6692900" y="4259263"/>
            <a:ext cx="2187575" cy="306705"/>
            <a:chOff x="0" y="0"/>
            <a:chExt cx="3446" cy="483"/>
          </a:xfrm>
        </p:grpSpPr>
        <p:sp>
          <p:nvSpPr>
            <p:cNvPr id="2069" name="Rectangle 25"/>
            <p:cNvSpPr/>
            <p:nvPr/>
          </p:nvSpPr>
          <p:spPr>
            <a:xfrm>
              <a:off x="0" y="89"/>
              <a:ext cx="120" cy="328"/>
            </a:xfrm>
            <a:prstGeom prst="rect">
              <a:avLst/>
            </a:prstGeom>
            <a:solidFill>
              <a:srgbClr val="0078AA"/>
            </a:solidFill>
            <a:ln>
              <a:noFill/>
              <a:miter lim="800000"/>
            </a:ln>
          </p:spPr>
          <p:txBody>
            <a:bodyPr anchor="ctr" anchorCtr="0"/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indent="0"/>
            </a:p>
          </p:txBody>
        </p:sp>
        <p:sp>
          <p:nvSpPr>
            <p:cNvPr id="2070" name="Text Box 26"/>
            <p:cNvSpPr txBox="1">
              <a:spLocks noChangeArrowheads="1"/>
            </p:cNvSpPr>
            <p:nvPr/>
          </p:nvSpPr>
          <p:spPr bwMode="auto">
            <a:xfrm>
              <a:off x="90" y="0"/>
              <a:ext cx="3356" cy="48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marR="0" lvl="0" indent="0"/>
              <a:r>
                <a:rPr lang="zh-CN" altLang="en-US" sz="1400" b="1" spc="0">
                  <a:solidFill>
                    <a:srgbClr val="00597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itchFamily="34" charset="-122"/>
                  <a:sym typeface="Arial" panose="020B0604020202090204" pitchFamily="34" charset="0"/>
                </a:rPr>
                <a:t>答辩时间：</a:t>
              </a:r>
              <a:r>
                <a:rPr lang="en-US" altLang="zh-CN" sz="1400" b="1" spc="0">
                  <a:solidFill>
                    <a:srgbClr val="00597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itchFamily="34" charset="-122"/>
                  <a:sym typeface="Arial" panose="020B0604020202090204" pitchFamily="34" charset="0"/>
                </a:rPr>
                <a:t>2023/12/19</a:t>
              </a:r>
              <a:endParaRPr lang="zh-CN" altLang="en-US" sz="1400" b="1">
                <a:solidFill>
                  <a:srgbClr val="0059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  <a:sym typeface="Arial" panose="020B0604020202090204" pitchFamily="34" charset="0"/>
              </a:endParaRPr>
            </a:p>
          </p:txBody>
        </p:sp>
      </p:grpSp>
      <p:cxnSp>
        <p:nvCxnSpPr>
          <p:cNvPr id="2065" name="Line 27"/>
          <p:cNvCxnSpPr/>
          <p:nvPr/>
        </p:nvCxnSpPr>
        <p:spPr>
          <a:xfrm>
            <a:off x="11113" y="2433638"/>
            <a:ext cx="9151937" cy="0"/>
          </a:xfrm>
          <a:prstGeom prst="line">
            <a:avLst/>
          </a:prstGeom>
          <a:noFill/>
          <a:ln w="19050">
            <a:solidFill>
              <a:schemeClr val="bg1"/>
            </a:solidFill>
            <a:miter lim="800000"/>
          </a:ln>
        </p:spPr>
      </p:cxnSp>
      <p:sp>
        <p:nvSpPr>
          <p:cNvPr id="2066" name="正圆 114"/>
          <p:cNvSpPr/>
          <p:nvPr/>
        </p:nvSpPr>
        <p:spPr>
          <a:xfrm>
            <a:off x="3683000" y="1720850"/>
            <a:ext cx="1755775" cy="175418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8AA"/>
            </a:solidFill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indent="0"/>
          </a:p>
        </p:txBody>
      </p:sp>
      <p:cxnSp>
        <p:nvCxnSpPr>
          <p:cNvPr id="2067" name="Line 29"/>
          <p:cNvCxnSpPr/>
          <p:nvPr/>
        </p:nvCxnSpPr>
        <p:spPr>
          <a:xfrm>
            <a:off x="-6350" y="3713163"/>
            <a:ext cx="9150350" cy="0"/>
          </a:xfrm>
          <a:prstGeom prst="line">
            <a:avLst/>
          </a:prstGeom>
          <a:noFill/>
          <a:ln w="19050">
            <a:solidFill>
              <a:schemeClr val="bg1"/>
            </a:solidFill>
            <a:miter lim="800000"/>
          </a:ln>
        </p:spPr>
      </p:cxnSp>
      <p:pic>
        <p:nvPicPr>
          <p:cNvPr id="2068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2063" y="1844675"/>
            <a:ext cx="1528762" cy="151606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 thruBlk="1"/>
      </p:transition>
    </mc:Choice>
    <mc:Fallback>
      <p:transition spd="med">
        <p:fade thruBlk="1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/>
          <p:nvPr/>
        </p:nvSpPr>
        <p:spPr>
          <a:xfrm>
            <a:off x="3175" y="3175"/>
            <a:ext cx="9153525" cy="481013"/>
          </a:xfrm>
          <a:prstGeom prst="rect">
            <a:avLst/>
          </a:prstGeom>
          <a:solidFill>
            <a:srgbClr val="0078AA"/>
          </a:solidFill>
          <a:ln>
            <a:noFill/>
            <a:miter lim="800000"/>
          </a:ln>
        </p:spPr>
        <p:txBody>
          <a:bodyPr wrap="none"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lvl="0" indent="0" algn="ctr"/>
            <a:endParaRPr lang="zh-CN" altLang="en-US"/>
          </a:p>
        </p:txBody>
      </p:sp>
      <p:sp>
        <p:nvSpPr>
          <p:cNvPr id="13315" name="Rectangle 3"/>
          <p:cNvSpPr/>
          <p:nvPr/>
        </p:nvSpPr>
        <p:spPr>
          <a:xfrm>
            <a:off x="3175" y="5021263"/>
            <a:ext cx="9155113" cy="120650"/>
          </a:xfrm>
          <a:prstGeom prst="rect">
            <a:avLst/>
          </a:prstGeom>
          <a:solidFill>
            <a:srgbClr val="0078AA"/>
          </a:solidFill>
          <a:ln>
            <a:noFill/>
            <a:miter lim="800000"/>
          </a:ln>
        </p:spPr>
        <p:txBody>
          <a:bodyPr wrap="none"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lvl="0" indent="0" algn="ctr"/>
            <a:endParaRPr lang="zh-CN" altLang="en-US"/>
          </a:p>
        </p:txBody>
      </p:sp>
      <p:sp>
        <p:nvSpPr>
          <p:cNvPr id="13316" name="Text Box 4"/>
          <p:cNvSpPr/>
          <p:nvPr/>
        </p:nvSpPr>
        <p:spPr>
          <a:xfrm>
            <a:off x="3175" y="12700"/>
            <a:ext cx="9140825" cy="39878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lvl="0" indent="0"/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4.1  </a:t>
            </a:r>
            <a:r>
              <a: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选</a:t>
            </a: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</a:t>
            </a: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</a:t>
            </a: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</a:t>
            </a:r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/>
          </a:p>
        </p:txBody>
      </p:sp>
      <p:cxnSp>
        <p:nvCxnSpPr>
          <p:cNvPr id="13317" name="Line 5"/>
          <p:cNvCxnSpPr/>
          <p:nvPr/>
        </p:nvCxnSpPr>
        <p:spPr>
          <a:xfrm>
            <a:off x="3175" y="420688"/>
            <a:ext cx="9140825" cy="0"/>
          </a:xfrm>
          <a:prstGeom prst="line">
            <a:avLst/>
          </a:prstGeom>
          <a:noFill/>
          <a:ln>
            <a:solidFill>
              <a:schemeClr val="bg1"/>
            </a:solidFill>
            <a:miter lim="800000"/>
          </a:ln>
        </p:spPr>
      </p:cxnSp>
      <p:grpSp>
        <p:nvGrpSpPr>
          <p:cNvPr id="13318" name="Group 6"/>
          <p:cNvGrpSpPr/>
          <p:nvPr/>
        </p:nvGrpSpPr>
        <p:grpSpPr>
          <a:xfrm>
            <a:off x="971550" y="1281113"/>
            <a:ext cx="7201535" cy="765175"/>
            <a:chOff x="0" y="0"/>
            <a:chExt cx="11339" cy="1205"/>
          </a:xfrm>
        </p:grpSpPr>
        <p:sp>
          <p:nvSpPr>
            <p:cNvPr id="13329" name="AutoShape 7"/>
            <p:cNvSpPr/>
            <p:nvPr/>
          </p:nvSpPr>
          <p:spPr>
            <a:xfrm>
              <a:off x="0" y="71"/>
              <a:ext cx="11339" cy="1134"/>
            </a:xfrm>
            <a:prstGeom prst="roundRect">
              <a:avLst>
                <a:gd name="adj" fmla="val 16667"/>
              </a:avLst>
            </a:prstGeom>
            <a:solidFill>
              <a:srgbClr val="0078AA"/>
            </a:solidFill>
            <a:ln>
              <a:noFill/>
              <a:miter lim="800000"/>
            </a:ln>
          </p:spPr>
          <p:txBody>
            <a:bodyPr anchor="ctr" anchorCtr="0"/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indent="0"/>
            </a:p>
          </p:txBody>
        </p:sp>
        <p:sp>
          <p:nvSpPr>
            <p:cNvPr id="13330" name="Rectangle 8"/>
            <p:cNvSpPr/>
            <p:nvPr/>
          </p:nvSpPr>
          <p:spPr>
            <a:xfrm>
              <a:off x="1134" y="71"/>
              <a:ext cx="9865" cy="1134"/>
            </a:xfrm>
            <a:prstGeom prst="rect">
              <a:avLst/>
            </a:prstGeom>
            <a:solidFill>
              <a:srgbClr val="F2F2F2"/>
            </a:solidFill>
            <a:ln>
              <a:noFill/>
              <a:miter lim="800000"/>
            </a:ln>
          </p:spPr>
          <p:txBody>
            <a:bodyPr anchor="ctr" anchorCtr="0"/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indent="0"/>
              <a:r>
                <a:t>保护用户的数据安全</a:t>
              </a:r>
            </a:p>
          </p:txBody>
        </p:sp>
        <p:pic>
          <p:nvPicPr>
            <p:cNvPr id="13331" name="Picture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9" y="248"/>
              <a:ext cx="790" cy="791"/>
            </a:xfrm>
            <a:prstGeom prst="rect">
              <a:avLst/>
            </a:prstGeom>
            <a:noFill/>
            <a:ln>
              <a:noFill/>
              <a:miter lim="800000"/>
              <a:headEnd/>
              <a:tailEnd/>
            </a:ln>
          </p:spPr>
        </p:pic>
        <p:sp>
          <p:nvSpPr>
            <p:cNvPr id="13332" name="Text Box 10"/>
            <p:cNvSpPr/>
            <p:nvPr/>
          </p:nvSpPr>
          <p:spPr>
            <a:xfrm>
              <a:off x="1214" y="0"/>
              <a:ext cx="9444" cy="65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lvl="0" indent="0">
                <a:lnSpc>
                  <a:spcPct val="150000"/>
                </a:lnSpc>
              </a:pPr>
              <a:endParaRPr lang="zh-CN" altLang="en-US" sz="1400">
                <a:ea typeface="微软雅黑" pitchFamily="34" charset="-122"/>
              </a:endParaRPr>
            </a:p>
          </p:txBody>
        </p:sp>
      </p:grpSp>
      <p:grpSp>
        <p:nvGrpSpPr>
          <p:cNvPr id="13319" name="Group 11"/>
          <p:cNvGrpSpPr/>
          <p:nvPr/>
        </p:nvGrpSpPr>
        <p:grpSpPr>
          <a:xfrm>
            <a:off x="966788" y="2324735"/>
            <a:ext cx="7199312" cy="720090"/>
            <a:chOff x="0" y="71"/>
            <a:chExt cx="11339" cy="1134"/>
          </a:xfrm>
        </p:grpSpPr>
        <p:sp>
          <p:nvSpPr>
            <p:cNvPr id="13325" name="AutoShape 12"/>
            <p:cNvSpPr/>
            <p:nvPr/>
          </p:nvSpPr>
          <p:spPr>
            <a:xfrm>
              <a:off x="0" y="71"/>
              <a:ext cx="11339" cy="1134"/>
            </a:xfrm>
            <a:prstGeom prst="roundRect">
              <a:avLst>
                <a:gd name="adj" fmla="val 16667"/>
              </a:avLst>
            </a:prstGeom>
            <a:solidFill>
              <a:srgbClr val="0078AA"/>
            </a:solidFill>
            <a:ln>
              <a:noFill/>
              <a:bevel/>
            </a:ln>
          </p:spPr>
          <p:txBody>
            <a:bodyPr anchor="ctr" anchorCtr="0"/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indent="0"/>
            </a:p>
          </p:txBody>
        </p:sp>
        <p:sp>
          <p:nvSpPr>
            <p:cNvPr id="13326" name="Rectangle 13"/>
            <p:cNvSpPr/>
            <p:nvPr/>
          </p:nvSpPr>
          <p:spPr>
            <a:xfrm>
              <a:off x="1134" y="71"/>
              <a:ext cx="9865" cy="1134"/>
            </a:xfrm>
            <a:prstGeom prst="rect">
              <a:avLst/>
            </a:prstGeom>
            <a:solidFill>
              <a:srgbClr val="F2F2F2"/>
            </a:solidFill>
            <a:ln>
              <a:noFill/>
              <a:bevel/>
            </a:ln>
          </p:spPr>
          <p:txBody>
            <a:bodyPr anchor="ctr" anchorCtr="0"/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indent="0"/>
              <a:r>
                <a:t>大数据，高并发，</a:t>
              </a:r>
              <a:r>
                <a:rPr lang="en-US" altLang="zh-CN"/>
                <a:t>ToC</a:t>
              </a:r>
              <a:r>
                <a:t>体量</a:t>
              </a:r>
            </a:p>
          </p:txBody>
        </p:sp>
        <p:pic>
          <p:nvPicPr>
            <p:cNvPr id="13328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" y="211"/>
              <a:ext cx="840" cy="841"/>
            </a:xfrm>
            <a:prstGeom prst="rect">
              <a:avLst/>
            </a:prstGeom>
            <a:noFill/>
            <a:ln>
              <a:noFill/>
              <a:miter lim="800000"/>
              <a:headEnd/>
              <a:tailEnd/>
            </a:ln>
          </p:spPr>
        </p:pic>
      </p:grpSp>
      <p:grpSp>
        <p:nvGrpSpPr>
          <p:cNvPr id="13320" name="Group 16"/>
          <p:cNvGrpSpPr/>
          <p:nvPr/>
        </p:nvGrpSpPr>
        <p:grpSpPr>
          <a:xfrm>
            <a:off x="960438" y="3312160"/>
            <a:ext cx="7199947" cy="720090"/>
            <a:chOff x="0" y="71"/>
            <a:chExt cx="11339" cy="1134"/>
          </a:xfrm>
        </p:grpSpPr>
        <p:sp>
          <p:nvSpPr>
            <p:cNvPr id="13321" name="AutoShape 17"/>
            <p:cNvSpPr/>
            <p:nvPr/>
          </p:nvSpPr>
          <p:spPr>
            <a:xfrm>
              <a:off x="0" y="71"/>
              <a:ext cx="11339" cy="1134"/>
            </a:xfrm>
            <a:prstGeom prst="roundRect">
              <a:avLst>
                <a:gd name="adj" fmla="val 16667"/>
              </a:avLst>
            </a:prstGeom>
            <a:solidFill>
              <a:srgbClr val="0078AA"/>
            </a:solidFill>
            <a:ln>
              <a:noFill/>
              <a:miter lim="800000"/>
            </a:ln>
          </p:spPr>
          <p:txBody>
            <a:bodyPr anchor="ctr" anchorCtr="0"/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indent="0"/>
            </a:p>
          </p:txBody>
        </p:sp>
        <p:sp>
          <p:nvSpPr>
            <p:cNvPr id="13322" name="Rectangle 18"/>
            <p:cNvSpPr/>
            <p:nvPr/>
          </p:nvSpPr>
          <p:spPr>
            <a:xfrm>
              <a:off x="1134" y="71"/>
              <a:ext cx="9865" cy="1134"/>
            </a:xfrm>
            <a:prstGeom prst="rect">
              <a:avLst/>
            </a:prstGeom>
            <a:solidFill>
              <a:srgbClr val="F2F2F2"/>
            </a:solidFill>
            <a:ln>
              <a:noFill/>
              <a:miter lim="800000"/>
            </a:ln>
          </p:spPr>
          <p:txBody>
            <a:bodyPr anchor="ctr" anchorCtr="0"/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indent="0"/>
              <a:r>
                <a:t>可拓展，高可用，易</a:t>
              </a:r>
              <a:r>
                <a:t>接入</a:t>
              </a:r>
            </a:p>
          </p:txBody>
        </p:sp>
        <p:pic>
          <p:nvPicPr>
            <p:cNvPr id="13324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" y="204"/>
              <a:ext cx="939" cy="933"/>
            </a:xfrm>
            <a:prstGeom prst="rect">
              <a:avLst/>
            </a:prstGeom>
            <a:noFill/>
            <a:ln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 fill="hold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 fill="hold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 fill="hold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/>
          <p:nvPr/>
        </p:nvSpPr>
        <p:spPr>
          <a:xfrm>
            <a:off x="3175" y="3175"/>
            <a:ext cx="9153525" cy="481013"/>
          </a:xfrm>
          <a:prstGeom prst="rect">
            <a:avLst/>
          </a:prstGeom>
          <a:solidFill>
            <a:srgbClr val="0078AA"/>
          </a:solidFill>
          <a:ln>
            <a:noFill/>
            <a:miter lim="800000"/>
          </a:ln>
        </p:spPr>
        <p:txBody>
          <a:bodyPr wrap="none"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lvl="0" indent="0" algn="ctr"/>
            <a:endParaRPr lang="zh-CN" altLang="en-US"/>
          </a:p>
        </p:txBody>
      </p:sp>
      <p:sp>
        <p:nvSpPr>
          <p:cNvPr id="13315" name="Rectangle 3"/>
          <p:cNvSpPr/>
          <p:nvPr/>
        </p:nvSpPr>
        <p:spPr>
          <a:xfrm>
            <a:off x="3175" y="5021263"/>
            <a:ext cx="9155113" cy="120650"/>
          </a:xfrm>
          <a:prstGeom prst="rect">
            <a:avLst/>
          </a:prstGeom>
          <a:solidFill>
            <a:srgbClr val="0078AA"/>
          </a:solidFill>
          <a:ln>
            <a:noFill/>
            <a:miter lim="800000"/>
          </a:ln>
        </p:spPr>
        <p:txBody>
          <a:bodyPr wrap="none"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lvl="0" indent="0" algn="ctr"/>
            <a:endParaRPr lang="zh-CN" altLang="en-US"/>
          </a:p>
        </p:txBody>
      </p:sp>
      <p:sp>
        <p:nvSpPr>
          <p:cNvPr id="13316" name="Text Box 4"/>
          <p:cNvSpPr/>
          <p:nvPr/>
        </p:nvSpPr>
        <p:spPr>
          <a:xfrm>
            <a:off x="3175" y="12700"/>
            <a:ext cx="9140825" cy="39878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lvl="0" indent="0"/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4.2  </a:t>
            </a:r>
            <a:r>
              <a: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</a:t>
            </a: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术</a:t>
            </a: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选</a:t>
            </a: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</a:t>
            </a:r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/>
          </a:p>
        </p:txBody>
      </p:sp>
      <p:cxnSp>
        <p:nvCxnSpPr>
          <p:cNvPr id="13317" name="Line 5"/>
          <p:cNvCxnSpPr/>
          <p:nvPr/>
        </p:nvCxnSpPr>
        <p:spPr>
          <a:xfrm>
            <a:off x="3175" y="420688"/>
            <a:ext cx="9140825" cy="0"/>
          </a:xfrm>
          <a:prstGeom prst="line">
            <a:avLst/>
          </a:prstGeom>
          <a:noFill/>
          <a:ln>
            <a:solidFill>
              <a:schemeClr val="bg1"/>
            </a:solidFill>
            <a:miter lim="800000"/>
          </a:ln>
        </p:spPr>
      </p:cxnSp>
      <p:sp>
        <p:nvSpPr>
          <p:cNvPr id="5" name="文本框 4"/>
          <p:cNvSpPr txBox="1"/>
          <p:nvPr/>
        </p:nvSpPr>
        <p:spPr>
          <a:xfrm>
            <a:off x="971550" y="906780"/>
            <a:ext cx="706564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DataBase</a:t>
            </a:r>
            <a:r>
              <a:rPr lang="zh-CN" altLang="en-US"/>
              <a:t>：</a:t>
            </a:r>
            <a:r>
              <a:rPr lang="en-US" altLang="zh-CN"/>
              <a:t>Mysql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消息队列：</a:t>
            </a:r>
            <a:r>
              <a:rPr lang="en-US" altLang="zh-CN"/>
              <a:t>Rocket</a:t>
            </a:r>
            <a:r>
              <a:rPr lang="en-US" altLang="zh-CN"/>
              <a:t>Mq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分布式</a:t>
            </a:r>
            <a:r>
              <a:rPr lang="zh-CN" altLang="en-US"/>
              <a:t>组件：</a:t>
            </a:r>
            <a:r>
              <a:rPr lang="en-US" altLang="zh-CN"/>
              <a:t>Dubbo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AI</a:t>
            </a:r>
            <a:r>
              <a:rPr lang="zh-CN" altLang="en-US"/>
              <a:t>组件：</a:t>
            </a:r>
            <a:r>
              <a:rPr lang="en-US" altLang="zh-CN"/>
              <a:t>ChatGpt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开发语言：</a:t>
            </a:r>
            <a:r>
              <a:rPr lang="en-US" altLang="zh-CN"/>
              <a:t>Java + goland + JavaScript / Vue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Nosql</a:t>
            </a:r>
            <a:r>
              <a:rPr lang="zh-CN" altLang="en-US"/>
              <a:t>：</a:t>
            </a:r>
            <a:r>
              <a:rPr lang="en-US" altLang="zh-CN"/>
              <a:t>Redis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93863"/>
            <a:ext cx="9144000" cy="17557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14339" name="Text Box 6"/>
          <p:cNvSpPr/>
          <p:nvPr/>
        </p:nvSpPr>
        <p:spPr>
          <a:xfrm>
            <a:off x="3709988" y="2322513"/>
            <a:ext cx="5434012" cy="519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lvl="0" indent="0" algn="ctr"/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第五章    致       谢</a:t>
            </a:r>
            <a:endParaRPr sz="2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40" name="Text Box 7"/>
          <p:cNvSpPr/>
          <p:nvPr/>
        </p:nvSpPr>
        <p:spPr>
          <a:xfrm>
            <a:off x="6975475" y="52388"/>
            <a:ext cx="2122488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lvl="0" indent="0" algn="r"/>
            <a:r>
              <a:rPr lang="en-US" altLang="zh-CN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r>
              <a:rPr lang="zh-CN" altLang="en-US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学校校徽</a:t>
            </a:r>
            <a:endParaRPr lang="zh-CN" altLang="en-US" b="1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341" name="Group 5"/>
          <p:cNvGrpSpPr/>
          <p:nvPr/>
        </p:nvGrpSpPr>
        <p:grpSpPr>
          <a:xfrm>
            <a:off x="1254125" y="2135188"/>
            <a:ext cx="863600" cy="863600"/>
            <a:chOff x="0" y="0"/>
            <a:chExt cx="1360" cy="1360"/>
          </a:xfrm>
        </p:grpSpPr>
        <p:pic>
          <p:nvPicPr>
            <p:cNvPr id="14342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" y="216"/>
              <a:ext cx="634" cy="1056"/>
            </a:xfrm>
            <a:prstGeom prst="rect">
              <a:avLst/>
            </a:prstGeom>
            <a:noFill/>
            <a:ln>
              <a:noFill/>
              <a:bevel/>
            </a:ln>
          </p:spPr>
        </p:pic>
        <p:sp>
          <p:nvSpPr>
            <p:cNvPr id="14343" name="正圆 198"/>
            <p:cNvSpPr/>
            <p:nvPr/>
          </p:nvSpPr>
          <p:spPr>
            <a:xfrm>
              <a:off x="0" y="0"/>
              <a:ext cx="1360" cy="136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bevel/>
            </a:ln>
          </p:spPr>
          <p:txBody>
            <a:bodyPr anchor="ctr" anchorCtr="0"/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indent="0"/>
            </a:p>
          </p:txBody>
        </p:sp>
      </p:grpSp>
    </p:spTree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/>
          <p:nvPr/>
        </p:nvSpPr>
        <p:spPr>
          <a:xfrm>
            <a:off x="3175" y="3175"/>
            <a:ext cx="9153525" cy="481013"/>
          </a:xfrm>
          <a:prstGeom prst="rect">
            <a:avLst/>
          </a:prstGeom>
          <a:solidFill>
            <a:srgbClr val="0078AA"/>
          </a:solidFill>
          <a:ln>
            <a:noFill/>
            <a:miter lim="800000"/>
          </a:ln>
        </p:spPr>
        <p:txBody>
          <a:bodyPr wrap="none"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lvl="0" indent="0" algn="ctr"/>
            <a:endParaRPr lang="zh-CN" altLang="en-US"/>
          </a:p>
        </p:txBody>
      </p:sp>
      <p:sp>
        <p:nvSpPr>
          <p:cNvPr id="15363" name="Rectangle 3"/>
          <p:cNvSpPr/>
          <p:nvPr/>
        </p:nvSpPr>
        <p:spPr>
          <a:xfrm>
            <a:off x="3175" y="5021263"/>
            <a:ext cx="9155113" cy="120650"/>
          </a:xfrm>
          <a:prstGeom prst="rect">
            <a:avLst/>
          </a:prstGeom>
          <a:solidFill>
            <a:srgbClr val="0078AA"/>
          </a:solidFill>
          <a:ln>
            <a:noFill/>
            <a:miter lim="800000"/>
          </a:ln>
        </p:spPr>
        <p:txBody>
          <a:bodyPr wrap="none"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lvl="0" indent="0" algn="ctr"/>
            <a:endParaRPr lang="zh-CN" altLang="en-US"/>
          </a:p>
        </p:txBody>
      </p:sp>
      <p:sp>
        <p:nvSpPr>
          <p:cNvPr id="15364" name="Text Box 4"/>
          <p:cNvSpPr/>
          <p:nvPr/>
        </p:nvSpPr>
        <p:spPr>
          <a:xfrm>
            <a:off x="3175" y="12700"/>
            <a:ext cx="9140825" cy="39878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lvl="0" indent="0"/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 考  </a:t>
            </a:r>
            <a:endParaRPr lang="zh-CN" altLang="en-US"/>
          </a:p>
        </p:txBody>
      </p:sp>
      <p:cxnSp>
        <p:nvCxnSpPr>
          <p:cNvPr id="15365" name="Line 5"/>
          <p:cNvCxnSpPr/>
          <p:nvPr/>
        </p:nvCxnSpPr>
        <p:spPr>
          <a:xfrm>
            <a:off x="3175" y="420688"/>
            <a:ext cx="9140825" cy="0"/>
          </a:xfrm>
          <a:prstGeom prst="line">
            <a:avLst/>
          </a:prstGeom>
          <a:noFill/>
          <a:ln>
            <a:solidFill>
              <a:schemeClr val="bg1"/>
            </a:solidFill>
            <a:miter lim="800000"/>
          </a:ln>
        </p:spPr>
      </p:cxnSp>
      <p:sp>
        <p:nvSpPr>
          <p:cNvPr id="15366" name="Text Box 6"/>
          <p:cNvSpPr/>
          <p:nvPr/>
        </p:nvSpPr>
        <p:spPr>
          <a:xfrm>
            <a:off x="252413" y="966788"/>
            <a:ext cx="8834437" cy="309181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lvl="0" indent="0">
              <a:lnSpc>
                <a:spcPct val="150000"/>
              </a:lnSpc>
            </a:pPr>
            <a:r>
              <a:rPr sz="10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蘑菇街</a:t>
            </a:r>
            <a:r>
              <a:rPr lang="en-US" altLang="zh-CN" sz="10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-  </a:t>
            </a:r>
            <a:r>
              <a:rPr sz="10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主播商家直播</a:t>
            </a:r>
            <a:r>
              <a:rPr sz="10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endParaRPr sz="100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150000"/>
              </a:lnSpc>
            </a:pPr>
            <a:r>
              <a:rPr sz="10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杭州来未来科技</a:t>
            </a:r>
            <a:r>
              <a:rPr lang="en-US" altLang="zh-CN" sz="10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- </a:t>
            </a:r>
            <a:r>
              <a:rPr sz="10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云原生体系架构</a:t>
            </a:r>
            <a:r>
              <a:rPr sz="10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endParaRPr sz="100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150000"/>
              </a:lnSpc>
            </a:pPr>
            <a:r>
              <a:rPr sz="10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智云生态</a:t>
            </a:r>
            <a:r>
              <a:rPr lang="en-US" altLang="zh-CN" sz="10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- Saas</a:t>
            </a:r>
            <a:r>
              <a:rPr sz="10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医疗</a:t>
            </a:r>
            <a:endParaRPr sz="100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150000"/>
              </a:lnSpc>
            </a:pPr>
            <a:r>
              <a:rPr sz="10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卫宁健康</a:t>
            </a:r>
            <a:r>
              <a:rPr lang="en-US" altLang="zh-CN" sz="10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- </a:t>
            </a:r>
            <a:r>
              <a:rPr sz="10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数组健康</a:t>
            </a:r>
            <a:r>
              <a:rPr sz="10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服务</a:t>
            </a:r>
            <a:endParaRPr sz="100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150000"/>
              </a:lnSpc>
            </a:pPr>
            <a:endParaRPr sz="100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150000"/>
              </a:lnSpc>
            </a:pPr>
            <a:r>
              <a:rPr sz="10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开源：</a:t>
            </a:r>
            <a:endParaRPr sz="100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150000"/>
              </a:lnSpc>
            </a:pPr>
            <a:r>
              <a:rPr lang="en-US" altLang="zh-CN" sz="10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peerJs - WebRtc </a:t>
            </a:r>
            <a:r>
              <a:rPr sz="10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封装组件，开箱即用</a:t>
            </a:r>
            <a:endParaRPr sz="100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150000"/>
              </a:lnSpc>
            </a:pPr>
            <a:r>
              <a:rPr lang="en-US" altLang="zh-CN" sz="10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RocketMq - </a:t>
            </a:r>
            <a:r>
              <a:rPr sz="10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阿里开源消息</a:t>
            </a:r>
            <a:r>
              <a:rPr sz="10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队列</a:t>
            </a:r>
            <a:endParaRPr sz="100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150000"/>
              </a:lnSpc>
            </a:pPr>
            <a:r>
              <a:rPr sz="10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腾讯视频</a:t>
            </a:r>
            <a:r>
              <a:rPr lang="en-US" altLang="zh-CN" sz="10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SDK - </a:t>
            </a:r>
            <a:r>
              <a:rPr sz="10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实时音频</a:t>
            </a:r>
            <a:r>
              <a:rPr lang="en-US" altLang="zh-CN" sz="10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endParaRPr lang="en-US" altLang="zh-CN" sz="100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150000"/>
              </a:lnSpc>
            </a:pPr>
            <a:endParaRPr lang="en-US" altLang="zh-CN" sz="100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150000"/>
              </a:lnSpc>
            </a:pPr>
            <a:r>
              <a:rPr sz="10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论文：</a:t>
            </a:r>
            <a:endParaRPr sz="100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150000"/>
              </a:lnSpc>
            </a:pPr>
            <a:r>
              <a:rPr sz="10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材料</a:t>
            </a:r>
            <a:r>
              <a:rPr sz="10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末尾参考文献所提及的所有</a:t>
            </a:r>
            <a:r>
              <a:rPr sz="10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论文</a:t>
            </a:r>
            <a:endParaRPr sz="100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>
              <a:lnSpc>
                <a:spcPct val="150000"/>
              </a:lnSpc>
            </a:pPr>
            <a:endParaRPr sz="100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7" name="Text Box 7"/>
          <p:cNvSpPr/>
          <p:nvPr/>
        </p:nvSpPr>
        <p:spPr>
          <a:xfrm>
            <a:off x="539750" y="4514850"/>
            <a:ext cx="7777163" cy="30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lvl="0" indent="0" algn="ctr"/>
            <a:r>
              <a:rPr lang="en-US" altLang="zh-CN" sz="1400">
                <a:ea typeface="微软雅黑" pitchFamily="34" charset="-122"/>
              </a:rPr>
              <a:t>【</a:t>
            </a:r>
            <a:r>
              <a:rPr lang="zh-CN" altLang="en-US" sz="1400">
                <a:ea typeface="微软雅黑" pitchFamily="34" charset="-122"/>
              </a:rPr>
              <a:t>说明</a:t>
            </a:r>
            <a:r>
              <a:rPr lang="en-US" altLang="zh-CN" sz="1400">
                <a:ea typeface="微软雅黑" pitchFamily="34" charset="-122"/>
              </a:rPr>
              <a:t>】</a:t>
            </a:r>
            <a:r>
              <a:rPr lang="zh-CN" altLang="en-US" sz="1400">
                <a:ea typeface="微软雅黑" pitchFamily="34" charset="-122"/>
              </a:rPr>
              <a:t>：论文部分内容虽引用上述参考文献，但查重率符合学校对于论文检查标准</a:t>
            </a:r>
            <a:endParaRPr lang="zh-CN" altLang="en-US" sz="1400">
              <a:ea typeface="微软雅黑" pitchFamily="34" charset="-122"/>
            </a:endParaRPr>
          </a:p>
        </p:txBody>
      </p:sp>
    </p:spTree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/>
          <p:nvPr/>
        </p:nvSpPr>
        <p:spPr>
          <a:xfrm>
            <a:off x="11113" y="1958975"/>
            <a:ext cx="9140825" cy="1363663"/>
          </a:xfrm>
          <a:prstGeom prst="rect">
            <a:avLst/>
          </a:prstGeom>
          <a:solidFill>
            <a:srgbClr val="0078AA"/>
          </a:solidFill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indent="0"/>
          </a:p>
        </p:txBody>
      </p:sp>
      <p:sp>
        <p:nvSpPr>
          <p:cNvPr id="16387" name="Text Box 3"/>
          <p:cNvSpPr/>
          <p:nvPr/>
        </p:nvSpPr>
        <p:spPr>
          <a:xfrm>
            <a:off x="11113" y="2349500"/>
            <a:ext cx="9140825" cy="646331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lvl="0" indent="0" algn="ctr"/>
            <a:r>
              <a:rPr lang="zh-CN" altLang="en-US" sz="3600" b="1">
                <a:solidFill>
                  <a:schemeClr val="bg1"/>
                </a:solidFill>
                <a:ea typeface="微软雅黑" pitchFamily="34" charset="-122"/>
              </a:rPr>
              <a:t>感 谢 聆 听</a:t>
            </a:r>
            <a:endParaRPr lang="zh-CN" altLang="en-US" sz="3600" b="1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6388" name="Rectangle 15"/>
          <p:cNvSpPr/>
          <p:nvPr/>
        </p:nvSpPr>
        <p:spPr>
          <a:xfrm>
            <a:off x="1588" y="-20637"/>
            <a:ext cx="457200" cy="288925"/>
          </a:xfrm>
          <a:prstGeom prst="rect">
            <a:avLst/>
          </a:prstGeom>
          <a:solidFill>
            <a:srgbClr val="0078AA"/>
          </a:solidFill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indent="0"/>
          </a:p>
        </p:txBody>
      </p:sp>
      <p:sp>
        <p:nvSpPr>
          <p:cNvPr id="16389" name="Rectangle 16"/>
          <p:cNvSpPr/>
          <p:nvPr/>
        </p:nvSpPr>
        <p:spPr>
          <a:xfrm>
            <a:off x="230188" y="-19050"/>
            <a:ext cx="457200" cy="142875"/>
          </a:xfrm>
          <a:prstGeom prst="rect">
            <a:avLst/>
          </a:prstGeom>
          <a:solidFill>
            <a:srgbClr val="0078AA"/>
          </a:solidFill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indent="0"/>
          </a:p>
        </p:txBody>
      </p:sp>
      <p:sp>
        <p:nvSpPr>
          <p:cNvPr id="16390" name="Rectangle 17"/>
          <p:cNvSpPr/>
          <p:nvPr/>
        </p:nvSpPr>
        <p:spPr>
          <a:xfrm>
            <a:off x="8705850" y="-11112"/>
            <a:ext cx="457200" cy="288925"/>
          </a:xfrm>
          <a:prstGeom prst="rect">
            <a:avLst/>
          </a:prstGeom>
          <a:solidFill>
            <a:srgbClr val="0078AA"/>
          </a:solidFill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indent="0"/>
          </a:p>
        </p:txBody>
      </p:sp>
      <p:sp>
        <p:nvSpPr>
          <p:cNvPr id="16391" name="Rectangle 18"/>
          <p:cNvSpPr/>
          <p:nvPr/>
        </p:nvSpPr>
        <p:spPr>
          <a:xfrm>
            <a:off x="8423275" y="-11112"/>
            <a:ext cx="457200" cy="144462"/>
          </a:xfrm>
          <a:prstGeom prst="rect">
            <a:avLst/>
          </a:prstGeom>
          <a:solidFill>
            <a:srgbClr val="0078AA"/>
          </a:solidFill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indent="0"/>
          </a:p>
        </p:txBody>
      </p:sp>
      <p:sp>
        <p:nvSpPr>
          <p:cNvPr id="16392" name="Rectangle 19"/>
          <p:cNvSpPr/>
          <p:nvPr/>
        </p:nvSpPr>
        <p:spPr>
          <a:xfrm>
            <a:off x="995363" y="4114800"/>
            <a:ext cx="76200" cy="206375"/>
          </a:xfrm>
          <a:prstGeom prst="rect">
            <a:avLst/>
          </a:prstGeom>
          <a:solidFill>
            <a:srgbClr val="0078AA"/>
          </a:solidFill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indent="0"/>
          </a:p>
        </p:txBody>
      </p:sp>
      <p:sp>
        <p:nvSpPr>
          <p:cNvPr id="16393" name="Text Box 20"/>
          <p:cNvSpPr txBox="1">
            <a:spLocks noChangeArrowheads="1"/>
          </p:cNvSpPr>
          <p:nvPr/>
        </p:nvSpPr>
        <p:spPr bwMode="auto">
          <a:xfrm>
            <a:off x="1052513" y="4057650"/>
            <a:ext cx="1866900" cy="306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marR="0" lvl="0" indent="0"/>
            <a:r>
              <a:rPr lang="zh-CN" altLang="en-US" sz="1400" b="1" spc="0">
                <a:solidFill>
                  <a:srgbClr val="0059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  <a:sym typeface="Arial" panose="020B0604020202090204" pitchFamily="34" charset="0"/>
              </a:rPr>
              <a:t>指导老师：戴国</a:t>
            </a:r>
            <a:r>
              <a:rPr lang="zh-CN" altLang="en-US" sz="1400" b="1" spc="0">
                <a:solidFill>
                  <a:srgbClr val="0059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  <a:sym typeface="Arial" panose="020B0604020202090204" pitchFamily="34" charset="0"/>
              </a:rPr>
              <a:t>勇</a:t>
            </a:r>
            <a:endParaRPr lang="zh-CN" altLang="en-US" sz="1400" b="1" spc="0">
              <a:solidFill>
                <a:srgbClr val="00597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itchFamily="34" charset="-122"/>
              <a:sym typeface="Arial" panose="020B0604020202090204" pitchFamily="34" charset="0"/>
            </a:endParaRPr>
          </a:p>
        </p:txBody>
      </p:sp>
      <p:grpSp>
        <p:nvGrpSpPr>
          <p:cNvPr id="16394" name="Group 21"/>
          <p:cNvGrpSpPr/>
          <p:nvPr/>
        </p:nvGrpSpPr>
        <p:grpSpPr>
          <a:xfrm>
            <a:off x="3911600" y="4051300"/>
            <a:ext cx="1592263" cy="306705"/>
            <a:chOff x="0" y="0"/>
            <a:chExt cx="2508" cy="483"/>
          </a:xfrm>
        </p:grpSpPr>
        <p:sp>
          <p:nvSpPr>
            <p:cNvPr id="16400" name="Rectangle 22"/>
            <p:cNvSpPr/>
            <p:nvPr/>
          </p:nvSpPr>
          <p:spPr>
            <a:xfrm>
              <a:off x="0" y="89"/>
              <a:ext cx="120" cy="328"/>
            </a:xfrm>
            <a:prstGeom prst="rect">
              <a:avLst/>
            </a:prstGeom>
            <a:solidFill>
              <a:srgbClr val="0078AA"/>
            </a:solidFill>
            <a:ln>
              <a:noFill/>
              <a:miter lim="800000"/>
            </a:ln>
          </p:spPr>
          <p:txBody>
            <a:bodyPr anchor="ctr" anchorCtr="0"/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indent="0"/>
            </a:p>
          </p:txBody>
        </p:sp>
        <p:sp>
          <p:nvSpPr>
            <p:cNvPr id="16401" name="Text Box 23"/>
            <p:cNvSpPr txBox="1">
              <a:spLocks noChangeArrowheads="1"/>
            </p:cNvSpPr>
            <p:nvPr/>
          </p:nvSpPr>
          <p:spPr bwMode="auto">
            <a:xfrm>
              <a:off x="90" y="0"/>
              <a:ext cx="2418" cy="48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marR="0" lvl="0" indent="0"/>
              <a:r>
                <a:rPr lang="zh-CN" altLang="en-US" sz="1400" b="1" spc="0" dirty="0">
                  <a:solidFill>
                    <a:srgbClr val="00597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itchFamily="34" charset="-122"/>
                  <a:sym typeface="Arial" panose="020B0604020202090204" pitchFamily="34" charset="0"/>
                </a:rPr>
                <a:t>答辩人：周杰</a:t>
              </a:r>
              <a:r>
                <a:rPr lang="zh-CN" altLang="en-US" sz="1400" b="1" spc="0">
                  <a:solidFill>
                    <a:srgbClr val="00597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itchFamily="34" charset="-122"/>
                  <a:sym typeface="Arial" panose="020B0604020202090204" pitchFamily="34" charset="0"/>
                </a:rPr>
                <a:t> </a:t>
              </a:r>
              <a:endParaRPr lang="zh-CN" altLang="en-US" sz="1400" b="1">
                <a:solidFill>
                  <a:srgbClr val="0059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16395" name="Group 24"/>
          <p:cNvGrpSpPr/>
          <p:nvPr/>
        </p:nvGrpSpPr>
        <p:grpSpPr>
          <a:xfrm>
            <a:off x="6692900" y="4044950"/>
            <a:ext cx="2187575" cy="306705"/>
            <a:chOff x="0" y="0"/>
            <a:chExt cx="3446" cy="483"/>
          </a:xfrm>
        </p:grpSpPr>
        <p:sp>
          <p:nvSpPr>
            <p:cNvPr id="16398" name="Rectangle 25"/>
            <p:cNvSpPr/>
            <p:nvPr/>
          </p:nvSpPr>
          <p:spPr>
            <a:xfrm>
              <a:off x="0" y="89"/>
              <a:ext cx="120" cy="328"/>
            </a:xfrm>
            <a:prstGeom prst="rect">
              <a:avLst/>
            </a:prstGeom>
            <a:solidFill>
              <a:srgbClr val="0078AA"/>
            </a:solidFill>
            <a:ln>
              <a:noFill/>
              <a:miter lim="800000"/>
            </a:ln>
          </p:spPr>
          <p:txBody>
            <a:bodyPr anchor="ctr" anchorCtr="0"/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indent="0"/>
            </a:p>
          </p:txBody>
        </p:sp>
        <p:sp>
          <p:nvSpPr>
            <p:cNvPr id="16399" name="Text Box 26"/>
            <p:cNvSpPr txBox="1">
              <a:spLocks noChangeArrowheads="1"/>
            </p:cNvSpPr>
            <p:nvPr/>
          </p:nvSpPr>
          <p:spPr bwMode="auto">
            <a:xfrm>
              <a:off x="90" y="0"/>
              <a:ext cx="3356" cy="48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marR="0" lvl="0" indent="0"/>
              <a:r>
                <a:rPr lang="zh-CN" altLang="en-US" sz="1400" b="1" spc="0">
                  <a:solidFill>
                    <a:srgbClr val="00597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itchFamily="34" charset="-122"/>
                  <a:sym typeface="Arial" panose="020B0604020202090204" pitchFamily="34" charset="0"/>
                </a:rPr>
                <a:t>答辩时间：</a:t>
              </a:r>
              <a:r>
                <a:rPr lang="en-US" altLang="zh-CN" sz="1400" b="1" spc="0">
                  <a:solidFill>
                    <a:srgbClr val="00597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itchFamily="34" charset="-122"/>
                  <a:sym typeface="Arial" panose="020B0604020202090204" pitchFamily="34" charset="0"/>
                </a:rPr>
                <a:t>2023/12/19</a:t>
              </a:r>
              <a:endParaRPr lang="zh-CN" altLang="en-US" sz="1400" b="1">
                <a:solidFill>
                  <a:srgbClr val="0059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  <a:sym typeface="Arial" panose="020B0604020202090204" pitchFamily="34" charset="0"/>
              </a:endParaRPr>
            </a:p>
          </p:txBody>
        </p:sp>
      </p:grpSp>
      <p:cxnSp>
        <p:nvCxnSpPr>
          <p:cNvPr id="16396" name="Line 27"/>
          <p:cNvCxnSpPr/>
          <p:nvPr/>
        </p:nvCxnSpPr>
        <p:spPr>
          <a:xfrm>
            <a:off x="11113" y="2003425"/>
            <a:ext cx="9151937" cy="0"/>
          </a:xfrm>
          <a:prstGeom prst="line">
            <a:avLst/>
          </a:prstGeom>
          <a:noFill/>
          <a:ln w="19050">
            <a:solidFill>
              <a:schemeClr val="bg1"/>
            </a:solidFill>
            <a:miter lim="800000"/>
          </a:ln>
        </p:spPr>
      </p:cxnSp>
      <p:cxnSp>
        <p:nvCxnSpPr>
          <p:cNvPr id="16397" name="Line 29"/>
          <p:cNvCxnSpPr/>
          <p:nvPr/>
        </p:nvCxnSpPr>
        <p:spPr>
          <a:xfrm>
            <a:off x="-6350" y="3282950"/>
            <a:ext cx="9150350" cy="0"/>
          </a:xfrm>
          <a:prstGeom prst="line">
            <a:avLst/>
          </a:prstGeom>
          <a:noFill/>
          <a:ln w="19050">
            <a:solidFill>
              <a:schemeClr val="bg1"/>
            </a:solidFill>
            <a:bevel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 thruBlk="1"/>
      </p:transition>
    </mc:Choice>
    <mc:Fallback>
      <p:transition spd="med">
        <p:fade thruBlk="1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>
          <a:xfrm>
            <a:off x="4716463" y="434975"/>
            <a:ext cx="3602037" cy="844550"/>
            <a:chOff x="0" y="0"/>
            <a:chExt cx="5672" cy="1330"/>
          </a:xfrm>
        </p:grpSpPr>
        <p:grpSp>
          <p:nvGrpSpPr>
            <p:cNvPr id="3108" name="Group 3"/>
            <p:cNvGrpSpPr/>
            <p:nvPr/>
          </p:nvGrpSpPr>
          <p:grpSpPr>
            <a:xfrm>
              <a:off x="0" y="0"/>
              <a:ext cx="5672" cy="1330"/>
              <a:chOff x="0" y="0"/>
              <a:chExt cx="5672" cy="1330"/>
            </a:xfrm>
          </p:grpSpPr>
          <p:sp>
            <p:nvSpPr>
              <p:cNvPr id="3110" name="Rectangle 4"/>
              <p:cNvSpPr/>
              <p:nvPr/>
            </p:nvSpPr>
            <p:spPr>
              <a:xfrm>
                <a:off x="16" y="325"/>
                <a:ext cx="5655" cy="680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  <a:miter lim="800000"/>
              </a:ln>
            </p:spPr>
            <p:txBody>
              <a:bodyPr anchor="ctr" anchorCtr="0"/>
              <a:lstStyle>
                <a:defPPr>
                  <a:defRPr lang="zh-CN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5pPr>
              </a:lstStyle>
              <a:p>
                <a:pPr marL="0" indent="0"/>
              </a:p>
            </p:txBody>
          </p:sp>
          <p:sp>
            <p:nvSpPr>
              <p:cNvPr id="3111" name="Rectangle 5"/>
              <p:cNvSpPr/>
              <p:nvPr/>
            </p:nvSpPr>
            <p:spPr>
              <a:xfrm>
                <a:off x="4091" y="0"/>
                <a:ext cx="1020" cy="340"/>
              </a:xfrm>
              <a:prstGeom prst="rect">
                <a:avLst/>
              </a:prstGeom>
              <a:solidFill>
                <a:srgbClr val="4BCAFF"/>
              </a:solidFill>
              <a:ln>
                <a:noFill/>
                <a:miter lim="800000"/>
              </a:ln>
            </p:spPr>
            <p:txBody>
              <a:bodyPr anchor="ctr" anchorCtr="0"/>
              <a:lstStyle>
                <a:defPPr>
                  <a:defRPr lang="zh-CN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5pPr>
              </a:lstStyle>
              <a:p>
                <a:pPr marL="0" indent="0"/>
              </a:p>
            </p:txBody>
          </p:sp>
          <p:sp>
            <p:nvSpPr>
              <p:cNvPr id="3112" name="AutoShape 6"/>
              <p:cNvSpPr/>
              <p:nvPr/>
            </p:nvSpPr>
            <p:spPr>
              <a:xfrm>
                <a:off x="5112" y="0"/>
                <a:ext cx="561" cy="340"/>
              </a:xfrm>
              <a:prstGeom prst="rtTriangle">
                <a:avLst/>
              </a:prstGeom>
              <a:solidFill>
                <a:srgbClr val="00AAD4"/>
              </a:solidFill>
              <a:ln>
                <a:noFill/>
                <a:miter lim="800000"/>
              </a:ln>
            </p:spPr>
            <p:txBody>
              <a:bodyPr anchor="ctr" anchorCtr="0"/>
              <a:lstStyle>
                <a:defPPr>
                  <a:defRPr lang="zh-CN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5pPr>
              </a:lstStyle>
              <a:p>
                <a:pPr marL="0" indent="0"/>
              </a:p>
            </p:txBody>
          </p:sp>
          <p:sp>
            <p:nvSpPr>
              <p:cNvPr id="3113" name="AutoShape 7"/>
              <p:cNvSpPr/>
              <p:nvPr/>
            </p:nvSpPr>
            <p:spPr>
              <a:xfrm rot="10800000">
                <a:off x="0" y="990"/>
                <a:ext cx="583" cy="340"/>
              </a:xfrm>
              <a:prstGeom prst="rtTriangle">
                <a:avLst/>
              </a:prstGeom>
              <a:solidFill>
                <a:srgbClr val="00AAD4"/>
              </a:solidFill>
              <a:ln>
                <a:noFill/>
                <a:miter lim="800000"/>
              </a:ln>
            </p:spPr>
            <p:txBody>
              <a:bodyPr anchor="ctr" anchorCtr="0"/>
              <a:lstStyle>
                <a:defPPr>
                  <a:defRPr lang="zh-CN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5pPr>
              </a:lstStyle>
              <a:p>
                <a:pPr marL="0" indent="0"/>
              </a:p>
            </p:txBody>
          </p:sp>
        </p:grpSp>
        <p:sp>
          <p:nvSpPr>
            <p:cNvPr id="3109" name="Text Box 8"/>
            <p:cNvSpPr/>
            <p:nvPr/>
          </p:nvSpPr>
          <p:spPr>
            <a:xfrm>
              <a:off x="0" y="340"/>
              <a:ext cx="3629" cy="62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lvl="0" indent="0"/>
              <a:r>
                <a:rPr lang="zh-CN" altLang="en-US" sz="2000" b="1">
                  <a:solidFill>
                    <a:srgbClr val="FFFF00"/>
                  </a:solidFill>
                  <a:ea typeface="微软雅黑" pitchFamily="34" charset="-122"/>
                </a:rPr>
                <a:t>第一章    选题背景</a:t>
              </a:r>
              <a:endParaRPr lang="zh-CN" altLang="en-US" sz="2000" b="1">
                <a:solidFill>
                  <a:srgbClr val="FFFF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075" name="Group 9"/>
          <p:cNvGrpSpPr/>
          <p:nvPr/>
        </p:nvGrpSpPr>
        <p:grpSpPr>
          <a:xfrm>
            <a:off x="4716463" y="1279525"/>
            <a:ext cx="3602037" cy="844550"/>
            <a:chOff x="0" y="0"/>
            <a:chExt cx="5672" cy="1330"/>
          </a:xfrm>
        </p:grpSpPr>
        <p:grpSp>
          <p:nvGrpSpPr>
            <p:cNvPr id="3102" name="Group 10"/>
            <p:cNvGrpSpPr/>
            <p:nvPr/>
          </p:nvGrpSpPr>
          <p:grpSpPr>
            <a:xfrm>
              <a:off x="0" y="0"/>
              <a:ext cx="5672" cy="1330"/>
              <a:chOff x="0" y="0"/>
              <a:chExt cx="5672" cy="1330"/>
            </a:xfrm>
          </p:grpSpPr>
          <p:sp>
            <p:nvSpPr>
              <p:cNvPr id="3104" name="Rectangle 11"/>
              <p:cNvSpPr/>
              <p:nvPr/>
            </p:nvSpPr>
            <p:spPr>
              <a:xfrm>
                <a:off x="16" y="325"/>
                <a:ext cx="5655" cy="680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  <a:miter lim="800000"/>
              </a:ln>
            </p:spPr>
            <p:txBody>
              <a:bodyPr anchor="ctr" anchorCtr="0"/>
              <a:lstStyle>
                <a:defPPr>
                  <a:defRPr lang="zh-CN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5pPr>
              </a:lstStyle>
              <a:p>
                <a:pPr marL="0" indent="0"/>
              </a:p>
            </p:txBody>
          </p:sp>
          <p:sp>
            <p:nvSpPr>
              <p:cNvPr id="3105" name="Rectangle 12"/>
              <p:cNvSpPr/>
              <p:nvPr/>
            </p:nvSpPr>
            <p:spPr>
              <a:xfrm>
                <a:off x="4091" y="0"/>
                <a:ext cx="1020" cy="340"/>
              </a:xfrm>
              <a:prstGeom prst="rect">
                <a:avLst/>
              </a:prstGeom>
              <a:solidFill>
                <a:srgbClr val="4BCAFF"/>
              </a:solidFill>
              <a:ln>
                <a:noFill/>
                <a:miter lim="800000"/>
              </a:ln>
            </p:spPr>
            <p:txBody>
              <a:bodyPr anchor="ctr" anchorCtr="0"/>
              <a:lstStyle>
                <a:defPPr>
                  <a:defRPr lang="zh-CN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5pPr>
              </a:lstStyle>
              <a:p>
                <a:pPr marL="0" indent="0"/>
              </a:p>
            </p:txBody>
          </p:sp>
          <p:sp>
            <p:nvSpPr>
              <p:cNvPr id="3106" name="AutoShape 13"/>
              <p:cNvSpPr/>
              <p:nvPr/>
            </p:nvSpPr>
            <p:spPr>
              <a:xfrm>
                <a:off x="5112" y="0"/>
                <a:ext cx="561" cy="340"/>
              </a:xfrm>
              <a:prstGeom prst="rtTriangle">
                <a:avLst/>
              </a:prstGeom>
              <a:solidFill>
                <a:srgbClr val="00AAD4"/>
              </a:solidFill>
              <a:ln>
                <a:noFill/>
                <a:miter lim="800000"/>
              </a:ln>
            </p:spPr>
            <p:txBody>
              <a:bodyPr anchor="ctr" anchorCtr="0"/>
              <a:lstStyle>
                <a:defPPr>
                  <a:defRPr lang="zh-CN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5pPr>
              </a:lstStyle>
              <a:p>
                <a:pPr marL="0" indent="0"/>
              </a:p>
            </p:txBody>
          </p:sp>
          <p:sp>
            <p:nvSpPr>
              <p:cNvPr id="3107" name="AutoShape 14"/>
              <p:cNvSpPr/>
              <p:nvPr/>
            </p:nvSpPr>
            <p:spPr>
              <a:xfrm rot="10800000">
                <a:off x="0" y="990"/>
                <a:ext cx="583" cy="340"/>
              </a:xfrm>
              <a:prstGeom prst="rtTriangle">
                <a:avLst/>
              </a:prstGeom>
              <a:solidFill>
                <a:srgbClr val="00AAD4"/>
              </a:solidFill>
              <a:ln>
                <a:noFill/>
                <a:miter lim="800000"/>
              </a:ln>
            </p:spPr>
            <p:txBody>
              <a:bodyPr anchor="ctr" anchorCtr="0"/>
              <a:lstStyle>
                <a:defPPr>
                  <a:defRPr lang="zh-CN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5pPr>
              </a:lstStyle>
              <a:p>
                <a:pPr marL="0" indent="0"/>
              </a:p>
            </p:txBody>
          </p:sp>
        </p:grpSp>
        <p:sp>
          <p:nvSpPr>
            <p:cNvPr id="3103" name="Text Box 15"/>
            <p:cNvSpPr/>
            <p:nvPr/>
          </p:nvSpPr>
          <p:spPr>
            <a:xfrm>
              <a:off x="0" y="340"/>
              <a:ext cx="3629" cy="62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lvl="0" indent="0"/>
              <a:r>
                <a:rPr lang="zh-CN" altLang="en-US" sz="2000" b="1">
                  <a:solidFill>
                    <a:srgbClr val="FFFF00"/>
                  </a:solidFill>
                  <a:ea typeface="微软雅黑" pitchFamily="34" charset="-122"/>
                </a:rPr>
                <a:t>第二章    </a:t>
              </a:r>
              <a:r>
                <a:rPr lang="zh-CN" altLang="en-US" sz="2000" b="1">
                  <a:solidFill>
                    <a:srgbClr val="FFFF00"/>
                  </a:solidFill>
                  <a:ea typeface="微软雅黑" pitchFamily="34" charset="-122"/>
                </a:rPr>
                <a:t>系统概述</a:t>
              </a:r>
              <a:endParaRPr lang="zh-CN" altLang="en-US"/>
            </a:p>
          </p:txBody>
        </p:sp>
      </p:grpSp>
      <p:grpSp>
        <p:nvGrpSpPr>
          <p:cNvPr id="3076" name="Group 16"/>
          <p:cNvGrpSpPr/>
          <p:nvPr/>
        </p:nvGrpSpPr>
        <p:grpSpPr>
          <a:xfrm>
            <a:off x="4716463" y="2124075"/>
            <a:ext cx="3602037" cy="844550"/>
            <a:chOff x="0" y="0"/>
            <a:chExt cx="5672" cy="1330"/>
          </a:xfrm>
        </p:grpSpPr>
        <p:grpSp>
          <p:nvGrpSpPr>
            <p:cNvPr id="3096" name="Group 17"/>
            <p:cNvGrpSpPr/>
            <p:nvPr/>
          </p:nvGrpSpPr>
          <p:grpSpPr>
            <a:xfrm>
              <a:off x="0" y="0"/>
              <a:ext cx="5672" cy="1330"/>
              <a:chOff x="0" y="0"/>
              <a:chExt cx="5672" cy="1330"/>
            </a:xfrm>
          </p:grpSpPr>
          <p:sp>
            <p:nvSpPr>
              <p:cNvPr id="3098" name="Rectangle 18"/>
              <p:cNvSpPr/>
              <p:nvPr/>
            </p:nvSpPr>
            <p:spPr>
              <a:xfrm>
                <a:off x="16" y="325"/>
                <a:ext cx="5655" cy="680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  <a:miter lim="800000"/>
              </a:ln>
            </p:spPr>
            <p:txBody>
              <a:bodyPr anchor="ctr" anchorCtr="0"/>
              <a:lstStyle>
                <a:defPPr>
                  <a:defRPr lang="zh-CN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5pPr>
              </a:lstStyle>
              <a:p>
                <a:pPr marL="0" indent="0"/>
              </a:p>
            </p:txBody>
          </p:sp>
          <p:sp>
            <p:nvSpPr>
              <p:cNvPr id="3099" name="Rectangle 19"/>
              <p:cNvSpPr/>
              <p:nvPr/>
            </p:nvSpPr>
            <p:spPr>
              <a:xfrm>
                <a:off x="4091" y="0"/>
                <a:ext cx="1020" cy="340"/>
              </a:xfrm>
              <a:prstGeom prst="rect">
                <a:avLst/>
              </a:prstGeom>
              <a:solidFill>
                <a:srgbClr val="4BCAFF"/>
              </a:solidFill>
              <a:ln>
                <a:noFill/>
                <a:miter lim="800000"/>
              </a:ln>
            </p:spPr>
            <p:txBody>
              <a:bodyPr anchor="ctr" anchorCtr="0"/>
              <a:lstStyle>
                <a:defPPr>
                  <a:defRPr lang="zh-CN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5pPr>
              </a:lstStyle>
              <a:p>
                <a:pPr marL="0" indent="0"/>
              </a:p>
            </p:txBody>
          </p:sp>
          <p:sp>
            <p:nvSpPr>
              <p:cNvPr id="3100" name="AutoShape 20"/>
              <p:cNvSpPr/>
              <p:nvPr/>
            </p:nvSpPr>
            <p:spPr>
              <a:xfrm>
                <a:off x="5112" y="0"/>
                <a:ext cx="561" cy="340"/>
              </a:xfrm>
              <a:prstGeom prst="rtTriangle">
                <a:avLst/>
              </a:prstGeom>
              <a:solidFill>
                <a:srgbClr val="00AAD4"/>
              </a:solidFill>
              <a:ln>
                <a:noFill/>
                <a:miter lim="800000"/>
              </a:ln>
            </p:spPr>
            <p:txBody>
              <a:bodyPr anchor="ctr" anchorCtr="0"/>
              <a:lstStyle>
                <a:defPPr>
                  <a:defRPr lang="zh-CN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5pPr>
              </a:lstStyle>
              <a:p>
                <a:pPr marL="0" indent="0"/>
              </a:p>
            </p:txBody>
          </p:sp>
          <p:sp>
            <p:nvSpPr>
              <p:cNvPr id="3101" name="AutoShape 21"/>
              <p:cNvSpPr/>
              <p:nvPr/>
            </p:nvSpPr>
            <p:spPr>
              <a:xfrm rot="10800000">
                <a:off x="0" y="990"/>
                <a:ext cx="583" cy="340"/>
              </a:xfrm>
              <a:prstGeom prst="rtTriangle">
                <a:avLst/>
              </a:prstGeom>
              <a:solidFill>
                <a:srgbClr val="00AAD4"/>
              </a:solidFill>
              <a:ln>
                <a:noFill/>
                <a:miter lim="800000"/>
              </a:ln>
            </p:spPr>
            <p:txBody>
              <a:bodyPr anchor="ctr" anchorCtr="0"/>
              <a:lstStyle>
                <a:defPPr>
                  <a:defRPr lang="zh-CN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5pPr>
              </a:lstStyle>
              <a:p>
                <a:pPr marL="0" indent="0"/>
              </a:p>
            </p:txBody>
          </p:sp>
        </p:grpSp>
        <p:sp>
          <p:nvSpPr>
            <p:cNvPr id="3097" name="Text Box 22"/>
            <p:cNvSpPr/>
            <p:nvPr/>
          </p:nvSpPr>
          <p:spPr>
            <a:xfrm>
              <a:off x="0" y="340"/>
              <a:ext cx="3629" cy="62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lvl="0" indent="0"/>
              <a:r>
                <a:rPr lang="zh-CN" altLang="en-US" sz="2000" b="1">
                  <a:solidFill>
                    <a:srgbClr val="FFFF00"/>
                  </a:solidFill>
                  <a:ea typeface="微软雅黑" pitchFamily="34" charset="-122"/>
                </a:rPr>
                <a:t>第三章    系统</a:t>
              </a:r>
              <a:r>
                <a:rPr lang="zh-CN" altLang="en-US" sz="2000" b="1">
                  <a:solidFill>
                    <a:srgbClr val="FFFF00"/>
                  </a:solidFill>
                  <a:ea typeface="微软雅黑" pitchFamily="34" charset="-122"/>
                </a:rPr>
                <a:t>架构</a:t>
              </a:r>
              <a:endParaRPr lang="zh-CN" altLang="en-US" sz="2000" b="1">
                <a:solidFill>
                  <a:srgbClr val="FFFF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077" name="Group 23"/>
          <p:cNvGrpSpPr/>
          <p:nvPr/>
        </p:nvGrpSpPr>
        <p:grpSpPr>
          <a:xfrm>
            <a:off x="4700588" y="2986088"/>
            <a:ext cx="3602037" cy="844550"/>
            <a:chOff x="0" y="0"/>
            <a:chExt cx="5672" cy="1330"/>
          </a:xfrm>
        </p:grpSpPr>
        <p:grpSp>
          <p:nvGrpSpPr>
            <p:cNvPr id="3090" name="Group 24"/>
            <p:cNvGrpSpPr/>
            <p:nvPr/>
          </p:nvGrpSpPr>
          <p:grpSpPr>
            <a:xfrm>
              <a:off x="0" y="0"/>
              <a:ext cx="5672" cy="1330"/>
              <a:chOff x="0" y="0"/>
              <a:chExt cx="5672" cy="1330"/>
            </a:xfrm>
          </p:grpSpPr>
          <p:sp>
            <p:nvSpPr>
              <p:cNvPr id="3092" name="Rectangle 25"/>
              <p:cNvSpPr/>
              <p:nvPr/>
            </p:nvSpPr>
            <p:spPr>
              <a:xfrm>
                <a:off x="16" y="325"/>
                <a:ext cx="5655" cy="680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  <a:miter lim="800000"/>
              </a:ln>
            </p:spPr>
            <p:txBody>
              <a:bodyPr anchor="ctr" anchorCtr="0"/>
              <a:lstStyle>
                <a:defPPr>
                  <a:defRPr lang="zh-CN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5pPr>
              </a:lstStyle>
              <a:p>
                <a:pPr marL="0" indent="0"/>
              </a:p>
            </p:txBody>
          </p:sp>
          <p:sp>
            <p:nvSpPr>
              <p:cNvPr id="3093" name="Rectangle 26"/>
              <p:cNvSpPr/>
              <p:nvPr/>
            </p:nvSpPr>
            <p:spPr>
              <a:xfrm>
                <a:off x="4091" y="0"/>
                <a:ext cx="1020" cy="340"/>
              </a:xfrm>
              <a:prstGeom prst="rect">
                <a:avLst/>
              </a:prstGeom>
              <a:solidFill>
                <a:srgbClr val="4BCAFF"/>
              </a:solidFill>
              <a:ln>
                <a:noFill/>
                <a:miter lim="800000"/>
              </a:ln>
            </p:spPr>
            <p:txBody>
              <a:bodyPr anchor="ctr" anchorCtr="0"/>
              <a:lstStyle>
                <a:defPPr>
                  <a:defRPr lang="zh-CN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5pPr>
              </a:lstStyle>
              <a:p>
                <a:pPr marL="0" indent="0"/>
              </a:p>
            </p:txBody>
          </p:sp>
          <p:sp>
            <p:nvSpPr>
              <p:cNvPr id="3094" name="AutoShape 27"/>
              <p:cNvSpPr/>
              <p:nvPr/>
            </p:nvSpPr>
            <p:spPr>
              <a:xfrm>
                <a:off x="5112" y="0"/>
                <a:ext cx="561" cy="340"/>
              </a:xfrm>
              <a:prstGeom prst="rtTriangle">
                <a:avLst/>
              </a:prstGeom>
              <a:solidFill>
                <a:srgbClr val="00AAD4"/>
              </a:solidFill>
              <a:ln>
                <a:noFill/>
                <a:miter lim="800000"/>
              </a:ln>
            </p:spPr>
            <p:txBody>
              <a:bodyPr anchor="ctr" anchorCtr="0"/>
              <a:lstStyle>
                <a:defPPr>
                  <a:defRPr lang="zh-CN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5pPr>
              </a:lstStyle>
              <a:p>
                <a:pPr marL="0" indent="0"/>
              </a:p>
            </p:txBody>
          </p:sp>
          <p:sp>
            <p:nvSpPr>
              <p:cNvPr id="3095" name="AutoShape 28"/>
              <p:cNvSpPr/>
              <p:nvPr/>
            </p:nvSpPr>
            <p:spPr>
              <a:xfrm rot="10800000">
                <a:off x="0" y="990"/>
                <a:ext cx="583" cy="340"/>
              </a:xfrm>
              <a:prstGeom prst="rtTriangle">
                <a:avLst/>
              </a:prstGeom>
              <a:solidFill>
                <a:srgbClr val="00AAD4"/>
              </a:solidFill>
              <a:ln>
                <a:noFill/>
                <a:miter lim="800000"/>
              </a:ln>
            </p:spPr>
            <p:txBody>
              <a:bodyPr anchor="ctr" anchorCtr="0"/>
              <a:lstStyle>
                <a:defPPr>
                  <a:defRPr lang="zh-CN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5pPr>
              </a:lstStyle>
              <a:p>
                <a:pPr marL="0" indent="0"/>
              </a:p>
            </p:txBody>
          </p:sp>
        </p:grpSp>
        <p:sp>
          <p:nvSpPr>
            <p:cNvPr id="3091" name="Text Box 29"/>
            <p:cNvSpPr/>
            <p:nvPr/>
          </p:nvSpPr>
          <p:spPr>
            <a:xfrm>
              <a:off x="0" y="340"/>
              <a:ext cx="3629" cy="62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lvl="0" indent="0"/>
              <a:r>
                <a:rPr lang="zh-CN" altLang="en-US" sz="2000" b="1">
                  <a:solidFill>
                    <a:srgbClr val="FFFF00"/>
                  </a:solidFill>
                  <a:ea typeface="微软雅黑" pitchFamily="34" charset="-122"/>
                </a:rPr>
                <a:t>第四章    技术</a:t>
              </a:r>
              <a:r>
                <a:rPr lang="zh-CN" altLang="en-US" sz="2000" b="1">
                  <a:solidFill>
                    <a:srgbClr val="FFFF00"/>
                  </a:solidFill>
                  <a:ea typeface="微软雅黑" pitchFamily="34" charset="-122"/>
                </a:rPr>
                <a:t>选型</a:t>
              </a:r>
              <a:endParaRPr lang="zh-CN" altLang="en-US" sz="2000" b="1">
                <a:solidFill>
                  <a:srgbClr val="FFFF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078" name="Group 30"/>
          <p:cNvGrpSpPr/>
          <p:nvPr/>
        </p:nvGrpSpPr>
        <p:grpSpPr>
          <a:xfrm>
            <a:off x="4700588" y="3830638"/>
            <a:ext cx="3602037" cy="844550"/>
            <a:chOff x="0" y="0"/>
            <a:chExt cx="5672" cy="1330"/>
          </a:xfrm>
        </p:grpSpPr>
        <p:grpSp>
          <p:nvGrpSpPr>
            <p:cNvPr id="3084" name="Group 31"/>
            <p:cNvGrpSpPr/>
            <p:nvPr/>
          </p:nvGrpSpPr>
          <p:grpSpPr>
            <a:xfrm>
              <a:off x="0" y="0"/>
              <a:ext cx="5672" cy="1330"/>
              <a:chOff x="0" y="0"/>
              <a:chExt cx="5672" cy="1330"/>
            </a:xfrm>
          </p:grpSpPr>
          <p:sp>
            <p:nvSpPr>
              <p:cNvPr id="3086" name="Rectangle 32"/>
              <p:cNvSpPr/>
              <p:nvPr/>
            </p:nvSpPr>
            <p:spPr>
              <a:xfrm>
                <a:off x="16" y="325"/>
                <a:ext cx="5655" cy="680"/>
              </a:xfrm>
              <a:prstGeom prst="rect">
                <a:avLst/>
              </a:prstGeom>
              <a:solidFill>
                <a:srgbClr val="0078AA"/>
              </a:solidFill>
              <a:ln>
                <a:noFill/>
                <a:miter lim="800000"/>
              </a:ln>
            </p:spPr>
            <p:txBody>
              <a:bodyPr anchor="ctr" anchorCtr="0"/>
              <a:lstStyle>
                <a:defPPr>
                  <a:defRPr lang="zh-CN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5pPr>
              </a:lstStyle>
              <a:p>
                <a:pPr marL="0" indent="0"/>
              </a:p>
            </p:txBody>
          </p:sp>
          <p:sp>
            <p:nvSpPr>
              <p:cNvPr id="3087" name="Rectangle 33"/>
              <p:cNvSpPr/>
              <p:nvPr/>
            </p:nvSpPr>
            <p:spPr>
              <a:xfrm>
                <a:off x="4091" y="0"/>
                <a:ext cx="1020" cy="340"/>
              </a:xfrm>
              <a:prstGeom prst="rect">
                <a:avLst/>
              </a:prstGeom>
              <a:solidFill>
                <a:srgbClr val="4BCAFF"/>
              </a:solidFill>
              <a:ln>
                <a:noFill/>
                <a:miter lim="800000"/>
              </a:ln>
            </p:spPr>
            <p:txBody>
              <a:bodyPr anchor="ctr" anchorCtr="0"/>
              <a:lstStyle>
                <a:defPPr>
                  <a:defRPr lang="zh-CN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5pPr>
              </a:lstStyle>
              <a:p>
                <a:pPr marL="0" indent="0"/>
              </a:p>
            </p:txBody>
          </p:sp>
          <p:sp>
            <p:nvSpPr>
              <p:cNvPr id="3088" name="AutoShape 34"/>
              <p:cNvSpPr/>
              <p:nvPr/>
            </p:nvSpPr>
            <p:spPr>
              <a:xfrm>
                <a:off x="5112" y="0"/>
                <a:ext cx="561" cy="340"/>
              </a:xfrm>
              <a:prstGeom prst="rtTriangle">
                <a:avLst/>
              </a:prstGeom>
              <a:solidFill>
                <a:srgbClr val="00AAD4"/>
              </a:solidFill>
              <a:ln>
                <a:noFill/>
                <a:miter lim="800000"/>
              </a:ln>
            </p:spPr>
            <p:txBody>
              <a:bodyPr anchor="ctr" anchorCtr="0"/>
              <a:lstStyle>
                <a:defPPr>
                  <a:defRPr lang="zh-CN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5pPr>
              </a:lstStyle>
              <a:p>
                <a:pPr marL="0" indent="0"/>
              </a:p>
            </p:txBody>
          </p:sp>
          <p:sp>
            <p:nvSpPr>
              <p:cNvPr id="3089" name="AutoShape 35"/>
              <p:cNvSpPr/>
              <p:nvPr/>
            </p:nvSpPr>
            <p:spPr>
              <a:xfrm rot="10800000">
                <a:off x="0" y="990"/>
                <a:ext cx="583" cy="340"/>
              </a:xfrm>
              <a:prstGeom prst="rtTriangle">
                <a:avLst/>
              </a:prstGeom>
              <a:solidFill>
                <a:srgbClr val="00AAD4"/>
              </a:solidFill>
              <a:ln>
                <a:noFill/>
                <a:miter lim="800000"/>
              </a:ln>
            </p:spPr>
            <p:txBody>
              <a:bodyPr anchor="ctr" anchorCtr="0"/>
              <a:lstStyle>
                <a:defPPr>
                  <a:defRPr lang="zh-CN"/>
                </a:defPPr>
                <a:lvl1pPr marL="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1pPr>
                <a:lvl2pPr marL="4572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2pPr>
                <a:lvl3pPr marL="9144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3pPr>
                <a:lvl4pPr marL="13716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4pPr>
                <a:lvl5pPr marL="1828800" indent="0" algn="l" defTabSz="914400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90204" pitchFamily="34" charset="0"/>
                  <a:buNone/>
                  <a:defRPr kumimoji="0" lang="zh-CN" altLang="en-US" sz="1800" b="0" i="0" u="none" baseline="0">
                    <a:solidFill>
                      <a:schemeClr val="tx1"/>
                    </a:solidFill>
                    <a:effectLst/>
                    <a:latin typeface="Arial" panose="020B0604020202090204" pitchFamily="34" charset="0"/>
                    <a:ea typeface="宋体" pitchFamily="2" charset="-122"/>
                  </a:defRPr>
                </a:lvl5pPr>
              </a:lstStyle>
              <a:p>
                <a:pPr marL="0" indent="0"/>
              </a:p>
            </p:txBody>
          </p:sp>
        </p:grpSp>
        <p:sp>
          <p:nvSpPr>
            <p:cNvPr id="3085" name="Text Box 36"/>
            <p:cNvSpPr/>
            <p:nvPr/>
          </p:nvSpPr>
          <p:spPr>
            <a:xfrm>
              <a:off x="0" y="340"/>
              <a:ext cx="3629" cy="62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lvl="0" indent="0"/>
              <a:r>
                <a:rPr lang="zh-CN" altLang="en-US" sz="2000" b="1">
                  <a:solidFill>
                    <a:srgbClr val="FFFF00"/>
                  </a:solidFill>
                  <a:ea typeface="微软雅黑" pitchFamily="34" charset="-122"/>
                </a:rPr>
                <a:t>第五章    致       谢</a:t>
              </a:r>
              <a:endParaRPr lang="zh-CN" altLang="en-US"/>
            </a:p>
          </p:txBody>
        </p:sp>
      </p:grpSp>
      <p:sp>
        <p:nvSpPr>
          <p:cNvPr id="3079" name="Rectangle 37"/>
          <p:cNvSpPr/>
          <p:nvPr/>
        </p:nvSpPr>
        <p:spPr>
          <a:xfrm>
            <a:off x="1588" y="-19050"/>
            <a:ext cx="3636962" cy="5183188"/>
          </a:xfrm>
          <a:prstGeom prst="rect">
            <a:avLst/>
          </a:prstGeom>
          <a:solidFill>
            <a:srgbClr val="0078AA"/>
          </a:solidFill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indent="0"/>
          </a:p>
        </p:txBody>
      </p:sp>
      <p:sp>
        <p:nvSpPr>
          <p:cNvPr id="3080" name="Text Box 38"/>
          <p:cNvSpPr/>
          <p:nvPr/>
        </p:nvSpPr>
        <p:spPr>
          <a:xfrm>
            <a:off x="1588" y="1816100"/>
            <a:ext cx="3638550" cy="1323439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lvl="0" indent="0" algn="ctr"/>
            <a:r>
              <a:rPr lang="en-US" altLang="zh-CN" sz="4000" b="1">
                <a:solidFill>
                  <a:schemeClr val="bg1"/>
                </a:solidFill>
                <a:ea typeface="微软雅黑" pitchFamily="34" charset="-122"/>
              </a:rPr>
              <a:t>【 </a:t>
            </a:r>
            <a:r>
              <a:rPr lang="zh-CN" altLang="en-US" sz="4000" b="1">
                <a:solidFill>
                  <a:schemeClr val="bg1"/>
                </a:solidFill>
                <a:ea typeface="微软雅黑" pitchFamily="34" charset="-122"/>
              </a:rPr>
              <a:t>目   录 </a:t>
            </a:r>
            <a:r>
              <a:rPr lang="en-US" altLang="zh-CN" sz="4000" b="1">
                <a:solidFill>
                  <a:schemeClr val="bg1"/>
                </a:solidFill>
                <a:ea typeface="微软雅黑" pitchFamily="34" charset="-122"/>
              </a:rPr>
              <a:t>】</a:t>
            </a:r>
            <a:endParaRPr lang="en-US" altLang="zh-CN" sz="4000" b="1">
              <a:solidFill>
                <a:schemeClr val="bg1"/>
              </a:solidFill>
              <a:ea typeface="微软雅黑" pitchFamily="34" charset="-122"/>
            </a:endParaRPr>
          </a:p>
          <a:p>
            <a:pPr marL="0" lvl="0" indent="0" algn="ctr"/>
            <a:r>
              <a:rPr lang="en-US" altLang="zh-CN" sz="4000" b="1">
                <a:solidFill>
                  <a:schemeClr val="bg1"/>
                </a:solidFill>
                <a:ea typeface="微软雅黑" pitchFamily="34" charset="-122"/>
              </a:rPr>
              <a:t>CONTENTS</a:t>
            </a:r>
            <a:endParaRPr lang="zh-CN" altLang="en-US" sz="3200">
              <a:solidFill>
                <a:schemeClr val="bg1"/>
              </a:solidFill>
              <a:ea typeface="微软雅黑" pitchFamily="34" charset="-122"/>
            </a:endParaRPr>
          </a:p>
        </p:txBody>
      </p:sp>
      <p:cxnSp>
        <p:nvCxnSpPr>
          <p:cNvPr id="3081" name="Line 39"/>
          <p:cNvCxnSpPr/>
          <p:nvPr/>
        </p:nvCxnSpPr>
        <p:spPr>
          <a:xfrm>
            <a:off x="3563938" y="-19050"/>
            <a:ext cx="1587" cy="5183188"/>
          </a:xfrm>
          <a:prstGeom prst="line">
            <a:avLst/>
          </a:prstGeom>
          <a:noFill/>
          <a:ln w="19050">
            <a:solidFill>
              <a:schemeClr val="bg1"/>
            </a:solidFill>
            <a:miter lim="800000"/>
          </a:ln>
        </p:spPr>
      </p:cxnSp>
      <p:sp>
        <p:nvSpPr>
          <p:cNvPr id="3082" name="AutoShape 40"/>
          <p:cNvSpPr/>
          <p:nvPr/>
        </p:nvSpPr>
        <p:spPr>
          <a:xfrm rot="10800000">
            <a:off x="8693150" y="0"/>
            <a:ext cx="455613" cy="423863"/>
          </a:xfrm>
          <a:prstGeom prst="rtTriangle">
            <a:avLst/>
          </a:prstGeom>
          <a:solidFill>
            <a:srgbClr val="008FCA"/>
          </a:solidFill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indent="0"/>
          </a:p>
        </p:txBody>
      </p:sp>
      <p:sp>
        <p:nvSpPr>
          <p:cNvPr id="3083" name="AutoShape 41"/>
          <p:cNvSpPr/>
          <p:nvPr/>
        </p:nvSpPr>
        <p:spPr>
          <a:xfrm rot="16200000">
            <a:off x="8740775" y="4756150"/>
            <a:ext cx="360363" cy="455613"/>
          </a:xfrm>
          <a:prstGeom prst="rtTriangle">
            <a:avLst/>
          </a:prstGeom>
          <a:solidFill>
            <a:srgbClr val="008FCA"/>
          </a:solidFill>
          <a:ln>
            <a:noFill/>
            <a:miter lim="800000"/>
          </a:ln>
        </p:spPr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indent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 fill="hold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 fill="hold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 fill="hold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93863"/>
            <a:ext cx="9144000" cy="17557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grpSp>
        <p:nvGrpSpPr>
          <p:cNvPr id="4099" name="Group 3"/>
          <p:cNvGrpSpPr/>
          <p:nvPr/>
        </p:nvGrpSpPr>
        <p:grpSpPr>
          <a:xfrm>
            <a:off x="1231900" y="2146300"/>
            <a:ext cx="863600" cy="863600"/>
            <a:chOff x="0" y="0"/>
            <a:chExt cx="1928" cy="1928"/>
          </a:xfrm>
        </p:grpSpPr>
        <p:pic>
          <p:nvPicPr>
            <p:cNvPr id="4102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3" y="461"/>
              <a:ext cx="1247" cy="1024"/>
            </a:xfrm>
            <a:prstGeom prst="rect">
              <a:avLst/>
            </a:prstGeom>
            <a:noFill/>
            <a:ln>
              <a:noFill/>
              <a:miter lim="800000"/>
              <a:headEnd/>
              <a:tailEnd/>
            </a:ln>
          </p:spPr>
        </p:pic>
        <p:sp>
          <p:nvSpPr>
            <p:cNvPr id="4103" name="正圆 108"/>
            <p:cNvSpPr/>
            <p:nvPr/>
          </p:nvSpPr>
          <p:spPr>
            <a:xfrm>
              <a:off x="0" y="0"/>
              <a:ext cx="1928" cy="1928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miter lim="800000"/>
            </a:ln>
          </p:spPr>
          <p:txBody>
            <a:bodyPr anchor="ctr" anchorCtr="0"/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indent="0"/>
            </a:p>
          </p:txBody>
        </p:sp>
      </p:grpSp>
      <p:sp>
        <p:nvSpPr>
          <p:cNvPr id="4100" name="Text Box 6"/>
          <p:cNvSpPr/>
          <p:nvPr/>
        </p:nvSpPr>
        <p:spPr>
          <a:xfrm>
            <a:off x="3709988" y="2322513"/>
            <a:ext cx="5434012" cy="52322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lvl="0" indent="0" algn="ctr"/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    选题背景</a:t>
            </a:r>
            <a:endParaRPr sz="2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1" name="Text Box 7"/>
          <p:cNvSpPr/>
          <p:nvPr/>
        </p:nvSpPr>
        <p:spPr>
          <a:xfrm>
            <a:off x="6975475" y="52388"/>
            <a:ext cx="2122488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lvl="0" indent="0" algn="r"/>
            <a:r>
              <a:rPr lang="en-US" altLang="zh-CN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r>
              <a:rPr lang="zh-CN" altLang="en-US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学校校徽</a:t>
            </a:r>
            <a:endParaRPr lang="zh-CN" altLang="en-US" b="1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/>
          <p:nvPr/>
        </p:nvSpPr>
        <p:spPr>
          <a:xfrm>
            <a:off x="3175" y="3175"/>
            <a:ext cx="9153525" cy="481013"/>
          </a:xfrm>
          <a:prstGeom prst="rect">
            <a:avLst/>
          </a:prstGeom>
          <a:solidFill>
            <a:srgbClr val="0078AA"/>
          </a:solidFill>
          <a:ln>
            <a:noFill/>
            <a:miter lim="800000"/>
          </a:ln>
        </p:spPr>
        <p:txBody>
          <a:bodyPr wrap="none"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lvl="0" indent="0" algn="ctr"/>
            <a:endParaRPr lang="zh-CN" altLang="en-US"/>
          </a:p>
        </p:txBody>
      </p:sp>
      <p:sp>
        <p:nvSpPr>
          <p:cNvPr id="5123" name="Rectangle 3"/>
          <p:cNvSpPr/>
          <p:nvPr/>
        </p:nvSpPr>
        <p:spPr>
          <a:xfrm>
            <a:off x="3175" y="5021263"/>
            <a:ext cx="9155113" cy="120650"/>
          </a:xfrm>
          <a:prstGeom prst="rect">
            <a:avLst/>
          </a:prstGeom>
          <a:solidFill>
            <a:srgbClr val="0078AA"/>
          </a:solidFill>
          <a:ln>
            <a:noFill/>
            <a:miter lim="800000"/>
          </a:ln>
        </p:spPr>
        <p:txBody>
          <a:bodyPr wrap="none"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lvl="0" indent="0" algn="ctr"/>
            <a:endParaRPr lang="zh-CN" altLang="en-US"/>
          </a:p>
        </p:txBody>
      </p:sp>
      <p:sp>
        <p:nvSpPr>
          <p:cNvPr id="5124" name="Text Box 4"/>
          <p:cNvSpPr/>
          <p:nvPr/>
        </p:nvSpPr>
        <p:spPr>
          <a:xfrm>
            <a:off x="3175" y="12700"/>
            <a:ext cx="9140825" cy="3968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lvl="0" indent="0"/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1.1  </a:t>
            </a:r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背 景 概 述</a:t>
            </a:r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125" name="Line 5"/>
          <p:cNvCxnSpPr/>
          <p:nvPr/>
        </p:nvCxnSpPr>
        <p:spPr>
          <a:xfrm>
            <a:off x="3175" y="420688"/>
            <a:ext cx="9140825" cy="0"/>
          </a:xfrm>
          <a:prstGeom prst="line">
            <a:avLst/>
          </a:prstGeom>
          <a:noFill/>
          <a:ln>
            <a:solidFill>
              <a:schemeClr val="bg1"/>
            </a:solidFill>
            <a:miter lim="800000"/>
          </a:ln>
        </p:spPr>
      </p:cxnSp>
      <p:sp>
        <p:nvSpPr>
          <p:cNvPr id="5127" name="Text Box 8"/>
          <p:cNvSpPr/>
          <p:nvPr/>
        </p:nvSpPr>
        <p:spPr>
          <a:xfrm>
            <a:off x="273050" y="711200"/>
            <a:ext cx="8407400" cy="104584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lvl="0" indent="0">
              <a:lnSpc>
                <a:spcPct val="150000"/>
              </a:lnSpc>
            </a:pPr>
            <a:r>
              <a:rPr lang="zh-CN" altLang="en-US" sz="140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由于地区之间医疗水平差距较大，导致偏远地区的患者无法即使获取优秀的医疗资源，但随着互联网的发展，远程问诊系统成为了新的问诊方式，具有很大的潜力和市场需求。传统的就医方式存在着时间和空间的限制，病人需要前往医院进行面对面的问诊，而这样的方式在许多情况下并不便捷。</a:t>
            </a:r>
            <a:endParaRPr lang="zh-CN" altLang="en-US" sz="140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8" name="Picture 9"/>
          <p:cNvPicPr>
            <a:picLocks noChangeAspect="1"/>
          </p:cNvPicPr>
          <p:nvPr/>
        </p:nvPicPr>
        <p:blipFill>
          <a:blip r:embed="rId1"/>
          <a:srcRect l="7591" r="3714"/>
          <a:stretch>
            <a:fillRect/>
          </a:stretch>
        </p:blipFill>
        <p:spPr>
          <a:xfrm>
            <a:off x="339725" y="1750060"/>
            <a:ext cx="4372610" cy="280606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grpSp>
        <p:nvGrpSpPr>
          <p:cNvPr id="5132" name="Group 13"/>
          <p:cNvGrpSpPr/>
          <p:nvPr/>
        </p:nvGrpSpPr>
        <p:grpSpPr>
          <a:xfrm>
            <a:off x="5380673" y="2266230"/>
            <a:ext cx="2875597" cy="312005"/>
            <a:chOff x="0" y="315"/>
            <a:chExt cx="4527" cy="490"/>
          </a:xfrm>
        </p:grpSpPr>
        <p:sp>
          <p:nvSpPr>
            <p:cNvPr id="5142" name="Text Box 14"/>
            <p:cNvSpPr/>
            <p:nvPr/>
          </p:nvSpPr>
          <p:spPr>
            <a:xfrm>
              <a:off x="0" y="315"/>
              <a:ext cx="4527" cy="48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lvl="0" indent="0"/>
              <a:r>
                <a:rPr lang="zh-CN" altLang="en-US" sz="1400" b="1">
                  <a:solidFill>
                    <a:srgbClr val="0078AA"/>
                  </a:solidFill>
                  <a:ea typeface="微软雅黑" pitchFamily="34" charset="-122"/>
                </a:rPr>
                <a:t>问诊</a:t>
              </a:r>
              <a:r>
                <a:rPr lang="zh-CN" altLang="en-US" sz="1400" b="1">
                  <a:solidFill>
                    <a:srgbClr val="0078AA"/>
                  </a:solidFill>
                  <a:ea typeface="微软雅黑" pitchFamily="34" charset="-122"/>
                </a:rPr>
                <a:t>模式？</a:t>
              </a:r>
              <a:endParaRPr lang="zh-CN" altLang="en-US" sz="1400" b="1">
                <a:solidFill>
                  <a:srgbClr val="0078AA"/>
                </a:solidFill>
                <a:ea typeface="微软雅黑" pitchFamily="34" charset="-122"/>
              </a:endParaRPr>
            </a:p>
          </p:txBody>
        </p:sp>
        <p:sp>
          <p:nvSpPr>
            <p:cNvPr id="5143" name="Text Box 15"/>
            <p:cNvSpPr/>
            <p:nvPr/>
          </p:nvSpPr>
          <p:spPr>
            <a:xfrm>
              <a:off x="2" y="372"/>
              <a:ext cx="4510" cy="43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lvl="0" indent="0"/>
              <a:endParaRPr lang="zh-CN" altLang="en-US" sz="120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133" name="Group 16"/>
          <p:cNvGrpSpPr/>
          <p:nvPr/>
        </p:nvGrpSpPr>
        <p:grpSpPr>
          <a:xfrm>
            <a:off x="5372418" y="2966720"/>
            <a:ext cx="2874010" cy="665529"/>
            <a:chOff x="0" y="0"/>
            <a:chExt cx="4527" cy="1050"/>
          </a:xfrm>
        </p:grpSpPr>
        <p:sp>
          <p:nvSpPr>
            <p:cNvPr id="5140" name="Text Box 17"/>
            <p:cNvSpPr/>
            <p:nvPr/>
          </p:nvSpPr>
          <p:spPr>
            <a:xfrm>
              <a:off x="0" y="0"/>
              <a:ext cx="4527" cy="48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lvl="0" indent="0"/>
              <a:r>
                <a:rPr lang="zh-CN" altLang="en-US" sz="1400" b="1">
                  <a:solidFill>
                    <a:srgbClr val="0078AA"/>
                  </a:solidFill>
                  <a:ea typeface="微软雅黑" pitchFamily="34" charset="-122"/>
                </a:rPr>
                <a:t>系统</a:t>
              </a:r>
              <a:r>
                <a:rPr lang="zh-CN" altLang="en-US" sz="1400" b="1">
                  <a:solidFill>
                    <a:srgbClr val="0078AA"/>
                  </a:solidFill>
                  <a:ea typeface="微软雅黑" pitchFamily="34" charset="-122"/>
                </a:rPr>
                <a:t>架构？</a:t>
              </a:r>
              <a:endParaRPr lang="zh-CN" altLang="en-US" sz="1400" b="1">
                <a:solidFill>
                  <a:srgbClr val="0078AA"/>
                </a:solidFill>
                <a:ea typeface="微软雅黑" pitchFamily="34" charset="-122"/>
              </a:endParaRPr>
            </a:p>
          </p:txBody>
        </p:sp>
        <p:sp>
          <p:nvSpPr>
            <p:cNvPr id="5141" name="Text Box 18"/>
            <p:cNvSpPr/>
            <p:nvPr/>
          </p:nvSpPr>
          <p:spPr>
            <a:xfrm>
              <a:off x="2" y="469"/>
              <a:ext cx="4510" cy="58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lvl="0" indent="0"/>
              <a:endParaRPr lang="zh-CN" altLang="en-US"/>
            </a:p>
          </p:txBody>
        </p:sp>
      </p:grpSp>
      <p:grpSp>
        <p:nvGrpSpPr>
          <p:cNvPr id="5135" name="Group 22"/>
          <p:cNvGrpSpPr/>
          <p:nvPr/>
        </p:nvGrpSpPr>
        <p:grpSpPr>
          <a:xfrm>
            <a:off x="5363210" y="3632200"/>
            <a:ext cx="2874010" cy="604047"/>
            <a:chOff x="0" y="0"/>
            <a:chExt cx="4527" cy="953"/>
          </a:xfrm>
        </p:grpSpPr>
        <p:sp>
          <p:nvSpPr>
            <p:cNvPr id="5136" name="Text Box 23"/>
            <p:cNvSpPr/>
            <p:nvPr/>
          </p:nvSpPr>
          <p:spPr>
            <a:xfrm>
              <a:off x="0" y="0"/>
              <a:ext cx="4527" cy="48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lvl="0" indent="0"/>
              <a:r>
                <a:rPr lang="zh-CN" altLang="en-US" sz="1400" b="1">
                  <a:solidFill>
                    <a:srgbClr val="0078AA"/>
                  </a:solidFill>
                  <a:ea typeface="微软雅黑" pitchFamily="34" charset="-122"/>
                </a:rPr>
                <a:t>用户隐私</a:t>
              </a:r>
              <a:r>
                <a:rPr lang="zh-CN" altLang="en-US" sz="1400" b="1">
                  <a:solidFill>
                    <a:srgbClr val="0078AA"/>
                  </a:solidFill>
                  <a:ea typeface="微软雅黑" pitchFamily="34" charset="-122"/>
                </a:rPr>
                <a:t>安全？</a:t>
              </a:r>
              <a:endParaRPr lang="zh-CN" altLang="en-US" sz="1400" b="1">
                <a:solidFill>
                  <a:srgbClr val="0078AA"/>
                </a:solidFill>
                <a:ea typeface="微软雅黑" pitchFamily="34" charset="-122"/>
              </a:endParaRPr>
            </a:p>
          </p:txBody>
        </p:sp>
        <p:sp>
          <p:nvSpPr>
            <p:cNvPr id="5137" name="Text Box 24"/>
            <p:cNvSpPr/>
            <p:nvPr/>
          </p:nvSpPr>
          <p:spPr>
            <a:xfrm>
              <a:off x="2" y="372"/>
              <a:ext cx="4510" cy="58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lvl="0" indent="0"/>
              <a:endParaRPr lang="zh-CN" altLang="en-US"/>
            </a:p>
          </p:txBody>
        </p:sp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 fill="hold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fill="hold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fill="hold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93863"/>
            <a:ext cx="9144000" cy="17557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6147" name="Text Box 6"/>
          <p:cNvSpPr/>
          <p:nvPr/>
        </p:nvSpPr>
        <p:spPr>
          <a:xfrm>
            <a:off x="3709988" y="2322513"/>
            <a:ext cx="5434012" cy="52197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lvl="0" indent="0" algn="ctr"/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    </a:t>
            </a: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系统概述</a:t>
            </a:r>
            <a:endParaRPr sz="2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8" name="Text Box 7"/>
          <p:cNvSpPr/>
          <p:nvPr/>
        </p:nvSpPr>
        <p:spPr>
          <a:xfrm>
            <a:off x="6975475" y="52388"/>
            <a:ext cx="2122488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lvl="0" indent="0" algn="r"/>
            <a:r>
              <a:rPr lang="en-US" altLang="zh-CN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r>
              <a:rPr lang="zh-CN" altLang="en-US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学校校徽</a:t>
            </a:r>
            <a:endParaRPr lang="zh-CN" altLang="en-US" b="1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149" name="Group 5"/>
          <p:cNvGrpSpPr/>
          <p:nvPr/>
        </p:nvGrpSpPr>
        <p:grpSpPr>
          <a:xfrm>
            <a:off x="1254125" y="2159000"/>
            <a:ext cx="863600" cy="863600"/>
            <a:chOff x="0" y="0"/>
            <a:chExt cx="1360" cy="1360"/>
          </a:xfrm>
        </p:grpSpPr>
        <p:pic>
          <p:nvPicPr>
            <p:cNvPr id="6150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" y="193"/>
              <a:ext cx="877" cy="940"/>
            </a:xfrm>
            <a:prstGeom prst="rect">
              <a:avLst/>
            </a:prstGeom>
            <a:noFill/>
            <a:ln>
              <a:noFill/>
              <a:bevel/>
            </a:ln>
          </p:spPr>
        </p:pic>
        <p:sp>
          <p:nvSpPr>
            <p:cNvPr id="6151" name="正圆 198"/>
            <p:cNvSpPr/>
            <p:nvPr/>
          </p:nvSpPr>
          <p:spPr>
            <a:xfrm>
              <a:off x="0" y="0"/>
              <a:ext cx="1360" cy="136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bevel/>
            </a:ln>
          </p:spPr>
          <p:txBody>
            <a:bodyPr anchor="ctr" anchorCtr="0"/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indent="0"/>
            </a:p>
          </p:txBody>
        </p:sp>
      </p:grpSp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/>
          <p:nvPr/>
        </p:nvSpPr>
        <p:spPr>
          <a:xfrm>
            <a:off x="3175" y="3175"/>
            <a:ext cx="9153525" cy="481013"/>
          </a:xfrm>
          <a:prstGeom prst="rect">
            <a:avLst/>
          </a:prstGeom>
          <a:solidFill>
            <a:srgbClr val="0078AA"/>
          </a:solidFill>
          <a:ln>
            <a:noFill/>
            <a:miter lim="800000"/>
          </a:ln>
        </p:spPr>
        <p:txBody>
          <a:bodyPr wrap="none"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lvl="0" indent="0" algn="ctr"/>
            <a:endParaRPr lang="zh-CN" altLang="en-US"/>
          </a:p>
        </p:txBody>
      </p:sp>
      <p:sp>
        <p:nvSpPr>
          <p:cNvPr id="7171" name="Rectangle 3"/>
          <p:cNvSpPr/>
          <p:nvPr/>
        </p:nvSpPr>
        <p:spPr>
          <a:xfrm>
            <a:off x="3175" y="5021263"/>
            <a:ext cx="9155113" cy="120650"/>
          </a:xfrm>
          <a:prstGeom prst="rect">
            <a:avLst/>
          </a:prstGeom>
          <a:solidFill>
            <a:srgbClr val="0078AA"/>
          </a:solidFill>
          <a:ln>
            <a:noFill/>
            <a:miter lim="800000"/>
          </a:ln>
        </p:spPr>
        <p:txBody>
          <a:bodyPr wrap="none"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lvl="0" indent="0" algn="ctr"/>
            <a:endParaRPr lang="zh-CN" altLang="en-US"/>
          </a:p>
        </p:txBody>
      </p:sp>
      <p:sp>
        <p:nvSpPr>
          <p:cNvPr id="7172" name="Text Box 4"/>
          <p:cNvSpPr/>
          <p:nvPr/>
        </p:nvSpPr>
        <p:spPr>
          <a:xfrm>
            <a:off x="3175" y="12700"/>
            <a:ext cx="9140825" cy="39878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lvl="0" indent="0"/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2.1  </a:t>
            </a:r>
            <a:r>
              <a: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</a:t>
            </a: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统</a:t>
            </a: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概</a:t>
            </a:r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述</a:t>
            </a:r>
            <a:endParaRPr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173" name="Line 5"/>
          <p:cNvCxnSpPr/>
          <p:nvPr/>
        </p:nvCxnSpPr>
        <p:spPr>
          <a:xfrm>
            <a:off x="3175" y="420688"/>
            <a:ext cx="9140825" cy="0"/>
          </a:xfrm>
          <a:prstGeom prst="line">
            <a:avLst/>
          </a:prstGeom>
          <a:noFill/>
          <a:ln>
            <a:solidFill>
              <a:schemeClr val="bg1"/>
            </a:solidFill>
            <a:miter lim="800000"/>
          </a:ln>
        </p:spPr>
      </p:cxnSp>
      <p:grpSp>
        <p:nvGrpSpPr>
          <p:cNvPr id="7174" name="Group 6"/>
          <p:cNvGrpSpPr/>
          <p:nvPr/>
        </p:nvGrpSpPr>
        <p:grpSpPr>
          <a:xfrm>
            <a:off x="971550" y="1131888"/>
            <a:ext cx="1457960" cy="792162"/>
            <a:chOff x="0" y="0"/>
            <a:chExt cx="2296" cy="1246"/>
          </a:xfrm>
        </p:grpSpPr>
        <p:pic>
          <p:nvPicPr>
            <p:cNvPr id="7200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2295" cy="1246"/>
            </a:xfrm>
            <a:prstGeom prst="rect">
              <a:avLst/>
            </a:prstGeom>
            <a:noFill/>
            <a:ln>
              <a:noFill/>
              <a:miter lim="800000"/>
              <a:headEnd/>
              <a:tailEnd/>
            </a:ln>
          </p:spPr>
        </p:pic>
        <p:sp>
          <p:nvSpPr>
            <p:cNvPr id="7201" name="Text Box 8"/>
            <p:cNvSpPr/>
            <p:nvPr/>
          </p:nvSpPr>
          <p:spPr>
            <a:xfrm>
              <a:off x="1" y="328"/>
              <a:ext cx="2295" cy="53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lvl="0" indent="0"/>
              <a:r>
                <a:rPr lang="en-US" altLang="zh-CN" sz="1600">
                  <a:solidFill>
                    <a:schemeClr val="bg1"/>
                  </a:solidFill>
                  <a:ea typeface="微软雅黑" pitchFamily="34" charset="-122"/>
                </a:rPr>
                <a:t>    </a:t>
              </a:r>
              <a:r>
                <a:rPr lang="zh-CN" altLang="en-US" sz="1600">
                  <a:solidFill>
                    <a:schemeClr val="bg1"/>
                  </a:solidFill>
                  <a:ea typeface="微软雅黑" pitchFamily="34" charset="-122"/>
                </a:rPr>
                <a:t>视频</a:t>
              </a:r>
              <a:r>
                <a:rPr lang="zh-CN" altLang="en-US" sz="1600">
                  <a:solidFill>
                    <a:schemeClr val="bg1"/>
                  </a:solidFill>
                  <a:ea typeface="微软雅黑" pitchFamily="34" charset="-122"/>
                </a:rPr>
                <a:t>问诊</a:t>
              </a:r>
              <a:endParaRPr lang="zh-CN" altLang="en-US" sz="160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7175" name="Group 9"/>
          <p:cNvGrpSpPr/>
          <p:nvPr/>
        </p:nvGrpSpPr>
        <p:grpSpPr>
          <a:xfrm>
            <a:off x="1701800" y="2068513"/>
            <a:ext cx="1457960" cy="792162"/>
            <a:chOff x="0" y="0"/>
            <a:chExt cx="2296" cy="1246"/>
          </a:xfrm>
        </p:grpSpPr>
        <p:pic>
          <p:nvPicPr>
            <p:cNvPr id="7198" name="Picture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2295" cy="1246"/>
            </a:xfrm>
            <a:prstGeom prst="rect">
              <a:avLst/>
            </a:prstGeom>
            <a:noFill/>
            <a:ln>
              <a:noFill/>
              <a:bevel/>
            </a:ln>
          </p:spPr>
        </p:pic>
        <p:sp>
          <p:nvSpPr>
            <p:cNvPr id="7199" name="Text Box 11"/>
            <p:cNvSpPr/>
            <p:nvPr/>
          </p:nvSpPr>
          <p:spPr>
            <a:xfrm>
              <a:off x="1" y="328"/>
              <a:ext cx="2295" cy="530"/>
            </a:xfrm>
            <a:prstGeom prst="rect">
              <a:avLst/>
            </a:prstGeom>
            <a:noFill/>
            <a:ln>
              <a:noFill/>
              <a:beve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lvl="0" indent="0"/>
              <a:r>
                <a:rPr sz="1600">
                  <a:solidFill>
                    <a:schemeClr val="bg1"/>
                  </a:solidFill>
                  <a:ea typeface="微软雅黑" pitchFamily="34" charset="-122"/>
                </a:rPr>
                <a:t>问诊结果</a:t>
              </a:r>
              <a:r>
                <a:rPr sz="1600">
                  <a:solidFill>
                    <a:schemeClr val="bg1"/>
                  </a:solidFill>
                  <a:ea typeface="微软雅黑" pitchFamily="34" charset="-122"/>
                </a:rPr>
                <a:t>记录</a:t>
              </a:r>
              <a:endParaRPr sz="160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7176" name="Group 12"/>
          <p:cNvGrpSpPr/>
          <p:nvPr/>
        </p:nvGrpSpPr>
        <p:grpSpPr>
          <a:xfrm>
            <a:off x="2428875" y="3005138"/>
            <a:ext cx="1457960" cy="792162"/>
            <a:chOff x="0" y="0"/>
            <a:chExt cx="2296" cy="1246"/>
          </a:xfrm>
        </p:grpSpPr>
        <p:pic>
          <p:nvPicPr>
            <p:cNvPr id="7196" name="Picture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2295" cy="1246"/>
            </a:xfrm>
            <a:prstGeom prst="rect">
              <a:avLst/>
            </a:prstGeom>
            <a:noFill/>
            <a:ln>
              <a:noFill/>
              <a:miter lim="800000"/>
              <a:headEnd/>
              <a:tailEnd/>
            </a:ln>
          </p:spPr>
        </p:pic>
        <p:sp>
          <p:nvSpPr>
            <p:cNvPr id="7197" name="Text Box 14"/>
            <p:cNvSpPr/>
            <p:nvPr/>
          </p:nvSpPr>
          <p:spPr>
            <a:xfrm>
              <a:off x="1" y="328"/>
              <a:ext cx="2295" cy="53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lvl="0" indent="0"/>
              <a:r>
                <a:rPr lang="en-US" altLang="zh-CN" sz="1600">
                  <a:solidFill>
                    <a:schemeClr val="bg1"/>
                  </a:solidFill>
                  <a:ea typeface="微软雅黑" pitchFamily="34" charset="-122"/>
                </a:rPr>
                <a:t>  AI</a:t>
              </a:r>
              <a:r>
                <a:rPr sz="1600">
                  <a:solidFill>
                    <a:schemeClr val="bg1"/>
                  </a:solidFill>
                  <a:ea typeface="微软雅黑" pitchFamily="34" charset="-122"/>
                </a:rPr>
                <a:t>数据</a:t>
              </a:r>
              <a:r>
                <a:rPr sz="1600">
                  <a:solidFill>
                    <a:schemeClr val="bg1"/>
                  </a:solidFill>
                  <a:ea typeface="微软雅黑" pitchFamily="34" charset="-122"/>
                </a:rPr>
                <a:t>分析</a:t>
              </a:r>
              <a:endParaRPr sz="160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7177" name="Group 15"/>
          <p:cNvGrpSpPr/>
          <p:nvPr/>
        </p:nvGrpSpPr>
        <p:grpSpPr>
          <a:xfrm>
            <a:off x="3159125" y="3949700"/>
            <a:ext cx="1457960" cy="790575"/>
            <a:chOff x="0" y="0"/>
            <a:chExt cx="2296" cy="1246"/>
          </a:xfrm>
        </p:grpSpPr>
        <p:pic>
          <p:nvPicPr>
            <p:cNvPr id="7194" name="Picture 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2295" cy="1246"/>
            </a:xfrm>
            <a:prstGeom prst="rect">
              <a:avLst/>
            </a:prstGeom>
            <a:noFill/>
            <a:ln>
              <a:noFill/>
              <a:miter lim="800000"/>
              <a:headEnd/>
              <a:tailEnd/>
            </a:ln>
          </p:spPr>
        </p:pic>
        <p:sp>
          <p:nvSpPr>
            <p:cNvPr id="7195" name="Text Box 17"/>
            <p:cNvSpPr/>
            <p:nvPr/>
          </p:nvSpPr>
          <p:spPr>
            <a:xfrm>
              <a:off x="1" y="328"/>
              <a:ext cx="2295" cy="53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lvl="0" indent="0"/>
              <a:r>
                <a:rPr sz="1600">
                  <a:solidFill>
                    <a:schemeClr val="bg1"/>
                  </a:solidFill>
                  <a:ea typeface="微软雅黑" pitchFamily="34" charset="-122"/>
                </a:rPr>
                <a:t>社区交流</a:t>
              </a:r>
              <a:r>
                <a:rPr sz="1600">
                  <a:solidFill>
                    <a:schemeClr val="bg1"/>
                  </a:solidFill>
                  <a:ea typeface="微软雅黑" pitchFamily="34" charset="-122"/>
                </a:rPr>
                <a:t>平台</a:t>
              </a:r>
              <a:endParaRPr sz="160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cxnSp>
        <p:nvCxnSpPr>
          <p:cNvPr id="7178" name="箭头 218"/>
          <p:cNvCxnSpPr/>
          <p:nvPr/>
        </p:nvCxnSpPr>
        <p:spPr>
          <a:xfrm>
            <a:off x="2466975" y="1169988"/>
            <a:ext cx="990600" cy="1587"/>
          </a:xfrm>
          <a:prstGeom prst="line">
            <a:avLst/>
          </a:prstGeom>
          <a:noFill/>
          <a:ln>
            <a:solidFill>
              <a:schemeClr val="bg2"/>
            </a:solidFill>
            <a:miter lim="800000"/>
            <a:tailEnd type="triangle"/>
          </a:ln>
        </p:spPr>
      </p:cxnSp>
      <p:grpSp>
        <p:nvGrpSpPr>
          <p:cNvPr id="7179" name="Group 19"/>
          <p:cNvGrpSpPr/>
          <p:nvPr/>
        </p:nvGrpSpPr>
        <p:grpSpPr>
          <a:xfrm>
            <a:off x="3457575" y="1019175"/>
            <a:ext cx="2876550" cy="580390"/>
            <a:chOff x="0" y="0"/>
            <a:chExt cx="4528" cy="914"/>
          </a:xfrm>
        </p:grpSpPr>
        <p:sp>
          <p:nvSpPr>
            <p:cNvPr id="7192" name="Text Box 14"/>
            <p:cNvSpPr/>
            <p:nvPr/>
          </p:nvSpPr>
          <p:spPr>
            <a:xfrm>
              <a:off x="0" y="0"/>
              <a:ext cx="4528" cy="483"/>
            </a:xfrm>
            <a:prstGeom prst="rect">
              <a:avLst/>
            </a:prstGeom>
            <a:noFill/>
            <a:ln>
              <a:noFill/>
              <a:beve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lvl="0" indent="0"/>
              <a:endParaRPr lang="zh-CN" altLang="en-US" sz="1400" b="1">
                <a:solidFill>
                  <a:srgbClr val="0078AA"/>
                </a:solidFill>
                <a:ea typeface="微软雅黑" pitchFamily="34" charset="-122"/>
              </a:endParaRPr>
            </a:p>
          </p:txBody>
        </p:sp>
        <p:sp>
          <p:nvSpPr>
            <p:cNvPr id="7193" name="Text Box 15"/>
            <p:cNvSpPr/>
            <p:nvPr/>
          </p:nvSpPr>
          <p:spPr>
            <a:xfrm>
              <a:off x="16" y="480"/>
              <a:ext cx="4510" cy="434"/>
            </a:xfrm>
            <a:prstGeom prst="rect">
              <a:avLst/>
            </a:prstGeom>
            <a:noFill/>
            <a:ln>
              <a:noFill/>
              <a:beve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lvl="0" indent="0"/>
              <a:endParaRPr lang="zh-CN" altLang="en-US" sz="120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7180" name="箭头 218"/>
          <p:cNvCxnSpPr/>
          <p:nvPr/>
        </p:nvCxnSpPr>
        <p:spPr>
          <a:xfrm>
            <a:off x="3192463" y="2114550"/>
            <a:ext cx="990600" cy="1588"/>
          </a:xfrm>
          <a:prstGeom prst="line">
            <a:avLst/>
          </a:prstGeom>
          <a:noFill/>
          <a:ln>
            <a:solidFill>
              <a:schemeClr val="bg2"/>
            </a:solidFill>
            <a:bevel/>
            <a:tailEnd type="triangle"/>
          </a:ln>
        </p:spPr>
      </p:cxnSp>
      <p:sp>
        <p:nvSpPr>
          <p:cNvPr id="7191" name="Text Box 15"/>
          <p:cNvSpPr/>
          <p:nvPr/>
        </p:nvSpPr>
        <p:spPr>
          <a:xfrm>
            <a:off x="4284345" y="1838325"/>
            <a:ext cx="2863850" cy="64516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lvl="0" indent="0"/>
            <a:r>
              <a:rPr lang="zh-CN" altLang="en-US" sz="120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系统解</a:t>
            </a:r>
            <a:r>
              <a:rPr lang="zh-CN" altLang="en-US" sz="120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耦</a:t>
            </a:r>
            <a:endParaRPr lang="zh-CN" altLang="en-US" sz="120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/>
            <a:endParaRPr lang="zh-CN" altLang="en-US" sz="120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0" indent="0"/>
            <a:r>
              <a:rPr lang="zh-CN" altLang="en-US" sz="120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消息报</a:t>
            </a:r>
            <a:r>
              <a:rPr lang="zh-CN" altLang="en-US" sz="120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异步</a:t>
            </a:r>
            <a:endParaRPr lang="zh-CN" altLang="en-US" sz="1200">
              <a:solidFill>
                <a:srgbClr val="29292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182" name="箭头 218"/>
          <p:cNvCxnSpPr/>
          <p:nvPr/>
        </p:nvCxnSpPr>
        <p:spPr>
          <a:xfrm>
            <a:off x="3933825" y="3067050"/>
            <a:ext cx="990600" cy="0"/>
          </a:xfrm>
          <a:prstGeom prst="line">
            <a:avLst/>
          </a:prstGeom>
          <a:noFill/>
          <a:ln>
            <a:solidFill>
              <a:schemeClr val="bg2"/>
            </a:solidFill>
            <a:bevel/>
            <a:tailEnd type="triangle"/>
          </a:ln>
        </p:spPr>
      </p:cxnSp>
      <p:grpSp>
        <p:nvGrpSpPr>
          <p:cNvPr id="7183" name="Group 27"/>
          <p:cNvGrpSpPr/>
          <p:nvPr/>
        </p:nvGrpSpPr>
        <p:grpSpPr>
          <a:xfrm>
            <a:off x="4924425" y="2752090"/>
            <a:ext cx="2945160" cy="645160"/>
            <a:chOff x="0" y="-314"/>
            <a:chExt cx="4636" cy="1016"/>
          </a:xfrm>
        </p:grpSpPr>
        <p:sp>
          <p:nvSpPr>
            <p:cNvPr id="7188" name="Text Box 14"/>
            <p:cNvSpPr/>
            <p:nvPr/>
          </p:nvSpPr>
          <p:spPr>
            <a:xfrm>
              <a:off x="0" y="0"/>
              <a:ext cx="4528" cy="483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lvl="0" indent="0"/>
              <a:endParaRPr lang="zh-CN" altLang="en-US" sz="1400" b="1">
                <a:solidFill>
                  <a:srgbClr val="0078AA"/>
                </a:solidFill>
                <a:ea typeface="微软雅黑" pitchFamily="34" charset="-122"/>
              </a:endParaRPr>
            </a:p>
          </p:txBody>
        </p:sp>
        <p:sp>
          <p:nvSpPr>
            <p:cNvPr id="7189" name="Text Box 15"/>
            <p:cNvSpPr/>
            <p:nvPr/>
          </p:nvSpPr>
          <p:spPr>
            <a:xfrm>
              <a:off x="126" y="-314"/>
              <a:ext cx="4510" cy="101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lvl="0" indent="0"/>
              <a:r>
                <a:rPr sz="1200">
                  <a:solidFill>
                    <a:srgbClr val="292929"/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介入</a:t>
              </a:r>
              <a:r>
                <a:rPr lang="en-US" altLang="zh-CN" sz="1200">
                  <a:solidFill>
                    <a:srgbClr val="292929"/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ChatGpt </a:t>
              </a:r>
              <a:r>
                <a:rPr sz="1200">
                  <a:solidFill>
                    <a:srgbClr val="292929"/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数据分析</a:t>
              </a:r>
              <a:endParaRPr sz="120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/>
              <a:endParaRPr sz="120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0" indent="0"/>
              <a:r>
                <a:rPr lang="en-US" altLang="zh-CN" sz="1200">
                  <a:solidFill>
                    <a:srgbClr val="292929"/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Excel</a:t>
              </a:r>
              <a:r>
                <a:rPr sz="1200">
                  <a:solidFill>
                    <a:srgbClr val="292929"/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大数据导入导出</a:t>
              </a:r>
              <a:endParaRPr sz="120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7184" name="箭头 218"/>
          <p:cNvCxnSpPr/>
          <p:nvPr/>
        </p:nvCxnSpPr>
        <p:spPr>
          <a:xfrm>
            <a:off x="4668838" y="3987800"/>
            <a:ext cx="990600" cy="1588"/>
          </a:xfrm>
          <a:prstGeom prst="line">
            <a:avLst/>
          </a:prstGeom>
          <a:noFill/>
          <a:ln>
            <a:solidFill>
              <a:schemeClr val="bg2"/>
            </a:solidFill>
            <a:miter lim="800000"/>
            <a:tailEnd type="triangle"/>
          </a:ln>
        </p:spPr>
      </p:cxnSp>
      <p:sp>
        <p:nvSpPr>
          <p:cNvPr id="4" name="文本框 3"/>
          <p:cNvSpPr txBox="1"/>
          <p:nvPr/>
        </p:nvSpPr>
        <p:spPr>
          <a:xfrm>
            <a:off x="3503295" y="843280"/>
            <a:ext cx="4572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/>
            <a:r>
              <a:rPr lang="en-US" altLang="zh-CN" sz="120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OBS</a:t>
            </a:r>
            <a:r>
              <a:rPr lang="zh-CN" altLang="en-US" sz="120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推流</a:t>
            </a:r>
            <a:r>
              <a:rPr lang="zh-CN" altLang="en-US" sz="120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模式</a:t>
            </a:r>
            <a:endParaRPr lang="zh-CN" altLang="en-US" sz="120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/>
            <a:endParaRPr lang="zh-CN" altLang="en-US" sz="120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0" lvl="0" indent="0"/>
            <a:r>
              <a:rPr lang="zh-CN" altLang="en-US" sz="120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清晰度</a:t>
            </a:r>
            <a:r>
              <a:rPr lang="zh-CN" altLang="en-US" sz="120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调整</a:t>
            </a:r>
            <a:endParaRPr lang="zh-CN" altLang="en-US" sz="120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96280" y="3861435"/>
            <a:ext cx="4572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/>
            <a:r>
              <a:rPr lang="zh-CN" sz="1200">
                <a:solidFill>
                  <a:srgbClr val="292929"/>
                </a:solidFill>
                <a:latin typeface="微软雅黑" pitchFamily="34" charset="-122"/>
                <a:ea typeface="微软雅黑" pitchFamily="34" charset="-122"/>
              </a:rPr>
              <a:t>关键词，黑名单校验</a:t>
            </a:r>
            <a:endParaRPr lang="zh-CN" altLang="en-US" sz="1200">
              <a:solidFill>
                <a:srgbClr val="292929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 fill="hold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fill="hold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fill="hold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fill="hold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fill="hold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fill="hold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 fill="hold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fill="hold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 fill="hold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 fill="hold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93863"/>
            <a:ext cx="9144000" cy="17557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9219" name="Text Box 6"/>
          <p:cNvSpPr/>
          <p:nvPr/>
        </p:nvSpPr>
        <p:spPr>
          <a:xfrm>
            <a:off x="3709988" y="2322513"/>
            <a:ext cx="5434012" cy="52197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lvl="0" indent="0" algn="ctr"/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    系统</a:t>
            </a: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  <a:endParaRPr lang="zh-CN" altLang="en-US" sz="2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20" name="Text Box 7"/>
          <p:cNvSpPr/>
          <p:nvPr/>
        </p:nvSpPr>
        <p:spPr>
          <a:xfrm>
            <a:off x="6975475" y="52388"/>
            <a:ext cx="2122488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lvl="0" indent="0" algn="r"/>
            <a:r>
              <a:rPr lang="en-US" altLang="zh-CN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r>
              <a:rPr lang="zh-CN" altLang="en-US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学校校徽</a:t>
            </a:r>
            <a:endParaRPr lang="zh-CN" altLang="en-US" b="1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221" name="Group 5"/>
          <p:cNvGrpSpPr/>
          <p:nvPr/>
        </p:nvGrpSpPr>
        <p:grpSpPr>
          <a:xfrm>
            <a:off x="1254125" y="2136775"/>
            <a:ext cx="863600" cy="863600"/>
            <a:chOff x="0" y="0"/>
            <a:chExt cx="1360" cy="1360"/>
          </a:xfrm>
        </p:grpSpPr>
        <p:pic>
          <p:nvPicPr>
            <p:cNvPr id="9222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" y="256"/>
              <a:ext cx="808" cy="816"/>
            </a:xfrm>
            <a:prstGeom prst="rect">
              <a:avLst/>
            </a:prstGeom>
            <a:noFill/>
            <a:ln>
              <a:noFill/>
              <a:bevel/>
            </a:ln>
          </p:spPr>
        </p:pic>
        <p:sp>
          <p:nvSpPr>
            <p:cNvPr id="9223" name="正圆 198"/>
            <p:cNvSpPr/>
            <p:nvPr/>
          </p:nvSpPr>
          <p:spPr>
            <a:xfrm>
              <a:off x="0" y="0"/>
              <a:ext cx="1360" cy="136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bevel/>
            </a:ln>
          </p:spPr>
          <p:txBody>
            <a:bodyPr anchor="ctr" anchorCtr="0"/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indent="0"/>
            </a:p>
          </p:txBody>
        </p:sp>
      </p:grpSp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/>
          <p:nvPr/>
        </p:nvSpPr>
        <p:spPr>
          <a:xfrm>
            <a:off x="3175" y="3175"/>
            <a:ext cx="9153525" cy="481013"/>
          </a:xfrm>
          <a:prstGeom prst="rect">
            <a:avLst/>
          </a:prstGeom>
          <a:solidFill>
            <a:srgbClr val="0078AA"/>
          </a:solidFill>
          <a:ln>
            <a:noFill/>
            <a:miter lim="800000"/>
          </a:ln>
        </p:spPr>
        <p:txBody>
          <a:bodyPr wrap="none"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lvl="0" indent="0" algn="ctr"/>
            <a:endParaRPr lang="zh-CN" altLang="en-US"/>
          </a:p>
        </p:txBody>
      </p:sp>
      <p:sp>
        <p:nvSpPr>
          <p:cNvPr id="10243" name="Rectangle 3"/>
          <p:cNvSpPr/>
          <p:nvPr/>
        </p:nvSpPr>
        <p:spPr>
          <a:xfrm>
            <a:off x="3175" y="5021263"/>
            <a:ext cx="9155113" cy="120650"/>
          </a:xfrm>
          <a:prstGeom prst="rect">
            <a:avLst/>
          </a:prstGeom>
          <a:solidFill>
            <a:srgbClr val="0078AA"/>
          </a:solidFill>
          <a:ln>
            <a:noFill/>
            <a:miter lim="800000"/>
          </a:ln>
        </p:spPr>
        <p:txBody>
          <a:bodyPr wrap="none"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lvl="0" indent="0" algn="ctr"/>
            <a:endParaRPr lang="zh-CN" altLang="en-US"/>
          </a:p>
        </p:txBody>
      </p:sp>
      <p:sp>
        <p:nvSpPr>
          <p:cNvPr id="10244" name="Text Box 4"/>
          <p:cNvSpPr/>
          <p:nvPr/>
        </p:nvSpPr>
        <p:spPr>
          <a:xfrm>
            <a:off x="3175" y="12700"/>
            <a:ext cx="9140825" cy="39878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lvl="0" indent="0"/>
            <a:r>
              <a:rPr lang="en-US" altLang="zh-CN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3.1  DDD </a:t>
            </a:r>
            <a:r>
              <a: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架构</a:t>
            </a:r>
            <a:endParaRPr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245" name="Line 5"/>
          <p:cNvCxnSpPr/>
          <p:nvPr/>
        </p:nvCxnSpPr>
        <p:spPr>
          <a:xfrm>
            <a:off x="3175" y="420688"/>
            <a:ext cx="9140825" cy="0"/>
          </a:xfrm>
          <a:prstGeom prst="line">
            <a:avLst/>
          </a:prstGeom>
          <a:noFill/>
          <a:ln>
            <a:solidFill>
              <a:schemeClr val="bg1"/>
            </a:solidFill>
            <a:miter lim="800000"/>
          </a:ln>
        </p:spPr>
      </p:cxnSp>
      <p:grpSp>
        <p:nvGrpSpPr>
          <p:cNvPr id="10246" name="Group 6"/>
          <p:cNvGrpSpPr/>
          <p:nvPr/>
        </p:nvGrpSpPr>
        <p:grpSpPr>
          <a:xfrm>
            <a:off x="755650" y="701040"/>
            <a:ext cx="1261745" cy="3132455"/>
            <a:chOff x="0" y="0"/>
            <a:chExt cx="2835" cy="6326"/>
          </a:xfrm>
        </p:grpSpPr>
        <p:sp>
          <p:nvSpPr>
            <p:cNvPr id="10259" name="AutoShape 7"/>
            <p:cNvSpPr/>
            <p:nvPr/>
          </p:nvSpPr>
          <p:spPr>
            <a:xfrm>
              <a:off x="0" y="1451"/>
              <a:ext cx="2835" cy="4875"/>
            </a:xfrm>
            <a:prstGeom prst="roundRect">
              <a:avLst>
                <a:gd name="adj" fmla="val 5995"/>
              </a:avLst>
            </a:prstGeom>
            <a:solidFill>
              <a:srgbClr val="0088BA"/>
            </a:solidFill>
            <a:ln>
              <a:noFill/>
              <a:miter lim="800000"/>
            </a:ln>
          </p:spPr>
          <p:txBody>
            <a:bodyPr anchor="ctr" anchorCtr="0"/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indent="0"/>
              <a:r>
                <a:rPr sz="1200"/>
                <a:t>负责向用户显示信息和解释用户命令</a:t>
              </a:r>
              <a:endParaRPr sz="1200"/>
            </a:p>
          </p:txBody>
        </p:sp>
        <p:sp>
          <p:nvSpPr>
            <p:cNvPr id="10260" name="AutoShape 8"/>
            <p:cNvSpPr/>
            <p:nvPr/>
          </p:nvSpPr>
          <p:spPr bwMode="auto">
            <a:xfrm flipV="1">
              <a:off x="0" y="0"/>
              <a:ext cx="2834" cy="2834"/>
            </a:xfrm>
            <a:custGeom>
              <a:avLst/>
              <a:gdLst>
                <a:gd name="GT0" fmla="+- l w 0"/>
                <a:gd name="GT1" fmla="*/ 7713 h 21600"/>
                <a:gd name="GT2" fmla="+- t GT1 0"/>
              </a:gdLst>
              <a:ahLst/>
              <a:cxnLst>
                <a:cxn ang="0">
                  <a:pos x="1417" y="0"/>
                </a:cxn>
                <a:cxn ang="0">
                  <a:pos x="354" y="1417"/>
                </a:cxn>
                <a:cxn ang="0">
                  <a:pos x="1417" y="709"/>
                </a:cxn>
                <a:cxn ang="0">
                  <a:pos x="2480" y="1417"/>
                </a:cxn>
              </a:cxnLst>
              <a:rect l="l" t="t" r="GT0" b="GT2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/>
            </a:solidFill>
            <a:ln w="9525" cmpd="sng">
              <a:noFill/>
              <a:miter lim="800000"/>
            </a:ln>
          </p:spPr>
        </p:sp>
        <p:sp>
          <p:nvSpPr>
            <p:cNvPr id="10261" name="Text Box 9"/>
            <p:cNvSpPr/>
            <p:nvPr/>
          </p:nvSpPr>
          <p:spPr>
            <a:xfrm>
              <a:off x="862" y="1446"/>
              <a:ext cx="1162" cy="43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lvl="0" indent="0"/>
              <a:r>
                <a:rPr lang="zh-CN" altLang="en-US" sz="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表示层</a:t>
              </a:r>
              <a:endParaRPr lang="zh-CN" altLang="en-US" sz="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62" name="Text Box 10"/>
            <p:cNvSpPr/>
            <p:nvPr/>
          </p:nvSpPr>
          <p:spPr>
            <a:xfrm>
              <a:off x="24" y="3124"/>
              <a:ext cx="2777" cy="83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lvl="0" indent="0" algn="ctr">
                <a:lnSpc>
                  <a:spcPct val="150000"/>
                </a:lnSpc>
              </a:pPr>
              <a:endParaRPr lang="zh-CN" altLang="en-US" sz="140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sp>
        <p:nvSpPr>
          <p:cNvPr id="10249" name="燕尾形箭头1 444"/>
          <p:cNvSpPr/>
          <p:nvPr/>
        </p:nvSpPr>
        <p:spPr bwMode="auto">
          <a:xfrm>
            <a:off x="2201863" y="2500313"/>
            <a:ext cx="576262" cy="576262"/>
          </a:xfrm>
          <a:custGeom>
            <a:avLst/>
            <a:gdLst>
              <a:gd name="GT0" fmla="+- l w 0"/>
              <a:gd name="GT1" fmla="+- t h 0"/>
            </a:gdLst>
            <a:ahLst/>
            <a:cxnLst>
              <a:cxn ang="0">
                <a:pos x="545178" y="0"/>
              </a:cxn>
              <a:cxn ang="0">
                <a:pos x="812503" y="155049"/>
              </a:cxn>
              <a:cxn ang="0">
                <a:pos x="545178" y="310097"/>
              </a:cxn>
              <a:cxn ang="0">
                <a:pos x="545178" y="212220"/>
              </a:cxn>
              <a:cxn ang="0">
                <a:pos x="0" y="259590"/>
              </a:cxn>
              <a:cxn ang="0">
                <a:pos x="160832" y="155049"/>
              </a:cxn>
              <a:cxn ang="0">
                <a:pos x="0" y="50507"/>
              </a:cxn>
              <a:cxn ang="0">
                <a:pos x="545178" y="97878"/>
              </a:cxn>
              <a:cxn ang="0">
                <a:pos x="545178" y="0"/>
              </a:cxn>
            </a:cxnLst>
            <a:rect l="l" t="t" r="GT0" b="GT1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lnTo>
                  <a:pt x="545178" y="0"/>
                </a:lnTo>
                <a:close/>
              </a:path>
            </a:pathLst>
          </a:custGeom>
          <a:solidFill>
            <a:srgbClr val="B2B2B2"/>
          </a:solidFill>
          <a:ln w="9525" cmpd="sng">
            <a:noFill/>
            <a:round/>
          </a:ln>
        </p:spPr>
      </p:sp>
      <p:sp>
        <p:nvSpPr>
          <p:cNvPr id="10250" name="燕尾形箭头1 444"/>
          <p:cNvSpPr/>
          <p:nvPr/>
        </p:nvSpPr>
        <p:spPr bwMode="auto">
          <a:xfrm>
            <a:off x="4356100" y="2464753"/>
            <a:ext cx="576263" cy="576262"/>
          </a:xfrm>
          <a:custGeom>
            <a:avLst/>
            <a:gdLst>
              <a:gd name="GT0" fmla="+- l w 0"/>
              <a:gd name="GT1" fmla="+- t h 0"/>
            </a:gdLst>
            <a:ahLst/>
            <a:cxnLst>
              <a:cxn ang="0">
                <a:pos x="545178" y="0"/>
              </a:cxn>
              <a:cxn ang="0">
                <a:pos x="812503" y="155049"/>
              </a:cxn>
              <a:cxn ang="0">
                <a:pos x="545178" y="310097"/>
              </a:cxn>
              <a:cxn ang="0">
                <a:pos x="545178" y="212220"/>
              </a:cxn>
              <a:cxn ang="0">
                <a:pos x="0" y="259590"/>
              </a:cxn>
              <a:cxn ang="0">
                <a:pos x="160832" y="155049"/>
              </a:cxn>
              <a:cxn ang="0">
                <a:pos x="0" y="50507"/>
              </a:cxn>
              <a:cxn ang="0">
                <a:pos x="545178" y="97878"/>
              </a:cxn>
              <a:cxn ang="0">
                <a:pos x="545178" y="0"/>
              </a:cxn>
            </a:cxnLst>
            <a:rect l="l" t="t" r="GT0" b="GT1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lnTo>
                  <a:pt x="545178" y="0"/>
                </a:lnTo>
                <a:close/>
              </a:path>
            </a:pathLst>
          </a:custGeom>
          <a:solidFill>
            <a:srgbClr val="B2B2B2"/>
          </a:solidFill>
          <a:ln w="9525" cap="flat" cmpd="sng">
            <a:noFill/>
            <a:bevel/>
          </a:ln>
        </p:spPr>
      </p:sp>
      <p:grpSp>
        <p:nvGrpSpPr>
          <p:cNvPr id="7" name="Group 6"/>
          <p:cNvGrpSpPr/>
          <p:nvPr/>
        </p:nvGrpSpPr>
        <p:grpSpPr>
          <a:xfrm>
            <a:off x="2936240" y="701040"/>
            <a:ext cx="1261745" cy="3132455"/>
            <a:chOff x="0" y="0"/>
            <a:chExt cx="2835" cy="6326"/>
          </a:xfrm>
        </p:grpSpPr>
        <p:sp>
          <p:nvSpPr>
            <p:cNvPr id="8" name="AutoShape 7"/>
            <p:cNvSpPr/>
            <p:nvPr>
              <p:custDataLst>
                <p:tags r:id="rId1"/>
              </p:custDataLst>
            </p:nvPr>
          </p:nvSpPr>
          <p:spPr>
            <a:xfrm>
              <a:off x="0" y="1451"/>
              <a:ext cx="2835" cy="4875"/>
            </a:xfrm>
            <a:prstGeom prst="roundRect">
              <a:avLst>
                <a:gd name="adj" fmla="val 5995"/>
              </a:avLst>
            </a:prstGeom>
            <a:solidFill>
              <a:srgbClr val="0088BA"/>
            </a:solidFill>
            <a:ln>
              <a:noFill/>
              <a:miter lim="800000"/>
            </a:ln>
          </p:spPr>
          <p:txBody>
            <a:bodyPr anchor="ctr" anchorCtr="0"/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indent="0"/>
              <a:r>
                <a:rPr sz="1200"/>
                <a:t>软件要完成的任务，并且指挥表达领域概念的对象来解决问题</a:t>
              </a:r>
              <a:endParaRPr sz="1200"/>
            </a:p>
          </p:txBody>
        </p:sp>
        <p:sp>
          <p:nvSpPr>
            <p:cNvPr id="9" name="AutoShape 8"/>
            <p:cNvSpPr/>
            <p:nvPr>
              <p:custDataLst>
                <p:tags r:id="rId2"/>
              </p:custDataLst>
            </p:nvPr>
          </p:nvSpPr>
          <p:spPr bwMode="auto">
            <a:xfrm flipV="1">
              <a:off x="0" y="0"/>
              <a:ext cx="2834" cy="2834"/>
            </a:xfrm>
            <a:custGeom>
              <a:avLst/>
              <a:gdLst>
                <a:gd name="GT0" fmla="+- l w 0"/>
                <a:gd name="GT1" fmla="*/ 7713 h 21600"/>
                <a:gd name="GT2" fmla="+- t GT1 0"/>
              </a:gdLst>
              <a:ahLst/>
              <a:cxnLst>
                <a:cxn ang="0">
                  <a:pos x="1417" y="0"/>
                </a:cxn>
                <a:cxn ang="0">
                  <a:pos x="354" y="1417"/>
                </a:cxn>
                <a:cxn ang="0">
                  <a:pos x="1417" y="709"/>
                </a:cxn>
                <a:cxn ang="0">
                  <a:pos x="2480" y="1417"/>
                </a:cxn>
              </a:cxnLst>
              <a:rect l="l" t="t" r="GT0" b="GT2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/>
            </a:solidFill>
            <a:ln w="9525" cmpd="sng">
              <a:noFill/>
              <a:miter lim="800000"/>
            </a:ln>
          </p:spPr>
        </p:sp>
        <p:sp>
          <p:nvSpPr>
            <p:cNvPr id="10" name="Text Box 9"/>
            <p:cNvSpPr/>
            <p:nvPr>
              <p:custDataLst>
                <p:tags r:id="rId3"/>
              </p:custDataLst>
            </p:nvPr>
          </p:nvSpPr>
          <p:spPr>
            <a:xfrm>
              <a:off x="862" y="1446"/>
              <a:ext cx="1162" cy="43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lvl="0" indent="0"/>
              <a:r>
                <a:rPr lang="zh-CN" altLang="en-US" sz="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应用</a:t>
              </a:r>
              <a:r>
                <a:rPr lang="zh-CN" altLang="en-US" sz="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层</a:t>
              </a:r>
              <a:endParaRPr lang="zh-CN" altLang="en-US" sz="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 Box 10"/>
            <p:cNvSpPr/>
            <p:nvPr>
              <p:custDataLst>
                <p:tags r:id="rId4"/>
              </p:custDataLst>
            </p:nvPr>
          </p:nvSpPr>
          <p:spPr>
            <a:xfrm>
              <a:off x="24" y="3124"/>
              <a:ext cx="2777" cy="83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lvl="0" indent="0" algn="ctr">
                <a:lnSpc>
                  <a:spcPct val="150000"/>
                </a:lnSpc>
              </a:pPr>
              <a:endParaRPr lang="zh-CN" altLang="en-US" sz="140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12" name="Group 6"/>
          <p:cNvGrpSpPr/>
          <p:nvPr/>
        </p:nvGrpSpPr>
        <p:grpSpPr>
          <a:xfrm>
            <a:off x="5038725" y="693420"/>
            <a:ext cx="1261745" cy="3132455"/>
            <a:chOff x="0" y="0"/>
            <a:chExt cx="2835" cy="6326"/>
          </a:xfrm>
        </p:grpSpPr>
        <p:sp>
          <p:nvSpPr>
            <p:cNvPr id="13" name="AutoShape 7"/>
            <p:cNvSpPr/>
            <p:nvPr>
              <p:custDataLst>
                <p:tags r:id="rId5"/>
              </p:custDataLst>
            </p:nvPr>
          </p:nvSpPr>
          <p:spPr>
            <a:xfrm>
              <a:off x="0" y="1451"/>
              <a:ext cx="2835" cy="4875"/>
            </a:xfrm>
            <a:prstGeom prst="roundRect">
              <a:avLst>
                <a:gd name="adj" fmla="val 5995"/>
              </a:avLst>
            </a:prstGeom>
            <a:solidFill>
              <a:srgbClr val="0088BA"/>
            </a:solidFill>
            <a:ln>
              <a:noFill/>
              <a:miter lim="800000"/>
            </a:ln>
          </p:spPr>
          <p:txBody>
            <a:bodyPr anchor="ctr" anchorCtr="0"/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indent="0"/>
              <a:r>
                <a:rPr sz="1200"/>
                <a:t>负责表达业务概念，业务状态信息以及业务规则</a:t>
              </a:r>
              <a:endParaRPr sz="1200"/>
            </a:p>
          </p:txBody>
        </p:sp>
        <p:sp>
          <p:nvSpPr>
            <p:cNvPr id="14" name="AutoShape 8"/>
            <p:cNvSpPr/>
            <p:nvPr>
              <p:custDataLst>
                <p:tags r:id="rId6"/>
              </p:custDataLst>
            </p:nvPr>
          </p:nvSpPr>
          <p:spPr bwMode="auto">
            <a:xfrm flipV="1">
              <a:off x="0" y="0"/>
              <a:ext cx="2834" cy="2834"/>
            </a:xfrm>
            <a:custGeom>
              <a:avLst/>
              <a:gdLst>
                <a:gd name="GT0" fmla="+- l w 0"/>
                <a:gd name="GT1" fmla="*/ 7713 h 21600"/>
                <a:gd name="GT2" fmla="+- t GT1 0"/>
              </a:gdLst>
              <a:ahLst/>
              <a:cxnLst>
                <a:cxn ang="0">
                  <a:pos x="1417" y="0"/>
                </a:cxn>
                <a:cxn ang="0">
                  <a:pos x="354" y="1417"/>
                </a:cxn>
                <a:cxn ang="0">
                  <a:pos x="1417" y="709"/>
                </a:cxn>
                <a:cxn ang="0">
                  <a:pos x="2480" y="1417"/>
                </a:cxn>
              </a:cxnLst>
              <a:rect l="l" t="t" r="GT0" b="GT2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/>
            </a:solidFill>
            <a:ln w="9525" cmpd="sng">
              <a:noFill/>
              <a:miter lim="800000"/>
            </a:ln>
          </p:spPr>
        </p:sp>
        <p:sp>
          <p:nvSpPr>
            <p:cNvPr id="15" name="Text Box 9"/>
            <p:cNvSpPr/>
            <p:nvPr>
              <p:custDataLst>
                <p:tags r:id="rId7"/>
              </p:custDataLst>
            </p:nvPr>
          </p:nvSpPr>
          <p:spPr>
            <a:xfrm>
              <a:off x="862" y="1446"/>
              <a:ext cx="1162" cy="432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lvl="0" indent="0"/>
              <a:r>
                <a:rPr lang="zh-CN" altLang="en-US" sz="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模型</a:t>
              </a:r>
              <a:r>
                <a:rPr lang="zh-CN" altLang="en-US" sz="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层</a:t>
              </a:r>
              <a:endParaRPr lang="zh-CN" altLang="en-US" sz="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10"/>
            <p:cNvSpPr/>
            <p:nvPr>
              <p:custDataLst>
                <p:tags r:id="rId8"/>
              </p:custDataLst>
            </p:nvPr>
          </p:nvSpPr>
          <p:spPr>
            <a:xfrm>
              <a:off x="24" y="3124"/>
              <a:ext cx="2777" cy="83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lvl="0" indent="0" algn="ctr">
                <a:lnSpc>
                  <a:spcPct val="150000"/>
                </a:lnSpc>
              </a:pPr>
              <a:endParaRPr lang="zh-CN" altLang="en-US" sz="140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17" name="Group 6"/>
          <p:cNvGrpSpPr/>
          <p:nvPr/>
        </p:nvGrpSpPr>
        <p:grpSpPr>
          <a:xfrm>
            <a:off x="7115175" y="701040"/>
            <a:ext cx="1261745" cy="3132455"/>
            <a:chOff x="0" y="0"/>
            <a:chExt cx="2835" cy="6326"/>
          </a:xfrm>
        </p:grpSpPr>
        <p:sp>
          <p:nvSpPr>
            <p:cNvPr id="18" name="AutoShape 7"/>
            <p:cNvSpPr/>
            <p:nvPr>
              <p:custDataLst>
                <p:tags r:id="rId9"/>
              </p:custDataLst>
            </p:nvPr>
          </p:nvSpPr>
          <p:spPr>
            <a:xfrm>
              <a:off x="0" y="1451"/>
              <a:ext cx="2835" cy="4875"/>
            </a:xfrm>
            <a:prstGeom prst="roundRect">
              <a:avLst>
                <a:gd name="adj" fmla="val 5995"/>
              </a:avLst>
            </a:prstGeom>
            <a:solidFill>
              <a:srgbClr val="0088BA"/>
            </a:solidFill>
            <a:ln>
              <a:noFill/>
              <a:miter lim="800000"/>
            </a:ln>
          </p:spPr>
          <p:txBody>
            <a:bodyPr anchor="ctr" anchorCtr="0"/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indent="0"/>
              <a:r>
                <a:rPr sz="1200"/>
                <a:t>向其他层提供通用的技术能力</a:t>
              </a:r>
              <a:endParaRPr sz="1200"/>
            </a:p>
          </p:txBody>
        </p:sp>
        <p:sp>
          <p:nvSpPr>
            <p:cNvPr id="19" name="AutoShape 8"/>
            <p:cNvSpPr/>
            <p:nvPr>
              <p:custDataLst>
                <p:tags r:id="rId10"/>
              </p:custDataLst>
            </p:nvPr>
          </p:nvSpPr>
          <p:spPr bwMode="auto">
            <a:xfrm flipV="1">
              <a:off x="0" y="0"/>
              <a:ext cx="2834" cy="2834"/>
            </a:xfrm>
            <a:custGeom>
              <a:avLst/>
              <a:gdLst>
                <a:gd name="GT0" fmla="+- l w 0"/>
                <a:gd name="GT1" fmla="*/ 7713 h 21600"/>
                <a:gd name="GT2" fmla="+- t GT1 0"/>
              </a:gdLst>
              <a:ahLst/>
              <a:cxnLst>
                <a:cxn ang="0">
                  <a:pos x="1417" y="0"/>
                </a:cxn>
                <a:cxn ang="0">
                  <a:pos x="354" y="1417"/>
                </a:cxn>
                <a:cxn ang="0">
                  <a:pos x="1417" y="709"/>
                </a:cxn>
                <a:cxn ang="0">
                  <a:pos x="2480" y="1417"/>
                </a:cxn>
              </a:cxnLst>
              <a:rect l="l" t="t" r="GT0" b="GT2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/>
            </a:solidFill>
            <a:ln w="9525" cmpd="sng">
              <a:noFill/>
              <a:miter lim="800000"/>
            </a:ln>
          </p:spPr>
        </p:sp>
        <p:sp>
          <p:nvSpPr>
            <p:cNvPr id="20" name="Text Box 9"/>
            <p:cNvSpPr/>
            <p:nvPr>
              <p:custDataLst>
                <p:tags r:id="rId11"/>
              </p:custDataLst>
            </p:nvPr>
          </p:nvSpPr>
          <p:spPr>
            <a:xfrm>
              <a:off x="862" y="1446"/>
              <a:ext cx="1162" cy="681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lvl="0" indent="0" algn="ctr"/>
              <a:r>
                <a:rPr lang="zh-CN" altLang="en-US" sz="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基础实施</a:t>
              </a:r>
              <a:r>
                <a:rPr lang="zh-CN" altLang="en-US" sz="8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层</a:t>
              </a:r>
              <a:endParaRPr lang="zh-CN" altLang="en-US" sz="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 Box 10"/>
            <p:cNvSpPr/>
            <p:nvPr>
              <p:custDataLst>
                <p:tags r:id="rId12"/>
              </p:custDataLst>
            </p:nvPr>
          </p:nvSpPr>
          <p:spPr>
            <a:xfrm>
              <a:off x="24" y="3124"/>
              <a:ext cx="2777" cy="83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lvl="0" indent="0" algn="ctr">
                <a:lnSpc>
                  <a:spcPct val="150000"/>
                </a:lnSpc>
              </a:pPr>
              <a:endParaRPr lang="zh-CN" altLang="en-US" sz="140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</p:grpSp>
      <p:sp>
        <p:nvSpPr>
          <p:cNvPr id="22" name="燕尾形箭头1 444"/>
          <p:cNvSpPr/>
          <p:nvPr>
            <p:custDataLst>
              <p:tags r:id="rId13"/>
            </p:custDataLst>
          </p:nvPr>
        </p:nvSpPr>
        <p:spPr bwMode="auto">
          <a:xfrm>
            <a:off x="6444615" y="2384108"/>
            <a:ext cx="576263" cy="576262"/>
          </a:xfrm>
          <a:custGeom>
            <a:avLst/>
            <a:gdLst>
              <a:gd name="GT0" fmla="+- l w 0"/>
              <a:gd name="GT1" fmla="+- t h 0"/>
            </a:gdLst>
            <a:ahLst/>
            <a:cxnLst>
              <a:cxn ang="0">
                <a:pos x="545178" y="0"/>
              </a:cxn>
              <a:cxn ang="0">
                <a:pos x="812503" y="155049"/>
              </a:cxn>
              <a:cxn ang="0">
                <a:pos x="545178" y="310097"/>
              </a:cxn>
              <a:cxn ang="0">
                <a:pos x="545178" y="212220"/>
              </a:cxn>
              <a:cxn ang="0">
                <a:pos x="0" y="259590"/>
              </a:cxn>
              <a:cxn ang="0">
                <a:pos x="160832" y="155049"/>
              </a:cxn>
              <a:cxn ang="0">
                <a:pos x="0" y="50507"/>
              </a:cxn>
              <a:cxn ang="0">
                <a:pos x="545178" y="97878"/>
              </a:cxn>
              <a:cxn ang="0">
                <a:pos x="545178" y="0"/>
              </a:cxn>
            </a:cxnLst>
            <a:rect l="l" t="t" r="GT0" b="GT1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lnTo>
                  <a:pt x="545178" y="0"/>
                </a:lnTo>
                <a:close/>
              </a:path>
            </a:pathLst>
          </a:custGeom>
          <a:solidFill>
            <a:srgbClr val="B2B2B2"/>
          </a:solidFill>
          <a:ln w="9525" cap="flat" cmpd="sng">
            <a:noFill/>
            <a:bevel/>
          </a:ln>
        </p:spPr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 fill="hold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fill="hold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fill="hold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3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3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93863"/>
            <a:ext cx="9144000" cy="17557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12291" name="Text Box 6"/>
          <p:cNvSpPr/>
          <p:nvPr/>
        </p:nvSpPr>
        <p:spPr>
          <a:xfrm>
            <a:off x="3709988" y="2322513"/>
            <a:ext cx="5434012" cy="52197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lvl="0" indent="0" algn="ctr"/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第四章    技术</a:t>
            </a:r>
            <a:r>
              <a:rPr lang="zh-CN" altLang="en-US"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选型</a:t>
            </a:r>
            <a:endParaRPr lang="zh-CN" altLang="en-US" sz="28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2" name="Text Box 7"/>
          <p:cNvSpPr/>
          <p:nvPr/>
        </p:nvSpPr>
        <p:spPr>
          <a:xfrm>
            <a:off x="6975475" y="52388"/>
            <a:ext cx="2122488" cy="36933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90204" pitchFamily="34" charset="0"/>
                <a:ea typeface="宋体" pitchFamily="2" charset="-122"/>
              </a:defRPr>
            </a:lvl5pPr>
          </a:lstStyle>
          <a:p>
            <a:pPr marL="0" lvl="0" indent="0" algn="r"/>
            <a:r>
              <a:rPr lang="en-US" altLang="zh-CN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r>
              <a:rPr lang="zh-CN" altLang="en-US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学校校徽</a:t>
            </a:r>
            <a:endParaRPr lang="zh-CN" altLang="en-US" b="1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293" name="Group 5"/>
          <p:cNvGrpSpPr/>
          <p:nvPr/>
        </p:nvGrpSpPr>
        <p:grpSpPr>
          <a:xfrm>
            <a:off x="1254125" y="2149475"/>
            <a:ext cx="863600" cy="863600"/>
            <a:chOff x="0" y="0"/>
            <a:chExt cx="1360" cy="1360"/>
          </a:xfrm>
        </p:grpSpPr>
        <p:pic>
          <p:nvPicPr>
            <p:cNvPr id="12294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4" y="332"/>
              <a:ext cx="795" cy="797"/>
            </a:xfrm>
            <a:prstGeom prst="rect">
              <a:avLst/>
            </a:prstGeom>
            <a:noFill/>
            <a:ln>
              <a:noFill/>
              <a:bevel/>
            </a:ln>
          </p:spPr>
        </p:pic>
        <p:sp>
          <p:nvSpPr>
            <p:cNvPr id="12295" name="正圆 198"/>
            <p:cNvSpPr/>
            <p:nvPr/>
          </p:nvSpPr>
          <p:spPr>
            <a:xfrm>
              <a:off x="0" y="0"/>
              <a:ext cx="1360" cy="136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bevel/>
            </a:ln>
          </p:spPr>
          <p:txBody>
            <a:bodyPr anchor="ctr" anchorCtr="0"/>
            <a:lstStyle>
              <a:defPPr>
                <a:defRPr lang="zh-CN"/>
              </a:defPPr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90204" pitchFamily="34" charset="0"/>
                <a:buNone/>
                <a:defRPr kumimoji="0" lang="zh-CN" altLang="en-US" sz="1800" b="0" i="0" u="none" baseline="0">
                  <a:solidFill>
                    <a:schemeClr val="tx1"/>
                  </a:solidFill>
                  <a:effectLst/>
                  <a:latin typeface="Arial" panose="020B0604020202090204" pitchFamily="34" charset="0"/>
                  <a:ea typeface="宋体" pitchFamily="2" charset="-122"/>
                </a:defRPr>
              </a:lvl5pPr>
            </a:lstStyle>
            <a:p>
              <a:pPr marL="0" indent="0"/>
            </a:p>
          </p:txBody>
        </p:sp>
      </p:grpSp>
    </p:spTree>
  </p:cSld>
  <p:clrMapOvr>
    <a:masterClrMapping/>
  </p:clrMapOvr>
  <p:transition>
    <p:push/>
  </p:transition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AS_NET" val="4.0.30319.42000"/>
  <p:tag name="AS_OS" val="Microsoft Windows NT 6.2.9200.0"/>
  <p:tag name="AS_RELEASE_DATE" val="2021.06.14"/>
  <p:tag name="AS_TITLE" val="Aspose.Slides for .NET 4.0 Client Profile"/>
  <p:tag name="AS_VERSION" val="21.6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PPTe吧 | PPT爱好者之家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951</Words>
  <Application>WPS 文字</Application>
  <PresentationFormat>全屏显示(16:9)</PresentationFormat>
  <Paragraphs>143</Paragraphs>
  <Slides>14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汉仪书宋二KW</vt:lpstr>
      <vt:lpstr>Calibri</vt:lpstr>
      <vt:lpstr>微软雅黑</vt:lpstr>
      <vt:lpstr>宋体</vt:lpstr>
      <vt:lpstr>Arial Unicode MS</vt:lpstr>
      <vt:lpstr>Apple Color Emoji</vt:lpstr>
      <vt:lpstr>微软雅黑</vt:lpstr>
      <vt:lpstr>报隶-繁</vt:lpstr>
      <vt:lpstr>报隶-简</vt:lpstr>
      <vt:lpstr>Heiti TC Light</vt:lpstr>
      <vt:lpstr>PPTe吧 | PPT爱好者之家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週皺縐驟肘紂籀喌薵鯞</cp:lastModifiedBy>
  <cp:revision>11</cp:revision>
  <dcterms:created xsi:type="dcterms:W3CDTF">2023-12-16T11:17:42Z</dcterms:created>
  <dcterms:modified xsi:type="dcterms:W3CDTF">2023-12-16T11:17:42Z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ICV">
    <vt:lpwstr>6B3D7B84B84366AD56877D65641D3E3B_43</vt:lpwstr>
  </property>
</Properties>
</file>