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C9DC-3503-4228-AED5-FB3B35D6791B}" type="datetimeFigureOut">
              <a:rPr lang="zh-CN" altLang="en-US" smtClean="0"/>
              <a:t>2018/11/05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7761-855D-4F58-BAA1-A11095D34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6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C9DC-3503-4228-AED5-FB3B35D6791B}" type="datetimeFigureOut">
              <a:rPr lang="zh-CN" altLang="en-US" smtClean="0"/>
              <a:t>2018/11/05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7761-855D-4F58-BAA1-A11095D34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0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C9DC-3503-4228-AED5-FB3B35D6791B}" type="datetimeFigureOut">
              <a:rPr lang="zh-CN" altLang="en-US" smtClean="0"/>
              <a:t>2018/11/05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7761-855D-4F58-BAA1-A11095D34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0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C9DC-3503-4228-AED5-FB3B35D6791B}" type="datetimeFigureOut">
              <a:rPr lang="zh-CN" altLang="en-US" smtClean="0"/>
              <a:t>2018/11/05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7761-855D-4F58-BAA1-A11095D34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1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C9DC-3503-4228-AED5-FB3B35D6791B}" type="datetimeFigureOut">
              <a:rPr lang="zh-CN" altLang="en-US" smtClean="0"/>
              <a:t>2018/11/05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7761-855D-4F58-BAA1-A11095D34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C9DC-3503-4228-AED5-FB3B35D6791B}" type="datetimeFigureOut">
              <a:rPr lang="zh-CN" altLang="en-US" smtClean="0"/>
              <a:t>2018/11/05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7761-855D-4F58-BAA1-A11095D34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22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C9DC-3503-4228-AED5-FB3B35D6791B}" type="datetimeFigureOut">
              <a:rPr lang="zh-CN" altLang="en-US" smtClean="0"/>
              <a:t>2018/11/05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7761-855D-4F58-BAA1-A11095D34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49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C9DC-3503-4228-AED5-FB3B35D6791B}" type="datetimeFigureOut">
              <a:rPr lang="zh-CN" altLang="en-US" smtClean="0"/>
              <a:t>2018/11/05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7761-855D-4F58-BAA1-A11095D34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7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C9DC-3503-4228-AED5-FB3B35D6791B}" type="datetimeFigureOut">
              <a:rPr lang="zh-CN" altLang="en-US" smtClean="0"/>
              <a:t>2018/11/05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7761-855D-4F58-BAA1-A11095D34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3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C9DC-3503-4228-AED5-FB3B35D6791B}" type="datetimeFigureOut">
              <a:rPr lang="zh-CN" altLang="en-US" smtClean="0"/>
              <a:t>2018/11/05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7761-855D-4F58-BAA1-A11095D34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C9DC-3503-4228-AED5-FB3B35D6791B}" type="datetimeFigureOut">
              <a:rPr lang="zh-CN" altLang="en-US" smtClean="0"/>
              <a:t>2018/11/05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7761-855D-4F58-BAA1-A11095D34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1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C9DC-3503-4228-AED5-FB3B35D6791B}" type="datetimeFigureOut">
              <a:rPr lang="zh-CN" altLang="en-US" smtClean="0"/>
              <a:t>2018/11/05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7761-855D-4F58-BAA1-A11095D34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55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朴</a:t>
            </a:r>
            <a:r>
              <a:rPr lang="zh-CN" altLang="en-US" dirty="0" smtClean="0"/>
              <a:t>朴变价系统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21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价格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市场价</a:t>
            </a:r>
            <a:r>
              <a:rPr lang="en-US" altLang="zh-CN" dirty="0" smtClean="0"/>
              <a:t>(app</a:t>
            </a:r>
            <a:r>
              <a:rPr lang="zh-CN" altLang="en-US" dirty="0" smtClean="0"/>
              <a:t>显示用，无多大实际作用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指导</a:t>
            </a:r>
            <a:r>
              <a:rPr lang="zh-CN" altLang="en-US" dirty="0" smtClean="0"/>
              <a:t>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商品的默认价，按城市区别，城市权威价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最高</a:t>
            </a:r>
            <a:r>
              <a:rPr lang="zh-CN" altLang="en-US" dirty="0" smtClean="0"/>
              <a:t>促销价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一个价格限标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售价</a:t>
            </a:r>
            <a:r>
              <a:rPr lang="en-US" altLang="zh-CN" dirty="0"/>
              <a:t>(</a:t>
            </a:r>
            <a:r>
              <a:rPr lang="zh-CN" altLang="en-US" dirty="0"/>
              <a:t>商品的实际销售价格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58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变价类型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调价</a:t>
            </a:r>
            <a:r>
              <a:rPr lang="en-US" altLang="zh-CN" dirty="0" smtClean="0"/>
              <a:t>(0)-</a:t>
            </a:r>
            <a:r>
              <a:rPr lang="zh-CN" altLang="en-US" dirty="0"/>
              <a:t>默认值，城市商品变更指导价等</a:t>
            </a:r>
            <a:endParaRPr lang="en-US" altLang="zh-CN" dirty="0" smtClean="0"/>
          </a:p>
          <a:p>
            <a:r>
              <a:rPr lang="zh-CN" altLang="en-US" dirty="0"/>
              <a:t>总部</a:t>
            </a:r>
            <a:r>
              <a:rPr lang="zh-CN" altLang="en-US" dirty="0" smtClean="0"/>
              <a:t>清仓</a:t>
            </a:r>
            <a:r>
              <a:rPr lang="en-US" altLang="zh-CN" dirty="0" smtClean="0"/>
              <a:t>(10)-</a:t>
            </a:r>
            <a:r>
              <a:rPr lang="zh-CN" altLang="en-US" dirty="0"/>
              <a:t>总部发起的统一促销计划等</a:t>
            </a:r>
            <a:endParaRPr lang="en-US" altLang="zh-CN" dirty="0" smtClean="0"/>
          </a:p>
          <a:p>
            <a:r>
              <a:rPr lang="zh-CN" altLang="en-US" dirty="0"/>
              <a:t>总部</a:t>
            </a:r>
            <a:r>
              <a:rPr lang="zh-CN" altLang="en-US" dirty="0" smtClean="0"/>
              <a:t>促销</a:t>
            </a:r>
            <a:r>
              <a:rPr lang="en-US" altLang="zh-CN" dirty="0" smtClean="0"/>
              <a:t>(15)-</a:t>
            </a:r>
            <a:r>
              <a:rPr lang="zh-CN" altLang="en-US" dirty="0" smtClean="0"/>
              <a:t>同上，限时抢购也算在这类</a:t>
            </a:r>
            <a:endParaRPr lang="en-US" altLang="zh-CN" dirty="0" smtClean="0"/>
          </a:p>
          <a:p>
            <a:r>
              <a:rPr lang="zh-CN" altLang="en-US" dirty="0"/>
              <a:t>自动</a:t>
            </a:r>
            <a:r>
              <a:rPr lang="zh-CN" altLang="en-US" dirty="0" smtClean="0"/>
              <a:t>清仓</a:t>
            </a:r>
            <a:r>
              <a:rPr lang="en-US" altLang="zh-CN" dirty="0" smtClean="0"/>
              <a:t>(20)-</a:t>
            </a:r>
            <a:r>
              <a:rPr lang="zh-CN" altLang="en-US" dirty="0"/>
              <a:t>自动清仓模板产生的相关调价</a:t>
            </a:r>
            <a:endParaRPr lang="en-US" altLang="zh-CN" dirty="0" smtClean="0"/>
          </a:p>
          <a:p>
            <a:r>
              <a:rPr lang="zh-CN" altLang="en-US" dirty="0"/>
              <a:t>门店</a:t>
            </a:r>
            <a:r>
              <a:rPr lang="zh-CN" altLang="en-US" dirty="0" smtClean="0"/>
              <a:t>清仓</a:t>
            </a:r>
            <a:r>
              <a:rPr lang="en-US" altLang="zh-CN" dirty="0" smtClean="0"/>
              <a:t>(23)-</a:t>
            </a:r>
            <a:r>
              <a:rPr lang="zh-CN" altLang="en-US" dirty="0"/>
              <a:t>门店人工发起的调价</a:t>
            </a:r>
            <a:endParaRPr lang="en-US" altLang="zh-CN" dirty="0" smtClean="0"/>
          </a:p>
          <a:p>
            <a:r>
              <a:rPr lang="zh-CN" altLang="en-US" dirty="0"/>
              <a:t>门店</a:t>
            </a:r>
            <a:r>
              <a:rPr lang="zh-CN" altLang="en-US" dirty="0" smtClean="0"/>
              <a:t>竞争</a:t>
            </a:r>
            <a:r>
              <a:rPr lang="en-US" altLang="zh-CN" dirty="0" smtClean="0"/>
              <a:t>(25)-</a:t>
            </a:r>
            <a:r>
              <a:rPr lang="zh-CN" altLang="en-US" dirty="0"/>
              <a:t>同上</a:t>
            </a:r>
          </a:p>
        </p:txBody>
      </p:sp>
    </p:spTree>
    <p:extLst>
      <p:ext uri="{BB962C8B-B14F-4D97-AF65-F5344CB8AC3E}">
        <p14:creationId xmlns:p14="http://schemas.microsoft.com/office/powerpoint/2010/main" val="17146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最高促销价类型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基础调价</a:t>
            </a:r>
            <a:r>
              <a:rPr lang="en-US" altLang="zh-CN" dirty="0" smtClean="0"/>
              <a:t>(0)-</a:t>
            </a:r>
            <a:r>
              <a:rPr lang="zh-CN" altLang="en-US" dirty="0" smtClean="0"/>
              <a:t>默认值，城市商品变更指导价等</a:t>
            </a:r>
            <a:endParaRPr lang="en-US" altLang="zh-CN" dirty="0" smtClean="0"/>
          </a:p>
          <a:p>
            <a:r>
              <a:rPr lang="zh-CN" altLang="en-US" dirty="0" smtClean="0"/>
              <a:t>总部清仓</a:t>
            </a:r>
            <a:r>
              <a:rPr lang="en-US" altLang="zh-CN" dirty="0" smtClean="0"/>
              <a:t>(10)-</a:t>
            </a:r>
            <a:r>
              <a:rPr lang="zh-CN" altLang="en-US" dirty="0" smtClean="0"/>
              <a:t>总部发起的统一促销计划等</a:t>
            </a:r>
            <a:endParaRPr lang="en-US" altLang="zh-CN" dirty="0" smtClean="0"/>
          </a:p>
          <a:p>
            <a:r>
              <a:rPr lang="zh-CN" altLang="en-US" dirty="0" smtClean="0"/>
              <a:t>总部促销</a:t>
            </a:r>
            <a:r>
              <a:rPr lang="en-US" altLang="zh-CN" dirty="0" smtClean="0"/>
              <a:t>(15)-</a:t>
            </a:r>
            <a:r>
              <a:rPr lang="zh-CN" altLang="en-US" dirty="0" smtClean="0"/>
              <a:t>同上，限时抢购也算在这类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75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定时任务类：自动调价模板、门店手工按时间调价、城市统一促销计划</a:t>
            </a:r>
            <a:endParaRPr lang="en-US" altLang="zh-CN" dirty="0" smtClean="0"/>
          </a:p>
          <a:p>
            <a:r>
              <a:rPr lang="zh-CN" altLang="en-US" dirty="0" smtClean="0"/>
              <a:t>库存类：如</a:t>
            </a:r>
            <a:r>
              <a:rPr lang="zh-CN" altLang="en-US" dirty="0"/>
              <a:t>客户下单、退单、入库、加工、整拆散、库存变更申请、</a:t>
            </a:r>
            <a:r>
              <a:rPr lang="zh-CN" altLang="en-US" dirty="0" smtClean="0"/>
              <a:t>调拨</a:t>
            </a:r>
            <a:endParaRPr lang="en-US" altLang="zh-CN" dirty="0" smtClean="0"/>
          </a:p>
          <a:p>
            <a:r>
              <a:rPr lang="zh-CN" altLang="en-US" dirty="0" smtClean="0"/>
              <a:t>修改批次时间：修改批次生产</a:t>
            </a:r>
            <a:r>
              <a:rPr lang="zh-CN" altLang="en-US" dirty="0"/>
              <a:t>日期</a:t>
            </a:r>
            <a:r>
              <a:rPr lang="en-US" altLang="zh-CN" dirty="0"/>
              <a:t>/</a:t>
            </a:r>
            <a:r>
              <a:rPr lang="zh-CN" altLang="en-US" dirty="0"/>
              <a:t>过期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 smtClean="0"/>
              <a:t>修改城市指导价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81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限时抢购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手工变价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城市统一促销计划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库存变更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修改批次时间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自动调价</a:t>
            </a:r>
            <a:r>
              <a:rPr lang="zh-CN" altLang="en-US" dirty="0" smtClean="0">
                <a:solidFill>
                  <a:srgbClr val="00B050"/>
                </a:solidFill>
              </a:rPr>
              <a:t>模板，如果之前门店有手工调价则不变价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48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门店手工</a:t>
            </a:r>
            <a:r>
              <a:rPr lang="en-US" altLang="zh-CN" dirty="0"/>
              <a:t>【</a:t>
            </a:r>
            <a:r>
              <a:rPr lang="zh-CN" altLang="en-US" dirty="0"/>
              <a:t>按时间</a:t>
            </a:r>
            <a:r>
              <a:rPr lang="en-US" altLang="zh-CN" dirty="0"/>
              <a:t>】</a:t>
            </a:r>
            <a:r>
              <a:rPr lang="zh-CN" altLang="en-US" dirty="0"/>
              <a:t>调价，所有有库存批次均变价</a:t>
            </a:r>
          </a:p>
          <a:p>
            <a:r>
              <a:rPr lang="zh-CN" altLang="en-US" dirty="0"/>
              <a:t>门店手工</a:t>
            </a:r>
            <a:r>
              <a:rPr lang="en-US" altLang="zh-CN" dirty="0"/>
              <a:t>【</a:t>
            </a:r>
            <a:r>
              <a:rPr lang="zh-CN" altLang="en-US" dirty="0"/>
              <a:t>按时间</a:t>
            </a:r>
            <a:r>
              <a:rPr lang="en-US" altLang="zh-CN" dirty="0"/>
              <a:t>】</a:t>
            </a:r>
            <a:r>
              <a:rPr lang="zh-CN" altLang="en-US" dirty="0"/>
              <a:t>调价，只能有一个，创建时进行判断</a:t>
            </a:r>
          </a:p>
          <a:p>
            <a:r>
              <a:rPr lang="zh-CN" altLang="en-US" dirty="0"/>
              <a:t>门店手工</a:t>
            </a:r>
            <a:r>
              <a:rPr lang="en-US" altLang="zh-CN" dirty="0"/>
              <a:t>【</a:t>
            </a:r>
            <a:r>
              <a:rPr lang="zh-CN" altLang="en-US" dirty="0"/>
              <a:t>按时间</a:t>
            </a:r>
            <a:r>
              <a:rPr lang="en-US" altLang="zh-CN" dirty="0"/>
              <a:t>】</a:t>
            </a:r>
            <a:r>
              <a:rPr lang="zh-CN" altLang="en-US" dirty="0"/>
              <a:t>调价，恢复类，回到最高促销价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78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修改城市指导价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2776"/>
            <a:ext cx="10515600" cy="343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1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批次价格</a:t>
            </a:r>
            <a:endParaRPr lang="en-US" altLang="zh-CN" dirty="0" smtClean="0"/>
          </a:p>
          <a:p>
            <a:r>
              <a:rPr lang="zh-CN" altLang="en-US" dirty="0" smtClean="0"/>
              <a:t>网点价格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38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314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朴朴变价系统</vt:lpstr>
      <vt:lpstr>价格</vt:lpstr>
      <vt:lpstr>变价类型</vt:lpstr>
      <vt:lpstr>最高促销价类型</vt:lpstr>
      <vt:lpstr>触发</vt:lpstr>
      <vt:lpstr>权级</vt:lpstr>
      <vt:lpstr>注意</vt:lpstr>
      <vt:lpstr>修改城市指导价</vt:lpstr>
      <vt:lpstr>补充</vt:lpstr>
    </vt:vector>
  </TitlesOfParts>
  <Company>Langer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朴朴变价系统</dc:title>
  <dc:creator>34983248@qq.com</dc:creator>
  <cp:lastModifiedBy>34983248@qq.com</cp:lastModifiedBy>
  <cp:revision>10</cp:revision>
  <dcterms:created xsi:type="dcterms:W3CDTF">2018-11-05T03:45:47Z</dcterms:created>
  <dcterms:modified xsi:type="dcterms:W3CDTF">2018-11-05T10:56:26Z</dcterms:modified>
</cp:coreProperties>
</file>