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78" r:id="rId2"/>
    <p:sldMasterId id="2147483891" r:id="rId3"/>
  </p:sldMasterIdLst>
  <p:notesMasterIdLst>
    <p:notesMasterId r:id="rId23"/>
  </p:notesMasterIdLst>
  <p:sldIdLst>
    <p:sldId id="256" r:id="rId4"/>
    <p:sldId id="258" r:id="rId5"/>
    <p:sldId id="259" r:id="rId6"/>
    <p:sldId id="310" r:id="rId7"/>
    <p:sldId id="337" r:id="rId8"/>
    <p:sldId id="279" r:id="rId9"/>
    <p:sldId id="317" r:id="rId10"/>
    <p:sldId id="307" r:id="rId11"/>
    <p:sldId id="306" r:id="rId12"/>
    <p:sldId id="338" r:id="rId13"/>
    <p:sldId id="343" r:id="rId14"/>
    <p:sldId id="345" r:id="rId15"/>
    <p:sldId id="346" r:id="rId16"/>
    <p:sldId id="298" r:id="rId17"/>
    <p:sldId id="333" r:id="rId18"/>
    <p:sldId id="330" r:id="rId19"/>
    <p:sldId id="325" r:id="rId20"/>
    <p:sldId id="339"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A5E0"/>
    <a:srgbClr val="00467F"/>
    <a:srgbClr val="007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264E4-53A3-4F7C-8B3E-6A67B43EB240}" type="datetimeFigureOut">
              <a:rPr lang="zh-CN" altLang="en-US" smtClean="0"/>
              <a:t>2019/11/16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EE39E-CA4C-4F96-A80C-DC7C4173A55D}" type="slidenum">
              <a:rPr lang="zh-CN" altLang="en-US" smtClean="0"/>
              <a:t>‹#›</a:t>
            </a:fld>
            <a:endParaRPr lang="zh-CN" altLang="en-US"/>
          </a:p>
        </p:txBody>
      </p:sp>
    </p:spTree>
    <p:extLst>
      <p:ext uri="{BB962C8B-B14F-4D97-AF65-F5344CB8AC3E}">
        <p14:creationId xmlns:p14="http://schemas.microsoft.com/office/powerpoint/2010/main" val="696816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37725" r="54755" b="38748"/>
          <a:stretch/>
        </p:blipFill>
        <p:spPr>
          <a:xfrm>
            <a:off x="8940250" y="87003"/>
            <a:ext cx="3096419" cy="905185"/>
          </a:xfrm>
          <a:prstGeom prst="rect">
            <a:avLst/>
          </a:prstGeom>
        </p:spPr>
      </p:pic>
      <p:cxnSp>
        <p:nvCxnSpPr>
          <p:cNvPr id="7" name="直接连接符 6"/>
          <p:cNvCxnSpPr/>
          <p:nvPr userDrawn="1"/>
        </p:nvCxnSpPr>
        <p:spPr bwMode="auto">
          <a:xfrm>
            <a:off x="228600" y="828675"/>
            <a:ext cx="8591550" cy="0"/>
          </a:xfrm>
          <a:prstGeom prst="line">
            <a:avLst/>
          </a:prstGeom>
          <a:solidFill>
            <a:schemeClr val="accent1"/>
          </a:solidFill>
          <a:ln w="19050" cap="flat" cmpd="sng" algn="ctr">
            <a:solidFill>
              <a:srgbClr val="00467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7340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66702E4-5B4B-44D2-B4E9-AB93309DA927}" type="datetimeFigureOut">
              <a:rPr lang="zh-CN" altLang="en-US" smtClean="0"/>
              <a:pPr>
                <a:defRPr/>
              </a:pPr>
              <a:t>2019/11/16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F20578CF-B660-4C4D-BA3F-1A871DE622C3}" type="slidenum">
              <a:rPr lang="zh-CN" altLang="en-US" smtClean="0"/>
              <a:pPr>
                <a:defRPr/>
              </a:pPr>
              <a:t>‹#›</a:t>
            </a:fld>
            <a:endParaRPr lang="zh-CN" altLang="en-US"/>
          </a:p>
        </p:txBody>
      </p:sp>
    </p:spTree>
    <p:extLst>
      <p:ext uri="{BB962C8B-B14F-4D97-AF65-F5344CB8AC3E}">
        <p14:creationId xmlns:p14="http://schemas.microsoft.com/office/powerpoint/2010/main" val="1347346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0F8791D-1A4A-4DC4-916D-31E3E7710418}" type="datetimeFigureOut">
              <a:rPr lang="zh-CN" altLang="en-US" smtClean="0"/>
              <a:pPr>
                <a:defRPr/>
              </a:pPr>
              <a:t>2019/11/16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5CF2577-69A6-4440-9579-E98975134F19}" type="slidenum">
              <a:rPr lang="zh-CN" altLang="en-US" smtClean="0"/>
              <a:pPr>
                <a:defRPr/>
              </a:pPr>
              <a:t>‹#›</a:t>
            </a:fld>
            <a:endParaRPr lang="zh-CN" altLang="en-US"/>
          </a:p>
        </p:txBody>
      </p:sp>
    </p:spTree>
    <p:extLst>
      <p:ext uri="{BB962C8B-B14F-4D97-AF65-F5344CB8AC3E}">
        <p14:creationId xmlns:p14="http://schemas.microsoft.com/office/powerpoint/2010/main" val="29503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FEFB66FA-ABD1-4AA6-8AB0-B8898EFE406B}" type="datetimeFigureOut">
              <a:rPr lang="zh-CN" altLang="en-US" smtClean="0"/>
              <a:pPr>
                <a:defRPr/>
              </a:pPr>
              <a:t>2019/11/16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BE07911-DE89-4E11-A3E0-53000A8A5E19}" type="slidenum">
              <a:rPr lang="zh-CN" altLang="en-US" smtClean="0"/>
              <a:pPr>
                <a:defRPr/>
              </a:pPr>
              <a:t>‹#›</a:t>
            </a:fld>
            <a:endParaRPr lang="zh-CN" altLang="en-US"/>
          </a:p>
        </p:txBody>
      </p:sp>
    </p:spTree>
    <p:extLst>
      <p:ext uri="{BB962C8B-B14F-4D97-AF65-F5344CB8AC3E}">
        <p14:creationId xmlns:p14="http://schemas.microsoft.com/office/powerpoint/2010/main" val="3800612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25253663-3234-4A49-84F7-62A33B7C3F41}" type="datetimeFigureOut">
              <a:rPr lang="zh-CN" altLang="en-US" smtClean="0"/>
              <a:pPr>
                <a:defRPr/>
              </a:pPr>
              <a:t>2019/11/16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AFC3923-AF79-49DE-9278-7E4F2FAB6D94}" type="slidenum">
              <a:rPr lang="zh-CN" altLang="en-US" smtClean="0"/>
              <a:pPr>
                <a:defRPr/>
              </a:pPr>
              <a:t>‹#›</a:t>
            </a:fld>
            <a:endParaRPr lang="zh-CN" altLang="en-US"/>
          </a:p>
        </p:txBody>
      </p:sp>
    </p:spTree>
    <p:extLst>
      <p:ext uri="{BB962C8B-B14F-4D97-AF65-F5344CB8AC3E}">
        <p14:creationId xmlns:p14="http://schemas.microsoft.com/office/powerpoint/2010/main" val="212435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C82C926-329E-43DE-A990-3A07A2A534C7}" type="datetimeFigureOut">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2019/11/16</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1C3CEF-B625-4558-9E75-934060632C1B}" type="slidenum">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72913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phone 6 floatin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331" cy="6858000"/>
          </a:xfrm>
          <a:prstGeom prst="rect">
            <a:avLst/>
          </a:prstGeom>
        </p:spPr>
      </p:pic>
      <p:sp>
        <p:nvSpPr>
          <p:cNvPr id="3" name="矩形 2"/>
          <p:cNvSpPr/>
          <p:nvPr userDrawn="1"/>
        </p:nvSpPr>
        <p:spPr>
          <a:xfrm>
            <a:off x="0" y="0"/>
            <a:ext cx="12192000" cy="6858000"/>
          </a:xfrm>
          <a:prstGeom prst="rect">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07"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4608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37725" r="54755" b="38748"/>
          <a:stretch/>
        </p:blipFill>
        <p:spPr>
          <a:xfrm>
            <a:off x="8940250" y="87003"/>
            <a:ext cx="3096419" cy="905185"/>
          </a:xfrm>
          <a:prstGeom prst="rect">
            <a:avLst/>
          </a:prstGeom>
        </p:spPr>
      </p:pic>
    </p:spTree>
    <p:extLst>
      <p:ext uri="{BB962C8B-B14F-4D97-AF65-F5344CB8AC3E}">
        <p14:creationId xmlns:p14="http://schemas.microsoft.com/office/powerpoint/2010/main" val="132140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单击以编辑母版副标题样式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BB5054DB-BF26-47F3-84C2-82A987F77867}" type="datetimeFigureOut">
              <a:rPr lang="zh-CN" altLang="en-US" smtClean="0"/>
              <a:pPr>
                <a:defRPr/>
              </a:pPr>
              <a:t>2019/11/16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F4D8A5D-BDE3-4FF2-9B57-3894A4701E6A}" type="slidenum">
              <a:rPr lang="zh-CN" altLang="en-US" smtClean="0"/>
              <a:pPr>
                <a:defRPr/>
              </a:pPr>
              <a:t>‹#›</a:t>
            </a:fld>
            <a:endParaRPr lang="zh-CN" altLang="en-US"/>
          </a:p>
        </p:txBody>
      </p:sp>
    </p:spTree>
    <p:extLst>
      <p:ext uri="{BB962C8B-B14F-4D97-AF65-F5344CB8AC3E}">
        <p14:creationId xmlns:p14="http://schemas.microsoft.com/office/powerpoint/2010/main" val="220422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D6E63838-70EB-4FDE-BE5E-AF31A2A50C14}" type="datetimeFigureOut">
              <a:rPr lang="zh-CN" altLang="en-US" smtClean="0"/>
              <a:pPr>
                <a:defRPr/>
              </a:pPr>
              <a:t>2019/11/16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1E199B1-A192-4DDF-9497-7077F39E74D3}" type="slidenum">
              <a:rPr lang="zh-CN" altLang="en-US" smtClean="0"/>
              <a:pPr>
                <a:defRPr/>
              </a:pPr>
              <a:t>‹#›</a:t>
            </a:fld>
            <a:endParaRPr lang="zh-CN" altLang="en-US"/>
          </a:p>
        </p:txBody>
      </p:sp>
    </p:spTree>
    <p:extLst>
      <p:ext uri="{BB962C8B-B14F-4D97-AF65-F5344CB8AC3E}">
        <p14:creationId xmlns:p14="http://schemas.microsoft.com/office/powerpoint/2010/main" val="61746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F0036133-505A-49A3-BBB2-AECCB2D027DA}" type="datetimeFigureOut">
              <a:rPr lang="zh-CN" altLang="en-US" smtClean="0"/>
              <a:pPr>
                <a:defRPr/>
              </a:pPr>
              <a:t>2019/11/16</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D06A631-47A4-4D31-9EE7-82FB371CEEE7}" type="slidenum">
              <a:rPr lang="zh-CN" altLang="en-US" smtClean="0"/>
              <a:pPr>
                <a:defRPr/>
              </a:pPr>
              <a:t>‹#›</a:t>
            </a:fld>
            <a:endParaRPr lang="zh-CN" altLang="en-US"/>
          </a:p>
        </p:txBody>
      </p:sp>
    </p:spTree>
    <p:extLst>
      <p:ext uri="{BB962C8B-B14F-4D97-AF65-F5344CB8AC3E}">
        <p14:creationId xmlns:p14="http://schemas.microsoft.com/office/powerpoint/2010/main" val="810960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FC3927AD-DAC4-4726-8009-12045F87B596}" type="datetimeFigureOut">
              <a:rPr lang="zh-CN" altLang="en-US" smtClean="0"/>
              <a:pPr>
                <a:defRPr/>
              </a:pPr>
              <a:t>2019/11/16</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BB8DE80-E5AF-4728-A9AD-869D2A578B4A}" type="slidenum">
              <a:rPr lang="zh-CN" altLang="en-US" smtClean="0"/>
              <a:pPr>
                <a:defRPr/>
              </a:pPr>
              <a:t>‹#›</a:t>
            </a:fld>
            <a:endParaRPr lang="zh-CN" altLang="en-US"/>
          </a:p>
        </p:txBody>
      </p:sp>
    </p:spTree>
    <p:extLst>
      <p:ext uri="{BB962C8B-B14F-4D97-AF65-F5344CB8AC3E}">
        <p14:creationId xmlns:p14="http://schemas.microsoft.com/office/powerpoint/2010/main" val="145437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1BD7BC0E-0324-47A2-8716-FBB179875A17}" type="datetimeFigureOut">
              <a:rPr lang="zh-CN" altLang="en-US" smtClean="0"/>
              <a:pPr>
                <a:defRPr/>
              </a:pPr>
              <a:t>2019/11/16</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CD52BCB7-0583-456A-9CF4-413575CFCAF8}" type="slidenum">
              <a:rPr lang="zh-CN" altLang="en-US" smtClean="0"/>
              <a:pPr>
                <a:defRPr/>
              </a:pPr>
              <a:t>‹#›</a:t>
            </a:fld>
            <a:endParaRPr lang="zh-CN" altLang="en-US"/>
          </a:p>
        </p:txBody>
      </p:sp>
    </p:spTree>
    <p:extLst>
      <p:ext uri="{BB962C8B-B14F-4D97-AF65-F5344CB8AC3E}">
        <p14:creationId xmlns:p14="http://schemas.microsoft.com/office/powerpoint/2010/main" val="2417693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F0C79378-552C-4BD1-A34B-FEBB1105F1E8}" type="datetimeFigureOut">
              <a:rPr lang="zh-CN" altLang="en-US" smtClean="0"/>
              <a:pPr>
                <a:defRPr/>
              </a:pPr>
              <a:t>2019/11/16</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788FA572-512D-42D6-952E-AB023F1EB21D}" type="slidenum">
              <a:rPr lang="zh-CN" altLang="en-US" smtClean="0"/>
              <a:pPr>
                <a:defRPr/>
              </a:pPr>
              <a:t>‹#›</a:t>
            </a:fld>
            <a:endParaRPr lang="zh-CN" altLang="en-US"/>
          </a:p>
        </p:txBody>
      </p:sp>
    </p:spTree>
    <p:extLst>
      <p:ext uri="{BB962C8B-B14F-4D97-AF65-F5344CB8AC3E}">
        <p14:creationId xmlns:p14="http://schemas.microsoft.com/office/powerpoint/2010/main" val="278927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B523CBCA-0311-42CC-927B-2478BB14ACBB}" type="datetimeFigureOut">
              <a:rPr lang="zh-CN" altLang="en-US" smtClean="0"/>
              <a:pPr>
                <a:defRPr/>
              </a:pPr>
              <a:t>2019/11/16</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A8151423-A8E8-4FF4-BE7D-E52838590AC0}" type="slidenum">
              <a:rPr lang="zh-CN" altLang="en-US" smtClean="0"/>
              <a:pPr>
                <a:defRPr/>
              </a:pPr>
              <a:t>‹#›</a:t>
            </a:fld>
            <a:endParaRPr lang="zh-CN" altLang="en-US"/>
          </a:p>
        </p:txBody>
      </p:sp>
    </p:spTree>
    <p:extLst>
      <p:ext uri="{BB962C8B-B14F-4D97-AF65-F5344CB8AC3E}">
        <p14:creationId xmlns:p14="http://schemas.microsoft.com/office/powerpoint/2010/main" val="11037410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fld id="{894B06B0-B032-4DD0-9D1E-D403277F750F}" type="datetimeFigureOut">
              <a:rPr lang="zh-CN" altLang="en-US" smtClean="0"/>
              <a:t>2019/11/16</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fld id="{F5B6FF96-A938-49B8-B295-396BB17957DD}" type="slidenum">
              <a:rPr lang="zh-CN" altLang="en-US" smtClean="0"/>
              <a:t>‹#›</a:t>
            </a:fld>
            <a:endParaRPr lang="zh-CN" altLang="en-US"/>
          </a:p>
        </p:txBody>
      </p:sp>
    </p:spTree>
    <p:extLst>
      <p:ext uri="{BB962C8B-B14F-4D97-AF65-F5344CB8AC3E}">
        <p14:creationId xmlns:p14="http://schemas.microsoft.com/office/powerpoint/2010/main" val="4291465878"/>
      </p:ext>
    </p:extLst>
  </p:cSld>
  <p:clrMap bg1="lt1" tx1="dk1" bg2="lt2" tx2="dk2" accent1="accent1" accent2="accent2" accent3="accent3" accent4="accent4" accent5="accent5" accent6="accent6" hlink="hlink" folHlink="folHlink"/>
  <p:sldLayoutIdLst>
    <p:sldLayoutId id="2147483661" r:id="rId1"/>
    <p:sldLayoutId id="2147483890" r:id="rId2"/>
  </p:sldLayoutIdLst>
  <p:txStyles>
    <p:title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fld id="{894B06B0-B032-4DD0-9D1E-D403277F750F}" type="datetimeFigureOut">
              <a:rPr lang="zh-CN" altLang="en-US" smtClean="0"/>
              <a:t>2019/11/16</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fld id="{F5B6FF96-A938-49B8-B295-396BB17957DD}" type="slidenum">
              <a:rPr lang="zh-CN" altLang="en-US" smtClean="0"/>
              <a:t>‹#›</a:t>
            </a:fld>
            <a:endParaRPr lang="zh-CN" altLang="en-US"/>
          </a:p>
        </p:txBody>
      </p:sp>
    </p:spTree>
    <p:extLst>
      <p:ext uri="{BB962C8B-B14F-4D97-AF65-F5344CB8AC3E}">
        <p14:creationId xmlns:p14="http://schemas.microsoft.com/office/powerpoint/2010/main" val="2204237114"/>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38">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9D235F7-D91D-48E1-AEFC-AC9CD0E06714}" type="datetimeFigureOut">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2019/11/16</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38">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38">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F42A982-3A61-4A3F-9BF9-00E23E2A1567}" type="slidenum">
              <a:rPr kumimoji="0" lang="zh-CN" altLang="en-US" sz="1138"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38"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04820506"/>
      </p:ext>
    </p:extLst>
  </p:cSld>
  <p:clrMap bg1="lt1" tx1="dk1" bg2="lt2" tx2="dk2" accent1="accent1" accent2="accent2" accent3="accent3" accent4="accent4" accent5="accent5" accent6="accent6" hlink="hlink" folHlink="folHlink"/>
  <p:sldLayoutIdLst>
    <p:sldLayoutId id="2147483892" r:id="rId1"/>
    <p:sldLayoutId id="2147483893" r:id="rId2"/>
  </p:sldLayoutIdLst>
  <p:txStyles>
    <p:titleStyle>
      <a:lvl1pPr algn="l" defTabSz="866943" rtl="0" eaLnBrk="1" latinLnBrk="0" hangingPunct="1">
        <a:lnSpc>
          <a:spcPct val="90000"/>
        </a:lnSpc>
        <a:spcBef>
          <a:spcPct val="0"/>
        </a:spcBef>
        <a:buNone/>
        <a:defRPr sz="4172" kern="1200">
          <a:solidFill>
            <a:schemeClr val="tx1"/>
          </a:solidFill>
          <a:latin typeface="+mj-lt"/>
          <a:ea typeface="+mj-ea"/>
          <a:cs typeface="+mj-cs"/>
        </a:defRPr>
      </a:lvl1pPr>
    </p:titleStyle>
    <p:body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p:bodyStyle>
    <p:otherStyle>
      <a:defPPr>
        <a:defRPr lang="zh-CN"/>
      </a:defPPr>
      <a:lvl1pPr marL="0" algn="l" defTabSz="866943" rtl="0" eaLnBrk="1" latinLnBrk="0" hangingPunct="1">
        <a:defRPr sz="1707" kern="1200">
          <a:solidFill>
            <a:schemeClr val="tx1"/>
          </a:solidFill>
          <a:latin typeface="+mn-lt"/>
          <a:ea typeface="+mn-ea"/>
          <a:cs typeface="+mn-cs"/>
        </a:defRPr>
      </a:lvl1pPr>
      <a:lvl2pPr marL="433471" algn="l" defTabSz="866943" rtl="0" eaLnBrk="1" latinLnBrk="0" hangingPunct="1">
        <a:defRPr sz="1707" kern="1200">
          <a:solidFill>
            <a:schemeClr val="tx1"/>
          </a:solidFill>
          <a:latin typeface="+mn-lt"/>
          <a:ea typeface="+mn-ea"/>
          <a:cs typeface="+mn-cs"/>
        </a:defRPr>
      </a:lvl2pPr>
      <a:lvl3pPr marL="866943" algn="l" defTabSz="866943" rtl="0" eaLnBrk="1" latinLnBrk="0" hangingPunct="1">
        <a:defRPr sz="1707" kern="1200">
          <a:solidFill>
            <a:schemeClr val="tx1"/>
          </a:solidFill>
          <a:latin typeface="+mn-lt"/>
          <a:ea typeface="+mn-ea"/>
          <a:cs typeface="+mn-cs"/>
        </a:defRPr>
      </a:lvl3pPr>
      <a:lvl4pPr marL="1300414" algn="l" defTabSz="866943" rtl="0" eaLnBrk="1" latinLnBrk="0" hangingPunct="1">
        <a:defRPr sz="1707" kern="1200">
          <a:solidFill>
            <a:schemeClr val="tx1"/>
          </a:solidFill>
          <a:latin typeface="+mn-lt"/>
          <a:ea typeface="+mn-ea"/>
          <a:cs typeface="+mn-cs"/>
        </a:defRPr>
      </a:lvl4pPr>
      <a:lvl5pPr marL="1733885" algn="l" defTabSz="866943" rtl="0" eaLnBrk="1" latinLnBrk="0" hangingPunct="1">
        <a:defRPr sz="1707" kern="1200">
          <a:solidFill>
            <a:schemeClr val="tx1"/>
          </a:solidFill>
          <a:latin typeface="+mn-lt"/>
          <a:ea typeface="+mn-ea"/>
          <a:cs typeface="+mn-cs"/>
        </a:defRPr>
      </a:lvl5pPr>
      <a:lvl6pPr marL="2167357" algn="l" defTabSz="866943" rtl="0" eaLnBrk="1" latinLnBrk="0" hangingPunct="1">
        <a:defRPr sz="1707" kern="1200">
          <a:solidFill>
            <a:schemeClr val="tx1"/>
          </a:solidFill>
          <a:latin typeface="+mn-lt"/>
          <a:ea typeface="+mn-ea"/>
          <a:cs typeface="+mn-cs"/>
        </a:defRPr>
      </a:lvl6pPr>
      <a:lvl7pPr marL="2600828" algn="l" defTabSz="866943" rtl="0" eaLnBrk="1" latinLnBrk="0" hangingPunct="1">
        <a:defRPr sz="1707" kern="1200">
          <a:solidFill>
            <a:schemeClr val="tx1"/>
          </a:solidFill>
          <a:latin typeface="+mn-lt"/>
          <a:ea typeface="+mn-ea"/>
          <a:cs typeface="+mn-cs"/>
        </a:defRPr>
      </a:lvl7pPr>
      <a:lvl8pPr marL="3034299" algn="l" defTabSz="866943" rtl="0" eaLnBrk="1" latinLnBrk="0" hangingPunct="1">
        <a:defRPr sz="1707" kern="1200">
          <a:solidFill>
            <a:schemeClr val="tx1"/>
          </a:solidFill>
          <a:latin typeface="+mn-lt"/>
          <a:ea typeface="+mn-ea"/>
          <a:cs typeface="+mn-cs"/>
        </a:defRPr>
      </a:lvl8pPr>
      <a:lvl9pPr marL="3467771" algn="l" defTabSz="866943" rtl="0" eaLnBrk="1" latinLnBrk="0" hangingPunct="1">
        <a:defRPr sz="17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86" name="组合 1"/>
          <p:cNvGrpSpPr>
            <a:grpSpLocks/>
          </p:cNvGrpSpPr>
          <p:nvPr/>
        </p:nvGrpSpPr>
        <p:grpSpPr bwMode="auto">
          <a:xfrm>
            <a:off x="120650" y="0"/>
            <a:ext cx="11950700" cy="6858000"/>
            <a:chOff x="-184642" y="0"/>
            <a:chExt cx="11950700" cy="6858000"/>
          </a:xfrm>
        </p:grpSpPr>
        <p:pic>
          <p:nvPicPr>
            <p:cNvPr id="16392" name="图片 3"/>
            <p:cNvPicPr>
              <a:picLocks noChangeAspect="1" noChangeArrowheads="1"/>
            </p:cNvPicPr>
            <p:nvPr/>
          </p:nvPicPr>
          <p:blipFill>
            <a:blip r:embed="rId2">
              <a:extLst>
                <a:ext uri="{28A0092B-C50C-407E-A947-70E740481C1C}">
                  <a14:useLocalDpi xmlns:a14="http://schemas.microsoft.com/office/drawing/2010/main" val="0"/>
                </a:ext>
              </a:extLst>
            </a:blip>
            <a:srcRect r="1981"/>
            <a:stretch>
              <a:fillRect/>
            </a:stretch>
          </p:blipFill>
          <p:spPr bwMode="auto">
            <a:xfrm>
              <a:off x="-184642" y="0"/>
              <a:ext cx="11950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椭圆 13"/>
            <p:cNvSpPr>
              <a:spLocks noChangeArrowheads="1"/>
            </p:cNvSpPr>
            <p:nvPr/>
          </p:nvSpPr>
          <p:spPr bwMode="auto">
            <a:xfrm rot="3427999">
              <a:off x="4897888" y="-139662"/>
              <a:ext cx="1211327" cy="1600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16387" name="文本框 4"/>
          <p:cNvSpPr txBox="1">
            <a:spLocks noChangeArrowheads="1"/>
          </p:cNvSpPr>
          <p:nvPr/>
        </p:nvSpPr>
        <p:spPr bwMode="auto">
          <a:xfrm>
            <a:off x="376238" y="669925"/>
            <a:ext cx="54879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b="1" dirty="0">
                <a:solidFill>
                  <a:srgbClr val="00A5E0"/>
                </a:solidFill>
                <a:latin typeface="微软雅黑" panose="020B0503020204020204" pitchFamily="34" charset="-122"/>
                <a:ea typeface="微软雅黑" panose="020B0503020204020204" pitchFamily="34" charset="-122"/>
              </a:rPr>
              <a:t>西安交通大学</a:t>
            </a:r>
          </a:p>
        </p:txBody>
      </p:sp>
      <p:sp>
        <p:nvSpPr>
          <p:cNvPr id="16388" name="椭圆 7"/>
          <p:cNvSpPr>
            <a:spLocks noChangeArrowheads="1"/>
          </p:cNvSpPr>
          <p:nvPr/>
        </p:nvSpPr>
        <p:spPr bwMode="auto">
          <a:xfrm rot="2184271">
            <a:off x="2931395" y="3298642"/>
            <a:ext cx="1211262" cy="13493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6389" name="文本框 10"/>
          <p:cNvSpPr txBox="1">
            <a:spLocks noChangeArrowheads="1"/>
          </p:cNvSpPr>
          <p:nvPr/>
        </p:nvSpPr>
        <p:spPr bwMode="auto">
          <a:xfrm>
            <a:off x="376238" y="1376445"/>
            <a:ext cx="514098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b="1" dirty="0">
                <a:solidFill>
                  <a:srgbClr val="00A5E0"/>
                </a:solidFill>
                <a:latin typeface="微软雅黑" panose="020B0503020204020204" pitchFamily="34" charset="-122"/>
                <a:ea typeface="微软雅黑" panose="020B0503020204020204" pitchFamily="34" charset="-122"/>
              </a:rPr>
              <a:t>企业移动云开发</a:t>
            </a:r>
          </a:p>
        </p:txBody>
      </p:sp>
      <p:sp>
        <p:nvSpPr>
          <p:cNvPr id="16390" name="文本框 11"/>
          <p:cNvSpPr txBox="1">
            <a:spLocks noChangeArrowheads="1"/>
          </p:cNvSpPr>
          <p:nvPr/>
        </p:nvSpPr>
        <p:spPr bwMode="auto">
          <a:xfrm>
            <a:off x="488584" y="2721928"/>
            <a:ext cx="31073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b="1" dirty="0">
                <a:solidFill>
                  <a:srgbClr val="00A5E0"/>
                </a:solidFill>
                <a:latin typeface="微软雅黑" panose="020B0503020204020204" pitchFamily="34" charset="-122"/>
                <a:ea typeface="微软雅黑" panose="020B0503020204020204" pitchFamily="34" charset="-122"/>
              </a:rPr>
              <a:t>组员：王念、容媛、周杰、陈波、于博祥</a:t>
            </a:r>
          </a:p>
        </p:txBody>
      </p:sp>
      <p:sp>
        <p:nvSpPr>
          <p:cNvPr id="16391" name="文本框 12"/>
          <p:cNvSpPr txBox="1">
            <a:spLocks noChangeArrowheads="1"/>
          </p:cNvSpPr>
          <p:nvPr/>
        </p:nvSpPr>
        <p:spPr bwMode="auto">
          <a:xfrm>
            <a:off x="488584" y="3851967"/>
            <a:ext cx="35484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b="1" dirty="0">
                <a:solidFill>
                  <a:srgbClr val="00A5E0"/>
                </a:solidFill>
                <a:latin typeface="微软雅黑" panose="020B0503020204020204" pitchFamily="34" charset="-122"/>
                <a:ea typeface="微软雅黑" panose="020B0503020204020204" pitchFamily="34" charset="-122"/>
              </a:rPr>
              <a:t>汇报日期：</a:t>
            </a:r>
            <a:r>
              <a:rPr lang="en-US" altLang="zh-CN" sz="2000" b="1" dirty="0">
                <a:solidFill>
                  <a:srgbClr val="00A5E0"/>
                </a:solidFill>
                <a:latin typeface="微软雅黑" panose="020B0503020204020204" pitchFamily="34" charset="-122"/>
                <a:ea typeface="微软雅黑" panose="020B0503020204020204" pitchFamily="34" charset="-122"/>
              </a:rPr>
              <a:t>2019</a:t>
            </a:r>
            <a:r>
              <a:rPr lang="zh-CN" altLang="en-US" sz="2000" b="1" dirty="0">
                <a:solidFill>
                  <a:srgbClr val="00A5E0"/>
                </a:solidFill>
                <a:latin typeface="微软雅黑" panose="020B0503020204020204" pitchFamily="34" charset="-122"/>
                <a:ea typeface="微软雅黑" panose="020B0503020204020204" pitchFamily="34" charset="-122"/>
              </a:rPr>
              <a:t>年</a:t>
            </a:r>
            <a:r>
              <a:rPr lang="en-US" altLang="zh-CN" sz="2000" b="1" dirty="0">
                <a:solidFill>
                  <a:srgbClr val="00A5E0"/>
                </a:solidFill>
                <a:latin typeface="微软雅黑" panose="020B0503020204020204" pitchFamily="34" charset="-122"/>
                <a:ea typeface="微软雅黑" panose="020B0503020204020204" pitchFamily="34" charset="-122"/>
              </a:rPr>
              <a:t>11</a:t>
            </a:r>
            <a:r>
              <a:rPr lang="zh-CN" altLang="en-US" sz="2000" b="1" dirty="0">
                <a:solidFill>
                  <a:srgbClr val="00A5E0"/>
                </a:solidFill>
                <a:latin typeface="微软雅黑" panose="020B0503020204020204" pitchFamily="34" charset="-122"/>
                <a:ea typeface="微软雅黑" panose="020B0503020204020204" pitchFamily="34" charset="-122"/>
              </a:rPr>
              <a:t>月</a:t>
            </a:r>
            <a:r>
              <a:rPr lang="en-US" altLang="zh-CN" sz="2000" b="1" dirty="0">
                <a:solidFill>
                  <a:srgbClr val="00A5E0"/>
                </a:solidFill>
                <a:latin typeface="微软雅黑" panose="020B0503020204020204" pitchFamily="34" charset="-122"/>
                <a:ea typeface="微软雅黑" panose="020B0503020204020204" pitchFamily="34" charset="-122"/>
              </a:rPr>
              <a:t>17</a:t>
            </a:r>
            <a:r>
              <a:rPr lang="zh-CN" altLang="en-US" sz="2000" b="1" dirty="0">
                <a:solidFill>
                  <a:srgbClr val="00A5E0"/>
                </a:solidFill>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3258880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燕尾形 42"/>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4" name="燕尾形 43"/>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6" name="文本框 8">
            <a:extLst>
              <a:ext uri="{FF2B5EF4-FFF2-40B4-BE49-F238E27FC236}">
                <a16:creationId xmlns:a16="http://schemas.microsoft.com/office/drawing/2014/main" id="{80D3680C-637B-45ED-BFE9-36D35FEEA9E0}"/>
              </a:ext>
            </a:extLst>
          </p:cNvPr>
          <p:cNvSpPr txBox="1">
            <a:spLocks noChangeArrowheads="1"/>
          </p:cNvSpPr>
          <p:nvPr/>
        </p:nvSpPr>
        <p:spPr bwMode="auto">
          <a:xfrm>
            <a:off x="839657" y="282908"/>
            <a:ext cx="25713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项目包截图</a:t>
            </a:r>
          </a:p>
        </p:txBody>
      </p:sp>
      <p:grpSp>
        <p:nvGrpSpPr>
          <p:cNvPr id="7" name="组合 6">
            <a:extLst>
              <a:ext uri="{FF2B5EF4-FFF2-40B4-BE49-F238E27FC236}">
                <a16:creationId xmlns:a16="http://schemas.microsoft.com/office/drawing/2014/main" id="{8F0E3C46-92C5-4500-85AF-F4ED22BDFB4F}"/>
              </a:ext>
            </a:extLst>
          </p:cNvPr>
          <p:cNvGrpSpPr/>
          <p:nvPr/>
        </p:nvGrpSpPr>
        <p:grpSpPr>
          <a:xfrm>
            <a:off x="839657" y="1326602"/>
            <a:ext cx="4443413" cy="4823012"/>
            <a:chOff x="433387" y="1165412"/>
            <a:chExt cx="4867110" cy="5558117"/>
          </a:xfrm>
        </p:grpSpPr>
        <p:sp>
          <p:nvSpPr>
            <p:cNvPr id="5" name="矩形: 圆角 4">
              <a:extLst>
                <a:ext uri="{FF2B5EF4-FFF2-40B4-BE49-F238E27FC236}">
                  <a16:creationId xmlns:a16="http://schemas.microsoft.com/office/drawing/2014/main" id="{C3E6512D-97BB-4CE2-8273-D370170030C9}"/>
                </a:ext>
              </a:extLst>
            </p:cNvPr>
            <p:cNvSpPr/>
            <p:nvPr/>
          </p:nvSpPr>
          <p:spPr bwMode="auto">
            <a:xfrm>
              <a:off x="433387" y="1165412"/>
              <a:ext cx="4867110" cy="5558117"/>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4" name="图片 3">
              <a:extLst>
                <a:ext uri="{FF2B5EF4-FFF2-40B4-BE49-F238E27FC236}">
                  <a16:creationId xmlns:a16="http://schemas.microsoft.com/office/drawing/2014/main" id="{EF697552-DD90-440F-990D-DC198E5F9162}"/>
                </a:ext>
              </a:extLst>
            </p:cNvPr>
            <p:cNvPicPr>
              <a:picLocks noChangeAspect="1"/>
            </p:cNvPicPr>
            <p:nvPr/>
          </p:nvPicPr>
          <p:blipFill>
            <a:blip r:embed="rId2"/>
            <a:stretch>
              <a:fillRect/>
            </a:stretch>
          </p:blipFill>
          <p:spPr>
            <a:xfrm>
              <a:off x="701544" y="1629637"/>
              <a:ext cx="4295775" cy="4841974"/>
            </a:xfrm>
            <a:prstGeom prst="rect">
              <a:avLst/>
            </a:prstGeom>
          </p:spPr>
        </p:pic>
        <p:sp>
          <p:nvSpPr>
            <p:cNvPr id="6" name="矩形 5">
              <a:extLst>
                <a:ext uri="{FF2B5EF4-FFF2-40B4-BE49-F238E27FC236}">
                  <a16:creationId xmlns:a16="http://schemas.microsoft.com/office/drawing/2014/main" id="{FB2FDBD8-EDFD-4B96-9F31-401270936B4B}"/>
                </a:ext>
              </a:extLst>
            </p:cNvPr>
            <p:cNvSpPr/>
            <p:nvPr/>
          </p:nvSpPr>
          <p:spPr bwMode="auto">
            <a:xfrm>
              <a:off x="3411020" y="5880846"/>
              <a:ext cx="1447851" cy="59076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3200" b="0" i="0" u="none" strike="noStrike" cap="none" normalizeH="0" baseline="0" dirty="0">
                  <a:ln>
                    <a:noFill/>
                  </a:ln>
                  <a:solidFill>
                    <a:schemeClr val="tx1"/>
                  </a:solidFill>
                  <a:effectLst/>
                  <a:latin typeface="Calibri" pitchFamily="34" charset="0"/>
                  <a:ea typeface="宋体" pitchFamily="2" charset="-122"/>
                </a:rPr>
                <a:t>前端</a:t>
              </a:r>
            </a:p>
          </p:txBody>
        </p:sp>
      </p:grpSp>
      <p:grpSp>
        <p:nvGrpSpPr>
          <p:cNvPr id="8" name="组合 7">
            <a:extLst>
              <a:ext uri="{FF2B5EF4-FFF2-40B4-BE49-F238E27FC236}">
                <a16:creationId xmlns:a16="http://schemas.microsoft.com/office/drawing/2014/main" id="{680157DA-D925-4098-970E-AD134EE6521A}"/>
              </a:ext>
            </a:extLst>
          </p:cNvPr>
          <p:cNvGrpSpPr/>
          <p:nvPr/>
        </p:nvGrpSpPr>
        <p:grpSpPr>
          <a:xfrm>
            <a:off x="6329082" y="1326602"/>
            <a:ext cx="4443413" cy="4823012"/>
            <a:chOff x="6096000" y="1165412"/>
            <a:chExt cx="4867110" cy="5558117"/>
          </a:xfrm>
        </p:grpSpPr>
        <p:sp>
          <p:nvSpPr>
            <p:cNvPr id="48" name="矩形: 圆角 47">
              <a:extLst>
                <a:ext uri="{FF2B5EF4-FFF2-40B4-BE49-F238E27FC236}">
                  <a16:creationId xmlns:a16="http://schemas.microsoft.com/office/drawing/2014/main" id="{8192865C-DD7E-4A57-9499-8767AB4BC2F2}"/>
                </a:ext>
              </a:extLst>
            </p:cNvPr>
            <p:cNvSpPr/>
            <p:nvPr/>
          </p:nvSpPr>
          <p:spPr bwMode="auto">
            <a:xfrm>
              <a:off x="6096000" y="1165412"/>
              <a:ext cx="4867110" cy="5558117"/>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47" name="图片 46">
              <a:extLst>
                <a:ext uri="{FF2B5EF4-FFF2-40B4-BE49-F238E27FC236}">
                  <a16:creationId xmlns:a16="http://schemas.microsoft.com/office/drawing/2014/main" id="{EE1499E8-CA74-4CB8-8D6D-2AA92201012C}"/>
                </a:ext>
              </a:extLst>
            </p:cNvPr>
            <p:cNvPicPr>
              <a:picLocks noChangeAspect="1"/>
            </p:cNvPicPr>
            <p:nvPr/>
          </p:nvPicPr>
          <p:blipFill>
            <a:blip r:embed="rId3"/>
            <a:stretch>
              <a:fillRect/>
            </a:stretch>
          </p:blipFill>
          <p:spPr>
            <a:xfrm>
              <a:off x="6236520" y="1900517"/>
              <a:ext cx="4556985" cy="3980329"/>
            </a:xfrm>
            <a:prstGeom prst="rect">
              <a:avLst/>
            </a:prstGeom>
          </p:spPr>
        </p:pic>
        <p:sp>
          <p:nvSpPr>
            <p:cNvPr id="49" name="矩形 48">
              <a:extLst>
                <a:ext uri="{FF2B5EF4-FFF2-40B4-BE49-F238E27FC236}">
                  <a16:creationId xmlns:a16="http://schemas.microsoft.com/office/drawing/2014/main" id="{E4D03485-D0B7-4002-B045-5E88DD13F1BB}"/>
                </a:ext>
              </a:extLst>
            </p:cNvPr>
            <p:cNvSpPr/>
            <p:nvPr/>
          </p:nvSpPr>
          <p:spPr bwMode="auto">
            <a:xfrm>
              <a:off x="9121537" y="5880846"/>
              <a:ext cx="1447851" cy="59076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3200" dirty="0">
                  <a:latin typeface="Calibri" pitchFamily="34" charset="0"/>
                  <a:ea typeface="宋体" pitchFamily="2" charset="-122"/>
                </a:rPr>
                <a:t>后</a:t>
              </a:r>
              <a:r>
                <a:rPr kumimoji="0" lang="zh-CN" altLang="en-US" sz="3200" b="0" i="0" u="none" strike="noStrike" cap="none" normalizeH="0" baseline="0" dirty="0">
                  <a:ln>
                    <a:noFill/>
                  </a:ln>
                  <a:solidFill>
                    <a:schemeClr val="tx1"/>
                  </a:solidFill>
                  <a:effectLst/>
                  <a:latin typeface="Calibri" pitchFamily="34" charset="0"/>
                  <a:ea typeface="宋体" pitchFamily="2" charset="-122"/>
                </a:rPr>
                <a:t>端</a:t>
              </a:r>
            </a:p>
          </p:txBody>
        </p:sp>
      </p:grpSp>
    </p:spTree>
    <p:extLst>
      <p:ext uri="{BB962C8B-B14F-4D97-AF65-F5344CB8AC3E}">
        <p14:creationId xmlns:p14="http://schemas.microsoft.com/office/powerpoint/2010/main" val="15063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燕尾形 42"/>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4" name="燕尾形 43"/>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6" name="文本框 8">
            <a:extLst>
              <a:ext uri="{FF2B5EF4-FFF2-40B4-BE49-F238E27FC236}">
                <a16:creationId xmlns:a16="http://schemas.microsoft.com/office/drawing/2014/main" id="{80D3680C-637B-45ED-BFE9-36D35FEEA9E0}"/>
              </a:ext>
            </a:extLst>
          </p:cNvPr>
          <p:cNvSpPr txBox="1">
            <a:spLocks noChangeArrowheads="1"/>
          </p:cNvSpPr>
          <p:nvPr/>
        </p:nvSpPr>
        <p:spPr bwMode="auto">
          <a:xfrm>
            <a:off x="839657" y="282908"/>
            <a:ext cx="25713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应用截图（</a:t>
            </a:r>
            <a:r>
              <a:rPr lang="en-US" altLang="zh-CN" sz="3000" b="1" dirty="0">
                <a:latin typeface="Arial" panose="020B0604020202020204" pitchFamily="34" charset="0"/>
                <a:ea typeface="微软雅黑" panose="020B0503020204020204" pitchFamily="34" charset="-122"/>
                <a:sym typeface="Arial" panose="020B0604020202020204" pitchFamily="34" charset="0"/>
              </a:rPr>
              <a:t>1</a:t>
            </a:r>
            <a:r>
              <a:rPr lang="zh-CN" altLang="en-US" sz="3000" b="1" dirty="0">
                <a:latin typeface="Arial" panose="020B0604020202020204" pitchFamily="34" charset="0"/>
                <a:ea typeface="微软雅黑" panose="020B0503020204020204" pitchFamily="34" charset="-122"/>
                <a:sym typeface="Arial" panose="020B0604020202020204" pitchFamily="34" charset="0"/>
              </a:rPr>
              <a:t>）</a:t>
            </a:r>
          </a:p>
        </p:txBody>
      </p:sp>
      <p:sp>
        <p:nvSpPr>
          <p:cNvPr id="5" name="矩形: 圆角 4">
            <a:extLst>
              <a:ext uri="{FF2B5EF4-FFF2-40B4-BE49-F238E27FC236}">
                <a16:creationId xmlns:a16="http://schemas.microsoft.com/office/drawing/2014/main" id="{C3E6512D-97BB-4CE2-8273-D370170030C9}"/>
              </a:ext>
            </a:extLst>
          </p:cNvPr>
          <p:cNvSpPr/>
          <p:nvPr/>
        </p:nvSpPr>
        <p:spPr bwMode="auto">
          <a:xfrm>
            <a:off x="839657" y="1326602"/>
            <a:ext cx="4443413" cy="482301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8" name="矩形: 圆角 47">
            <a:extLst>
              <a:ext uri="{FF2B5EF4-FFF2-40B4-BE49-F238E27FC236}">
                <a16:creationId xmlns:a16="http://schemas.microsoft.com/office/drawing/2014/main" id="{8192865C-DD7E-4A57-9499-8767AB4BC2F2}"/>
              </a:ext>
            </a:extLst>
          </p:cNvPr>
          <p:cNvSpPr/>
          <p:nvPr/>
        </p:nvSpPr>
        <p:spPr bwMode="auto">
          <a:xfrm>
            <a:off x="6329082" y="1326602"/>
            <a:ext cx="4443413" cy="482301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3" name="图片 2">
            <a:extLst>
              <a:ext uri="{FF2B5EF4-FFF2-40B4-BE49-F238E27FC236}">
                <a16:creationId xmlns:a16="http://schemas.microsoft.com/office/drawing/2014/main" id="{50AA1D0F-56CB-43DE-A01A-5D3221C539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4933" y="1582096"/>
            <a:ext cx="2425514" cy="4312024"/>
          </a:xfrm>
          <a:prstGeom prst="rect">
            <a:avLst/>
          </a:prstGeom>
        </p:spPr>
      </p:pic>
      <p:sp>
        <p:nvSpPr>
          <p:cNvPr id="6" name="矩形 5">
            <a:extLst>
              <a:ext uri="{FF2B5EF4-FFF2-40B4-BE49-F238E27FC236}">
                <a16:creationId xmlns:a16="http://schemas.microsoft.com/office/drawing/2014/main" id="{FB2FDBD8-EDFD-4B96-9F31-401270936B4B}"/>
              </a:ext>
            </a:extLst>
          </p:cNvPr>
          <p:cNvSpPr/>
          <p:nvPr/>
        </p:nvSpPr>
        <p:spPr bwMode="auto">
          <a:xfrm>
            <a:off x="3558078" y="5418383"/>
            <a:ext cx="1321811" cy="5126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3200" dirty="0">
                <a:latin typeface="Calibri" pitchFamily="34" charset="0"/>
                <a:ea typeface="宋体" pitchFamily="2" charset="-122"/>
              </a:rPr>
              <a:t>菜单</a:t>
            </a:r>
            <a:endParaRPr kumimoji="0" lang="zh-CN" altLang="en-US" sz="3200" b="0" i="0" u="none" strike="noStrike" cap="none" normalizeH="0" baseline="0" dirty="0">
              <a:ln>
                <a:noFill/>
              </a:ln>
              <a:solidFill>
                <a:schemeClr val="tx1"/>
              </a:solidFill>
              <a:effectLst/>
              <a:latin typeface="Calibri" pitchFamily="34" charset="0"/>
              <a:ea typeface="宋体" pitchFamily="2" charset="-122"/>
            </a:endParaRPr>
          </a:p>
        </p:txBody>
      </p:sp>
      <p:pic>
        <p:nvPicPr>
          <p:cNvPr id="10" name="图片 9">
            <a:extLst>
              <a:ext uri="{FF2B5EF4-FFF2-40B4-BE49-F238E27FC236}">
                <a16:creationId xmlns:a16="http://schemas.microsoft.com/office/drawing/2014/main" id="{549D4691-266E-406B-80F0-107C404FF9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5863" y="1582096"/>
            <a:ext cx="2425514" cy="4312025"/>
          </a:xfrm>
          <a:prstGeom prst="rect">
            <a:avLst/>
          </a:prstGeom>
        </p:spPr>
      </p:pic>
      <p:sp>
        <p:nvSpPr>
          <p:cNvPr id="49" name="矩形 48">
            <a:extLst>
              <a:ext uri="{FF2B5EF4-FFF2-40B4-BE49-F238E27FC236}">
                <a16:creationId xmlns:a16="http://schemas.microsoft.com/office/drawing/2014/main" id="{E4D03485-D0B7-4002-B045-5E88DD13F1BB}"/>
              </a:ext>
            </a:extLst>
          </p:cNvPr>
          <p:cNvSpPr/>
          <p:nvPr/>
        </p:nvSpPr>
        <p:spPr bwMode="auto">
          <a:xfrm>
            <a:off x="9091237" y="5418383"/>
            <a:ext cx="1321811" cy="5126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2800" b="0" i="0" u="none" strike="noStrike" cap="none" normalizeH="0" baseline="0" dirty="0">
                <a:ln>
                  <a:noFill/>
                </a:ln>
                <a:solidFill>
                  <a:schemeClr val="tx1"/>
                </a:solidFill>
                <a:effectLst/>
                <a:latin typeface="Calibri" pitchFamily="34" charset="0"/>
                <a:ea typeface="宋体" pitchFamily="2" charset="-122"/>
              </a:rPr>
              <a:t>人脸库</a:t>
            </a:r>
          </a:p>
        </p:txBody>
      </p:sp>
    </p:spTree>
    <p:extLst>
      <p:ext uri="{BB962C8B-B14F-4D97-AF65-F5344CB8AC3E}">
        <p14:creationId xmlns:p14="http://schemas.microsoft.com/office/powerpoint/2010/main" val="73059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燕尾形 42"/>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4" name="燕尾形 43"/>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6" name="文本框 8">
            <a:extLst>
              <a:ext uri="{FF2B5EF4-FFF2-40B4-BE49-F238E27FC236}">
                <a16:creationId xmlns:a16="http://schemas.microsoft.com/office/drawing/2014/main" id="{80D3680C-637B-45ED-BFE9-36D35FEEA9E0}"/>
              </a:ext>
            </a:extLst>
          </p:cNvPr>
          <p:cNvSpPr txBox="1">
            <a:spLocks noChangeArrowheads="1"/>
          </p:cNvSpPr>
          <p:nvPr/>
        </p:nvSpPr>
        <p:spPr bwMode="auto">
          <a:xfrm>
            <a:off x="839657" y="282908"/>
            <a:ext cx="25713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应用截图（</a:t>
            </a:r>
            <a:r>
              <a:rPr lang="en-US" altLang="zh-CN" sz="3000" b="1" dirty="0">
                <a:latin typeface="Arial" panose="020B0604020202020204" pitchFamily="34" charset="0"/>
                <a:ea typeface="微软雅黑" panose="020B0503020204020204" pitchFamily="34" charset="-122"/>
                <a:sym typeface="Arial" panose="020B0604020202020204" pitchFamily="34" charset="0"/>
              </a:rPr>
              <a:t>2</a:t>
            </a:r>
            <a:r>
              <a:rPr lang="zh-CN" altLang="en-US" sz="3000" b="1" dirty="0">
                <a:latin typeface="Arial" panose="020B0604020202020204" pitchFamily="34" charset="0"/>
                <a:ea typeface="微软雅黑" panose="020B0503020204020204" pitchFamily="34" charset="-122"/>
                <a:sym typeface="Arial" panose="020B0604020202020204" pitchFamily="34" charset="0"/>
              </a:rPr>
              <a:t>）</a:t>
            </a:r>
          </a:p>
        </p:txBody>
      </p:sp>
      <p:sp>
        <p:nvSpPr>
          <p:cNvPr id="5" name="矩形: 圆角 4">
            <a:extLst>
              <a:ext uri="{FF2B5EF4-FFF2-40B4-BE49-F238E27FC236}">
                <a16:creationId xmlns:a16="http://schemas.microsoft.com/office/drawing/2014/main" id="{C3E6512D-97BB-4CE2-8273-D370170030C9}"/>
              </a:ext>
            </a:extLst>
          </p:cNvPr>
          <p:cNvSpPr/>
          <p:nvPr/>
        </p:nvSpPr>
        <p:spPr bwMode="auto">
          <a:xfrm>
            <a:off x="839657" y="1326602"/>
            <a:ext cx="4443413" cy="482301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8" name="矩形: 圆角 47">
            <a:extLst>
              <a:ext uri="{FF2B5EF4-FFF2-40B4-BE49-F238E27FC236}">
                <a16:creationId xmlns:a16="http://schemas.microsoft.com/office/drawing/2014/main" id="{8192865C-DD7E-4A57-9499-8767AB4BC2F2}"/>
              </a:ext>
            </a:extLst>
          </p:cNvPr>
          <p:cNvSpPr/>
          <p:nvPr/>
        </p:nvSpPr>
        <p:spPr bwMode="auto">
          <a:xfrm>
            <a:off x="6329082" y="1326602"/>
            <a:ext cx="4443413" cy="482301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4" name="图片 3">
            <a:extLst>
              <a:ext uri="{FF2B5EF4-FFF2-40B4-BE49-F238E27FC236}">
                <a16:creationId xmlns:a16="http://schemas.microsoft.com/office/drawing/2014/main" id="{0F2CEED4-9B4F-4DFA-832A-751EDA74F3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9794" y="1716816"/>
            <a:ext cx="2273954" cy="4042584"/>
          </a:xfrm>
          <a:prstGeom prst="rect">
            <a:avLst/>
          </a:prstGeom>
        </p:spPr>
      </p:pic>
      <p:sp>
        <p:nvSpPr>
          <p:cNvPr id="6" name="矩形 5">
            <a:extLst>
              <a:ext uri="{FF2B5EF4-FFF2-40B4-BE49-F238E27FC236}">
                <a16:creationId xmlns:a16="http://schemas.microsoft.com/office/drawing/2014/main" id="{FB2FDBD8-EDFD-4B96-9F31-401270936B4B}"/>
              </a:ext>
            </a:extLst>
          </p:cNvPr>
          <p:cNvSpPr/>
          <p:nvPr/>
        </p:nvSpPr>
        <p:spPr bwMode="auto">
          <a:xfrm>
            <a:off x="3648007" y="5418383"/>
            <a:ext cx="1321811" cy="5126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2400" dirty="0">
                <a:latin typeface="Calibri" pitchFamily="34" charset="0"/>
                <a:ea typeface="宋体" pitchFamily="2" charset="-122"/>
              </a:rPr>
              <a:t>上传</a:t>
            </a:r>
            <a:endParaRPr kumimoji="0" lang="zh-CN" altLang="en-US" sz="2400" b="0" i="0" u="none" strike="noStrike" cap="none" normalizeH="0" baseline="0" dirty="0">
              <a:ln>
                <a:noFill/>
              </a:ln>
              <a:solidFill>
                <a:schemeClr val="tx1"/>
              </a:solidFill>
              <a:effectLst/>
              <a:latin typeface="Calibri" pitchFamily="34" charset="0"/>
              <a:ea typeface="宋体" pitchFamily="2" charset="-122"/>
            </a:endParaRPr>
          </a:p>
        </p:txBody>
      </p:sp>
      <p:pic>
        <p:nvPicPr>
          <p:cNvPr id="8" name="图片 7">
            <a:extLst>
              <a:ext uri="{FF2B5EF4-FFF2-40B4-BE49-F238E27FC236}">
                <a16:creationId xmlns:a16="http://schemas.microsoft.com/office/drawing/2014/main" id="{B5579E97-2E17-43B2-BE90-A6B237812D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6774" y="1715960"/>
            <a:ext cx="2370968" cy="4215055"/>
          </a:xfrm>
          <a:prstGeom prst="rect">
            <a:avLst/>
          </a:prstGeom>
        </p:spPr>
      </p:pic>
      <p:sp>
        <p:nvSpPr>
          <p:cNvPr id="49" name="矩形 48">
            <a:extLst>
              <a:ext uri="{FF2B5EF4-FFF2-40B4-BE49-F238E27FC236}">
                <a16:creationId xmlns:a16="http://schemas.microsoft.com/office/drawing/2014/main" id="{E4D03485-D0B7-4002-B045-5E88DD13F1BB}"/>
              </a:ext>
            </a:extLst>
          </p:cNvPr>
          <p:cNvSpPr/>
          <p:nvPr/>
        </p:nvSpPr>
        <p:spPr bwMode="auto">
          <a:xfrm>
            <a:off x="9091237" y="5418383"/>
            <a:ext cx="1321811" cy="5126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2000" dirty="0">
                <a:latin typeface="Calibri" pitchFamily="34" charset="0"/>
                <a:ea typeface="宋体" pitchFamily="2" charset="-122"/>
              </a:rPr>
              <a:t>人脸检测</a:t>
            </a:r>
            <a:endParaRPr kumimoji="0" lang="zh-CN" altLang="en-US" sz="2000" b="0" i="0" u="none" strike="noStrike" cap="none" normalizeH="0" baseline="0" dirty="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1541972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燕尾形 42"/>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4" name="燕尾形 43"/>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6" name="文本框 8">
            <a:extLst>
              <a:ext uri="{FF2B5EF4-FFF2-40B4-BE49-F238E27FC236}">
                <a16:creationId xmlns:a16="http://schemas.microsoft.com/office/drawing/2014/main" id="{80D3680C-637B-45ED-BFE9-36D35FEEA9E0}"/>
              </a:ext>
            </a:extLst>
          </p:cNvPr>
          <p:cNvSpPr txBox="1">
            <a:spLocks noChangeArrowheads="1"/>
          </p:cNvSpPr>
          <p:nvPr/>
        </p:nvSpPr>
        <p:spPr bwMode="auto">
          <a:xfrm>
            <a:off x="839657" y="282908"/>
            <a:ext cx="25713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应用截图（</a:t>
            </a:r>
            <a:r>
              <a:rPr lang="en-US" altLang="zh-CN" sz="3000" b="1" dirty="0">
                <a:latin typeface="Arial" panose="020B0604020202020204" pitchFamily="34" charset="0"/>
                <a:ea typeface="微软雅黑" panose="020B0503020204020204" pitchFamily="34" charset="-122"/>
                <a:sym typeface="Arial" panose="020B0604020202020204" pitchFamily="34" charset="0"/>
              </a:rPr>
              <a:t>3</a:t>
            </a:r>
            <a:r>
              <a:rPr lang="zh-CN" altLang="en-US" sz="3000" b="1">
                <a:latin typeface="Arial" panose="020B0604020202020204" pitchFamily="34" charset="0"/>
                <a:ea typeface="微软雅黑" panose="020B0503020204020204" pitchFamily="34" charset="-122"/>
                <a:sym typeface="Arial" panose="020B0604020202020204" pitchFamily="34" charset="0"/>
              </a:rPr>
              <a:t>）</a:t>
            </a:r>
            <a:endParaRPr lang="zh-CN" altLang="en-US" sz="3000" b="1" dirty="0">
              <a:latin typeface="Arial" panose="020B0604020202020204" pitchFamily="34" charset="0"/>
              <a:ea typeface="微软雅黑" panose="020B0503020204020204" pitchFamily="34" charset="-122"/>
              <a:sym typeface="Arial" panose="020B0604020202020204" pitchFamily="34" charset="0"/>
            </a:endParaRPr>
          </a:p>
        </p:txBody>
      </p:sp>
      <p:sp>
        <p:nvSpPr>
          <p:cNvPr id="5" name="矩形: 圆角 4">
            <a:extLst>
              <a:ext uri="{FF2B5EF4-FFF2-40B4-BE49-F238E27FC236}">
                <a16:creationId xmlns:a16="http://schemas.microsoft.com/office/drawing/2014/main" id="{C3E6512D-97BB-4CE2-8273-D370170030C9}"/>
              </a:ext>
            </a:extLst>
          </p:cNvPr>
          <p:cNvSpPr/>
          <p:nvPr/>
        </p:nvSpPr>
        <p:spPr bwMode="auto">
          <a:xfrm>
            <a:off x="839657" y="1326602"/>
            <a:ext cx="4443413" cy="482301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8" name="矩形: 圆角 47">
            <a:extLst>
              <a:ext uri="{FF2B5EF4-FFF2-40B4-BE49-F238E27FC236}">
                <a16:creationId xmlns:a16="http://schemas.microsoft.com/office/drawing/2014/main" id="{8192865C-DD7E-4A57-9499-8767AB4BC2F2}"/>
              </a:ext>
            </a:extLst>
          </p:cNvPr>
          <p:cNvSpPr/>
          <p:nvPr/>
        </p:nvSpPr>
        <p:spPr bwMode="auto">
          <a:xfrm>
            <a:off x="6329082" y="1326602"/>
            <a:ext cx="4443413" cy="482301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3" name="图片 2">
            <a:extLst>
              <a:ext uri="{FF2B5EF4-FFF2-40B4-BE49-F238E27FC236}">
                <a16:creationId xmlns:a16="http://schemas.microsoft.com/office/drawing/2014/main" id="{A6E315F5-DD78-4EF8-A0E5-1319065ADE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952" y="1641426"/>
            <a:ext cx="2358767" cy="4193364"/>
          </a:xfrm>
          <a:prstGeom prst="rect">
            <a:avLst/>
          </a:prstGeom>
        </p:spPr>
      </p:pic>
      <p:sp>
        <p:nvSpPr>
          <p:cNvPr id="6" name="矩形 5">
            <a:extLst>
              <a:ext uri="{FF2B5EF4-FFF2-40B4-BE49-F238E27FC236}">
                <a16:creationId xmlns:a16="http://schemas.microsoft.com/office/drawing/2014/main" id="{FB2FDBD8-EDFD-4B96-9F31-401270936B4B}"/>
              </a:ext>
            </a:extLst>
          </p:cNvPr>
          <p:cNvSpPr/>
          <p:nvPr/>
        </p:nvSpPr>
        <p:spPr bwMode="auto">
          <a:xfrm>
            <a:off x="5165067" y="6108022"/>
            <a:ext cx="1309417" cy="48969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2000" dirty="0">
                <a:latin typeface="Calibri" pitchFamily="34" charset="0"/>
                <a:ea typeface="宋体" pitchFamily="2" charset="-122"/>
              </a:rPr>
              <a:t>颜值检测</a:t>
            </a:r>
            <a:endParaRPr kumimoji="0" lang="zh-CN" altLang="en-US" sz="2000" b="0" i="0" u="none" strike="noStrike" cap="none" normalizeH="0" baseline="0" dirty="0">
              <a:ln>
                <a:noFill/>
              </a:ln>
              <a:solidFill>
                <a:schemeClr val="tx1"/>
              </a:solidFill>
              <a:effectLst/>
              <a:latin typeface="Calibri" pitchFamily="34" charset="0"/>
              <a:ea typeface="宋体" pitchFamily="2" charset="-122"/>
            </a:endParaRPr>
          </a:p>
        </p:txBody>
      </p:sp>
      <p:pic>
        <p:nvPicPr>
          <p:cNvPr id="9" name="图片 8">
            <a:extLst>
              <a:ext uri="{FF2B5EF4-FFF2-40B4-BE49-F238E27FC236}">
                <a16:creationId xmlns:a16="http://schemas.microsoft.com/office/drawing/2014/main" id="{EF2842A4-BED9-41AE-A669-04122306B3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5403" y="1641426"/>
            <a:ext cx="2358767" cy="4193364"/>
          </a:xfrm>
          <a:prstGeom prst="rect">
            <a:avLst/>
          </a:prstGeom>
        </p:spPr>
      </p:pic>
      <p:sp>
        <p:nvSpPr>
          <p:cNvPr id="10" name="星形: 八角 9">
            <a:extLst>
              <a:ext uri="{FF2B5EF4-FFF2-40B4-BE49-F238E27FC236}">
                <a16:creationId xmlns:a16="http://schemas.microsoft.com/office/drawing/2014/main" id="{D7F3BF39-F39C-4169-A117-6C101B665B98}"/>
              </a:ext>
            </a:extLst>
          </p:cNvPr>
          <p:cNvSpPr/>
          <p:nvPr/>
        </p:nvSpPr>
        <p:spPr bwMode="auto">
          <a:xfrm>
            <a:off x="4456418" y="1123346"/>
            <a:ext cx="1089061" cy="934949"/>
          </a:xfrm>
          <a:prstGeom prst="star8">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b="1" i="0" strike="noStrike" normalizeH="0" baseline="0" dirty="0">
              <a:ln w="22225">
                <a:solidFill>
                  <a:schemeClr val="accent2"/>
                </a:solidFill>
                <a:prstDash val="solid"/>
              </a:ln>
              <a:solidFill>
                <a:schemeClr val="accent2">
                  <a:lumMod val="40000"/>
                  <a:lumOff val="60000"/>
                </a:schemeClr>
              </a:solidFill>
              <a:latin typeface="Calibri" pitchFamily="34" charset="0"/>
              <a:ea typeface="宋体" pitchFamily="2" charset="-122"/>
            </a:endParaRPr>
          </a:p>
        </p:txBody>
      </p:sp>
      <p:sp>
        <p:nvSpPr>
          <p:cNvPr id="11" name="文本框 10">
            <a:extLst>
              <a:ext uri="{FF2B5EF4-FFF2-40B4-BE49-F238E27FC236}">
                <a16:creationId xmlns:a16="http://schemas.microsoft.com/office/drawing/2014/main" id="{DBF945ED-BF9D-4FE3-956A-779B1E999C9F}"/>
              </a:ext>
            </a:extLst>
          </p:cNvPr>
          <p:cNvSpPr txBox="1"/>
          <p:nvPr/>
        </p:nvSpPr>
        <p:spPr>
          <a:xfrm>
            <a:off x="4624643" y="1406154"/>
            <a:ext cx="920836" cy="369332"/>
          </a:xfrm>
          <a:prstGeom prst="rect">
            <a:avLst/>
          </a:prstGeom>
          <a:noFill/>
        </p:spPr>
        <p:txBody>
          <a:bodyPr wrap="square" rtlCol="0">
            <a:spAutoFit/>
          </a:bodyPr>
          <a:lstStyle/>
          <a:p>
            <a:r>
              <a:rPr lang="en-US" altLang="zh-CN"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61.82</a:t>
            </a:r>
            <a:endParaRPr lang="zh-CN" altLang="en-US" dirty="0">
              <a:effectLst>
                <a:outerShdw blurRad="38100" dist="38100" dir="2700000" algn="tl">
                  <a:srgbClr val="000000">
                    <a:alpha val="43137"/>
                  </a:srgbClr>
                </a:outerShdw>
              </a:effectLst>
              <a:latin typeface="MV Boli" panose="02000500030200090000" pitchFamily="2" charset="0"/>
              <a:cs typeface="MV Boli" panose="02000500030200090000" pitchFamily="2" charset="0"/>
            </a:endParaRPr>
          </a:p>
        </p:txBody>
      </p:sp>
      <p:sp>
        <p:nvSpPr>
          <p:cNvPr id="17" name="星形: 八角 16">
            <a:extLst>
              <a:ext uri="{FF2B5EF4-FFF2-40B4-BE49-F238E27FC236}">
                <a16:creationId xmlns:a16="http://schemas.microsoft.com/office/drawing/2014/main" id="{80D7046A-FDDB-4572-B933-A457A724B2C5}"/>
              </a:ext>
            </a:extLst>
          </p:cNvPr>
          <p:cNvSpPr/>
          <p:nvPr/>
        </p:nvSpPr>
        <p:spPr bwMode="auto">
          <a:xfrm>
            <a:off x="9971928" y="1123346"/>
            <a:ext cx="1089061" cy="934949"/>
          </a:xfrm>
          <a:prstGeom prst="star8">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b="1" i="0" strike="noStrike" normalizeH="0" baseline="0" dirty="0">
              <a:ln w="22225">
                <a:solidFill>
                  <a:schemeClr val="accent2"/>
                </a:solidFill>
                <a:prstDash val="solid"/>
              </a:ln>
              <a:solidFill>
                <a:schemeClr val="accent2">
                  <a:lumMod val="40000"/>
                  <a:lumOff val="60000"/>
                </a:schemeClr>
              </a:solidFill>
              <a:latin typeface="Calibri" pitchFamily="34" charset="0"/>
              <a:ea typeface="宋体" pitchFamily="2" charset="-122"/>
            </a:endParaRPr>
          </a:p>
        </p:txBody>
      </p:sp>
      <p:sp>
        <p:nvSpPr>
          <p:cNvPr id="18" name="文本框 17">
            <a:extLst>
              <a:ext uri="{FF2B5EF4-FFF2-40B4-BE49-F238E27FC236}">
                <a16:creationId xmlns:a16="http://schemas.microsoft.com/office/drawing/2014/main" id="{6CB06FE6-559F-40A9-B508-293DFE3A0176}"/>
              </a:ext>
            </a:extLst>
          </p:cNvPr>
          <p:cNvSpPr txBox="1"/>
          <p:nvPr/>
        </p:nvSpPr>
        <p:spPr>
          <a:xfrm>
            <a:off x="10056040" y="1406154"/>
            <a:ext cx="920836" cy="369332"/>
          </a:xfrm>
          <a:prstGeom prst="rect">
            <a:avLst/>
          </a:prstGeom>
          <a:noFill/>
        </p:spPr>
        <p:txBody>
          <a:bodyPr wrap="square" rtlCol="0">
            <a:spAutoFit/>
          </a:bodyPr>
          <a:lstStyle/>
          <a:p>
            <a:r>
              <a:rPr lang="en-US" altLang="zh-CN"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46.19</a:t>
            </a:r>
            <a:endParaRPr lang="zh-CN" altLang="en-US" dirty="0">
              <a:effectLst>
                <a:outerShdw blurRad="38100" dist="38100" dir="2700000" algn="tl">
                  <a:srgbClr val="000000">
                    <a:alpha val="43137"/>
                  </a:srgbClr>
                </a:outerShdw>
              </a:effectLst>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1769230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菱形 2"/>
          <p:cNvSpPr>
            <a:spLocks noChangeArrowheads="1"/>
          </p:cNvSpPr>
          <p:nvPr/>
        </p:nvSpPr>
        <p:spPr bwMode="auto">
          <a:xfrm>
            <a:off x="1833563" y="2414588"/>
            <a:ext cx="2800350" cy="2801937"/>
          </a:xfrm>
          <a:prstGeom prst="diamond">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8435" name="直接连接符 4"/>
          <p:cNvCxnSpPr>
            <a:cxnSpLocks noChangeShapeType="1"/>
          </p:cNvCxnSpPr>
          <p:nvPr/>
        </p:nvCxnSpPr>
        <p:spPr bwMode="auto">
          <a:xfrm>
            <a:off x="2828925" y="1625600"/>
            <a:ext cx="1355725" cy="1357313"/>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8436" name="直接连接符 5"/>
          <p:cNvCxnSpPr>
            <a:cxnSpLocks noChangeShapeType="1"/>
          </p:cNvCxnSpPr>
          <p:nvPr/>
        </p:nvCxnSpPr>
        <p:spPr bwMode="auto">
          <a:xfrm flipH="1">
            <a:off x="1639888" y="2030413"/>
            <a:ext cx="1581150" cy="1581150"/>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8437" name="直接连接符 6"/>
          <p:cNvCxnSpPr>
            <a:cxnSpLocks noChangeShapeType="1"/>
          </p:cNvCxnSpPr>
          <p:nvPr/>
        </p:nvCxnSpPr>
        <p:spPr bwMode="auto">
          <a:xfrm flipV="1">
            <a:off x="2436813" y="3349625"/>
            <a:ext cx="2654300" cy="2655888"/>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18438" name="平行四边形 7"/>
          <p:cNvSpPr>
            <a:spLocks noChangeArrowheads="1"/>
          </p:cNvSpPr>
          <p:nvPr/>
        </p:nvSpPr>
        <p:spPr bwMode="auto">
          <a:xfrm>
            <a:off x="3233738" y="4379913"/>
            <a:ext cx="7459662" cy="503237"/>
          </a:xfrm>
          <a:prstGeom prst="parallelogram">
            <a:avLst>
              <a:gd name="adj" fmla="val 96077"/>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439" name="文本框 8"/>
          <p:cNvSpPr txBox="1">
            <a:spLocks noChangeArrowheads="1"/>
          </p:cNvSpPr>
          <p:nvPr/>
        </p:nvSpPr>
        <p:spPr bwMode="auto">
          <a:xfrm>
            <a:off x="5237163" y="2984559"/>
            <a:ext cx="38716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800" b="1" dirty="0">
                <a:latin typeface="Arial" panose="020B0604020202020204" pitchFamily="34" charset="0"/>
                <a:ea typeface="微软雅黑" panose="020B0503020204020204" pitchFamily="34" charset="-122"/>
                <a:sym typeface="Arial" panose="020B0604020202020204" pitchFamily="34" charset="0"/>
              </a:rPr>
              <a:t>不足与改进</a:t>
            </a:r>
          </a:p>
        </p:txBody>
      </p:sp>
      <p:sp>
        <p:nvSpPr>
          <p:cNvPr id="18443" name="文本框 3"/>
          <p:cNvSpPr txBox="1">
            <a:spLocks noChangeArrowheads="1"/>
          </p:cNvSpPr>
          <p:nvPr/>
        </p:nvSpPr>
        <p:spPr bwMode="auto">
          <a:xfrm>
            <a:off x="2801938" y="2982913"/>
            <a:ext cx="79851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8800" b="1" dirty="0">
                <a:solidFill>
                  <a:schemeClr val="bg1"/>
                </a:solidFill>
                <a:latin typeface="微软雅黑" panose="020B0503020204020204" pitchFamily="34" charset="-122"/>
                <a:ea typeface="微软雅黑" panose="020B0503020204020204" pitchFamily="34" charset="-122"/>
              </a:rPr>
              <a:t>4</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5539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58"/>
          <p:cNvGrpSpPr/>
          <p:nvPr/>
        </p:nvGrpSpPr>
        <p:grpSpPr>
          <a:xfrm>
            <a:off x="711496" y="1902110"/>
            <a:ext cx="1574714" cy="1393015"/>
            <a:chOff x="533400" y="1426519"/>
            <a:chExt cx="1181100" cy="1044819"/>
          </a:xfrm>
          <a:solidFill>
            <a:srgbClr val="00A5E0"/>
          </a:solidFill>
        </p:grpSpPr>
        <p:sp>
          <p:nvSpPr>
            <p:cNvPr id="45" name="Freeform 4"/>
            <p:cNvSpPr/>
            <p:nvPr/>
          </p:nvSpPr>
          <p:spPr bwMode="auto">
            <a:xfrm>
              <a:off x="533400" y="1426519"/>
              <a:ext cx="1181100" cy="317989"/>
            </a:xfrm>
            <a:custGeom>
              <a:avLst/>
              <a:gdLst>
                <a:gd name="connsiteX0" fmla="*/ 0 w 1981200"/>
                <a:gd name="connsiteY0" fmla="*/ 0 h 533400"/>
                <a:gd name="connsiteX1" fmla="*/ 19812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 name="connsiteX0" fmla="*/ 0 w 1981200"/>
                <a:gd name="connsiteY0" fmla="*/ 0 h 533400"/>
                <a:gd name="connsiteX1" fmla="*/ 16764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 name="connsiteX0" fmla="*/ 0 w 1981200"/>
                <a:gd name="connsiteY0" fmla="*/ 0 h 533400"/>
                <a:gd name="connsiteX1" fmla="*/ 16002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200" h="533400">
                  <a:moveTo>
                    <a:pt x="0" y="0"/>
                  </a:moveTo>
                  <a:lnTo>
                    <a:pt x="1600200" y="0"/>
                  </a:lnTo>
                  <a:lnTo>
                    <a:pt x="1981200" y="533400"/>
                  </a:lnTo>
                  <a:lnTo>
                    <a:pt x="0" y="533400"/>
                  </a:lnTo>
                  <a:lnTo>
                    <a:pt x="0" y="0"/>
                  </a:lnTo>
                  <a:close/>
                </a:path>
              </a:pathLst>
            </a:custGeom>
            <a:grpFill/>
            <a:ln w="9525">
              <a:noFill/>
              <a:round/>
              <a:headEnd/>
              <a:tailEnd/>
            </a:ln>
          </p:spPr>
          <p:txBody>
            <a:bodyPr vert="horz" wrap="square" lIns="121913" tIns="60956" rIns="121913" bIns="60956" numCol="1" rtlCol="0" anchor="t" anchorCtr="0" compatLnSpc="1">
              <a:prstTxWarp prst="textNoShape">
                <a:avLst/>
              </a:prstTxWarp>
            </a:bodyP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a:ln>
                  <a:noFill/>
                </a:ln>
                <a:solidFill>
                  <a:prstClr val="black"/>
                </a:solidFill>
                <a:effectLst/>
                <a:uLnTx/>
                <a:uFillTx/>
                <a:latin typeface="Arial" panose="020B0604020202020204" pitchFamily="34" charset="0"/>
                <a:sym typeface="Arial" panose="020B0604020202020204" pitchFamily="34" charset="0"/>
              </a:endParaRPr>
            </a:p>
          </p:txBody>
        </p:sp>
        <p:sp>
          <p:nvSpPr>
            <p:cNvPr id="46" name="Freeform 8"/>
            <p:cNvSpPr/>
            <p:nvPr/>
          </p:nvSpPr>
          <p:spPr bwMode="auto">
            <a:xfrm rot="16200000" flipH="1">
              <a:off x="1192090" y="1948929"/>
              <a:ext cx="726831" cy="317988"/>
            </a:xfrm>
            <a:custGeom>
              <a:avLst/>
              <a:gdLst>
                <a:gd name="connsiteX0" fmla="*/ 0 w 1981200"/>
                <a:gd name="connsiteY0" fmla="*/ 0 h 533400"/>
                <a:gd name="connsiteX1" fmla="*/ 19812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 name="connsiteX0" fmla="*/ 0 w 1981200"/>
                <a:gd name="connsiteY0" fmla="*/ 0 h 533400"/>
                <a:gd name="connsiteX1" fmla="*/ 16764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 name="connsiteX0" fmla="*/ 0 w 1981200"/>
                <a:gd name="connsiteY0" fmla="*/ 0 h 533400"/>
                <a:gd name="connsiteX1" fmla="*/ 16002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200" h="533400">
                  <a:moveTo>
                    <a:pt x="0" y="0"/>
                  </a:moveTo>
                  <a:lnTo>
                    <a:pt x="1600200" y="0"/>
                  </a:lnTo>
                  <a:lnTo>
                    <a:pt x="1981200" y="533400"/>
                  </a:lnTo>
                  <a:lnTo>
                    <a:pt x="0" y="533400"/>
                  </a:lnTo>
                  <a:lnTo>
                    <a:pt x="0" y="0"/>
                  </a:lnTo>
                  <a:close/>
                </a:path>
              </a:pathLst>
            </a:custGeom>
            <a:grpFill/>
            <a:ln w="9525">
              <a:noFill/>
              <a:round/>
              <a:headEnd/>
              <a:tailEnd/>
            </a:ln>
          </p:spPr>
          <p:txBody>
            <a:bodyPr vert="horz" wrap="square" lIns="121913" tIns="60956" rIns="121913" bIns="60956" numCol="1" rtlCol="0" anchor="t" anchorCtr="0" compatLnSpc="1">
              <a:prstTxWarp prst="textNoShape">
                <a:avLst/>
              </a:prstTxWarp>
            </a:bodyP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a:ln>
                  <a:noFill/>
                </a:ln>
                <a:solidFill>
                  <a:prstClr val="black"/>
                </a:solidFill>
                <a:effectLst/>
                <a:uLnTx/>
                <a:uFillTx/>
                <a:latin typeface="Arial" panose="020B0604020202020204" pitchFamily="34" charset="0"/>
                <a:sym typeface="Arial" panose="020B0604020202020204" pitchFamily="34" charset="0"/>
              </a:endParaRPr>
            </a:p>
          </p:txBody>
        </p:sp>
      </p:grpSp>
      <p:grpSp>
        <p:nvGrpSpPr>
          <p:cNvPr id="47" name="Group 59"/>
          <p:cNvGrpSpPr/>
          <p:nvPr/>
        </p:nvGrpSpPr>
        <p:grpSpPr>
          <a:xfrm>
            <a:off x="2286209" y="2871165"/>
            <a:ext cx="1574714" cy="1393015"/>
            <a:chOff x="1714500" y="2153350"/>
            <a:chExt cx="1181100" cy="1044819"/>
          </a:xfrm>
        </p:grpSpPr>
        <p:sp>
          <p:nvSpPr>
            <p:cNvPr id="48" name="Freeform 9"/>
            <p:cNvSpPr/>
            <p:nvPr/>
          </p:nvSpPr>
          <p:spPr bwMode="auto">
            <a:xfrm>
              <a:off x="1714500" y="2153350"/>
              <a:ext cx="1181100" cy="317989"/>
            </a:xfrm>
            <a:custGeom>
              <a:avLst/>
              <a:gdLst>
                <a:gd name="connsiteX0" fmla="*/ 0 w 1981200"/>
                <a:gd name="connsiteY0" fmla="*/ 0 h 533400"/>
                <a:gd name="connsiteX1" fmla="*/ 19812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 name="connsiteX0" fmla="*/ 0 w 1981200"/>
                <a:gd name="connsiteY0" fmla="*/ 0 h 533400"/>
                <a:gd name="connsiteX1" fmla="*/ 16764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 name="connsiteX0" fmla="*/ 0 w 1981200"/>
                <a:gd name="connsiteY0" fmla="*/ 0 h 533400"/>
                <a:gd name="connsiteX1" fmla="*/ 16002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200" h="533400">
                  <a:moveTo>
                    <a:pt x="0" y="0"/>
                  </a:moveTo>
                  <a:lnTo>
                    <a:pt x="1600200" y="0"/>
                  </a:lnTo>
                  <a:lnTo>
                    <a:pt x="1981200" y="533400"/>
                  </a:lnTo>
                  <a:lnTo>
                    <a:pt x="0" y="533400"/>
                  </a:lnTo>
                  <a:lnTo>
                    <a:pt x="0" y="0"/>
                  </a:lnTo>
                  <a:close/>
                </a:path>
              </a:pathLst>
            </a:custGeom>
            <a:solidFill>
              <a:srgbClr val="A6A6A6"/>
            </a:solidFill>
            <a:ln w="9525">
              <a:noFill/>
              <a:round/>
              <a:headEnd/>
              <a:tailEnd/>
            </a:ln>
          </p:spPr>
          <p:txBody>
            <a:bodyPr vert="horz" wrap="square" lIns="121913" tIns="60956" rIns="121913" bIns="60956" numCol="1" rtlCol="0" anchor="t" anchorCtr="0" compatLnSpc="1">
              <a:prstTxWarp prst="textNoShape">
                <a:avLst/>
              </a:prstTxWarp>
            </a:bodyP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a:ln>
                  <a:noFill/>
                </a:ln>
                <a:solidFill>
                  <a:prstClr val="black"/>
                </a:solidFill>
                <a:effectLst/>
                <a:uLnTx/>
                <a:uFillTx/>
                <a:latin typeface="Arial" panose="020B0604020202020204" pitchFamily="34" charset="0"/>
                <a:sym typeface="Arial" panose="020B0604020202020204" pitchFamily="34" charset="0"/>
              </a:endParaRPr>
            </a:p>
          </p:txBody>
        </p:sp>
        <p:sp>
          <p:nvSpPr>
            <p:cNvPr id="49" name="Freeform 10"/>
            <p:cNvSpPr/>
            <p:nvPr/>
          </p:nvSpPr>
          <p:spPr bwMode="auto">
            <a:xfrm rot="16200000" flipH="1">
              <a:off x="2373190" y="2675760"/>
              <a:ext cx="726831" cy="317988"/>
            </a:xfrm>
            <a:custGeom>
              <a:avLst/>
              <a:gdLst>
                <a:gd name="connsiteX0" fmla="*/ 0 w 1981200"/>
                <a:gd name="connsiteY0" fmla="*/ 0 h 533400"/>
                <a:gd name="connsiteX1" fmla="*/ 19812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 name="connsiteX0" fmla="*/ 0 w 1981200"/>
                <a:gd name="connsiteY0" fmla="*/ 0 h 533400"/>
                <a:gd name="connsiteX1" fmla="*/ 16764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 name="connsiteX0" fmla="*/ 0 w 1981200"/>
                <a:gd name="connsiteY0" fmla="*/ 0 h 533400"/>
                <a:gd name="connsiteX1" fmla="*/ 16002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200" h="533400">
                  <a:moveTo>
                    <a:pt x="0" y="0"/>
                  </a:moveTo>
                  <a:lnTo>
                    <a:pt x="1600200" y="0"/>
                  </a:lnTo>
                  <a:lnTo>
                    <a:pt x="1981200" y="533400"/>
                  </a:lnTo>
                  <a:lnTo>
                    <a:pt x="0" y="533400"/>
                  </a:lnTo>
                  <a:lnTo>
                    <a:pt x="0" y="0"/>
                  </a:lnTo>
                  <a:close/>
                </a:path>
              </a:pathLst>
            </a:custGeom>
            <a:solidFill>
              <a:srgbClr val="A6A6A6">
                <a:lumMod val="75000"/>
              </a:srgbClr>
            </a:solidFill>
            <a:ln w="9525">
              <a:noFill/>
              <a:round/>
              <a:headEnd/>
              <a:tailEnd/>
            </a:ln>
          </p:spPr>
          <p:txBody>
            <a:bodyPr vert="horz" wrap="square" lIns="121913" tIns="60956" rIns="121913" bIns="60956" numCol="1" rtlCol="0" anchor="t" anchorCtr="0" compatLnSpc="1">
              <a:prstTxWarp prst="textNoShape">
                <a:avLst/>
              </a:prstTxWarp>
            </a:bodyP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a:ln>
                  <a:noFill/>
                </a:ln>
                <a:solidFill>
                  <a:prstClr val="black"/>
                </a:solidFill>
                <a:effectLst/>
                <a:uLnTx/>
                <a:uFillTx/>
                <a:latin typeface="Arial" panose="020B0604020202020204" pitchFamily="34" charset="0"/>
                <a:sym typeface="Arial" panose="020B0604020202020204" pitchFamily="34" charset="0"/>
              </a:endParaRPr>
            </a:p>
          </p:txBody>
        </p:sp>
      </p:grpSp>
      <p:grpSp>
        <p:nvGrpSpPr>
          <p:cNvPr id="50" name="Group 60"/>
          <p:cNvGrpSpPr/>
          <p:nvPr/>
        </p:nvGrpSpPr>
        <p:grpSpPr>
          <a:xfrm>
            <a:off x="3860923" y="3840219"/>
            <a:ext cx="1574714" cy="1393015"/>
            <a:chOff x="2895600" y="2880181"/>
            <a:chExt cx="1181100" cy="1044818"/>
          </a:xfrm>
          <a:solidFill>
            <a:srgbClr val="00A5E0"/>
          </a:solidFill>
        </p:grpSpPr>
        <p:sp>
          <p:nvSpPr>
            <p:cNvPr id="51" name="Freeform 11"/>
            <p:cNvSpPr/>
            <p:nvPr/>
          </p:nvSpPr>
          <p:spPr bwMode="auto">
            <a:xfrm>
              <a:off x="2895600" y="2880181"/>
              <a:ext cx="1181100" cy="317989"/>
            </a:xfrm>
            <a:custGeom>
              <a:avLst/>
              <a:gdLst>
                <a:gd name="connsiteX0" fmla="*/ 0 w 1981200"/>
                <a:gd name="connsiteY0" fmla="*/ 0 h 533400"/>
                <a:gd name="connsiteX1" fmla="*/ 19812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 name="connsiteX0" fmla="*/ 0 w 1981200"/>
                <a:gd name="connsiteY0" fmla="*/ 0 h 533400"/>
                <a:gd name="connsiteX1" fmla="*/ 16764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 name="connsiteX0" fmla="*/ 0 w 1981200"/>
                <a:gd name="connsiteY0" fmla="*/ 0 h 533400"/>
                <a:gd name="connsiteX1" fmla="*/ 16002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200" h="533400">
                  <a:moveTo>
                    <a:pt x="0" y="0"/>
                  </a:moveTo>
                  <a:lnTo>
                    <a:pt x="1600200" y="0"/>
                  </a:lnTo>
                  <a:lnTo>
                    <a:pt x="1981200" y="533400"/>
                  </a:lnTo>
                  <a:lnTo>
                    <a:pt x="0" y="533400"/>
                  </a:lnTo>
                  <a:lnTo>
                    <a:pt x="0" y="0"/>
                  </a:lnTo>
                  <a:close/>
                </a:path>
              </a:pathLst>
            </a:custGeom>
            <a:grpFill/>
            <a:ln w="9525">
              <a:noFill/>
              <a:round/>
              <a:headEnd/>
              <a:tailEnd/>
            </a:ln>
          </p:spPr>
          <p:txBody>
            <a:bodyPr vert="horz" wrap="square" lIns="121913" tIns="60956" rIns="121913" bIns="60956" numCol="1" rtlCol="0" anchor="t" anchorCtr="0" compatLnSpc="1">
              <a:prstTxWarp prst="textNoShape">
                <a:avLst/>
              </a:prstTxWarp>
            </a:bodyP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a:ln>
                  <a:noFill/>
                </a:ln>
                <a:solidFill>
                  <a:prstClr val="black"/>
                </a:solidFill>
                <a:effectLst/>
                <a:uLnTx/>
                <a:uFillTx/>
                <a:latin typeface="Arial" panose="020B0604020202020204" pitchFamily="34" charset="0"/>
                <a:sym typeface="Arial" panose="020B0604020202020204" pitchFamily="34" charset="0"/>
              </a:endParaRPr>
            </a:p>
          </p:txBody>
        </p:sp>
        <p:sp>
          <p:nvSpPr>
            <p:cNvPr id="52" name="Freeform 12"/>
            <p:cNvSpPr/>
            <p:nvPr/>
          </p:nvSpPr>
          <p:spPr bwMode="auto">
            <a:xfrm rot="16200000" flipH="1">
              <a:off x="3554290" y="3402590"/>
              <a:ext cx="726831" cy="317988"/>
            </a:xfrm>
            <a:custGeom>
              <a:avLst/>
              <a:gdLst>
                <a:gd name="connsiteX0" fmla="*/ 0 w 1981200"/>
                <a:gd name="connsiteY0" fmla="*/ 0 h 533400"/>
                <a:gd name="connsiteX1" fmla="*/ 19812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 name="connsiteX0" fmla="*/ 0 w 1981200"/>
                <a:gd name="connsiteY0" fmla="*/ 0 h 533400"/>
                <a:gd name="connsiteX1" fmla="*/ 16764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 name="connsiteX0" fmla="*/ 0 w 1981200"/>
                <a:gd name="connsiteY0" fmla="*/ 0 h 533400"/>
                <a:gd name="connsiteX1" fmla="*/ 16002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200" h="533400">
                  <a:moveTo>
                    <a:pt x="0" y="0"/>
                  </a:moveTo>
                  <a:lnTo>
                    <a:pt x="1600200" y="0"/>
                  </a:lnTo>
                  <a:lnTo>
                    <a:pt x="1981200" y="533400"/>
                  </a:lnTo>
                  <a:lnTo>
                    <a:pt x="0" y="533400"/>
                  </a:lnTo>
                  <a:lnTo>
                    <a:pt x="0" y="0"/>
                  </a:lnTo>
                  <a:close/>
                </a:path>
              </a:pathLst>
            </a:custGeom>
            <a:grpFill/>
            <a:ln w="9525">
              <a:noFill/>
              <a:round/>
              <a:headEnd/>
              <a:tailEnd/>
            </a:ln>
          </p:spPr>
          <p:txBody>
            <a:bodyPr vert="horz" wrap="square" lIns="121913" tIns="60956" rIns="121913" bIns="60956" numCol="1" rtlCol="0" anchor="t" anchorCtr="0" compatLnSpc="1">
              <a:prstTxWarp prst="textNoShape">
                <a:avLst/>
              </a:prstTxWarp>
            </a:bodyP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a:ln>
                  <a:noFill/>
                </a:ln>
                <a:solidFill>
                  <a:prstClr val="black"/>
                </a:solidFill>
                <a:effectLst/>
                <a:uLnTx/>
                <a:uFillTx/>
                <a:latin typeface="Arial" panose="020B0604020202020204" pitchFamily="34" charset="0"/>
                <a:sym typeface="Arial" panose="020B0604020202020204" pitchFamily="34" charset="0"/>
              </a:endParaRPr>
            </a:p>
          </p:txBody>
        </p:sp>
      </p:grpSp>
      <p:grpSp>
        <p:nvGrpSpPr>
          <p:cNvPr id="53" name="Group 61"/>
          <p:cNvGrpSpPr/>
          <p:nvPr/>
        </p:nvGrpSpPr>
        <p:grpSpPr>
          <a:xfrm>
            <a:off x="5435636" y="4809271"/>
            <a:ext cx="1574714" cy="1393014"/>
            <a:chOff x="4076700" y="3607012"/>
            <a:chExt cx="1181100" cy="1044818"/>
          </a:xfrm>
        </p:grpSpPr>
        <p:sp>
          <p:nvSpPr>
            <p:cNvPr id="54" name="Freeform 13"/>
            <p:cNvSpPr/>
            <p:nvPr/>
          </p:nvSpPr>
          <p:spPr bwMode="auto">
            <a:xfrm>
              <a:off x="4076700" y="3607012"/>
              <a:ext cx="1181100" cy="317989"/>
            </a:xfrm>
            <a:custGeom>
              <a:avLst/>
              <a:gdLst>
                <a:gd name="connsiteX0" fmla="*/ 0 w 1981200"/>
                <a:gd name="connsiteY0" fmla="*/ 0 h 533400"/>
                <a:gd name="connsiteX1" fmla="*/ 19812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 name="connsiteX0" fmla="*/ 0 w 1981200"/>
                <a:gd name="connsiteY0" fmla="*/ 0 h 533400"/>
                <a:gd name="connsiteX1" fmla="*/ 16764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 name="connsiteX0" fmla="*/ 0 w 1981200"/>
                <a:gd name="connsiteY0" fmla="*/ 0 h 533400"/>
                <a:gd name="connsiteX1" fmla="*/ 16002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200" h="533400">
                  <a:moveTo>
                    <a:pt x="0" y="0"/>
                  </a:moveTo>
                  <a:lnTo>
                    <a:pt x="1600200" y="0"/>
                  </a:lnTo>
                  <a:lnTo>
                    <a:pt x="1981200" y="533400"/>
                  </a:lnTo>
                  <a:lnTo>
                    <a:pt x="0" y="533400"/>
                  </a:lnTo>
                  <a:lnTo>
                    <a:pt x="0" y="0"/>
                  </a:lnTo>
                  <a:close/>
                </a:path>
              </a:pathLst>
            </a:custGeom>
            <a:solidFill>
              <a:srgbClr val="A6A6A6"/>
            </a:solidFill>
            <a:ln w="9525">
              <a:noFill/>
              <a:round/>
              <a:headEnd/>
              <a:tailEnd/>
            </a:ln>
          </p:spPr>
          <p:txBody>
            <a:bodyPr vert="horz" wrap="square" lIns="121913" tIns="60956" rIns="121913" bIns="60956" numCol="1" rtlCol="0" anchor="t" anchorCtr="0" compatLnSpc="1">
              <a:prstTxWarp prst="textNoShape">
                <a:avLst/>
              </a:prstTxWarp>
            </a:bodyP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a:ln>
                  <a:noFill/>
                </a:ln>
                <a:solidFill>
                  <a:prstClr val="black"/>
                </a:solidFill>
                <a:effectLst/>
                <a:uLnTx/>
                <a:uFillTx/>
                <a:latin typeface="Arial" panose="020B0604020202020204" pitchFamily="34" charset="0"/>
                <a:sym typeface="Arial" panose="020B0604020202020204" pitchFamily="34" charset="0"/>
              </a:endParaRPr>
            </a:p>
          </p:txBody>
        </p:sp>
        <p:sp>
          <p:nvSpPr>
            <p:cNvPr id="55" name="Freeform 14"/>
            <p:cNvSpPr/>
            <p:nvPr/>
          </p:nvSpPr>
          <p:spPr bwMode="auto">
            <a:xfrm rot="16200000" flipH="1">
              <a:off x="4735390" y="4129421"/>
              <a:ext cx="726831" cy="317988"/>
            </a:xfrm>
            <a:custGeom>
              <a:avLst/>
              <a:gdLst>
                <a:gd name="connsiteX0" fmla="*/ 0 w 1981200"/>
                <a:gd name="connsiteY0" fmla="*/ 0 h 533400"/>
                <a:gd name="connsiteX1" fmla="*/ 19812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 name="connsiteX0" fmla="*/ 0 w 1981200"/>
                <a:gd name="connsiteY0" fmla="*/ 0 h 533400"/>
                <a:gd name="connsiteX1" fmla="*/ 16764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 name="connsiteX0" fmla="*/ 0 w 1981200"/>
                <a:gd name="connsiteY0" fmla="*/ 0 h 533400"/>
                <a:gd name="connsiteX1" fmla="*/ 1600200 w 1981200"/>
                <a:gd name="connsiteY1" fmla="*/ 0 h 533400"/>
                <a:gd name="connsiteX2" fmla="*/ 1981200 w 1981200"/>
                <a:gd name="connsiteY2" fmla="*/ 533400 h 533400"/>
                <a:gd name="connsiteX3" fmla="*/ 0 w 1981200"/>
                <a:gd name="connsiteY3" fmla="*/ 533400 h 533400"/>
                <a:gd name="connsiteX4" fmla="*/ 0 w 19812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200" h="533400">
                  <a:moveTo>
                    <a:pt x="0" y="0"/>
                  </a:moveTo>
                  <a:lnTo>
                    <a:pt x="1600200" y="0"/>
                  </a:lnTo>
                  <a:lnTo>
                    <a:pt x="1981200" y="533400"/>
                  </a:lnTo>
                  <a:lnTo>
                    <a:pt x="0" y="533400"/>
                  </a:lnTo>
                  <a:lnTo>
                    <a:pt x="0" y="0"/>
                  </a:lnTo>
                  <a:close/>
                </a:path>
              </a:pathLst>
            </a:custGeom>
            <a:solidFill>
              <a:srgbClr val="A6A6A6">
                <a:lumMod val="75000"/>
              </a:srgbClr>
            </a:solidFill>
            <a:ln w="9525">
              <a:noFill/>
              <a:round/>
              <a:headEnd/>
              <a:tailEnd/>
            </a:ln>
          </p:spPr>
          <p:txBody>
            <a:bodyPr vert="horz" wrap="square" lIns="121913" tIns="60956" rIns="121913" bIns="60956" numCol="1" rtlCol="0" anchor="t" anchorCtr="0" compatLnSpc="1">
              <a:prstTxWarp prst="textNoShape">
                <a:avLst/>
              </a:prstTxWarp>
            </a:bodyP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a:ln>
                  <a:noFill/>
                </a:ln>
                <a:solidFill>
                  <a:prstClr val="black"/>
                </a:solidFill>
                <a:effectLst/>
                <a:uLnTx/>
                <a:uFillTx/>
                <a:latin typeface="Arial" panose="020B0604020202020204" pitchFamily="34" charset="0"/>
                <a:sym typeface="Arial" panose="020B0604020202020204" pitchFamily="34" charset="0"/>
              </a:endParaRPr>
            </a:p>
          </p:txBody>
        </p:sp>
      </p:grpSp>
      <p:sp>
        <p:nvSpPr>
          <p:cNvPr id="56" name="Rectangle 18"/>
          <p:cNvSpPr/>
          <p:nvPr/>
        </p:nvSpPr>
        <p:spPr bwMode="auto">
          <a:xfrm>
            <a:off x="7010349" y="5778328"/>
            <a:ext cx="1625511" cy="423962"/>
          </a:xfrm>
          <a:prstGeom prst="rect">
            <a:avLst/>
          </a:prstGeom>
          <a:solidFill>
            <a:srgbClr val="00A5E0"/>
          </a:solidFill>
          <a:ln w="9525">
            <a:noFill/>
            <a:round/>
            <a:headEnd/>
            <a:tailEnd/>
          </a:ln>
        </p:spPr>
        <p:txBody>
          <a:bodyPr vert="horz" wrap="square" lIns="121913" tIns="60956" rIns="121913" bIns="60956" numCol="1" rtlCol="0" anchor="t" anchorCtr="0" compatLnSpc="1">
            <a:prstTxWarp prst="textNoShape">
              <a:avLst/>
            </a:prstTxWarp>
          </a:bodyP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a:ln>
                <a:noFill/>
              </a:ln>
              <a:solidFill>
                <a:prstClr val="black"/>
              </a:solidFill>
              <a:effectLst/>
              <a:uLnTx/>
              <a:uFillTx/>
              <a:latin typeface="Arial" panose="020B0604020202020204" pitchFamily="34" charset="0"/>
              <a:sym typeface="Arial" panose="020B0604020202020204" pitchFamily="34" charset="0"/>
            </a:endParaRPr>
          </a:p>
        </p:txBody>
      </p:sp>
      <p:sp>
        <p:nvSpPr>
          <p:cNvPr id="62" name="Freeform 245"/>
          <p:cNvSpPr>
            <a:spLocks/>
          </p:cNvSpPr>
          <p:nvPr/>
        </p:nvSpPr>
        <p:spPr bwMode="auto">
          <a:xfrm>
            <a:off x="7467526" y="5103823"/>
            <a:ext cx="542540" cy="54254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rgbClr val="00A5E0"/>
          </a:solidFill>
          <a:ln w="9525">
            <a:noFill/>
            <a:round/>
            <a:headEnd/>
            <a:tailEnd/>
          </a:ln>
        </p:spPr>
        <p:txBody>
          <a:bodyPr vert="horz" wrap="square" lIns="121913" tIns="60956" rIns="121913" bIns="60956" numCol="1" anchor="t" anchorCtr="0" compatLnSpc="1">
            <a:prstTxWarp prst="textNoShape">
              <a:avLst/>
            </a:prstTxWarp>
          </a:bodyP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black"/>
              </a:solidFill>
              <a:effectLst/>
              <a:uLnTx/>
              <a:uFillTx/>
              <a:latin typeface="Arial" panose="020B0604020202020204" pitchFamily="34" charset="0"/>
              <a:sym typeface="Arial" panose="020B0604020202020204" pitchFamily="34" charset="0"/>
            </a:endParaRPr>
          </a:p>
        </p:txBody>
      </p:sp>
      <p:sp>
        <p:nvSpPr>
          <p:cNvPr id="63" name="Freeform 63"/>
          <p:cNvSpPr>
            <a:spLocks noEditPoints="1"/>
          </p:cNvSpPr>
          <p:nvPr/>
        </p:nvSpPr>
        <p:spPr bwMode="auto">
          <a:xfrm>
            <a:off x="2584854" y="2306554"/>
            <a:ext cx="615705" cy="448116"/>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rgbClr val="A6A6A6"/>
          </a:solidFill>
          <a:ln w="9525">
            <a:noFill/>
            <a:round/>
            <a:headEnd/>
            <a:tailEnd/>
          </a:ln>
        </p:spPr>
        <p:txBody>
          <a:bodyPr vert="horz" wrap="square" lIns="121913" tIns="60956" rIns="121913" bIns="60956" numCol="1" anchor="t" anchorCtr="0" compatLnSpc="1">
            <a:prstTxWarp prst="textNoShape">
              <a:avLst/>
            </a:prstTxWarp>
          </a:bodyP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black"/>
              </a:solidFill>
              <a:effectLst/>
              <a:uLnTx/>
              <a:uFillTx/>
              <a:latin typeface="Arial" panose="020B0604020202020204" pitchFamily="34" charset="0"/>
              <a:sym typeface="Arial" panose="020B0604020202020204" pitchFamily="34" charset="0"/>
            </a:endParaRPr>
          </a:p>
        </p:txBody>
      </p:sp>
      <p:sp>
        <p:nvSpPr>
          <p:cNvPr id="64" name="Freeform 103"/>
          <p:cNvSpPr>
            <a:spLocks noEditPoints="1"/>
          </p:cNvSpPr>
          <p:nvPr/>
        </p:nvSpPr>
        <p:spPr bwMode="auto">
          <a:xfrm>
            <a:off x="1153735" y="1190949"/>
            <a:ext cx="409842" cy="603500"/>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00A5E0"/>
          </a:solidFill>
          <a:ln w="9525">
            <a:noFill/>
            <a:round/>
            <a:headEnd/>
            <a:tailEnd/>
          </a:ln>
        </p:spPr>
        <p:txBody>
          <a:bodyPr vert="horz" wrap="square" lIns="121913" tIns="60956" rIns="121913" bIns="60956" numCol="1" anchor="t" anchorCtr="0" compatLnSpc="1">
            <a:prstTxWarp prst="textNoShape">
              <a:avLst/>
            </a:prstTxWarp>
          </a:bodyP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black"/>
              </a:solidFill>
              <a:effectLst/>
              <a:uLnTx/>
              <a:uFillTx/>
              <a:latin typeface="Arial" panose="020B0604020202020204" pitchFamily="34" charset="0"/>
              <a:sym typeface="Arial" panose="020B0604020202020204" pitchFamily="34" charset="0"/>
            </a:endParaRPr>
          </a:p>
        </p:txBody>
      </p:sp>
      <p:sp>
        <p:nvSpPr>
          <p:cNvPr id="65" name="Freeform 56"/>
          <p:cNvSpPr>
            <a:spLocks noEditPoints="1"/>
          </p:cNvSpPr>
          <p:nvPr/>
        </p:nvSpPr>
        <p:spPr bwMode="auto">
          <a:xfrm>
            <a:off x="4119418" y="3142164"/>
            <a:ext cx="638271" cy="638271"/>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rgbClr val="00A5E0"/>
          </a:solidFill>
          <a:ln w="9525">
            <a:noFill/>
            <a:round/>
            <a:headEnd/>
            <a:tailEnd/>
          </a:ln>
        </p:spPr>
        <p:txBody>
          <a:bodyPr vert="horz" wrap="square" lIns="121913" tIns="60956" rIns="121913" bIns="60956" numCol="1" anchor="t" anchorCtr="0" compatLnSpc="1">
            <a:prstTxWarp prst="textNoShape">
              <a:avLst/>
            </a:prstTxWarp>
          </a:bodyP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black"/>
              </a:solidFill>
              <a:effectLst/>
              <a:uLnTx/>
              <a:uFillTx/>
              <a:latin typeface="Arial" panose="020B0604020202020204" pitchFamily="34" charset="0"/>
              <a:sym typeface="Arial" panose="020B0604020202020204" pitchFamily="34" charset="0"/>
            </a:endParaRPr>
          </a:p>
        </p:txBody>
      </p:sp>
      <p:sp>
        <p:nvSpPr>
          <p:cNvPr id="66" name="Freeform 66"/>
          <p:cNvSpPr>
            <a:spLocks noEditPoints="1"/>
          </p:cNvSpPr>
          <p:nvPr/>
        </p:nvSpPr>
        <p:spPr bwMode="auto">
          <a:xfrm>
            <a:off x="5739950" y="4215482"/>
            <a:ext cx="618842" cy="480000"/>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rgbClr val="A6A6A6"/>
          </a:solidFill>
          <a:ln w="9525">
            <a:noFill/>
            <a:round/>
            <a:headEnd/>
            <a:tailEnd/>
          </a:ln>
        </p:spPr>
        <p:txBody>
          <a:bodyPr vert="horz" wrap="square" lIns="121913" tIns="60956" rIns="121913" bIns="60956" numCol="1" anchor="t" anchorCtr="0" compatLnSpc="1">
            <a:prstTxWarp prst="textNoShape">
              <a:avLst/>
            </a:prstTxWarp>
          </a:bodyP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black"/>
              </a:solidFill>
              <a:effectLst/>
              <a:uLnTx/>
              <a:uFillTx/>
              <a:latin typeface="Arial" panose="020B0604020202020204" pitchFamily="34" charset="0"/>
              <a:sym typeface="Arial" panose="020B0604020202020204" pitchFamily="34" charset="0"/>
            </a:endParaRPr>
          </a:p>
        </p:txBody>
      </p:sp>
      <p:cxnSp>
        <p:nvCxnSpPr>
          <p:cNvPr id="67" name="Straight Connector 30"/>
          <p:cNvCxnSpPr/>
          <p:nvPr/>
        </p:nvCxnSpPr>
        <p:spPr>
          <a:xfrm>
            <a:off x="2184615" y="1910903"/>
            <a:ext cx="1676308" cy="2117"/>
          </a:xfrm>
          <a:prstGeom prst="line">
            <a:avLst/>
          </a:prstGeom>
          <a:noFill/>
          <a:ln w="19050" cap="rnd" cmpd="sng" algn="ctr">
            <a:solidFill>
              <a:srgbClr val="0170C1"/>
            </a:solidFill>
            <a:prstDash val="sysDot"/>
            <a:miter lim="800000"/>
            <a:headEnd type="oval"/>
            <a:tailEnd type="triangle"/>
          </a:ln>
          <a:effectLst/>
        </p:spPr>
      </p:cxnSp>
      <p:cxnSp>
        <p:nvCxnSpPr>
          <p:cNvPr id="68" name="Straight Connector 39"/>
          <p:cNvCxnSpPr/>
          <p:nvPr/>
        </p:nvCxnSpPr>
        <p:spPr>
          <a:xfrm>
            <a:off x="3759329" y="2871164"/>
            <a:ext cx="1676308" cy="2117"/>
          </a:xfrm>
          <a:prstGeom prst="line">
            <a:avLst/>
          </a:prstGeom>
          <a:noFill/>
          <a:ln w="19050" cap="rnd" cmpd="sng" algn="ctr">
            <a:solidFill>
              <a:srgbClr val="A6A6A6"/>
            </a:solidFill>
            <a:prstDash val="sysDot"/>
            <a:miter lim="800000"/>
            <a:headEnd type="oval"/>
            <a:tailEnd type="triangle"/>
          </a:ln>
          <a:effectLst/>
        </p:spPr>
      </p:cxnSp>
      <p:cxnSp>
        <p:nvCxnSpPr>
          <p:cNvPr id="69" name="Straight Connector 40"/>
          <p:cNvCxnSpPr/>
          <p:nvPr/>
        </p:nvCxnSpPr>
        <p:spPr>
          <a:xfrm>
            <a:off x="5334042" y="3838102"/>
            <a:ext cx="1676308" cy="2117"/>
          </a:xfrm>
          <a:prstGeom prst="line">
            <a:avLst/>
          </a:prstGeom>
          <a:noFill/>
          <a:ln w="19050" cap="rnd" cmpd="sng" algn="ctr">
            <a:solidFill>
              <a:srgbClr val="0170C1"/>
            </a:solidFill>
            <a:prstDash val="sysDot"/>
            <a:miter lim="800000"/>
            <a:headEnd type="oval"/>
            <a:tailEnd type="triangle"/>
          </a:ln>
          <a:effectLst/>
        </p:spPr>
      </p:cxnSp>
      <p:cxnSp>
        <p:nvCxnSpPr>
          <p:cNvPr id="70" name="Straight Connector 41"/>
          <p:cNvCxnSpPr/>
          <p:nvPr/>
        </p:nvCxnSpPr>
        <p:spPr>
          <a:xfrm>
            <a:off x="6959553" y="4809274"/>
            <a:ext cx="1676308" cy="2117"/>
          </a:xfrm>
          <a:prstGeom prst="line">
            <a:avLst/>
          </a:prstGeom>
          <a:noFill/>
          <a:ln w="19050" cap="rnd" cmpd="sng" algn="ctr">
            <a:solidFill>
              <a:srgbClr val="A6A6A6"/>
            </a:solidFill>
            <a:prstDash val="sysDot"/>
            <a:miter lim="800000"/>
            <a:headEnd type="oval"/>
            <a:tailEnd type="triangle"/>
          </a:ln>
          <a:effectLst/>
        </p:spPr>
      </p:cxnSp>
      <p:grpSp>
        <p:nvGrpSpPr>
          <p:cNvPr id="71" name="Group 66"/>
          <p:cNvGrpSpPr/>
          <p:nvPr/>
        </p:nvGrpSpPr>
        <p:grpSpPr>
          <a:xfrm>
            <a:off x="3989718" y="1561846"/>
            <a:ext cx="3670896" cy="883336"/>
            <a:chOff x="5603652" y="1698212"/>
            <a:chExt cx="3415917" cy="662540"/>
          </a:xfrm>
        </p:grpSpPr>
        <p:sp>
          <p:nvSpPr>
            <p:cNvPr id="72" name="Text Placeholder 3"/>
            <p:cNvSpPr txBox="1">
              <a:spLocks/>
            </p:cNvSpPr>
            <p:nvPr/>
          </p:nvSpPr>
          <p:spPr>
            <a:xfrm>
              <a:off x="5603652" y="1698212"/>
              <a:ext cx="1336527" cy="18467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094">
                <a:spcBef>
                  <a:spcPct val="20000"/>
                </a:spcBef>
                <a:defRPr/>
              </a:pPr>
              <a:r>
                <a:rPr lang="zh-CN" altLang="en-US" sz="1600" b="1" dirty="0">
                  <a:solidFill>
                    <a:srgbClr val="00A5E0"/>
                  </a:solidFill>
                  <a:latin typeface="Arial" panose="020B0604020202020204" pitchFamily="34" charset="0"/>
                  <a:cs typeface="+mn-ea"/>
                  <a:sym typeface="Arial" panose="020B0604020202020204" pitchFamily="34" charset="0"/>
                </a:rPr>
                <a:t>请替换文字内容</a:t>
              </a:r>
              <a:endParaRPr lang="en-US" sz="1600" b="1" dirty="0">
                <a:solidFill>
                  <a:srgbClr val="00A5E0"/>
                </a:solidFill>
                <a:latin typeface="Arial" panose="020B0604020202020204" pitchFamily="34" charset="0"/>
                <a:sym typeface="Arial" panose="020B0604020202020204" pitchFamily="34" charset="0"/>
              </a:endParaRPr>
            </a:p>
          </p:txBody>
        </p:sp>
        <p:sp>
          <p:nvSpPr>
            <p:cNvPr id="73" name="Text Placeholder 3"/>
            <p:cNvSpPr txBox="1">
              <a:spLocks/>
            </p:cNvSpPr>
            <p:nvPr/>
          </p:nvSpPr>
          <p:spPr>
            <a:xfrm>
              <a:off x="5603652" y="1875976"/>
              <a:ext cx="3415917" cy="48477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094">
                <a:lnSpc>
                  <a:spcPct val="150000"/>
                </a:lnSpc>
                <a:spcBef>
                  <a:spcPct val="20000"/>
                </a:spcBef>
                <a:defRPr/>
              </a:pPr>
              <a:r>
                <a:rPr lang="zh-CN" altLang="en-US" sz="1400" dirty="0">
                  <a:solidFill>
                    <a:prstClr val="white">
                      <a:lumMod val="65000"/>
                    </a:prstClr>
                  </a:solidFill>
                  <a:latin typeface="Arial" panose="020B0604020202020204" pitchFamily="34" charset="0"/>
                  <a:cs typeface="+mn-ea"/>
                  <a:sym typeface="Arial" panose="020B0604020202020204" pitchFamily="34" charset="0"/>
                </a:rPr>
                <a:t>请替换文字内容，点击添加相关标题文字，修改文字内容，也可以直接复制你的内容到此。</a:t>
              </a:r>
              <a:endParaRPr lang="en-US" sz="1400" dirty="0">
                <a:solidFill>
                  <a:prstClr val="white">
                    <a:lumMod val="65000"/>
                  </a:prstClr>
                </a:solidFill>
                <a:latin typeface="Arial" panose="020B0604020202020204" pitchFamily="34" charset="0"/>
                <a:sym typeface="Arial" panose="020B0604020202020204" pitchFamily="34" charset="0"/>
              </a:endParaRPr>
            </a:p>
          </p:txBody>
        </p:sp>
      </p:grpSp>
      <p:grpSp>
        <p:nvGrpSpPr>
          <p:cNvPr id="74" name="Group 66"/>
          <p:cNvGrpSpPr/>
          <p:nvPr/>
        </p:nvGrpSpPr>
        <p:grpSpPr>
          <a:xfrm>
            <a:off x="5551027" y="2520638"/>
            <a:ext cx="4600274" cy="936291"/>
            <a:chOff x="5588321" y="1698214"/>
            <a:chExt cx="4280740" cy="702256"/>
          </a:xfrm>
        </p:grpSpPr>
        <p:sp>
          <p:nvSpPr>
            <p:cNvPr id="75" name="Text Placeholder 3"/>
            <p:cNvSpPr txBox="1">
              <a:spLocks/>
            </p:cNvSpPr>
            <p:nvPr/>
          </p:nvSpPr>
          <p:spPr>
            <a:xfrm>
              <a:off x="5603652" y="1698214"/>
              <a:ext cx="1336527" cy="18467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094">
                <a:spcBef>
                  <a:spcPct val="20000"/>
                </a:spcBef>
                <a:defRPr/>
              </a:pPr>
              <a:r>
                <a:rPr lang="zh-CN" altLang="en-US" sz="1600" b="1" dirty="0">
                  <a:solidFill>
                    <a:srgbClr val="00467F"/>
                  </a:solidFill>
                  <a:latin typeface="Arial" panose="020B0604020202020204" pitchFamily="34" charset="0"/>
                  <a:cs typeface="+mn-ea"/>
                  <a:sym typeface="Arial" panose="020B0604020202020204" pitchFamily="34" charset="0"/>
                </a:rPr>
                <a:t>请替换文字内容</a:t>
              </a:r>
              <a:endParaRPr lang="en-US" sz="1600" b="1" dirty="0">
                <a:solidFill>
                  <a:srgbClr val="00467F"/>
                </a:solidFill>
                <a:latin typeface="Arial" panose="020B0604020202020204" pitchFamily="34" charset="0"/>
                <a:sym typeface="Arial" panose="020B0604020202020204" pitchFamily="34" charset="0"/>
              </a:endParaRPr>
            </a:p>
          </p:txBody>
        </p:sp>
        <p:sp>
          <p:nvSpPr>
            <p:cNvPr id="76" name="Text Placeholder 3"/>
            <p:cNvSpPr txBox="1">
              <a:spLocks/>
            </p:cNvSpPr>
            <p:nvPr/>
          </p:nvSpPr>
          <p:spPr>
            <a:xfrm>
              <a:off x="5588321" y="1915696"/>
              <a:ext cx="4280740" cy="48477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094">
                <a:lnSpc>
                  <a:spcPct val="150000"/>
                </a:lnSpc>
                <a:spcBef>
                  <a:spcPct val="20000"/>
                </a:spcBef>
                <a:defRPr/>
              </a:pPr>
              <a:r>
                <a:rPr lang="zh-CN" altLang="en-US" sz="1400" dirty="0">
                  <a:solidFill>
                    <a:prstClr val="white">
                      <a:lumMod val="65000"/>
                    </a:prstClr>
                  </a:solidFill>
                  <a:latin typeface="Arial" panose="020B0604020202020204" pitchFamily="34" charset="0"/>
                  <a:cs typeface="+mn-ea"/>
                  <a:sym typeface="Arial" panose="020B0604020202020204" pitchFamily="34" charset="0"/>
                </a:rPr>
                <a:t>请替换文字内容，点击添加相关标题文字，修改文字内容，也可以直接复制你的内容到此。</a:t>
              </a:r>
              <a:endParaRPr lang="en-US" altLang="zh-CN" sz="1400" dirty="0">
                <a:solidFill>
                  <a:prstClr val="white">
                    <a:lumMod val="65000"/>
                  </a:prstClr>
                </a:solidFill>
                <a:latin typeface="Arial" panose="020B0604020202020204" pitchFamily="34" charset="0"/>
                <a:cs typeface="+mn-ea"/>
                <a:sym typeface="Arial" panose="020B0604020202020204" pitchFamily="34" charset="0"/>
              </a:endParaRPr>
            </a:p>
          </p:txBody>
        </p:sp>
      </p:grpSp>
      <p:grpSp>
        <p:nvGrpSpPr>
          <p:cNvPr id="77" name="Group 66"/>
          <p:cNvGrpSpPr/>
          <p:nvPr/>
        </p:nvGrpSpPr>
        <p:grpSpPr>
          <a:xfrm>
            <a:off x="7089253" y="3477490"/>
            <a:ext cx="3616847" cy="918202"/>
            <a:chOff x="5603652" y="1698214"/>
            <a:chExt cx="3365622" cy="688690"/>
          </a:xfrm>
        </p:grpSpPr>
        <p:sp>
          <p:nvSpPr>
            <p:cNvPr id="78" name="Text Placeholder 3"/>
            <p:cNvSpPr txBox="1">
              <a:spLocks/>
            </p:cNvSpPr>
            <p:nvPr/>
          </p:nvSpPr>
          <p:spPr>
            <a:xfrm>
              <a:off x="5603652" y="1698214"/>
              <a:ext cx="1336527" cy="18467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094">
                <a:spcBef>
                  <a:spcPct val="20000"/>
                </a:spcBef>
                <a:defRPr/>
              </a:pPr>
              <a:r>
                <a:rPr lang="zh-CN" altLang="en-US" sz="1600" b="1" dirty="0">
                  <a:solidFill>
                    <a:srgbClr val="00A5E0"/>
                  </a:solidFill>
                  <a:latin typeface="Arial" panose="020B0604020202020204" pitchFamily="34" charset="0"/>
                  <a:cs typeface="+mn-ea"/>
                  <a:sym typeface="Arial" panose="020B0604020202020204" pitchFamily="34" charset="0"/>
                </a:rPr>
                <a:t>请替换文字内容</a:t>
              </a:r>
              <a:endParaRPr lang="en-US" sz="1600" b="1" dirty="0">
                <a:solidFill>
                  <a:srgbClr val="00A5E0"/>
                </a:solidFill>
                <a:latin typeface="Arial" panose="020B0604020202020204" pitchFamily="34" charset="0"/>
                <a:sym typeface="Arial" panose="020B0604020202020204" pitchFamily="34" charset="0"/>
              </a:endParaRPr>
            </a:p>
          </p:txBody>
        </p:sp>
        <p:sp>
          <p:nvSpPr>
            <p:cNvPr id="79" name="Text Placeholder 3"/>
            <p:cNvSpPr txBox="1">
              <a:spLocks/>
            </p:cNvSpPr>
            <p:nvPr/>
          </p:nvSpPr>
          <p:spPr>
            <a:xfrm>
              <a:off x="5603652" y="1902129"/>
              <a:ext cx="3365622" cy="48477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094">
                <a:lnSpc>
                  <a:spcPct val="150000"/>
                </a:lnSpc>
                <a:spcBef>
                  <a:spcPct val="20000"/>
                </a:spcBef>
                <a:defRPr/>
              </a:pPr>
              <a:r>
                <a:rPr lang="zh-CN" altLang="en-US" sz="1400" dirty="0">
                  <a:solidFill>
                    <a:prstClr val="white">
                      <a:lumMod val="65000"/>
                    </a:prstClr>
                  </a:solidFill>
                  <a:latin typeface="Arial" panose="020B0604020202020204" pitchFamily="34" charset="0"/>
                  <a:cs typeface="+mn-ea"/>
                  <a:sym typeface="Arial" panose="020B0604020202020204" pitchFamily="34" charset="0"/>
                </a:rPr>
                <a:t>请替换文字内容，点击添加相关标题文字，修改文字内容，也可以直接复制你的内容到此。</a:t>
              </a:r>
              <a:endParaRPr lang="en-US" altLang="zh-CN" sz="1400" dirty="0">
                <a:solidFill>
                  <a:prstClr val="white">
                    <a:lumMod val="65000"/>
                  </a:prstClr>
                </a:solidFill>
                <a:latin typeface="Arial" panose="020B0604020202020204" pitchFamily="34" charset="0"/>
                <a:cs typeface="+mn-ea"/>
                <a:sym typeface="Arial" panose="020B0604020202020204" pitchFamily="34" charset="0"/>
              </a:endParaRPr>
            </a:p>
          </p:txBody>
        </p:sp>
      </p:grpSp>
      <p:grpSp>
        <p:nvGrpSpPr>
          <p:cNvPr id="80" name="Group 66"/>
          <p:cNvGrpSpPr/>
          <p:nvPr/>
        </p:nvGrpSpPr>
        <p:grpSpPr>
          <a:xfrm>
            <a:off x="8782084" y="4583246"/>
            <a:ext cx="3038439" cy="909077"/>
            <a:chOff x="5603652" y="1698214"/>
            <a:chExt cx="2827390" cy="681845"/>
          </a:xfrm>
        </p:grpSpPr>
        <p:sp>
          <p:nvSpPr>
            <p:cNvPr id="81" name="Text Placeholder 3"/>
            <p:cNvSpPr txBox="1">
              <a:spLocks/>
            </p:cNvSpPr>
            <p:nvPr/>
          </p:nvSpPr>
          <p:spPr>
            <a:xfrm>
              <a:off x="5603652" y="1698214"/>
              <a:ext cx="1336527" cy="18467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094">
                <a:spcBef>
                  <a:spcPct val="20000"/>
                </a:spcBef>
                <a:defRPr/>
              </a:pPr>
              <a:r>
                <a:rPr lang="zh-CN" altLang="en-US" sz="1600" b="1" dirty="0">
                  <a:solidFill>
                    <a:srgbClr val="00467F"/>
                  </a:solidFill>
                  <a:latin typeface="Arial" panose="020B0604020202020204" pitchFamily="34" charset="0"/>
                  <a:cs typeface="+mn-ea"/>
                  <a:sym typeface="Arial" panose="020B0604020202020204" pitchFamily="34" charset="0"/>
                </a:rPr>
                <a:t>请替换文字内容</a:t>
              </a:r>
              <a:endParaRPr lang="en-US" sz="1600" b="1" dirty="0">
                <a:solidFill>
                  <a:srgbClr val="00467F"/>
                </a:solidFill>
                <a:latin typeface="Arial" panose="020B0604020202020204" pitchFamily="34" charset="0"/>
                <a:sym typeface="Arial" panose="020B0604020202020204" pitchFamily="34" charset="0"/>
              </a:endParaRPr>
            </a:p>
          </p:txBody>
        </p:sp>
        <p:sp>
          <p:nvSpPr>
            <p:cNvPr id="82" name="Text Placeholder 3"/>
            <p:cNvSpPr txBox="1">
              <a:spLocks/>
            </p:cNvSpPr>
            <p:nvPr/>
          </p:nvSpPr>
          <p:spPr>
            <a:xfrm>
              <a:off x="5603652" y="1895284"/>
              <a:ext cx="2827390" cy="48477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094">
                <a:lnSpc>
                  <a:spcPct val="150000"/>
                </a:lnSpc>
                <a:spcBef>
                  <a:spcPct val="20000"/>
                </a:spcBef>
                <a:defRPr/>
              </a:pPr>
              <a:r>
                <a:rPr lang="zh-CN" altLang="en-US" sz="1400" dirty="0">
                  <a:solidFill>
                    <a:prstClr val="white">
                      <a:lumMod val="65000"/>
                    </a:prstClr>
                  </a:solidFill>
                  <a:latin typeface="Arial" panose="020B0604020202020204" pitchFamily="34" charset="0"/>
                  <a:cs typeface="+mn-ea"/>
                  <a:sym typeface="Arial" panose="020B0604020202020204" pitchFamily="34" charset="0"/>
                </a:rPr>
                <a:t>请替换文字内容，点击添加相关标题文字，修改文字内容，</a:t>
              </a:r>
              <a:endParaRPr lang="en-US" altLang="zh-CN" sz="758" dirty="0">
                <a:solidFill>
                  <a:prstClr val="white">
                    <a:lumMod val="65000"/>
                  </a:prstClr>
                </a:solidFill>
                <a:latin typeface="Arial" panose="020B0604020202020204" pitchFamily="34" charset="0"/>
                <a:cs typeface="+mn-ea"/>
                <a:sym typeface="Arial" panose="020B0604020202020204" pitchFamily="34" charset="0"/>
              </a:endParaRPr>
            </a:p>
          </p:txBody>
        </p:sp>
      </p:grpSp>
      <p:sp>
        <p:nvSpPr>
          <p:cNvPr id="84" name="Text Placeholder 3"/>
          <p:cNvSpPr txBox="1">
            <a:spLocks/>
          </p:cNvSpPr>
          <p:nvPr/>
        </p:nvSpPr>
        <p:spPr>
          <a:xfrm>
            <a:off x="9583159" y="5893039"/>
            <a:ext cx="1436291"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094">
              <a:spcBef>
                <a:spcPct val="20000"/>
              </a:spcBef>
              <a:defRPr/>
            </a:pPr>
            <a:r>
              <a:rPr lang="zh-CN" altLang="en-US" sz="1600" b="1" dirty="0">
                <a:solidFill>
                  <a:srgbClr val="00A5E0"/>
                </a:solidFill>
                <a:latin typeface="Arial" panose="020B0604020202020204" pitchFamily="34" charset="0"/>
                <a:cs typeface="+mn-ea"/>
                <a:sym typeface="Arial" panose="020B0604020202020204" pitchFamily="34" charset="0"/>
              </a:rPr>
              <a:t>请替换文字内容</a:t>
            </a:r>
            <a:endParaRPr lang="en-US" sz="1600" b="1" dirty="0">
              <a:solidFill>
                <a:srgbClr val="00A5E0"/>
              </a:solidFill>
              <a:latin typeface="Arial" panose="020B0604020202020204" pitchFamily="34" charset="0"/>
              <a:sym typeface="Arial" panose="020B0604020202020204" pitchFamily="34" charset="0"/>
            </a:endParaRPr>
          </a:p>
        </p:txBody>
      </p:sp>
      <p:sp>
        <p:nvSpPr>
          <p:cNvPr id="86" name="文本框 8"/>
          <p:cNvSpPr txBox="1">
            <a:spLocks noChangeArrowheads="1"/>
          </p:cNvSpPr>
          <p:nvPr/>
        </p:nvSpPr>
        <p:spPr bwMode="auto">
          <a:xfrm>
            <a:off x="839657" y="282908"/>
            <a:ext cx="19679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项目进展</a:t>
            </a:r>
          </a:p>
        </p:txBody>
      </p:sp>
      <p:sp>
        <p:nvSpPr>
          <p:cNvPr id="87" name="燕尾形 86"/>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88" name="燕尾形 87"/>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cxnSp>
        <p:nvCxnSpPr>
          <p:cNvPr id="89" name="Straight Connector 41"/>
          <p:cNvCxnSpPr/>
          <p:nvPr/>
        </p:nvCxnSpPr>
        <p:spPr>
          <a:xfrm>
            <a:off x="8870479" y="5988192"/>
            <a:ext cx="473546" cy="0"/>
          </a:xfrm>
          <a:prstGeom prst="line">
            <a:avLst/>
          </a:prstGeom>
          <a:noFill/>
          <a:ln w="19050" cap="rnd" cmpd="sng" algn="ctr">
            <a:solidFill>
              <a:srgbClr val="A6A6A6"/>
            </a:solidFill>
            <a:prstDash val="sysDot"/>
            <a:miter lim="800000"/>
            <a:headEnd type="oval"/>
            <a:tailEnd type="triangle"/>
          </a:ln>
          <a:effectLst/>
        </p:spPr>
      </p:cxnSp>
    </p:spTree>
    <p:extLst>
      <p:ext uri="{BB962C8B-B14F-4D97-AF65-F5344CB8AC3E}">
        <p14:creationId xmlns:p14="http://schemas.microsoft.com/office/powerpoint/2010/main" val="279522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p:cTn id="11" dur="500" fill="hold"/>
                                        <p:tgtEl>
                                          <p:spTgt spid="64"/>
                                        </p:tgtEl>
                                        <p:attrNameLst>
                                          <p:attrName>ppt_w</p:attrName>
                                        </p:attrNameLst>
                                      </p:cBhvr>
                                      <p:tavLst>
                                        <p:tav tm="0">
                                          <p:val>
                                            <p:fltVal val="0"/>
                                          </p:val>
                                        </p:tav>
                                        <p:tav tm="100000">
                                          <p:val>
                                            <p:strVal val="#ppt_w"/>
                                          </p:val>
                                        </p:tav>
                                      </p:tavLst>
                                    </p:anim>
                                    <p:anim calcmode="lin" valueType="num">
                                      <p:cBhvr>
                                        <p:cTn id="12" dur="500" fill="hold"/>
                                        <p:tgtEl>
                                          <p:spTgt spid="64"/>
                                        </p:tgtEl>
                                        <p:attrNameLst>
                                          <p:attrName>ppt_h</p:attrName>
                                        </p:attrNameLst>
                                      </p:cBhvr>
                                      <p:tavLst>
                                        <p:tav tm="0">
                                          <p:val>
                                            <p:fltVal val="0"/>
                                          </p:val>
                                        </p:tav>
                                        <p:tav tm="100000">
                                          <p:val>
                                            <p:strVal val="#ppt_h"/>
                                          </p:val>
                                        </p:tav>
                                      </p:tavLst>
                                    </p:anim>
                                    <p:animEffect transition="in" filter="fade">
                                      <p:cBhvr>
                                        <p:cTn id="13" dur="500"/>
                                        <p:tgtEl>
                                          <p:spTgt spid="64"/>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wipe(left)">
                                      <p:cBhvr>
                                        <p:cTn id="17" dur="500"/>
                                        <p:tgtEl>
                                          <p:spTgt spid="67"/>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wipe(left)">
                                      <p:cBhvr>
                                        <p:cTn id="21" dur="500"/>
                                        <p:tgtEl>
                                          <p:spTgt spid="71"/>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up)">
                                      <p:cBhvr>
                                        <p:cTn id="25" dur="500"/>
                                        <p:tgtEl>
                                          <p:spTgt spid="47"/>
                                        </p:tgtEl>
                                      </p:cBhvr>
                                    </p:animEffect>
                                  </p:childTnLst>
                                </p:cTn>
                              </p:par>
                            </p:childTnLst>
                          </p:cTn>
                        </p:par>
                        <p:par>
                          <p:cTn id="26" fill="hold">
                            <p:stCondLst>
                              <p:cond delay="2500"/>
                            </p:stCondLst>
                            <p:childTnLst>
                              <p:par>
                                <p:cTn id="27" presetID="53" presetClass="entr" presetSubtype="0" fill="hold" grpId="0" nodeType="afterEffect">
                                  <p:stCondLst>
                                    <p:cond delay="0"/>
                                  </p:stCondLst>
                                  <p:childTnLst>
                                    <p:set>
                                      <p:cBhvr>
                                        <p:cTn id="28" dur="1" fill="hold">
                                          <p:stCondLst>
                                            <p:cond delay="0"/>
                                          </p:stCondLst>
                                        </p:cTn>
                                        <p:tgtEl>
                                          <p:spTgt spid="63"/>
                                        </p:tgtEl>
                                        <p:attrNameLst>
                                          <p:attrName>style.visibility</p:attrName>
                                        </p:attrNameLst>
                                      </p:cBhvr>
                                      <p:to>
                                        <p:strVal val="visible"/>
                                      </p:to>
                                    </p:set>
                                    <p:anim calcmode="lin" valueType="num">
                                      <p:cBhvr>
                                        <p:cTn id="29" dur="500" fill="hold"/>
                                        <p:tgtEl>
                                          <p:spTgt spid="63"/>
                                        </p:tgtEl>
                                        <p:attrNameLst>
                                          <p:attrName>ppt_w</p:attrName>
                                        </p:attrNameLst>
                                      </p:cBhvr>
                                      <p:tavLst>
                                        <p:tav tm="0">
                                          <p:val>
                                            <p:fltVal val="0"/>
                                          </p:val>
                                        </p:tav>
                                        <p:tav tm="100000">
                                          <p:val>
                                            <p:strVal val="#ppt_w"/>
                                          </p:val>
                                        </p:tav>
                                      </p:tavLst>
                                    </p:anim>
                                    <p:anim calcmode="lin" valueType="num">
                                      <p:cBhvr>
                                        <p:cTn id="30" dur="500" fill="hold"/>
                                        <p:tgtEl>
                                          <p:spTgt spid="63"/>
                                        </p:tgtEl>
                                        <p:attrNameLst>
                                          <p:attrName>ppt_h</p:attrName>
                                        </p:attrNameLst>
                                      </p:cBhvr>
                                      <p:tavLst>
                                        <p:tav tm="0">
                                          <p:val>
                                            <p:fltVal val="0"/>
                                          </p:val>
                                        </p:tav>
                                        <p:tav tm="100000">
                                          <p:val>
                                            <p:strVal val="#ppt_h"/>
                                          </p:val>
                                        </p:tav>
                                      </p:tavLst>
                                    </p:anim>
                                    <p:animEffect transition="in" filter="fade">
                                      <p:cBhvr>
                                        <p:cTn id="31" dur="500"/>
                                        <p:tgtEl>
                                          <p:spTgt spid="63"/>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wipe(left)">
                                      <p:cBhvr>
                                        <p:cTn id="35" dur="500"/>
                                        <p:tgtEl>
                                          <p:spTgt spid="68"/>
                                        </p:tgtEl>
                                      </p:cBhvr>
                                    </p:animEffect>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wipe(left)">
                                      <p:cBhvr>
                                        <p:cTn id="39" dur="500"/>
                                        <p:tgtEl>
                                          <p:spTgt spid="74"/>
                                        </p:tgtEl>
                                      </p:cBhvr>
                                    </p:animEffect>
                                  </p:childTnLst>
                                </p:cTn>
                              </p:par>
                            </p:childTnLst>
                          </p:cTn>
                        </p:par>
                        <p:par>
                          <p:cTn id="40" fill="hold">
                            <p:stCondLst>
                              <p:cond delay="4000"/>
                            </p:stCondLst>
                            <p:childTnLst>
                              <p:par>
                                <p:cTn id="41" presetID="22" presetClass="entr" presetSubtype="1" fill="hold"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up)">
                                      <p:cBhvr>
                                        <p:cTn id="43" dur="500"/>
                                        <p:tgtEl>
                                          <p:spTgt spid="50"/>
                                        </p:tgtEl>
                                      </p:cBhvr>
                                    </p:animEffect>
                                  </p:childTnLst>
                                </p:cTn>
                              </p:par>
                            </p:childTnLst>
                          </p:cTn>
                        </p:par>
                        <p:par>
                          <p:cTn id="44" fill="hold">
                            <p:stCondLst>
                              <p:cond delay="4500"/>
                            </p:stCondLst>
                            <p:childTnLst>
                              <p:par>
                                <p:cTn id="45" presetID="53" presetClass="entr" presetSubtype="0"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p:cTn id="47" dur="500" fill="hold"/>
                                        <p:tgtEl>
                                          <p:spTgt spid="65"/>
                                        </p:tgtEl>
                                        <p:attrNameLst>
                                          <p:attrName>ppt_w</p:attrName>
                                        </p:attrNameLst>
                                      </p:cBhvr>
                                      <p:tavLst>
                                        <p:tav tm="0">
                                          <p:val>
                                            <p:fltVal val="0"/>
                                          </p:val>
                                        </p:tav>
                                        <p:tav tm="100000">
                                          <p:val>
                                            <p:strVal val="#ppt_w"/>
                                          </p:val>
                                        </p:tav>
                                      </p:tavLst>
                                    </p:anim>
                                    <p:anim calcmode="lin" valueType="num">
                                      <p:cBhvr>
                                        <p:cTn id="48" dur="500" fill="hold"/>
                                        <p:tgtEl>
                                          <p:spTgt spid="65"/>
                                        </p:tgtEl>
                                        <p:attrNameLst>
                                          <p:attrName>ppt_h</p:attrName>
                                        </p:attrNameLst>
                                      </p:cBhvr>
                                      <p:tavLst>
                                        <p:tav tm="0">
                                          <p:val>
                                            <p:fltVal val="0"/>
                                          </p:val>
                                        </p:tav>
                                        <p:tav tm="100000">
                                          <p:val>
                                            <p:strVal val="#ppt_h"/>
                                          </p:val>
                                        </p:tav>
                                      </p:tavLst>
                                    </p:anim>
                                    <p:animEffect transition="in" filter="fade">
                                      <p:cBhvr>
                                        <p:cTn id="49" dur="500"/>
                                        <p:tgtEl>
                                          <p:spTgt spid="65"/>
                                        </p:tgtEl>
                                      </p:cBhvr>
                                    </p:animEffect>
                                  </p:childTnLst>
                                </p:cTn>
                              </p:par>
                            </p:childTnLst>
                          </p:cTn>
                        </p:par>
                        <p:par>
                          <p:cTn id="50" fill="hold">
                            <p:stCondLst>
                              <p:cond delay="5000"/>
                            </p:stCondLst>
                            <p:childTnLst>
                              <p:par>
                                <p:cTn id="51" presetID="22" presetClass="entr" presetSubtype="8" fill="hold" nodeType="after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wipe(left)">
                                      <p:cBhvr>
                                        <p:cTn id="53" dur="500"/>
                                        <p:tgtEl>
                                          <p:spTgt spid="69"/>
                                        </p:tgtEl>
                                      </p:cBhvr>
                                    </p:animEffect>
                                  </p:childTnLst>
                                </p:cTn>
                              </p:par>
                            </p:childTnLst>
                          </p:cTn>
                        </p:par>
                        <p:par>
                          <p:cTn id="54" fill="hold">
                            <p:stCondLst>
                              <p:cond delay="5500"/>
                            </p:stCondLst>
                            <p:childTnLst>
                              <p:par>
                                <p:cTn id="55" presetID="22" presetClass="entr" presetSubtype="8" fill="hold" nodeType="after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left)">
                                      <p:cBhvr>
                                        <p:cTn id="57" dur="500"/>
                                        <p:tgtEl>
                                          <p:spTgt spid="77"/>
                                        </p:tgtEl>
                                      </p:cBhvr>
                                    </p:animEffect>
                                  </p:childTnLst>
                                </p:cTn>
                              </p:par>
                            </p:childTnLst>
                          </p:cTn>
                        </p:par>
                        <p:par>
                          <p:cTn id="58" fill="hold">
                            <p:stCondLst>
                              <p:cond delay="6000"/>
                            </p:stCondLst>
                            <p:childTnLst>
                              <p:par>
                                <p:cTn id="59" presetID="22" presetClass="entr" presetSubtype="1" fill="hold" nodeType="after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wipe(up)">
                                      <p:cBhvr>
                                        <p:cTn id="61" dur="500"/>
                                        <p:tgtEl>
                                          <p:spTgt spid="53"/>
                                        </p:tgtEl>
                                      </p:cBhvr>
                                    </p:animEffect>
                                  </p:childTnLst>
                                </p:cTn>
                              </p:par>
                            </p:childTnLst>
                          </p:cTn>
                        </p:par>
                        <p:par>
                          <p:cTn id="62" fill="hold">
                            <p:stCondLst>
                              <p:cond delay="6500"/>
                            </p:stCondLst>
                            <p:childTnLst>
                              <p:par>
                                <p:cTn id="63" presetID="53" presetClass="entr" presetSubtype="0" fill="hold" grpId="0" nodeType="afterEffect">
                                  <p:stCondLst>
                                    <p:cond delay="0"/>
                                  </p:stCondLst>
                                  <p:childTnLst>
                                    <p:set>
                                      <p:cBhvr>
                                        <p:cTn id="64" dur="1" fill="hold">
                                          <p:stCondLst>
                                            <p:cond delay="0"/>
                                          </p:stCondLst>
                                        </p:cTn>
                                        <p:tgtEl>
                                          <p:spTgt spid="66"/>
                                        </p:tgtEl>
                                        <p:attrNameLst>
                                          <p:attrName>style.visibility</p:attrName>
                                        </p:attrNameLst>
                                      </p:cBhvr>
                                      <p:to>
                                        <p:strVal val="visible"/>
                                      </p:to>
                                    </p:set>
                                    <p:anim calcmode="lin" valueType="num">
                                      <p:cBhvr>
                                        <p:cTn id="65" dur="500" fill="hold"/>
                                        <p:tgtEl>
                                          <p:spTgt spid="66"/>
                                        </p:tgtEl>
                                        <p:attrNameLst>
                                          <p:attrName>ppt_w</p:attrName>
                                        </p:attrNameLst>
                                      </p:cBhvr>
                                      <p:tavLst>
                                        <p:tav tm="0">
                                          <p:val>
                                            <p:fltVal val="0"/>
                                          </p:val>
                                        </p:tav>
                                        <p:tav tm="100000">
                                          <p:val>
                                            <p:strVal val="#ppt_w"/>
                                          </p:val>
                                        </p:tav>
                                      </p:tavLst>
                                    </p:anim>
                                    <p:anim calcmode="lin" valueType="num">
                                      <p:cBhvr>
                                        <p:cTn id="66" dur="500" fill="hold"/>
                                        <p:tgtEl>
                                          <p:spTgt spid="66"/>
                                        </p:tgtEl>
                                        <p:attrNameLst>
                                          <p:attrName>ppt_h</p:attrName>
                                        </p:attrNameLst>
                                      </p:cBhvr>
                                      <p:tavLst>
                                        <p:tav tm="0">
                                          <p:val>
                                            <p:fltVal val="0"/>
                                          </p:val>
                                        </p:tav>
                                        <p:tav tm="100000">
                                          <p:val>
                                            <p:strVal val="#ppt_h"/>
                                          </p:val>
                                        </p:tav>
                                      </p:tavLst>
                                    </p:anim>
                                    <p:animEffect transition="in" filter="fade">
                                      <p:cBhvr>
                                        <p:cTn id="67" dur="500"/>
                                        <p:tgtEl>
                                          <p:spTgt spid="66"/>
                                        </p:tgtEl>
                                      </p:cBhvr>
                                    </p:animEffect>
                                  </p:childTnLst>
                                </p:cTn>
                              </p:par>
                            </p:childTnLst>
                          </p:cTn>
                        </p:par>
                        <p:par>
                          <p:cTn id="68" fill="hold">
                            <p:stCondLst>
                              <p:cond delay="7000"/>
                            </p:stCondLst>
                            <p:childTnLst>
                              <p:par>
                                <p:cTn id="69" presetID="22" presetClass="entr" presetSubtype="8" fill="hold"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wipe(left)">
                                      <p:cBhvr>
                                        <p:cTn id="71" dur="500"/>
                                        <p:tgtEl>
                                          <p:spTgt spid="70"/>
                                        </p:tgtEl>
                                      </p:cBhvr>
                                    </p:animEffect>
                                  </p:childTnLst>
                                </p:cTn>
                              </p:par>
                            </p:childTnLst>
                          </p:cTn>
                        </p:par>
                        <p:par>
                          <p:cTn id="72" fill="hold">
                            <p:stCondLst>
                              <p:cond delay="7500"/>
                            </p:stCondLst>
                            <p:childTnLst>
                              <p:par>
                                <p:cTn id="73" presetID="22" presetClass="entr" presetSubtype="8" fill="hold" nodeType="afterEffect">
                                  <p:stCondLst>
                                    <p:cond delay="0"/>
                                  </p:stCondLst>
                                  <p:childTnLst>
                                    <p:set>
                                      <p:cBhvr>
                                        <p:cTn id="74" dur="1" fill="hold">
                                          <p:stCondLst>
                                            <p:cond delay="0"/>
                                          </p:stCondLst>
                                        </p:cTn>
                                        <p:tgtEl>
                                          <p:spTgt spid="80"/>
                                        </p:tgtEl>
                                        <p:attrNameLst>
                                          <p:attrName>style.visibility</p:attrName>
                                        </p:attrNameLst>
                                      </p:cBhvr>
                                      <p:to>
                                        <p:strVal val="visible"/>
                                      </p:to>
                                    </p:set>
                                    <p:animEffect transition="in" filter="wipe(left)">
                                      <p:cBhvr>
                                        <p:cTn id="75" dur="500"/>
                                        <p:tgtEl>
                                          <p:spTgt spid="80"/>
                                        </p:tgtEl>
                                      </p:cBhvr>
                                    </p:animEffect>
                                  </p:childTnLst>
                                </p:cTn>
                              </p:par>
                            </p:childTnLst>
                          </p:cTn>
                        </p:par>
                        <p:par>
                          <p:cTn id="76" fill="hold">
                            <p:stCondLst>
                              <p:cond delay="8000"/>
                            </p:stCondLst>
                            <p:childTnLst>
                              <p:par>
                                <p:cTn id="77" presetID="22" presetClass="entr" presetSubtype="8" fill="hold" grpId="0" nodeType="after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wipe(left)">
                                      <p:cBhvr>
                                        <p:cTn id="79" dur="500"/>
                                        <p:tgtEl>
                                          <p:spTgt spid="56"/>
                                        </p:tgtEl>
                                      </p:cBhvr>
                                    </p:animEffect>
                                  </p:childTnLst>
                                </p:cTn>
                              </p:par>
                            </p:childTnLst>
                          </p:cTn>
                        </p:par>
                        <p:par>
                          <p:cTn id="80" fill="hold">
                            <p:stCondLst>
                              <p:cond delay="8500"/>
                            </p:stCondLst>
                            <p:childTnLst>
                              <p:par>
                                <p:cTn id="81" presetID="53" presetClass="entr" presetSubtype="0" fill="hold" grpId="0" nodeType="afterEffect">
                                  <p:stCondLst>
                                    <p:cond delay="0"/>
                                  </p:stCondLst>
                                  <p:childTnLst>
                                    <p:set>
                                      <p:cBhvr>
                                        <p:cTn id="82" dur="1" fill="hold">
                                          <p:stCondLst>
                                            <p:cond delay="0"/>
                                          </p:stCondLst>
                                        </p:cTn>
                                        <p:tgtEl>
                                          <p:spTgt spid="62"/>
                                        </p:tgtEl>
                                        <p:attrNameLst>
                                          <p:attrName>style.visibility</p:attrName>
                                        </p:attrNameLst>
                                      </p:cBhvr>
                                      <p:to>
                                        <p:strVal val="visible"/>
                                      </p:to>
                                    </p:set>
                                    <p:anim calcmode="lin" valueType="num">
                                      <p:cBhvr>
                                        <p:cTn id="83" dur="500" fill="hold"/>
                                        <p:tgtEl>
                                          <p:spTgt spid="62"/>
                                        </p:tgtEl>
                                        <p:attrNameLst>
                                          <p:attrName>ppt_w</p:attrName>
                                        </p:attrNameLst>
                                      </p:cBhvr>
                                      <p:tavLst>
                                        <p:tav tm="0">
                                          <p:val>
                                            <p:fltVal val="0"/>
                                          </p:val>
                                        </p:tav>
                                        <p:tav tm="100000">
                                          <p:val>
                                            <p:strVal val="#ppt_w"/>
                                          </p:val>
                                        </p:tav>
                                      </p:tavLst>
                                    </p:anim>
                                    <p:anim calcmode="lin" valueType="num">
                                      <p:cBhvr>
                                        <p:cTn id="84" dur="500" fill="hold"/>
                                        <p:tgtEl>
                                          <p:spTgt spid="62"/>
                                        </p:tgtEl>
                                        <p:attrNameLst>
                                          <p:attrName>ppt_h</p:attrName>
                                        </p:attrNameLst>
                                      </p:cBhvr>
                                      <p:tavLst>
                                        <p:tav tm="0">
                                          <p:val>
                                            <p:fltVal val="0"/>
                                          </p:val>
                                        </p:tav>
                                        <p:tav tm="100000">
                                          <p:val>
                                            <p:strVal val="#ppt_h"/>
                                          </p:val>
                                        </p:tav>
                                      </p:tavLst>
                                    </p:anim>
                                    <p:animEffect transition="in" filter="fade">
                                      <p:cBhvr>
                                        <p:cTn id="85" dur="500"/>
                                        <p:tgtEl>
                                          <p:spTgt spid="62"/>
                                        </p:tgtEl>
                                      </p:cBhvr>
                                    </p:animEffect>
                                  </p:childTnLst>
                                </p:cTn>
                              </p:par>
                            </p:childTnLst>
                          </p:cTn>
                        </p:par>
                        <p:par>
                          <p:cTn id="86" fill="hold">
                            <p:stCondLst>
                              <p:cond delay="9000"/>
                            </p:stCondLst>
                            <p:childTnLst>
                              <p:par>
                                <p:cTn id="87" presetID="22" presetClass="entr" presetSubtype="8" fill="hold" nodeType="afterEffect">
                                  <p:stCondLst>
                                    <p:cond delay="0"/>
                                  </p:stCondLst>
                                  <p:childTnLst>
                                    <p:set>
                                      <p:cBhvr>
                                        <p:cTn id="88" dur="1" fill="hold">
                                          <p:stCondLst>
                                            <p:cond delay="0"/>
                                          </p:stCondLst>
                                        </p:cTn>
                                        <p:tgtEl>
                                          <p:spTgt spid="89"/>
                                        </p:tgtEl>
                                        <p:attrNameLst>
                                          <p:attrName>style.visibility</p:attrName>
                                        </p:attrNameLst>
                                      </p:cBhvr>
                                      <p:to>
                                        <p:strVal val="visible"/>
                                      </p:to>
                                    </p:set>
                                    <p:animEffect transition="in" filter="wipe(left)">
                                      <p:cBhvr>
                                        <p:cTn id="8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2" grpId="0" animBg="1"/>
      <p:bldP spid="63" grpId="0" animBg="1"/>
      <p:bldP spid="64" grpId="0" animBg="1"/>
      <p:bldP spid="65" grpId="0" animBg="1"/>
      <p:bldP spid="6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9"/>
          <p:cNvSpPr>
            <a:spLocks noChangeArrowheads="1"/>
          </p:cNvSpPr>
          <p:nvPr/>
        </p:nvSpPr>
        <p:spPr bwMode="auto">
          <a:xfrm>
            <a:off x="23812" y="1354245"/>
            <a:ext cx="12168188" cy="951324"/>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080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080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080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080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080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080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080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080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08013"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3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531" y="2409824"/>
            <a:ext cx="6669546" cy="4391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8"/>
          <p:cNvSpPr txBox="1">
            <a:spLocks noChangeArrowheads="1"/>
          </p:cNvSpPr>
          <p:nvPr/>
        </p:nvSpPr>
        <p:spPr bwMode="auto">
          <a:xfrm>
            <a:off x="839657" y="282908"/>
            <a:ext cx="492296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解决方法和后续工作计划</a:t>
            </a:r>
          </a:p>
        </p:txBody>
      </p:sp>
      <p:sp>
        <p:nvSpPr>
          <p:cNvPr id="11" name="燕尾形 1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12" name="燕尾形 1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3" name="任意多边形 42"/>
          <p:cNvSpPr/>
          <p:nvPr/>
        </p:nvSpPr>
        <p:spPr>
          <a:xfrm>
            <a:off x="1024669" y="2667625"/>
            <a:ext cx="5990070" cy="1675775"/>
          </a:xfrm>
          <a:custGeom>
            <a:avLst/>
            <a:gdLst>
              <a:gd name="connsiteX0" fmla="*/ 111808 w 7133250"/>
              <a:gd name="connsiteY0" fmla="*/ 0 h 1076125"/>
              <a:gd name="connsiteX1" fmla="*/ 6953892 w 7133250"/>
              <a:gd name="connsiteY1" fmla="*/ 0 h 1076125"/>
              <a:gd name="connsiteX2" fmla="*/ 7133250 w 7133250"/>
              <a:gd name="connsiteY2" fmla="*/ 179358 h 1076125"/>
              <a:gd name="connsiteX3" fmla="*/ 7133250 w 7133250"/>
              <a:gd name="connsiteY3" fmla="*/ 896767 h 1076125"/>
              <a:gd name="connsiteX4" fmla="*/ 6953892 w 7133250"/>
              <a:gd name="connsiteY4" fmla="*/ 1076125 h 1076125"/>
              <a:gd name="connsiteX5" fmla="*/ 111808 w 7133250"/>
              <a:gd name="connsiteY5" fmla="*/ 1076125 h 1076125"/>
              <a:gd name="connsiteX6" fmla="*/ 41994 w 7133250"/>
              <a:gd name="connsiteY6" fmla="*/ 1062030 h 1076125"/>
              <a:gd name="connsiteX7" fmla="*/ 0 w 7133250"/>
              <a:gd name="connsiteY7" fmla="*/ 1033717 h 1076125"/>
              <a:gd name="connsiteX8" fmla="*/ 72616 w 7133250"/>
              <a:gd name="connsiteY8" fmla="*/ 994297 h 1076125"/>
              <a:gd name="connsiteX9" fmla="*/ 326562 w 7133250"/>
              <a:gd name="connsiteY9" fmla="*/ 516616 h 1076125"/>
              <a:gd name="connsiteX10" fmla="*/ 72616 w 7133250"/>
              <a:gd name="connsiteY10" fmla="*/ 38935 h 1076125"/>
              <a:gd name="connsiteX11" fmla="*/ 35243 w 7133250"/>
              <a:gd name="connsiteY11" fmla="*/ 18647 h 1076125"/>
              <a:gd name="connsiteX12" fmla="*/ 41994 w 7133250"/>
              <a:gd name="connsiteY12" fmla="*/ 14095 h 1076125"/>
              <a:gd name="connsiteX13" fmla="*/ 111808 w 7133250"/>
              <a:gd name="connsiteY13" fmla="*/ 0 h 107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33250" h="1076125">
                <a:moveTo>
                  <a:pt x="111808" y="0"/>
                </a:moveTo>
                <a:lnTo>
                  <a:pt x="6953892" y="0"/>
                </a:lnTo>
                <a:cubicBezTo>
                  <a:pt x="7052949" y="0"/>
                  <a:pt x="7133250" y="80301"/>
                  <a:pt x="7133250" y="179358"/>
                </a:cubicBezTo>
                <a:lnTo>
                  <a:pt x="7133250" y="896767"/>
                </a:lnTo>
                <a:cubicBezTo>
                  <a:pt x="7133250" y="995824"/>
                  <a:pt x="7052949" y="1076125"/>
                  <a:pt x="6953892" y="1076125"/>
                </a:cubicBezTo>
                <a:lnTo>
                  <a:pt x="111808" y="1076125"/>
                </a:lnTo>
                <a:cubicBezTo>
                  <a:pt x="87044" y="1076125"/>
                  <a:pt x="63452" y="1071106"/>
                  <a:pt x="41994" y="1062030"/>
                </a:cubicBezTo>
                <a:lnTo>
                  <a:pt x="0" y="1033717"/>
                </a:lnTo>
                <a:lnTo>
                  <a:pt x="72616" y="994297"/>
                </a:lnTo>
                <a:cubicBezTo>
                  <a:pt x="225829" y="890774"/>
                  <a:pt x="326562" y="715461"/>
                  <a:pt x="326562" y="516616"/>
                </a:cubicBezTo>
                <a:cubicBezTo>
                  <a:pt x="326562" y="317772"/>
                  <a:pt x="225829" y="142458"/>
                  <a:pt x="72616" y="38935"/>
                </a:cubicBezTo>
                <a:lnTo>
                  <a:pt x="35243" y="18647"/>
                </a:lnTo>
                <a:lnTo>
                  <a:pt x="41994" y="14095"/>
                </a:lnTo>
                <a:cubicBezTo>
                  <a:pt x="63452" y="5019"/>
                  <a:pt x="87044" y="0"/>
                  <a:pt x="111808" y="0"/>
                </a:cubicBezTo>
                <a:close/>
              </a:path>
            </a:pathLst>
          </a:custGeom>
          <a:noFill/>
          <a:ln w="158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a:spLocks noChangeAspect="1"/>
          </p:cNvSpPr>
          <p:nvPr/>
        </p:nvSpPr>
        <p:spPr>
          <a:xfrm>
            <a:off x="175789" y="2930067"/>
            <a:ext cx="1043857" cy="1044000"/>
          </a:xfrm>
          <a:prstGeom prst="ellipse">
            <a:avLst/>
          </a:prstGeom>
          <a:noFill/>
          <a:ln w="2222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1024669" y="4601201"/>
            <a:ext cx="6023831" cy="1817579"/>
          </a:xfrm>
          <a:custGeom>
            <a:avLst/>
            <a:gdLst>
              <a:gd name="connsiteX0" fmla="*/ 111808 w 7133250"/>
              <a:gd name="connsiteY0" fmla="*/ 0 h 1076125"/>
              <a:gd name="connsiteX1" fmla="*/ 6953892 w 7133250"/>
              <a:gd name="connsiteY1" fmla="*/ 0 h 1076125"/>
              <a:gd name="connsiteX2" fmla="*/ 7133250 w 7133250"/>
              <a:gd name="connsiteY2" fmla="*/ 179358 h 1076125"/>
              <a:gd name="connsiteX3" fmla="*/ 7133250 w 7133250"/>
              <a:gd name="connsiteY3" fmla="*/ 896767 h 1076125"/>
              <a:gd name="connsiteX4" fmla="*/ 6953892 w 7133250"/>
              <a:gd name="connsiteY4" fmla="*/ 1076125 h 1076125"/>
              <a:gd name="connsiteX5" fmla="*/ 111808 w 7133250"/>
              <a:gd name="connsiteY5" fmla="*/ 1076125 h 1076125"/>
              <a:gd name="connsiteX6" fmla="*/ 41994 w 7133250"/>
              <a:gd name="connsiteY6" fmla="*/ 1062030 h 1076125"/>
              <a:gd name="connsiteX7" fmla="*/ 0 w 7133250"/>
              <a:gd name="connsiteY7" fmla="*/ 1033717 h 1076125"/>
              <a:gd name="connsiteX8" fmla="*/ 72616 w 7133250"/>
              <a:gd name="connsiteY8" fmla="*/ 994297 h 1076125"/>
              <a:gd name="connsiteX9" fmla="*/ 326562 w 7133250"/>
              <a:gd name="connsiteY9" fmla="*/ 516616 h 1076125"/>
              <a:gd name="connsiteX10" fmla="*/ 72616 w 7133250"/>
              <a:gd name="connsiteY10" fmla="*/ 38935 h 1076125"/>
              <a:gd name="connsiteX11" fmla="*/ 35243 w 7133250"/>
              <a:gd name="connsiteY11" fmla="*/ 18647 h 1076125"/>
              <a:gd name="connsiteX12" fmla="*/ 41994 w 7133250"/>
              <a:gd name="connsiteY12" fmla="*/ 14095 h 1076125"/>
              <a:gd name="connsiteX13" fmla="*/ 111808 w 7133250"/>
              <a:gd name="connsiteY13" fmla="*/ 0 h 107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33250" h="1076125">
                <a:moveTo>
                  <a:pt x="111808" y="0"/>
                </a:moveTo>
                <a:lnTo>
                  <a:pt x="6953892" y="0"/>
                </a:lnTo>
                <a:cubicBezTo>
                  <a:pt x="7052949" y="0"/>
                  <a:pt x="7133250" y="80301"/>
                  <a:pt x="7133250" y="179358"/>
                </a:cubicBezTo>
                <a:lnTo>
                  <a:pt x="7133250" y="896767"/>
                </a:lnTo>
                <a:cubicBezTo>
                  <a:pt x="7133250" y="995824"/>
                  <a:pt x="7052949" y="1076125"/>
                  <a:pt x="6953892" y="1076125"/>
                </a:cubicBezTo>
                <a:lnTo>
                  <a:pt x="111808" y="1076125"/>
                </a:lnTo>
                <a:cubicBezTo>
                  <a:pt x="87044" y="1076125"/>
                  <a:pt x="63452" y="1071106"/>
                  <a:pt x="41994" y="1062030"/>
                </a:cubicBezTo>
                <a:lnTo>
                  <a:pt x="0" y="1033717"/>
                </a:lnTo>
                <a:lnTo>
                  <a:pt x="72616" y="994297"/>
                </a:lnTo>
                <a:cubicBezTo>
                  <a:pt x="225829" y="890774"/>
                  <a:pt x="326562" y="715461"/>
                  <a:pt x="326562" y="516616"/>
                </a:cubicBezTo>
                <a:cubicBezTo>
                  <a:pt x="326562" y="317772"/>
                  <a:pt x="225829" y="142458"/>
                  <a:pt x="72616" y="38935"/>
                </a:cubicBezTo>
                <a:lnTo>
                  <a:pt x="35243" y="18647"/>
                </a:lnTo>
                <a:lnTo>
                  <a:pt x="41994" y="14095"/>
                </a:lnTo>
                <a:cubicBezTo>
                  <a:pt x="63452" y="5019"/>
                  <a:pt x="87044" y="0"/>
                  <a:pt x="111808" y="0"/>
                </a:cubicBezTo>
                <a:close/>
              </a:path>
            </a:pathLst>
          </a:custGeom>
          <a:noFill/>
          <a:ln w="15875">
            <a:solidFill>
              <a:srgbClr val="00467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175789" y="4960275"/>
            <a:ext cx="1043857" cy="1044000"/>
          </a:xfrm>
          <a:prstGeom prst="ellipse">
            <a:avLst/>
          </a:prstGeom>
          <a:noFill/>
          <a:ln w="22225">
            <a:solidFill>
              <a:srgbClr val="00467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AutoShape 59"/>
          <p:cNvSpPr>
            <a:spLocks/>
          </p:cNvSpPr>
          <p:nvPr/>
        </p:nvSpPr>
        <p:spPr bwMode="auto">
          <a:xfrm>
            <a:off x="475467" y="5290417"/>
            <a:ext cx="444500" cy="444500"/>
          </a:xfrm>
          <a:custGeom>
            <a:avLst/>
            <a:gdLst>
              <a:gd name="T0" fmla="*/ 2147483646 w 21543"/>
              <a:gd name="T1" fmla="*/ 2147483646 h 21600"/>
              <a:gd name="T2" fmla="*/ 2034640740 w 21543"/>
              <a:gd name="T3" fmla="*/ 2147483646 h 21600"/>
              <a:gd name="T4" fmla="*/ 1958518211 w 21543"/>
              <a:gd name="T5" fmla="*/ 2147483646 h 21600"/>
              <a:gd name="T6" fmla="*/ 2147483646 w 21543"/>
              <a:gd name="T7" fmla="*/ 688115057 h 21600"/>
              <a:gd name="T8" fmla="*/ 2147483646 w 21543"/>
              <a:gd name="T9" fmla="*/ 2147483646 h 21600"/>
              <a:gd name="T10" fmla="*/ 1243150872 w 21543"/>
              <a:gd name="T11" fmla="*/ 2147483646 h 21600"/>
              <a:gd name="T12" fmla="*/ 1242246191 w 21543"/>
              <a:gd name="T13" fmla="*/ 2147483646 h 21600"/>
              <a:gd name="T14" fmla="*/ 2147483646 w 21543"/>
              <a:gd name="T15" fmla="*/ 457671687 h 21600"/>
              <a:gd name="T16" fmla="*/ 1583165373 w 21543"/>
              <a:gd name="T17" fmla="*/ 2147483646 h 21600"/>
              <a:gd name="T18" fmla="*/ 1243150872 w 21543"/>
              <a:gd name="T19" fmla="*/ 2147483646 h 21600"/>
              <a:gd name="T20" fmla="*/ 382608487 w 21543"/>
              <a:gd name="T21" fmla="*/ 2147483646 h 21600"/>
              <a:gd name="T22" fmla="*/ 2147483646 w 21543"/>
              <a:gd name="T23" fmla="*/ 644716094 h 21600"/>
              <a:gd name="T24" fmla="*/ 1154343783 w 21543"/>
              <a:gd name="T25" fmla="*/ 2147483646 h 21600"/>
              <a:gd name="T26" fmla="*/ 1121894870 w 21543"/>
              <a:gd name="T27" fmla="*/ 2147483646 h 21600"/>
              <a:gd name="T28" fmla="*/ 382608487 w 21543"/>
              <a:gd name="T29" fmla="*/ 2147483646 h 21600"/>
              <a:gd name="T30" fmla="*/ 2147483646 w 21543"/>
              <a:gd name="T31" fmla="*/ 19372648 h 21600"/>
              <a:gd name="T32" fmla="*/ 2147483646 w 21543"/>
              <a:gd name="T33" fmla="*/ 0 h 21600"/>
              <a:gd name="T34" fmla="*/ 2147483646 w 21543"/>
              <a:gd name="T35" fmla="*/ 20261545 h 21600"/>
              <a:gd name="T36" fmla="*/ 54189075 w 21543"/>
              <a:gd name="T37" fmla="*/ 2147483646 h 21600"/>
              <a:gd name="T38" fmla="*/ 544509 w 21543"/>
              <a:gd name="T39" fmla="*/ 2147483646 h 21600"/>
              <a:gd name="T40" fmla="*/ 76483134 w 21543"/>
              <a:gd name="T41" fmla="*/ 2147483646 h 21600"/>
              <a:gd name="T42" fmla="*/ 1031093711 w 21543"/>
              <a:gd name="T43" fmla="*/ 2147483646 h 21600"/>
              <a:gd name="T44" fmla="*/ 1480031304 w 21543"/>
              <a:gd name="T45" fmla="*/ 2147483646 h 21600"/>
              <a:gd name="T46" fmla="*/ 1584614542 w 21543"/>
              <a:gd name="T47" fmla="*/ 2147483646 h 21600"/>
              <a:gd name="T48" fmla="*/ 1586064145 w 21543"/>
              <a:gd name="T49" fmla="*/ 2147483646 h 21600"/>
              <a:gd name="T50" fmla="*/ 1690638449 w 21543"/>
              <a:gd name="T51" fmla="*/ 2147483646 h 21600"/>
              <a:gd name="T52" fmla="*/ 1944015396 w 21543"/>
              <a:gd name="T53" fmla="*/ 2147483646 h 21600"/>
              <a:gd name="T54" fmla="*/ 2147483646 w 21543"/>
              <a:gd name="T55" fmla="*/ 2147483646 h 21600"/>
              <a:gd name="T56" fmla="*/ 2147483646 w 21543"/>
              <a:gd name="T57" fmla="*/ 2147483646 h 21600"/>
              <a:gd name="T58" fmla="*/ 2147483646 w 21543"/>
              <a:gd name="T59" fmla="*/ 2147483646 h 21600"/>
              <a:gd name="T60" fmla="*/ 2147483646 w 21543"/>
              <a:gd name="T61" fmla="*/ 2147483646 h 21600"/>
              <a:gd name="T62" fmla="*/ 2147483646 w 21543"/>
              <a:gd name="T63" fmla="*/ 140777616 h 21600"/>
              <a:gd name="T64" fmla="*/ 2147483646 w 21543"/>
              <a:gd name="T65" fmla="*/ 19372648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43"/>
              <a:gd name="T100" fmla="*/ 0 h 21600"/>
              <a:gd name="T101" fmla="*/ 21543 w 21543"/>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00467F"/>
          </a:solidFill>
          <a:ln>
            <a:noFill/>
          </a:ln>
        </p:spPr>
        <p:txBody>
          <a:bodyPr lIns="50701" tIns="50701" rIns="50701" bIns="50701" anchor="ctr"/>
          <a:lstStyle/>
          <a:p>
            <a:endParaRPr lang="zh-CN" altLang="en-US"/>
          </a:p>
        </p:txBody>
      </p:sp>
      <p:sp>
        <p:nvSpPr>
          <p:cNvPr id="31" name="Freeform 44"/>
          <p:cNvSpPr>
            <a:spLocks noEditPoints="1"/>
          </p:cNvSpPr>
          <p:nvPr/>
        </p:nvSpPr>
        <p:spPr bwMode="auto">
          <a:xfrm>
            <a:off x="389355" y="3176065"/>
            <a:ext cx="549202" cy="552003"/>
          </a:xfrm>
          <a:custGeom>
            <a:avLst/>
            <a:gdLst>
              <a:gd name="T0" fmla="*/ 68 w 192"/>
              <a:gd name="T1" fmla="*/ 77 h 192"/>
              <a:gd name="T2" fmla="*/ 3 w 192"/>
              <a:gd name="T3" fmla="*/ 166 h 192"/>
              <a:gd name="T4" fmla="*/ 0 w 192"/>
              <a:gd name="T5" fmla="*/ 176 h 192"/>
              <a:gd name="T6" fmla="*/ 16 w 192"/>
              <a:gd name="T7" fmla="*/ 192 h 192"/>
              <a:gd name="T8" fmla="*/ 176 w 192"/>
              <a:gd name="T9" fmla="*/ 192 h 192"/>
              <a:gd name="T10" fmla="*/ 192 w 192"/>
              <a:gd name="T11" fmla="*/ 176 h 192"/>
              <a:gd name="T12" fmla="*/ 189 w 192"/>
              <a:gd name="T13" fmla="*/ 166 h 192"/>
              <a:gd name="T14" fmla="*/ 124 w 192"/>
              <a:gd name="T15" fmla="*/ 77 h 192"/>
              <a:gd name="T16" fmla="*/ 124 w 192"/>
              <a:gd name="T17" fmla="*/ 20 h 192"/>
              <a:gd name="T18" fmla="*/ 126 w 192"/>
              <a:gd name="T19" fmla="*/ 20 h 192"/>
              <a:gd name="T20" fmla="*/ 136 w 192"/>
              <a:gd name="T21" fmla="*/ 10 h 192"/>
              <a:gd name="T22" fmla="*/ 126 w 192"/>
              <a:gd name="T23" fmla="*/ 0 h 192"/>
              <a:gd name="T24" fmla="*/ 66 w 192"/>
              <a:gd name="T25" fmla="*/ 0 h 192"/>
              <a:gd name="T26" fmla="*/ 56 w 192"/>
              <a:gd name="T27" fmla="*/ 10 h 192"/>
              <a:gd name="T28" fmla="*/ 66 w 192"/>
              <a:gd name="T29" fmla="*/ 20 h 192"/>
              <a:gd name="T30" fmla="*/ 68 w 192"/>
              <a:gd name="T31" fmla="*/ 20 h 192"/>
              <a:gd name="T32" fmla="*/ 68 w 192"/>
              <a:gd name="T33" fmla="*/ 77 h 192"/>
              <a:gd name="T34" fmla="*/ 88 w 192"/>
              <a:gd name="T35" fmla="*/ 20 h 192"/>
              <a:gd name="T36" fmla="*/ 104 w 192"/>
              <a:gd name="T37" fmla="*/ 20 h 192"/>
              <a:gd name="T38" fmla="*/ 104 w 192"/>
              <a:gd name="T39" fmla="*/ 80 h 192"/>
              <a:gd name="T40" fmla="*/ 132 w 192"/>
              <a:gd name="T41" fmla="*/ 120 h 192"/>
              <a:gd name="T42" fmla="*/ 60 w 192"/>
              <a:gd name="T43" fmla="*/ 120 h 192"/>
              <a:gd name="T44" fmla="*/ 88 w 192"/>
              <a:gd name="T45" fmla="*/ 80 h 192"/>
              <a:gd name="T46" fmla="*/ 88 w 192"/>
              <a:gd name="T47"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2" h="192">
                <a:moveTo>
                  <a:pt x="68" y="77"/>
                </a:moveTo>
                <a:cubicBezTo>
                  <a:pt x="3" y="166"/>
                  <a:pt x="3" y="166"/>
                  <a:pt x="3" y="166"/>
                </a:cubicBezTo>
                <a:cubicBezTo>
                  <a:pt x="1" y="169"/>
                  <a:pt x="0" y="172"/>
                  <a:pt x="0" y="176"/>
                </a:cubicBezTo>
                <a:cubicBezTo>
                  <a:pt x="0" y="185"/>
                  <a:pt x="7" y="192"/>
                  <a:pt x="16" y="192"/>
                </a:cubicBezTo>
                <a:cubicBezTo>
                  <a:pt x="176" y="192"/>
                  <a:pt x="176" y="192"/>
                  <a:pt x="176" y="192"/>
                </a:cubicBezTo>
                <a:cubicBezTo>
                  <a:pt x="185" y="192"/>
                  <a:pt x="192" y="185"/>
                  <a:pt x="192" y="176"/>
                </a:cubicBezTo>
                <a:cubicBezTo>
                  <a:pt x="192" y="172"/>
                  <a:pt x="191" y="169"/>
                  <a:pt x="189" y="166"/>
                </a:cubicBezTo>
                <a:cubicBezTo>
                  <a:pt x="124" y="77"/>
                  <a:pt x="124" y="77"/>
                  <a:pt x="124" y="77"/>
                </a:cubicBezTo>
                <a:cubicBezTo>
                  <a:pt x="124" y="20"/>
                  <a:pt x="124" y="20"/>
                  <a:pt x="124" y="20"/>
                </a:cubicBezTo>
                <a:cubicBezTo>
                  <a:pt x="126" y="20"/>
                  <a:pt x="126" y="20"/>
                  <a:pt x="126" y="20"/>
                </a:cubicBezTo>
                <a:cubicBezTo>
                  <a:pt x="132" y="20"/>
                  <a:pt x="136" y="16"/>
                  <a:pt x="136" y="10"/>
                </a:cubicBezTo>
                <a:cubicBezTo>
                  <a:pt x="136" y="4"/>
                  <a:pt x="132" y="0"/>
                  <a:pt x="126" y="0"/>
                </a:cubicBezTo>
                <a:cubicBezTo>
                  <a:pt x="66" y="0"/>
                  <a:pt x="66" y="0"/>
                  <a:pt x="66" y="0"/>
                </a:cubicBezTo>
                <a:cubicBezTo>
                  <a:pt x="60" y="0"/>
                  <a:pt x="56" y="4"/>
                  <a:pt x="56" y="10"/>
                </a:cubicBezTo>
                <a:cubicBezTo>
                  <a:pt x="56" y="16"/>
                  <a:pt x="60" y="20"/>
                  <a:pt x="66" y="20"/>
                </a:cubicBezTo>
                <a:cubicBezTo>
                  <a:pt x="68" y="20"/>
                  <a:pt x="68" y="20"/>
                  <a:pt x="68" y="20"/>
                </a:cubicBezTo>
                <a:lnTo>
                  <a:pt x="68" y="77"/>
                </a:lnTo>
                <a:close/>
                <a:moveTo>
                  <a:pt x="88" y="20"/>
                </a:moveTo>
                <a:cubicBezTo>
                  <a:pt x="104" y="20"/>
                  <a:pt x="104" y="20"/>
                  <a:pt x="104" y="20"/>
                </a:cubicBezTo>
                <a:cubicBezTo>
                  <a:pt x="104" y="80"/>
                  <a:pt x="104" y="80"/>
                  <a:pt x="104" y="80"/>
                </a:cubicBezTo>
                <a:cubicBezTo>
                  <a:pt x="132" y="120"/>
                  <a:pt x="132" y="120"/>
                  <a:pt x="132" y="120"/>
                </a:cubicBezTo>
                <a:cubicBezTo>
                  <a:pt x="60" y="120"/>
                  <a:pt x="60" y="120"/>
                  <a:pt x="60" y="120"/>
                </a:cubicBezTo>
                <a:cubicBezTo>
                  <a:pt x="88" y="80"/>
                  <a:pt x="88" y="80"/>
                  <a:pt x="88" y="80"/>
                </a:cubicBezTo>
                <a:lnTo>
                  <a:pt x="88" y="20"/>
                </a:lnTo>
                <a:close/>
              </a:path>
            </a:pathLst>
          </a:custGeom>
          <a:solidFill>
            <a:srgbClr val="00A5E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 name="矩形 3"/>
          <p:cNvSpPr/>
          <p:nvPr/>
        </p:nvSpPr>
        <p:spPr>
          <a:xfrm>
            <a:off x="972318" y="1429383"/>
            <a:ext cx="9058891" cy="646331"/>
          </a:xfrm>
          <a:prstGeom prst="rect">
            <a:avLst/>
          </a:prstGeom>
        </p:spPr>
        <p:txBody>
          <a:bodyPr wrap="none">
            <a:spAutoFit/>
          </a:bodyPr>
          <a:lstStyle/>
          <a:p>
            <a:pPr algn="ctr">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单击此处添加内容：</a:t>
            </a:r>
            <a:r>
              <a:rPr lang="en-US" altLang="zh-CN" sz="2400" b="1" dirty="0" err="1">
                <a:solidFill>
                  <a:schemeClr val="bg1"/>
                </a:solidFill>
                <a:latin typeface="微软雅黑" panose="020B0503020204020204" pitchFamily="34" charset="-122"/>
                <a:ea typeface="微软雅黑" panose="020B0503020204020204" pitchFamily="34" charset="-122"/>
              </a:rPr>
              <a:t>xxxxxxxxxxxxxxxxxxxxxxxxxxxxxxxxxx</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0867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p:cNvSpPr>
            <a:spLocks noChangeArrowheads="1"/>
          </p:cNvSpPr>
          <p:nvPr/>
        </p:nvSpPr>
        <p:spPr bwMode="auto">
          <a:xfrm>
            <a:off x="3175" y="-14288"/>
            <a:ext cx="12192000" cy="6858001"/>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747" name="Freeform 13"/>
          <p:cNvSpPr>
            <a:spLocks/>
          </p:cNvSpPr>
          <p:nvPr/>
        </p:nvSpPr>
        <p:spPr bwMode="auto">
          <a:xfrm>
            <a:off x="10164763" y="5380038"/>
            <a:ext cx="2027237" cy="1482725"/>
          </a:xfrm>
          <a:custGeom>
            <a:avLst/>
            <a:gdLst>
              <a:gd name="T0" fmla="*/ 2147483646 w 1276"/>
              <a:gd name="T1" fmla="*/ 2147483646 h 933"/>
              <a:gd name="T2" fmla="*/ 2147483646 w 1276"/>
              <a:gd name="T3" fmla="*/ 2147483646 h 933"/>
              <a:gd name="T4" fmla="*/ 2147483646 w 1276"/>
              <a:gd name="T5" fmla="*/ 2147483646 h 933"/>
              <a:gd name="T6" fmla="*/ 2147483646 w 1276"/>
              <a:gd name="T7" fmla="*/ 2147483646 h 933"/>
              <a:gd name="T8" fmla="*/ 2147483646 w 1276"/>
              <a:gd name="T9" fmla="*/ 2147483646 h 933"/>
              <a:gd name="T10" fmla="*/ 2147483646 w 1276"/>
              <a:gd name="T11" fmla="*/ 2147483646 h 933"/>
              <a:gd name="T12" fmla="*/ 2147483646 w 1276"/>
              <a:gd name="T13" fmla="*/ 2147483646 h 933"/>
              <a:gd name="T14" fmla="*/ 2147483646 w 1276"/>
              <a:gd name="T15" fmla="*/ 2147483646 h 933"/>
              <a:gd name="T16" fmla="*/ 2147483646 w 1276"/>
              <a:gd name="T17" fmla="*/ 2147483646 h 933"/>
              <a:gd name="T18" fmla="*/ 2147483646 w 1276"/>
              <a:gd name="T19" fmla="*/ 0 h 933"/>
              <a:gd name="T20" fmla="*/ 2147483646 w 1276"/>
              <a:gd name="T21" fmla="*/ 2147483646 h 933"/>
              <a:gd name="T22" fmla="*/ 2147483646 w 1276"/>
              <a:gd name="T23" fmla="*/ 2147483646 h 933"/>
              <a:gd name="T24" fmla="*/ 2147483646 w 1276"/>
              <a:gd name="T25" fmla="*/ 2147483646 h 933"/>
              <a:gd name="T26" fmla="*/ 2147483646 w 1276"/>
              <a:gd name="T27" fmla="*/ 2147483646 h 933"/>
              <a:gd name="T28" fmla="*/ 2147483646 w 1276"/>
              <a:gd name="T29" fmla="*/ 2147483646 h 933"/>
              <a:gd name="T30" fmla="*/ 2147483646 w 1276"/>
              <a:gd name="T31" fmla="*/ 2147483646 h 933"/>
              <a:gd name="T32" fmla="*/ 2147483646 w 1276"/>
              <a:gd name="T33" fmla="*/ 2147483646 h 933"/>
              <a:gd name="T34" fmla="*/ 2147483646 w 1276"/>
              <a:gd name="T35" fmla="*/ 2147483646 h 933"/>
              <a:gd name="T36" fmla="*/ 2147483646 w 1276"/>
              <a:gd name="T37" fmla="*/ 2147483646 h 933"/>
              <a:gd name="T38" fmla="*/ 2147483646 w 1276"/>
              <a:gd name="T39" fmla="*/ 2147483646 h 933"/>
              <a:gd name="T40" fmla="*/ 2147483646 w 1276"/>
              <a:gd name="T41" fmla="*/ 2147483646 h 933"/>
              <a:gd name="T42" fmla="*/ 2147483646 w 1276"/>
              <a:gd name="T43" fmla="*/ 2147483646 h 933"/>
              <a:gd name="T44" fmla="*/ 2147483646 w 1276"/>
              <a:gd name="T45" fmla="*/ 2147483646 h 933"/>
              <a:gd name="T46" fmla="*/ 2147483646 w 1276"/>
              <a:gd name="T47" fmla="*/ 2147483646 h 933"/>
              <a:gd name="T48" fmla="*/ 2147483646 w 1276"/>
              <a:gd name="T49" fmla="*/ 2147483646 h 933"/>
              <a:gd name="T50" fmla="*/ 2147483646 w 1276"/>
              <a:gd name="T51" fmla="*/ 2147483646 h 933"/>
              <a:gd name="T52" fmla="*/ 2147483646 w 1276"/>
              <a:gd name="T53" fmla="*/ 2147483646 h 933"/>
              <a:gd name="T54" fmla="*/ 2147483646 w 1276"/>
              <a:gd name="T55" fmla="*/ 2147483646 h 933"/>
              <a:gd name="T56" fmla="*/ 2147483646 w 1276"/>
              <a:gd name="T57" fmla="*/ 2147483646 h 933"/>
              <a:gd name="T58" fmla="*/ 2147483646 w 1276"/>
              <a:gd name="T59" fmla="*/ 2147483646 h 933"/>
              <a:gd name="T60" fmla="*/ 2147483646 w 1276"/>
              <a:gd name="T61" fmla="*/ 2147483646 h 933"/>
              <a:gd name="T62" fmla="*/ 2147483646 w 1276"/>
              <a:gd name="T63" fmla="*/ 2147483646 h 933"/>
              <a:gd name="T64" fmla="*/ 2147483646 w 1276"/>
              <a:gd name="T65" fmla="*/ 2147483646 h 933"/>
              <a:gd name="T66" fmla="*/ 2147483646 w 1276"/>
              <a:gd name="T67" fmla="*/ 2147483646 h 933"/>
              <a:gd name="T68" fmla="*/ 2147483646 w 1276"/>
              <a:gd name="T69" fmla="*/ 2147483646 h 933"/>
              <a:gd name="T70" fmla="*/ 2147483646 w 1276"/>
              <a:gd name="T71" fmla="*/ 2147483646 h 933"/>
              <a:gd name="T72" fmla="*/ 2147483646 w 1276"/>
              <a:gd name="T73" fmla="*/ 2147483646 h 933"/>
              <a:gd name="T74" fmla="*/ 2147483646 w 1276"/>
              <a:gd name="T75" fmla="*/ 2147483646 h 933"/>
              <a:gd name="T76" fmla="*/ 2147483646 w 1276"/>
              <a:gd name="T77" fmla="*/ 2147483646 h 933"/>
              <a:gd name="T78" fmla="*/ 2147483646 w 1276"/>
              <a:gd name="T79" fmla="*/ 2147483646 h 933"/>
              <a:gd name="T80" fmla="*/ 2147483646 w 1276"/>
              <a:gd name="T81" fmla="*/ 2147483646 h 933"/>
              <a:gd name="T82" fmla="*/ 2147483646 w 1276"/>
              <a:gd name="T83" fmla="*/ 2147483646 h 933"/>
              <a:gd name="T84" fmla="*/ 2147483646 w 1276"/>
              <a:gd name="T85" fmla="*/ 2147483646 h 933"/>
              <a:gd name="T86" fmla="*/ 2147483646 w 1276"/>
              <a:gd name="T87" fmla="*/ 2147483646 h 933"/>
              <a:gd name="T88" fmla="*/ 2147483646 w 1276"/>
              <a:gd name="T89" fmla="*/ 2147483646 h 933"/>
              <a:gd name="T90" fmla="*/ 2147483646 w 1276"/>
              <a:gd name="T91" fmla="*/ 2147483646 h 933"/>
              <a:gd name="T92" fmla="*/ 2147483646 w 1276"/>
              <a:gd name="T93" fmla="*/ 2147483646 h 933"/>
              <a:gd name="T94" fmla="*/ 2147483646 w 1276"/>
              <a:gd name="T95" fmla="*/ 2147483646 h 933"/>
              <a:gd name="T96" fmla="*/ 2147483646 w 1276"/>
              <a:gd name="T97" fmla="*/ 2147483646 h 933"/>
              <a:gd name="T98" fmla="*/ 2147483646 w 1276"/>
              <a:gd name="T99" fmla="*/ 2147483646 h 933"/>
              <a:gd name="T100" fmla="*/ 2147483646 w 1276"/>
              <a:gd name="T101" fmla="*/ 2147483646 h 933"/>
              <a:gd name="T102" fmla="*/ 2147483646 w 1276"/>
              <a:gd name="T103" fmla="*/ 2147483646 h 933"/>
              <a:gd name="T104" fmla="*/ 2147483646 w 1276"/>
              <a:gd name="T105" fmla="*/ 2147483646 h 933"/>
              <a:gd name="T106" fmla="*/ 2147483646 w 1276"/>
              <a:gd name="T107" fmla="*/ 2147483646 h 933"/>
              <a:gd name="T108" fmla="*/ 2147483646 w 1276"/>
              <a:gd name="T109" fmla="*/ 2147483646 h 933"/>
              <a:gd name="T110" fmla="*/ 2147483646 w 1276"/>
              <a:gd name="T111" fmla="*/ 2147483646 h 933"/>
              <a:gd name="T112" fmla="*/ 0 w 1276"/>
              <a:gd name="T113" fmla="*/ 2147483646 h 933"/>
              <a:gd name="T114" fmla="*/ 2147483646 w 1276"/>
              <a:gd name="T115" fmla="*/ 2147483646 h 933"/>
              <a:gd name="T116" fmla="*/ 2147483646 w 1276"/>
              <a:gd name="T117" fmla="*/ 2147483646 h 9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276"/>
              <a:gd name="T178" fmla="*/ 0 h 933"/>
              <a:gd name="T179" fmla="*/ 1276 w 1276"/>
              <a:gd name="T180" fmla="*/ 933 h 9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77" y="374"/>
                </a:lnTo>
                <a:lnTo>
                  <a:pt x="569" y="377"/>
                </a:lnTo>
                <a:lnTo>
                  <a:pt x="562" y="379"/>
                </a:lnTo>
                <a:lnTo>
                  <a:pt x="557" y="384"/>
                </a:lnTo>
                <a:lnTo>
                  <a:pt x="552" y="391"/>
                </a:lnTo>
                <a:lnTo>
                  <a:pt x="548" y="399"/>
                </a:lnTo>
                <a:lnTo>
                  <a:pt x="548" y="406"/>
                </a:lnTo>
                <a:lnTo>
                  <a:pt x="548" y="413"/>
                </a:lnTo>
                <a:lnTo>
                  <a:pt x="552" y="420"/>
                </a:lnTo>
                <a:lnTo>
                  <a:pt x="552" y="423"/>
                </a:lnTo>
                <a:lnTo>
                  <a:pt x="538" y="425"/>
                </a:lnTo>
                <a:lnTo>
                  <a:pt x="538" y="430"/>
                </a:lnTo>
                <a:lnTo>
                  <a:pt x="548" y="430"/>
                </a:lnTo>
                <a:lnTo>
                  <a:pt x="550" y="491"/>
                </a:lnTo>
                <a:lnTo>
                  <a:pt x="519" y="491"/>
                </a:lnTo>
                <a:lnTo>
                  <a:pt x="509"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50"/>
                </a:lnTo>
                <a:lnTo>
                  <a:pt x="37" y="355"/>
                </a:lnTo>
                <a:lnTo>
                  <a:pt x="22" y="360"/>
                </a:lnTo>
                <a:lnTo>
                  <a:pt x="8" y="369"/>
                </a:lnTo>
                <a:lnTo>
                  <a:pt x="0" y="374"/>
                </a:lnTo>
                <a:lnTo>
                  <a:pt x="0" y="933"/>
                </a:lnTo>
                <a:lnTo>
                  <a:pt x="1276" y="933"/>
                </a:lnTo>
                <a:lnTo>
                  <a:pt x="1276" y="739"/>
                </a:lnTo>
                <a:lnTo>
                  <a:pt x="1233" y="739"/>
                </a:lnTo>
                <a:lnTo>
                  <a:pt x="1233" y="7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8" name="Freeform 14"/>
          <p:cNvSpPr>
            <a:spLocks noEditPoints="1"/>
          </p:cNvSpPr>
          <p:nvPr/>
        </p:nvSpPr>
        <p:spPr bwMode="auto">
          <a:xfrm>
            <a:off x="8129588" y="4357688"/>
            <a:ext cx="2035175" cy="2505075"/>
          </a:xfrm>
          <a:custGeom>
            <a:avLst/>
            <a:gdLst>
              <a:gd name="T0" fmla="*/ 2147483646 w 1281"/>
              <a:gd name="T1" fmla="*/ 2147483646 h 1576"/>
              <a:gd name="T2" fmla="*/ 2147483646 w 1281"/>
              <a:gd name="T3" fmla="*/ 2147483646 h 1576"/>
              <a:gd name="T4" fmla="*/ 2147483646 w 1281"/>
              <a:gd name="T5" fmla="*/ 2147483646 h 1576"/>
              <a:gd name="T6" fmla="*/ 2147483646 w 1281"/>
              <a:gd name="T7" fmla="*/ 2147483646 h 1576"/>
              <a:gd name="T8" fmla="*/ 2147483646 w 1281"/>
              <a:gd name="T9" fmla="*/ 2147483646 h 1576"/>
              <a:gd name="T10" fmla="*/ 2147483646 w 1281"/>
              <a:gd name="T11" fmla="*/ 2147483646 h 1576"/>
              <a:gd name="T12" fmla="*/ 2147483646 w 1281"/>
              <a:gd name="T13" fmla="*/ 2147483646 h 1576"/>
              <a:gd name="T14" fmla="*/ 2147483646 w 1281"/>
              <a:gd name="T15" fmla="*/ 2147483646 h 1576"/>
              <a:gd name="T16" fmla="*/ 2147483646 w 1281"/>
              <a:gd name="T17" fmla="*/ 2147483646 h 1576"/>
              <a:gd name="T18" fmla="*/ 2147483646 w 1281"/>
              <a:gd name="T19" fmla="*/ 2147483646 h 1576"/>
              <a:gd name="T20" fmla="*/ 2147483646 w 1281"/>
              <a:gd name="T21" fmla="*/ 2147483646 h 1576"/>
              <a:gd name="T22" fmla="*/ 2147483646 w 1281"/>
              <a:gd name="T23" fmla="*/ 2147483646 h 1576"/>
              <a:gd name="T24" fmla="*/ 2147483646 w 1281"/>
              <a:gd name="T25" fmla="*/ 2147483646 h 1576"/>
              <a:gd name="T26" fmla="*/ 2147483646 w 1281"/>
              <a:gd name="T27" fmla="*/ 2147483646 h 1576"/>
              <a:gd name="T28" fmla="*/ 2147483646 w 1281"/>
              <a:gd name="T29" fmla="*/ 2147483646 h 1576"/>
              <a:gd name="T30" fmla="*/ 2147483646 w 1281"/>
              <a:gd name="T31" fmla="*/ 2147483646 h 1576"/>
              <a:gd name="T32" fmla="*/ 2147483646 w 1281"/>
              <a:gd name="T33" fmla="*/ 2147483646 h 1576"/>
              <a:gd name="T34" fmla="*/ 2147483646 w 1281"/>
              <a:gd name="T35" fmla="*/ 2147483646 h 1576"/>
              <a:gd name="T36" fmla="*/ 2147483646 w 1281"/>
              <a:gd name="T37" fmla="*/ 2147483646 h 1576"/>
              <a:gd name="T38" fmla="*/ 2147483646 w 1281"/>
              <a:gd name="T39" fmla="*/ 0 h 1576"/>
              <a:gd name="T40" fmla="*/ 2147483646 w 1281"/>
              <a:gd name="T41" fmla="*/ 2147483646 h 1576"/>
              <a:gd name="T42" fmla="*/ 2147483646 w 1281"/>
              <a:gd name="T43" fmla="*/ 2147483646 h 1576"/>
              <a:gd name="T44" fmla="*/ 2147483646 w 1281"/>
              <a:gd name="T45" fmla="*/ 2147483646 h 1576"/>
              <a:gd name="T46" fmla="*/ 2147483646 w 1281"/>
              <a:gd name="T47" fmla="*/ 2147483646 h 1576"/>
              <a:gd name="T48" fmla="*/ 2147483646 w 1281"/>
              <a:gd name="T49" fmla="*/ 2147483646 h 1576"/>
              <a:gd name="T50" fmla="*/ 2147483646 w 1281"/>
              <a:gd name="T51" fmla="*/ 2147483646 h 1576"/>
              <a:gd name="T52" fmla="*/ 2147483646 w 1281"/>
              <a:gd name="T53" fmla="*/ 2147483646 h 1576"/>
              <a:gd name="T54" fmla="*/ 2147483646 w 1281"/>
              <a:gd name="T55" fmla="*/ 2147483646 h 1576"/>
              <a:gd name="T56" fmla="*/ 2147483646 w 1281"/>
              <a:gd name="T57" fmla="*/ 2147483646 h 1576"/>
              <a:gd name="T58" fmla="*/ 2147483646 w 1281"/>
              <a:gd name="T59" fmla="*/ 2147483646 h 1576"/>
              <a:gd name="T60" fmla="*/ 2147483646 w 1281"/>
              <a:gd name="T61" fmla="*/ 2147483646 h 1576"/>
              <a:gd name="T62" fmla="*/ 2147483646 w 1281"/>
              <a:gd name="T63" fmla="*/ 2147483646 h 1576"/>
              <a:gd name="T64" fmla="*/ 2147483646 w 1281"/>
              <a:gd name="T65" fmla="*/ 2147483646 h 1576"/>
              <a:gd name="T66" fmla="*/ 2147483646 w 1281"/>
              <a:gd name="T67" fmla="*/ 2147483646 h 1576"/>
              <a:gd name="T68" fmla="*/ 2147483646 w 1281"/>
              <a:gd name="T69" fmla="*/ 2147483646 h 1576"/>
              <a:gd name="T70" fmla="*/ 2147483646 w 1281"/>
              <a:gd name="T71" fmla="*/ 2147483646 h 1576"/>
              <a:gd name="T72" fmla="*/ 2147483646 w 1281"/>
              <a:gd name="T73" fmla="*/ 2147483646 h 1576"/>
              <a:gd name="T74" fmla="*/ 2147483646 w 1281"/>
              <a:gd name="T75" fmla="*/ 2147483646 h 1576"/>
              <a:gd name="T76" fmla="*/ 2147483646 w 1281"/>
              <a:gd name="T77" fmla="*/ 2147483646 h 1576"/>
              <a:gd name="T78" fmla="*/ 2147483646 w 1281"/>
              <a:gd name="T79" fmla="*/ 2147483646 h 1576"/>
              <a:gd name="T80" fmla="*/ 2147483646 w 1281"/>
              <a:gd name="T81" fmla="*/ 2147483646 h 1576"/>
              <a:gd name="T82" fmla="*/ 2147483646 w 1281"/>
              <a:gd name="T83" fmla="*/ 2147483646 h 1576"/>
              <a:gd name="T84" fmla="*/ 2147483646 w 1281"/>
              <a:gd name="T85" fmla="*/ 2147483646 h 1576"/>
              <a:gd name="T86" fmla="*/ 2147483646 w 1281"/>
              <a:gd name="T87" fmla="*/ 2147483646 h 1576"/>
              <a:gd name="T88" fmla="*/ 2147483646 w 1281"/>
              <a:gd name="T89" fmla="*/ 2147483646 h 1576"/>
              <a:gd name="T90" fmla="*/ 2147483646 w 1281"/>
              <a:gd name="T91" fmla="*/ 2147483646 h 1576"/>
              <a:gd name="T92" fmla="*/ 2147483646 w 1281"/>
              <a:gd name="T93" fmla="*/ 2147483646 h 1576"/>
              <a:gd name="T94" fmla="*/ 2147483646 w 1281"/>
              <a:gd name="T95" fmla="*/ 2147483646 h 1576"/>
              <a:gd name="T96" fmla="*/ 2147483646 w 1281"/>
              <a:gd name="T97" fmla="*/ 2147483646 h 1576"/>
              <a:gd name="T98" fmla="*/ 2147483646 w 1281"/>
              <a:gd name="T99" fmla="*/ 2147483646 h 1576"/>
              <a:gd name="T100" fmla="*/ 2147483646 w 1281"/>
              <a:gd name="T101" fmla="*/ 2147483646 h 1576"/>
              <a:gd name="T102" fmla="*/ 2147483646 w 1281"/>
              <a:gd name="T103" fmla="*/ 2147483646 h 1576"/>
              <a:gd name="T104" fmla="*/ 2147483646 w 1281"/>
              <a:gd name="T105" fmla="*/ 2147483646 h 1576"/>
              <a:gd name="T106" fmla="*/ 2147483646 w 1281"/>
              <a:gd name="T107" fmla="*/ 2147483646 h 1576"/>
              <a:gd name="T108" fmla="*/ 2147483646 w 1281"/>
              <a:gd name="T109" fmla="*/ 2147483646 h 1576"/>
              <a:gd name="T110" fmla="*/ 2147483646 w 1281"/>
              <a:gd name="T111" fmla="*/ 2147483646 h 1576"/>
              <a:gd name="T112" fmla="*/ 2147483646 w 1281"/>
              <a:gd name="T113" fmla="*/ 2147483646 h 1576"/>
              <a:gd name="T114" fmla="*/ 2147483646 w 1281"/>
              <a:gd name="T115" fmla="*/ 2147483646 h 1576"/>
              <a:gd name="T116" fmla="*/ 2147483646 w 1281"/>
              <a:gd name="T117" fmla="*/ 2147483646 h 1576"/>
              <a:gd name="T118" fmla="*/ 2147483646 w 1281"/>
              <a:gd name="T119" fmla="*/ 2147483646 h 157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81"/>
              <a:gd name="T181" fmla="*/ 0 h 1576"/>
              <a:gd name="T182" fmla="*/ 1281 w 1281"/>
              <a:gd name="T183" fmla="*/ 1576 h 157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5"/>
                </a:lnTo>
                <a:lnTo>
                  <a:pt x="884" y="143"/>
                </a:lnTo>
                <a:lnTo>
                  <a:pt x="882" y="143"/>
                </a:lnTo>
                <a:lnTo>
                  <a:pt x="882" y="89"/>
                </a:lnTo>
                <a:lnTo>
                  <a:pt x="879" y="89"/>
                </a:lnTo>
                <a:lnTo>
                  <a:pt x="879" y="111"/>
                </a:lnTo>
                <a:lnTo>
                  <a:pt x="877" y="111"/>
                </a:lnTo>
                <a:lnTo>
                  <a:pt x="877" y="143"/>
                </a:lnTo>
                <a:lnTo>
                  <a:pt x="877" y="145"/>
                </a:lnTo>
                <a:lnTo>
                  <a:pt x="877" y="150"/>
                </a:lnTo>
                <a:lnTo>
                  <a:pt x="795" y="150"/>
                </a:lnTo>
                <a:lnTo>
                  <a:pt x="795" y="114"/>
                </a:lnTo>
                <a:lnTo>
                  <a:pt x="795" y="111"/>
                </a:lnTo>
                <a:lnTo>
                  <a:pt x="792" y="111"/>
                </a:lnTo>
                <a:lnTo>
                  <a:pt x="792" y="89"/>
                </a:lnTo>
                <a:lnTo>
                  <a:pt x="790" y="89"/>
                </a:lnTo>
                <a:lnTo>
                  <a:pt x="790" y="145"/>
                </a:lnTo>
                <a:lnTo>
                  <a:pt x="787" y="145"/>
                </a:lnTo>
                <a:lnTo>
                  <a:pt x="787" y="150"/>
                </a:lnTo>
                <a:lnTo>
                  <a:pt x="710" y="150"/>
                </a:lnTo>
                <a:lnTo>
                  <a:pt x="710" y="114"/>
                </a:lnTo>
                <a:lnTo>
                  <a:pt x="705" y="114"/>
                </a:lnTo>
                <a:lnTo>
                  <a:pt x="705" y="145"/>
                </a:lnTo>
                <a:lnTo>
                  <a:pt x="705" y="89"/>
                </a:lnTo>
                <a:lnTo>
                  <a:pt x="703" y="89"/>
                </a:lnTo>
                <a:lnTo>
                  <a:pt x="700" y="89"/>
                </a:lnTo>
                <a:lnTo>
                  <a:pt x="700" y="145"/>
                </a:lnTo>
                <a:lnTo>
                  <a:pt x="698" y="145"/>
                </a:lnTo>
                <a:lnTo>
                  <a:pt x="698" y="150"/>
                </a:lnTo>
                <a:lnTo>
                  <a:pt x="623" y="153"/>
                </a:lnTo>
                <a:lnTo>
                  <a:pt x="623" y="114"/>
                </a:lnTo>
                <a:lnTo>
                  <a:pt x="618" y="114"/>
                </a:lnTo>
                <a:lnTo>
                  <a:pt x="618" y="153"/>
                </a:lnTo>
                <a:lnTo>
                  <a:pt x="615" y="153"/>
                </a:lnTo>
                <a:lnTo>
                  <a:pt x="615" y="148"/>
                </a:lnTo>
                <a:lnTo>
                  <a:pt x="615" y="145"/>
                </a:lnTo>
                <a:lnTo>
                  <a:pt x="615" y="92"/>
                </a:lnTo>
                <a:lnTo>
                  <a:pt x="615" y="89"/>
                </a:lnTo>
                <a:lnTo>
                  <a:pt x="611" y="89"/>
                </a:lnTo>
                <a:lnTo>
                  <a:pt x="611" y="145"/>
                </a:lnTo>
                <a:lnTo>
                  <a:pt x="608" y="145"/>
                </a:lnTo>
                <a:lnTo>
                  <a:pt x="608" y="153"/>
                </a:lnTo>
                <a:lnTo>
                  <a:pt x="536" y="153"/>
                </a:lnTo>
                <a:lnTo>
                  <a:pt x="536" y="114"/>
                </a:lnTo>
                <a:lnTo>
                  <a:pt x="533" y="114"/>
                </a:lnTo>
                <a:lnTo>
                  <a:pt x="533" y="153"/>
                </a:lnTo>
                <a:lnTo>
                  <a:pt x="528" y="153"/>
                </a:lnTo>
                <a:lnTo>
                  <a:pt x="528" y="148"/>
                </a:lnTo>
                <a:lnTo>
                  <a:pt x="526" y="145"/>
                </a:lnTo>
                <a:lnTo>
                  <a:pt x="526" y="2"/>
                </a:lnTo>
                <a:lnTo>
                  <a:pt x="526" y="0"/>
                </a:lnTo>
                <a:lnTo>
                  <a:pt x="521" y="0"/>
                </a:lnTo>
                <a:lnTo>
                  <a:pt x="521" y="92"/>
                </a:lnTo>
                <a:lnTo>
                  <a:pt x="521" y="145"/>
                </a:lnTo>
                <a:lnTo>
                  <a:pt x="521" y="187"/>
                </a:lnTo>
                <a:lnTo>
                  <a:pt x="511" y="189"/>
                </a:lnTo>
                <a:lnTo>
                  <a:pt x="509" y="189"/>
                </a:lnTo>
                <a:lnTo>
                  <a:pt x="499" y="189"/>
                </a:lnTo>
                <a:lnTo>
                  <a:pt x="490" y="189"/>
                </a:lnTo>
                <a:lnTo>
                  <a:pt x="487" y="189"/>
                </a:lnTo>
                <a:lnTo>
                  <a:pt x="477" y="189"/>
                </a:lnTo>
                <a:lnTo>
                  <a:pt x="468" y="191"/>
                </a:lnTo>
                <a:lnTo>
                  <a:pt x="465" y="191"/>
                </a:lnTo>
                <a:lnTo>
                  <a:pt x="456" y="191"/>
                </a:lnTo>
                <a:lnTo>
                  <a:pt x="448" y="191"/>
                </a:lnTo>
                <a:lnTo>
                  <a:pt x="446" y="191"/>
                </a:lnTo>
                <a:lnTo>
                  <a:pt x="439" y="194"/>
                </a:lnTo>
                <a:lnTo>
                  <a:pt x="429" y="194"/>
                </a:lnTo>
                <a:lnTo>
                  <a:pt x="419" y="196"/>
                </a:lnTo>
                <a:lnTo>
                  <a:pt x="412" y="196"/>
                </a:lnTo>
                <a:lnTo>
                  <a:pt x="405" y="199"/>
                </a:lnTo>
                <a:lnTo>
                  <a:pt x="398" y="199"/>
                </a:lnTo>
                <a:lnTo>
                  <a:pt x="395" y="199"/>
                </a:lnTo>
                <a:lnTo>
                  <a:pt x="390" y="201"/>
                </a:lnTo>
                <a:lnTo>
                  <a:pt x="383" y="201"/>
                </a:lnTo>
                <a:lnTo>
                  <a:pt x="376" y="204"/>
                </a:lnTo>
                <a:lnTo>
                  <a:pt x="366" y="206"/>
                </a:lnTo>
                <a:lnTo>
                  <a:pt x="356" y="208"/>
                </a:lnTo>
                <a:lnTo>
                  <a:pt x="354" y="208"/>
                </a:lnTo>
                <a:lnTo>
                  <a:pt x="349" y="211"/>
                </a:lnTo>
                <a:lnTo>
                  <a:pt x="347" y="213"/>
                </a:lnTo>
                <a:lnTo>
                  <a:pt x="344" y="213"/>
                </a:lnTo>
                <a:lnTo>
                  <a:pt x="342" y="216"/>
                </a:lnTo>
                <a:lnTo>
                  <a:pt x="339" y="218"/>
                </a:lnTo>
                <a:lnTo>
                  <a:pt x="342" y="216"/>
                </a:lnTo>
                <a:lnTo>
                  <a:pt x="339" y="218"/>
                </a:lnTo>
                <a:lnTo>
                  <a:pt x="337" y="221"/>
                </a:lnTo>
                <a:lnTo>
                  <a:pt x="337" y="223"/>
                </a:lnTo>
                <a:lnTo>
                  <a:pt x="337" y="225"/>
                </a:lnTo>
                <a:lnTo>
                  <a:pt x="339" y="228"/>
                </a:lnTo>
                <a:lnTo>
                  <a:pt x="337" y="225"/>
                </a:lnTo>
                <a:lnTo>
                  <a:pt x="337" y="223"/>
                </a:lnTo>
                <a:lnTo>
                  <a:pt x="337" y="225"/>
                </a:lnTo>
                <a:lnTo>
                  <a:pt x="337" y="228"/>
                </a:lnTo>
                <a:lnTo>
                  <a:pt x="337" y="230"/>
                </a:lnTo>
                <a:lnTo>
                  <a:pt x="339" y="230"/>
                </a:lnTo>
                <a:lnTo>
                  <a:pt x="339" y="233"/>
                </a:lnTo>
                <a:lnTo>
                  <a:pt x="342" y="233"/>
                </a:lnTo>
                <a:lnTo>
                  <a:pt x="342" y="235"/>
                </a:lnTo>
                <a:lnTo>
                  <a:pt x="344" y="238"/>
                </a:lnTo>
                <a:lnTo>
                  <a:pt x="347" y="238"/>
                </a:lnTo>
                <a:lnTo>
                  <a:pt x="349" y="238"/>
                </a:lnTo>
                <a:lnTo>
                  <a:pt x="352" y="240"/>
                </a:lnTo>
                <a:lnTo>
                  <a:pt x="356" y="242"/>
                </a:lnTo>
                <a:lnTo>
                  <a:pt x="359" y="242"/>
                </a:lnTo>
                <a:lnTo>
                  <a:pt x="364" y="245"/>
                </a:lnTo>
                <a:lnTo>
                  <a:pt x="368" y="245"/>
                </a:lnTo>
                <a:lnTo>
                  <a:pt x="373" y="247"/>
                </a:lnTo>
                <a:lnTo>
                  <a:pt x="378" y="247"/>
                </a:lnTo>
                <a:lnTo>
                  <a:pt x="381" y="247"/>
                </a:lnTo>
                <a:lnTo>
                  <a:pt x="385" y="250"/>
                </a:lnTo>
                <a:lnTo>
                  <a:pt x="390"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71"/>
                </a:lnTo>
                <a:lnTo>
                  <a:pt x="398" y="374"/>
                </a:lnTo>
                <a:lnTo>
                  <a:pt x="398" y="376"/>
                </a:lnTo>
                <a:lnTo>
                  <a:pt x="402" y="381"/>
                </a:lnTo>
                <a:lnTo>
                  <a:pt x="402" y="400"/>
                </a:lnTo>
                <a:lnTo>
                  <a:pt x="398" y="403"/>
                </a:lnTo>
                <a:lnTo>
                  <a:pt x="398" y="412"/>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52" y="228"/>
                </a:lnTo>
                <a:lnTo>
                  <a:pt x="344" y="225"/>
                </a:lnTo>
                <a:lnTo>
                  <a:pt x="342" y="225"/>
                </a:lnTo>
                <a:lnTo>
                  <a:pt x="342" y="223"/>
                </a:lnTo>
                <a:lnTo>
                  <a:pt x="342" y="225"/>
                </a:lnTo>
                <a:close/>
                <a:moveTo>
                  <a:pt x="342" y="228"/>
                </a:moveTo>
                <a:lnTo>
                  <a:pt x="342" y="228"/>
                </a:lnTo>
                <a:lnTo>
                  <a:pt x="339" y="228"/>
                </a:lnTo>
                <a:lnTo>
                  <a:pt x="342" y="228"/>
                </a:lnTo>
                <a:lnTo>
                  <a:pt x="361" y="233"/>
                </a:lnTo>
                <a:lnTo>
                  <a:pt x="342" y="228"/>
                </a:lnTo>
                <a:close/>
                <a:moveTo>
                  <a:pt x="410" y="199"/>
                </a:moveTo>
                <a:lnTo>
                  <a:pt x="410" y="201"/>
                </a:lnTo>
                <a:lnTo>
                  <a:pt x="410" y="199"/>
                </a:lnTo>
                <a:close/>
                <a:moveTo>
                  <a:pt x="414" y="208"/>
                </a:move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6"/>
                </a:lnTo>
                <a:lnTo>
                  <a:pt x="431" y="206"/>
                </a:lnTo>
                <a:lnTo>
                  <a:pt x="429"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9" name="Freeform 15"/>
          <p:cNvSpPr>
            <a:spLocks/>
          </p:cNvSpPr>
          <p:nvPr/>
        </p:nvSpPr>
        <p:spPr bwMode="auto">
          <a:xfrm>
            <a:off x="6099175" y="4965700"/>
            <a:ext cx="2030413" cy="1897063"/>
          </a:xfrm>
          <a:custGeom>
            <a:avLst/>
            <a:gdLst>
              <a:gd name="T0" fmla="*/ 2147483646 w 1278"/>
              <a:gd name="T1" fmla="*/ 2147483646 h 1193"/>
              <a:gd name="T2" fmla="*/ 2147483646 w 1278"/>
              <a:gd name="T3" fmla="*/ 2147483646 h 1193"/>
              <a:gd name="T4" fmla="*/ 2147483646 w 1278"/>
              <a:gd name="T5" fmla="*/ 2147483646 h 1193"/>
              <a:gd name="T6" fmla="*/ 2147483646 w 1278"/>
              <a:gd name="T7" fmla="*/ 2147483646 h 1193"/>
              <a:gd name="T8" fmla="*/ 2147483646 w 1278"/>
              <a:gd name="T9" fmla="*/ 2147483646 h 1193"/>
              <a:gd name="T10" fmla="*/ 2147483646 w 1278"/>
              <a:gd name="T11" fmla="*/ 2147483646 h 1193"/>
              <a:gd name="T12" fmla="*/ 2147483646 w 1278"/>
              <a:gd name="T13" fmla="*/ 2147483646 h 1193"/>
              <a:gd name="T14" fmla="*/ 2147483646 w 1278"/>
              <a:gd name="T15" fmla="*/ 2147483646 h 1193"/>
              <a:gd name="T16" fmla="*/ 2147483646 w 1278"/>
              <a:gd name="T17" fmla="*/ 2147483646 h 1193"/>
              <a:gd name="T18" fmla="*/ 2147483646 w 1278"/>
              <a:gd name="T19" fmla="*/ 2147483646 h 1193"/>
              <a:gd name="T20" fmla="*/ 2147483646 w 1278"/>
              <a:gd name="T21" fmla="*/ 2147483646 h 1193"/>
              <a:gd name="T22" fmla="*/ 2147483646 w 1278"/>
              <a:gd name="T23" fmla="*/ 2147483646 h 1193"/>
              <a:gd name="T24" fmla="*/ 2147483646 w 1278"/>
              <a:gd name="T25" fmla="*/ 2147483646 h 1193"/>
              <a:gd name="T26" fmla="*/ 2147483646 w 1278"/>
              <a:gd name="T27" fmla="*/ 2147483646 h 1193"/>
              <a:gd name="T28" fmla="*/ 2147483646 w 1278"/>
              <a:gd name="T29" fmla="*/ 2147483646 h 1193"/>
              <a:gd name="T30" fmla="*/ 2147483646 w 1278"/>
              <a:gd name="T31" fmla="*/ 2147483646 h 1193"/>
              <a:gd name="T32" fmla="*/ 2147483646 w 1278"/>
              <a:gd name="T33" fmla="*/ 2147483646 h 1193"/>
              <a:gd name="T34" fmla="*/ 2147483646 w 1278"/>
              <a:gd name="T35" fmla="*/ 2147483646 h 1193"/>
              <a:gd name="T36" fmla="*/ 2147483646 w 1278"/>
              <a:gd name="T37" fmla="*/ 2147483646 h 1193"/>
              <a:gd name="T38" fmla="*/ 2147483646 w 1278"/>
              <a:gd name="T39" fmla="*/ 2147483646 h 1193"/>
              <a:gd name="T40" fmla="*/ 2147483646 w 1278"/>
              <a:gd name="T41" fmla="*/ 2147483646 h 1193"/>
              <a:gd name="T42" fmla="*/ 2147483646 w 1278"/>
              <a:gd name="T43" fmla="*/ 2147483646 h 1193"/>
              <a:gd name="T44" fmla="*/ 2147483646 w 1278"/>
              <a:gd name="T45" fmla="*/ 2147483646 h 1193"/>
              <a:gd name="T46" fmla="*/ 2147483646 w 1278"/>
              <a:gd name="T47" fmla="*/ 2147483646 h 1193"/>
              <a:gd name="T48" fmla="*/ 2147483646 w 1278"/>
              <a:gd name="T49" fmla="*/ 2147483646 h 1193"/>
              <a:gd name="T50" fmla="*/ 2147483646 w 1278"/>
              <a:gd name="T51" fmla="*/ 2147483646 h 1193"/>
              <a:gd name="T52" fmla="*/ 2147483646 w 1278"/>
              <a:gd name="T53" fmla="*/ 2147483646 h 1193"/>
              <a:gd name="T54" fmla="*/ 2147483646 w 1278"/>
              <a:gd name="T55" fmla="*/ 2147483646 h 1193"/>
              <a:gd name="T56" fmla="*/ 2147483646 w 1278"/>
              <a:gd name="T57" fmla="*/ 2147483646 h 1193"/>
              <a:gd name="T58" fmla="*/ 2147483646 w 1278"/>
              <a:gd name="T59" fmla="*/ 2147483646 h 1193"/>
              <a:gd name="T60" fmla="*/ 2147483646 w 1278"/>
              <a:gd name="T61" fmla="*/ 2147483646 h 1193"/>
              <a:gd name="T62" fmla="*/ 2147483646 w 1278"/>
              <a:gd name="T63" fmla="*/ 2147483646 h 1193"/>
              <a:gd name="T64" fmla="*/ 2147483646 w 1278"/>
              <a:gd name="T65" fmla="*/ 2147483646 h 1193"/>
              <a:gd name="T66" fmla="*/ 2147483646 w 1278"/>
              <a:gd name="T67" fmla="*/ 2147483646 h 1193"/>
              <a:gd name="T68" fmla="*/ 2147483646 w 1278"/>
              <a:gd name="T69" fmla="*/ 2147483646 h 1193"/>
              <a:gd name="T70" fmla="*/ 2147483646 w 1278"/>
              <a:gd name="T71" fmla="*/ 2147483646 h 1193"/>
              <a:gd name="T72" fmla="*/ 2147483646 w 1278"/>
              <a:gd name="T73" fmla="*/ 2147483646 h 1193"/>
              <a:gd name="T74" fmla="*/ 2147483646 w 1278"/>
              <a:gd name="T75" fmla="*/ 2147483646 h 1193"/>
              <a:gd name="T76" fmla="*/ 2147483646 w 1278"/>
              <a:gd name="T77" fmla="*/ 2147483646 h 1193"/>
              <a:gd name="T78" fmla="*/ 2147483646 w 1278"/>
              <a:gd name="T79" fmla="*/ 2147483646 h 1193"/>
              <a:gd name="T80" fmla="*/ 2147483646 w 1278"/>
              <a:gd name="T81" fmla="*/ 2147483646 h 1193"/>
              <a:gd name="T82" fmla="*/ 2147483646 w 1278"/>
              <a:gd name="T83" fmla="*/ 2147483646 h 1193"/>
              <a:gd name="T84" fmla="*/ 2147483646 w 1278"/>
              <a:gd name="T85" fmla="*/ 2147483646 h 1193"/>
              <a:gd name="T86" fmla="*/ 2147483646 w 1278"/>
              <a:gd name="T87" fmla="*/ 2147483646 h 1193"/>
              <a:gd name="T88" fmla="*/ 2147483646 w 1278"/>
              <a:gd name="T89" fmla="*/ 2147483646 h 1193"/>
              <a:gd name="T90" fmla="*/ 2147483646 w 1278"/>
              <a:gd name="T91" fmla="*/ 2147483646 h 1193"/>
              <a:gd name="T92" fmla="*/ 2147483646 w 1278"/>
              <a:gd name="T93" fmla="*/ 2147483646 h 1193"/>
              <a:gd name="T94" fmla="*/ 2147483646 w 1278"/>
              <a:gd name="T95" fmla="*/ 2147483646 h 1193"/>
              <a:gd name="T96" fmla="*/ 2147483646 w 1278"/>
              <a:gd name="T97" fmla="*/ 2147483646 h 1193"/>
              <a:gd name="T98" fmla="*/ 2147483646 w 1278"/>
              <a:gd name="T99" fmla="*/ 2147483646 h 1193"/>
              <a:gd name="T100" fmla="*/ 2147483646 w 1278"/>
              <a:gd name="T101" fmla="*/ 2147483646 h 1193"/>
              <a:gd name="T102" fmla="*/ 2147483646 w 1278"/>
              <a:gd name="T103" fmla="*/ 2147483646 h 1193"/>
              <a:gd name="T104" fmla="*/ 2147483646 w 1278"/>
              <a:gd name="T105" fmla="*/ 2147483646 h 1193"/>
              <a:gd name="T106" fmla="*/ 2147483646 w 1278"/>
              <a:gd name="T107" fmla="*/ 2147483646 h 1193"/>
              <a:gd name="T108" fmla="*/ 2147483646 w 1278"/>
              <a:gd name="T109" fmla="*/ 2147483646 h 1193"/>
              <a:gd name="T110" fmla="*/ 2147483646 w 1278"/>
              <a:gd name="T111" fmla="*/ 2147483646 h 1193"/>
              <a:gd name="T112" fmla="*/ 2147483646 w 1278"/>
              <a:gd name="T113" fmla="*/ 2147483646 h 1193"/>
              <a:gd name="T114" fmla="*/ 2147483646 w 1278"/>
              <a:gd name="T115" fmla="*/ 2147483646 h 119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78"/>
              <a:gd name="T175" fmla="*/ 0 h 1193"/>
              <a:gd name="T176" fmla="*/ 1278 w 1278"/>
              <a:gd name="T177" fmla="*/ 1193 h 119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78" h="1193">
                <a:moveTo>
                  <a:pt x="12" y="306"/>
                </a:moveTo>
                <a:lnTo>
                  <a:pt x="0" y="304"/>
                </a:lnTo>
                <a:lnTo>
                  <a:pt x="0" y="1193"/>
                </a:lnTo>
                <a:lnTo>
                  <a:pt x="1278" y="1193"/>
                </a:lnTo>
                <a:lnTo>
                  <a:pt x="1278" y="836"/>
                </a:lnTo>
                <a:lnTo>
                  <a:pt x="1274" y="836"/>
                </a:lnTo>
                <a:lnTo>
                  <a:pt x="1274" y="819"/>
                </a:lnTo>
                <a:lnTo>
                  <a:pt x="1271" y="819"/>
                </a:lnTo>
                <a:lnTo>
                  <a:pt x="1269" y="819"/>
                </a:lnTo>
                <a:lnTo>
                  <a:pt x="1269" y="836"/>
                </a:lnTo>
                <a:lnTo>
                  <a:pt x="1257" y="836"/>
                </a:lnTo>
                <a:lnTo>
                  <a:pt x="1257" y="824"/>
                </a:lnTo>
                <a:lnTo>
                  <a:pt x="1252" y="821"/>
                </a:lnTo>
                <a:lnTo>
                  <a:pt x="1245" y="821"/>
                </a:lnTo>
                <a:lnTo>
                  <a:pt x="1245" y="807"/>
                </a:lnTo>
                <a:lnTo>
                  <a:pt x="1242" y="807"/>
                </a:lnTo>
                <a:lnTo>
                  <a:pt x="1240" y="807"/>
                </a:lnTo>
                <a:lnTo>
                  <a:pt x="1240" y="821"/>
                </a:lnTo>
                <a:lnTo>
                  <a:pt x="1220" y="821"/>
                </a:lnTo>
                <a:lnTo>
                  <a:pt x="1223" y="702"/>
                </a:lnTo>
                <a:lnTo>
                  <a:pt x="1206" y="700"/>
                </a:lnTo>
                <a:lnTo>
                  <a:pt x="1182" y="700"/>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2" y="807"/>
                </a:lnTo>
                <a:lnTo>
                  <a:pt x="862" y="824"/>
                </a:lnTo>
                <a:lnTo>
                  <a:pt x="855" y="824"/>
                </a:lnTo>
                <a:lnTo>
                  <a:pt x="850" y="826"/>
                </a:lnTo>
                <a:lnTo>
                  <a:pt x="850" y="838"/>
                </a:lnTo>
                <a:lnTo>
                  <a:pt x="835" y="838"/>
                </a:lnTo>
                <a:lnTo>
                  <a:pt x="833" y="819"/>
                </a:lnTo>
                <a:lnTo>
                  <a:pt x="830" y="819"/>
                </a:lnTo>
                <a:lnTo>
                  <a:pt x="828" y="819"/>
                </a:lnTo>
                <a:lnTo>
                  <a:pt x="828" y="838"/>
                </a:lnTo>
                <a:lnTo>
                  <a:pt x="818" y="838"/>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86" y="547"/>
                </a:lnTo>
                <a:lnTo>
                  <a:pt x="286" y="554"/>
                </a:lnTo>
                <a:lnTo>
                  <a:pt x="286" y="569"/>
                </a:lnTo>
                <a:lnTo>
                  <a:pt x="288" y="569"/>
                </a:lnTo>
                <a:lnTo>
                  <a:pt x="276" y="622"/>
                </a:lnTo>
                <a:lnTo>
                  <a:pt x="274" y="627"/>
                </a:lnTo>
                <a:lnTo>
                  <a:pt x="274" y="676"/>
                </a:lnTo>
                <a:lnTo>
                  <a:pt x="269" y="693"/>
                </a:lnTo>
                <a:lnTo>
                  <a:pt x="269" y="695"/>
                </a:lnTo>
                <a:lnTo>
                  <a:pt x="269" y="746"/>
                </a:lnTo>
                <a:lnTo>
                  <a:pt x="261" y="756"/>
                </a:lnTo>
                <a:lnTo>
                  <a:pt x="261" y="758"/>
                </a:lnTo>
                <a:lnTo>
                  <a:pt x="252" y="758"/>
                </a:lnTo>
                <a:lnTo>
                  <a:pt x="252" y="748"/>
                </a:lnTo>
                <a:lnTo>
                  <a:pt x="244" y="748"/>
                </a:lnTo>
                <a:lnTo>
                  <a:pt x="244" y="712"/>
                </a:lnTo>
                <a:lnTo>
                  <a:pt x="244" y="710"/>
                </a:lnTo>
                <a:lnTo>
                  <a:pt x="240" y="710"/>
                </a:lnTo>
                <a:lnTo>
                  <a:pt x="225" y="574"/>
                </a:lnTo>
                <a:lnTo>
                  <a:pt x="232" y="574"/>
                </a:lnTo>
                <a:lnTo>
                  <a:pt x="232" y="537"/>
                </a:lnTo>
                <a:lnTo>
                  <a:pt x="215" y="537"/>
                </a:lnTo>
                <a:lnTo>
                  <a:pt x="215" y="574"/>
                </a:lnTo>
                <a:lnTo>
                  <a:pt x="220" y="574"/>
                </a:lnTo>
                <a:lnTo>
                  <a:pt x="208" y="710"/>
                </a:lnTo>
                <a:lnTo>
                  <a:pt x="201" y="710"/>
                </a:lnTo>
                <a:lnTo>
                  <a:pt x="201" y="748"/>
                </a:lnTo>
                <a:lnTo>
                  <a:pt x="194" y="748"/>
                </a:lnTo>
                <a:lnTo>
                  <a:pt x="194" y="758"/>
                </a:lnTo>
                <a:lnTo>
                  <a:pt x="179" y="758"/>
                </a:lnTo>
                <a:lnTo>
                  <a:pt x="174" y="746"/>
                </a:lnTo>
                <a:lnTo>
                  <a:pt x="174" y="688"/>
                </a:lnTo>
                <a:lnTo>
                  <a:pt x="172" y="688"/>
                </a:lnTo>
                <a:lnTo>
                  <a:pt x="172" y="685"/>
                </a:lnTo>
                <a:lnTo>
                  <a:pt x="169" y="683"/>
                </a:lnTo>
                <a:lnTo>
                  <a:pt x="169" y="617"/>
                </a:lnTo>
                <a:lnTo>
                  <a:pt x="169" y="615"/>
                </a:lnTo>
                <a:lnTo>
                  <a:pt x="167" y="615"/>
                </a:lnTo>
                <a:lnTo>
                  <a:pt x="167" y="610"/>
                </a:lnTo>
                <a:lnTo>
                  <a:pt x="165" y="610"/>
                </a:lnTo>
                <a:lnTo>
                  <a:pt x="155" y="569"/>
                </a:lnTo>
                <a:lnTo>
                  <a:pt x="157" y="569"/>
                </a:lnTo>
                <a:lnTo>
                  <a:pt x="157" y="557"/>
                </a:lnTo>
                <a:lnTo>
                  <a:pt x="155" y="557"/>
                </a:lnTo>
                <a:lnTo>
                  <a:pt x="155" y="547"/>
                </a:lnTo>
                <a:lnTo>
                  <a:pt x="148" y="547"/>
                </a:lnTo>
                <a:lnTo>
                  <a:pt x="143" y="547"/>
                </a:lnTo>
                <a:lnTo>
                  <a:pt x="143" y="561"/>
                </a:lnTo>
                <a:lnTo>
                  <a:pt x="145" y="561"/>
                </a:lnTo>
                <a:lnTo>
                  <a:pt x="136" y="603"/>
                </a:lnTo>
                <a:lnTo>
                  <a:pt x="123" y="479"/>
                </a:lnTo>
                <a:lnTo>
                  <a:pt x="131" y="476"/>
                </a:lnTo>
                <a:lnTo>
                  <a:pt x="131" y="467"/>
                </a:lnTo>
                <a:lnTo>
                  <a:pt x="128" y="464"/>
                </a:lnTo>
                <a:lnTo>
                  <a:pt x="123" y="464"/>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6"/>
                </a:lnTo>
                <a:lnTo>
                  <a:pt x="94" y="476"/>
                </a:lnTo>
                <a:lnTo>
                  <a:pt x="82" y="603"/>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2" y="739"/>
                </a:lnTo>
                <a:lnTo>
                  <a:pt x="12" y="746"/>
                </a:lnTo>
                <a:lnTo>
                  <a:pt x="7" y="836"/>
                </a:lnTo>
                <a:lnTo>
                  <a:pt x="7" y="848"/>
                </a:lnTo>
                <a:lnTo>
                  <a:pt x="5" y="851"/>
                </a:lnTo>
                <a:lnTo>
                  <a:pt x="10" y="365"/>
                </a:lnTo>
                <a:lnTo>
                  <a:pt x="12" y="3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0" name="Freeform 16"/>
          <p:cNvSpPr>
            <a:spLocks/>
          </p:cNvSpPr>
          <p:nvPr/>
        </p:nvSpPr>
        <p:spPr bwMode="auto">
          <a:xfrm>
            <a:off x="4070350" y="4600575"/>
            <a:ext cx="2027238" cy="2262188"/>
          </a:xfrm>
          <a:custGeom>
            <a:avLst/>
            <a:gdLst>
              <a:gd name="T0" fmla="*/ 2147483646 w 1276"/>
              <a:gd name="T1" fmla="*/ 2147483646 h 1423"/>
              <a:gd name="T2" fmla="*/ 2147483646 w 1276"/>
              <a:gd name="T3" fmla="*/ 2147483646 h 1423"/>
              <a:gd name="T4" fmla="*/ 2147483646 w 1276"/>
              <a:gd name="T5" fmla="*/ 2147483646 h 1423"/>
              <a:gd name="T6" fmla="*/ 2147483646 w 1276"/>
              <a:gd name="T7" fmla="*/ 2147483646 h 1423"/>
              <a:gd name="T8" fmla="*/ 2147483646 w 1276"/>
              <a:gd name="T9" fmla="*/ 2147483646 h 1423"/>
              <a:gd name="T10" fmla="*/ 2147483646 w 1276"/>
              <a:gd name="T11" fmla="*/ 2147483646 h 1423"/>
              <a:gd name="T12" fmla="*/ 2147483646 w 1276"/>
              <a:gd name="T13" fmla="*/ 2147483646 h 1423"/>
              <a:gd name="T14" fmla="*/ 2147483646 w 1276"/>
              <a:gd name="T15" fmla="*/ 2147483646 h 1423"/>
              <a:gd name="T16" fmla="*/ 2147483646 w 1276"/>
              <a:gd name="T17" fmla="*/ 2147483646 h 1423"/>
              <a:gd name="T18" fmla="*/ 2147483646 w 1276"/>
              <a:gd name="T19" fmla="*/ 2147483646 h 1423"/>
              <a:gd name="T20" fmla="*/ 2147483646 w 1276"/>
              <a:gd name="T21" fmla="*/ 2147483646 h 1423"/>
              <a:gd name="T22" fmla="*/ 2147483646 w 1276"/>
              <a:gd name="T23" fmla="*/ 2147483646 h 1423"/>
              <a:gd name="T24" fmla="*/ 2147483646 w 1276"/>
              <a:gd name="T25" fmla="*/ 2147483646 h 1423"/>
              <a:gd name="T26" fmla="*/ 2147483646 w 1276"/>
              <a:gd name="T27" fmla="*/ 2147483646 h 1423"/>
              <a:gd name="T28" fmla="*/ 2147483646 w 1276"/>
              <a:gd name="T29" fmla="*/ 2147483646 h 1423"/>
              <a:gd name="T30" fmla="*/ 2147483646 w 1276"/>
              <a:gd name="T31" fmla="*/ 2147483646 h 1423"/>
              <a:gd name="T32" fmla="*/ 2147483646 w 1276"/>
              <a:gd name="T33" fmla="*/ 2147483646 h 1423"/>
              <a:gd name="T34" fmla="*/ 2147483646 w 1276"/>
              <a:gd name="T35" fmla="*/ 2147483646 h 1423"/>
              <a:gd name="T36" fmla="*/ 2147483646 w 1276"/>
              <a:gd name="T37" fmla="*/ 2147483646 h 1423"/>
              <a:gd name="T38" fmla="*/ 2147483646 w 1276"/>
              <a:gd name="T39" fmla="*/ 2147483646 h 1423"/>
              <a:gd name="T40" fmla="*/ 2147483646 w 1276"/>
              <a:gd name="T41" fmla="*/ 2147483646 h 1423"/>
              <a:gd name="T42" fmla="*/ 2147483646 w 1276"/>
              <a:gd name="T43" fmla="*/ 2147483646 h 1423"/>
              <a:gd name="T44" fmla="*/ 2147483646 w 1276"/>
              <a:gd name="T45" fmla="*/ 2147483646 h 1423"/>
              <a:gd name="T46" fmla="*/ 2147483646 w 1276"/>
              <a:gd name="T47" fmla="*/ 2147483646 h 1423"/>
              <a:gd name="T48" fmla="*/ 2147483646 w 1276"/>
              <a:gd name="T49" fmla="*/ 2147483646 h 1423"/>
              <a:gd name="T50" fmla="*/ 2147483646 w 1276"/>
              <a:gd name="T51" fmla="*/ 2147483646 h 1423"/>
              <a:gd name="T52" fmla="*/ 2147483646 w 1276"/>
              <a:gd name="T53" fmla="*/ 2147483646 h 1423"/>
              <a:gd name="T54" fmla="*/ 2147483646 w 1276"/>
              <a:gd name="T55" fmla="*/ 2147483646 h 1423"/>
              <a:gd name="T56" fmla="*/ 2147483646 w 1276"/>
              <a:gd name="T57" fmla="*/ 2147483646 h 1423"/>
              <a:gd name="T58" fmla="*/ 2147483646 w 1276"/>
              <a:gd name="T59" fmla="*/ 2147483646 h 1423"/>
              <a:gd name="T60" fmla="*/ 2147483646 w 1276"/>
              <a:gd name="T61" fmla="*/ 2147483646 h 1423"/>
              <a:gd name="T62" fmla="*/ 2147483646 w 1276"/>
              <a:gd name="T63" fmla="*/ 2147483646 h 1423"/>
              <a:gd name="T64" fmla="*/ 2147483646 w 1276"/>
              <a:gd name="T65" fmla="*/ 2147483646 h 1423"/>
              <a:gd name="T66" fmla="*/ 2147483646 w 1276"/>
              <a:gd name="T67" fmla="*/ 2147483646 h 1423"/>
              <a:gd name="T68" fmla="*/ 2147483646 w 1276"/>
              <a:gd name="T69" fmla="*/ 2147483646 h 1423"/>
              <a:gd name="T70" fmla="*/ 2147483646 w 1276"/>
              <a:gd name="T71" fmla="*/ 2147483646 h 1423"/>
              <a:gd name="T72" fmla="*/ 2147483646 w 1276"/>
              <a:gd name="T73" fmla="*/ 2147483646 h 1423"/>
              <a:gd name="T74" fmla="*/ 2147483646 w 1276"/>
              <a:gd name="T75" fmla="*/ 2147483646 h 1423"/>
              <a:gd name="T76" fmla="*/ 2147483646 w 1276"/>
              <a:gd name="T77" fmla="*/ 2147483646 h 1423"/>
              <a:gd name="T78" fmla="*/ 2147483646 w 1276"/>
              <a:gd name="T79" fmla="*/ 2147483646 h 1423"/>
              <a:gd name="T80" fmla="*/ 2147483646 w 1276"/>
              <a:gd name="T81" fmla="*/ 2147483646 h 1423"/>
              <a:gd name="T82" fmla="*/ 2147483646 w 1276"/>
              <a:gd name="T83" fmla="*/ 2147483646 h 1423"/>
              <a:gd name="T84" fmla="*/ 2147483646 w 1276"/>
              <a:gd name="T85" fmla="*/ 2147483646 h 1423"/>
              <a:gd name="T86" fmla="*/ 2147483646 w 1276"/>
              <a:gd name="T87" fmla="*/ 2147483646 h 1423"/>
              <a:gd name="T88" fmla="*/ 2147483646 w 1276"/>
              <a:gd name="T89" fmla="*/ 2147483646 h 1423"/>
              <a:gd name="T90" fmla="*/ 2147483646 w 1276"/>
              <a:gd name="T91" fmla="*/ 2147483646 h 1423"/>
              <a:gd name="T92" fmla="*/ 2147483646 w 1276"/>
              <a:gd name="T93" fmla="*/ 0 h 1423"/>
              <a:gd name="T94" fmla="*/ 0 w 1276"/>
              <a:gd name="T95" fmla="*/ 2147483646 h 1423"/>
              <a:gd name="T96" fmla="*/ 2147483646 w 1276"/>
              <a:gd name="T97" fmla="*/ 2147483646 h 142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76"/>
              <a:gd name="T148" fmla="*/ 0 h 1423"/>
              <a:gd name="T149" fmla="*/ 1276 w 1276"/>
              <a:gd name="T150" fmla="*/ 1423 h 142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1" name="Freeform 17"/>
          <p:cNvSpPr>
            <a:spLocks/>
          </p:cNvSpPr>
          <p:nvPr/>
        </p:nvSpPr>
        <p:spPr bwMode="auto">
          <a:xfrm>
            <a:off x="2035175" y="4117975"/>
            <a:ext cx="2035175" cy="2744788"/>
          </a:xfrm>
          <a:custGeom>
            <a:avLst/>
            <a:gdLst>
              <a:gd name="T0" fmla="*/ 2147483646 w 1281"/>
              <a:gd name="T1" fmla="*/ 2147483646 h 1727"/>
              <a:gd name="T2" fmla="*/ 2147483646 w 1281"/>
              <a:gd name="T3" fmla="*/ 2147483646 h 1727"/>
              <a:gd name="T4" fmla="*/ 2147483646 w 1281"/>
              <a:gd name="T5" fmla="*/ 2147483646 h 1727"/>
              <a:gd name="T6" fmla="*/ 2147483646 w 1281"/>
              <a:gd name="T7" fmla="*/ 2147483646 h 1727"/>
              <a:gd name="T8" fmla="*/ 2147483646 w 1281"/>
              <a:gd name="T9" fmla="*/ 2147483646 h 1727"/>
              <a:gd name="T10" fmla="*/ 2147483646 w 1281"/>
              <a:gd name="T11" fmla="*/ 2147483646 h 1727"/>
              <a:gd name="T12" fmla="*/ 2147483646 w 1281"/>
              <a:gd name="T13" fmla="*/ 2147483646 h 1727"/>
              <a:gd name="T14" fmla="*/ 2147483646 w 1281"/>
              <a:gd name="T15" fmla="*/ 2147483646 h 1727"/>
              <a:gd name="T16" fmla="*/ 2147483646 w 1281"/>
              <a:gd name="T17" fmla="*/ 0 h 1727"/>
              <a:gd name="T18" fmla="*/ 2147483646 w 1281"/>
              <a:gd name="T19" fmla="*/ 2147483646 h 1727"/>
              <a:gd name="T20" fmla="*/ 2147483646 w 1281"/>
              <a:gd name="T21" fmla="*/ 2147483646 h 1727"/>
              <a:gd name="T22" fmla="*/ 2147483646 w 1281"/>
              <a:gd name="T23" fmla="*/ 0 h 1727"/>
              <a:gd name="T24" fmla="*/ 2147483646 w 1281"/>
              <a:gd name="T25" fmla="*/ 2147483646 h 1727"/>
              <a:gd name="T26" fmla="*/ 2147483646 w 1281"/>
              <a:gd name="T27" fmla="*/ 2147483646 h 1727"/>
              <a:gd name="T28" fmla="*/ 2147483646 w 1281"/>
              <a:gd name="T29" fmla="*/ 0 h 1727"/>
              <a:gd name="T30" fmla="*/ 2147483646 w 1281"/>
              <a:gd name="T31" fmla="*/ 2147483646 h 1727"/>
              <a:gd name="T32" fmla="*/ 2147483646 w 1281"/>
              <a:gd name="T33" fmla="*/ 2147483646 h 1727"/>
              <a:gd name="T34" fmla="*/ 2147483646 w 1281"/>
              <a:gd name="T35" fmla="*/ 0 h 1727"/>
              <a:gd name="T36" fmla="*/ 2147483646 w 1281"/>
              <a:gd name="T37" fmla="*/ 2147483646 h 1727"/>
              <a:gd name="T38" fmla="*/ 2147483646 w 1281"/>
              <a:gd name="T39" fmla="*/ 2147483646 h 1727"/>
              <a:gd name="T40" fmla="*/ 2147483646 w 1281"/>
              <a:gd name="T41" fmla="*/ 0 h 1727"/>
              <a:gd name="T42" fmla="*/ 2147483646 w 1281"/>
              <a:gd name="T43" fmla="*/ 2147483646 h 1727"/>
              <a:gd name="T44" fmla="*/ 2147483646 w 1281"/>
              <a:gd name="T45" fmla="*/ 2147483646 h 1727"/>
              <a:gd name="T46" fmla="*/ 2147483646 w 1281"/>
              <a:gd name="T47" fmla="*/ 2147483646 h 1727"/>
              <a:gd name="T48" fmla="*/ 2147483646 w 1281"/>
              <a:gd name="T49" fmla="*/ 2147483646 h 1727"/>
              <a:gd name="T50" fmla="*/ 2147483646 w 1281"/>
              <a:gd name="T51" fmla="*/ 2147483646 h 1727"/>
              <a:gd name="T52" fmla="*/ 2147483646 w 1281"/>
              <a:gd name="T53" fmla="*/ 2147483646 h 1727"/>
              <a:gd name="T54" fmla="*/ 2147483646 w 1281"/>
              <a:gd name="T55" fmla="*/ 2147483646 h 1727"/>
              <a:gd name="T56" fmla="*/ 2147483646 w 1281"/>
              <a:gd name="T57" fmla="*/ 2147483646 h 1727"/>
              <a:gd name="T58" fmla="*/ 2147483646 w 1281"/>
              <a:gd name="T59" fmla="*/ 2147483646 h 1727"/>
              <a:gd name="T60" fmla="*/ 2147483646 w 1281"/>
              <a:gd name="T61" fmla="*/ 2147483646 h 1727"/>
              <a:gd name="T62" fmla="*/ 2147483646 w 1281"/>
              <a:gd name="T63" fmla="*/ 2147483646 h 1727"/>
              <a:gd name="T64" fmla="*/ 2147483646 w 1281"/>
              <a:gd name="T65" fmla="*/ 2147483646 h 1727"/>
              <a:gd name="T66" fmla="*/ 2147483646 w 1281"/>
              <a:gd name="T67" fmla="*/ 2147483646 h 1727"/>
              <a:gd name="T68" fmla="*/ 2147483646 w 1281"/>
              <a:gd name="T69" fmla="*/ 2147483646 h 1727"/>
              <a:gd name="T70" fmla="*/ 2147483646 w 1281"/>
              <a:gd name="T71" fmla="*/ 2147483646 h 1727"/>
              <a:gd name="T72" fmla="*/ 2147483646 w 1281"/>
              <a:gd name="T73" fmla="*/ 2147483646 h 1727"/>
              <a:gd name="T74" fmla="*/ 2147483646 w 1281"/>
              <a:gd name="T75" fmla="*/ 2147483646 h 1727"/>
              <a:gd name="T76" fmla="*/ 2147483646 w 1281"/>
              <a:gd name="T77" fmla="*/ 2147483646 h 1727"/>
              <a:gd name="T78" fmla="*/ 2147483646 w 1281"/>
              <a:gd name="T79" fmla="*/ 2147483646 h 1727"/>
              <a:gd name="T80" fmla="*/ 2147483646 w 1281"/>
              <a:gd name="T81" fmla="*/ 2147483646 h 1727"/>
              <a:gd name="T82" fmla="*/ 2147483646 w 1281"/>
              <a:gd name="T83" fmla="*/ 2147483646 h 1727"/>
              <a:gd name="T84" fmla="*/ 2147483646 w 1281"/>
              <a:gd name="T85" fmla="*/ 2147483646 h 1727"/>
              <a:gd name="T86" fmla="*/ 2147483646 w 1281"/>
              <a:gd name="T87" fmla="*/ 2147483646 h 1727"/>
              <a:gd name="T88" fmla="*/ 2147483646 w 1281"/>
              <a:gd name="T89" fmla="*/ 2147483646 h 1727"/>
              <a:gd name="T90" fmla="*/ 2147483646 w 1281"/>
              <a:gd name="T91" fmla="*/ 2147483646 h 1727"/>
              <a:gd name="T92" fmla="*/ 2147483646 w 1281"/>
              <a:gd name="T93" fmla="*/ 2147483646 h 1727"/>
              <a:gd name="T94" fmla="*/ 0 w 1281"/>
              <a:gd name="T95" fmla="*/ 2147483646 h 17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81"/>
              <a:gd name="T145" fmla="*/ 0 h 1727"/>
              <a:gd name="T146" fmla="*/ 1281 w 1281"/>
              <a:gd name="T147" fmla="*/ 1727 h 17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0"/>
                </a:lnTo>
                <a:lnTo>
                  <a:pt x="1061" y="0"/>
                </a:lnTo>
                <a:lnTo>
                  <a:pt x="1061" y="92"/>
                </a:lnTo>
                <a:lnTo>
                  <a:pt x="1053" y="92"/>
                </a:lnTo>
                <a:lnTo>
                  <a:pt x="1053" y="12"/>
                </a:lnTo>
                <a:lnTo>
                  <a:pt x="1053" y="0"/>
                </a:lnTo>
                <a:lnTo>
                  <a:pt x="1048" y="0"/>
                </a:lnTo>
                <a:lnTo>
                  <a:pt x="1048" y="92"/>
                </a:lnTo>
                <a:lnTo>
                  <a:pt x="1041" y="92"/>
                </a:lnTo>
                <a:lnTo>
                  <a:pt x="1041" y="12"/>
                </a:lnTo>
                <a:lnTo>
                  <a:pt x="1041" y="0"/>
                </a:lnTo>
                <a:lnTo>
                  <a:pt x="1039" y="0"/>
                </a:lnTo>
                <a:lnTo>
                  <a:pt x="1039" y="92"/>
                </a:lnTo>
                <a:lnTo>
                  <a:pt x="1031" y="92"/>
                </a:lnTo>
                <a:lnTo>
                  <a:pt x="1031" y="12"/>
                </a:lnTo>
                <a:lnTo>
                  <a:pt x="1029" y="0"/>
                </a:lnTo>
                <a:lnTo>
                  <a:pt x="1027" y="0"/>
                </a:lnTo>
                <a:lnTo>
                  <a:pt x="1027" y="92"/>
                </a:lnTo>
                <a:lnTo>
                  <a:pt x="1019" y="9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07"/>
                </a:lnTo>
                <a:lnTo>
                  <a:pt x="370" y="1200"/>
                </a:lnTo>
                <a:lnTo>
                  <a:pt x="332" y="1180"/>
                </a:lnTo>
                <a:lnTo>
                  <a:pt x="322" y="1188"/>
                </a:lnTo>
                <a:lnTo>
                  <a:pt x="312" y="1202"/>
                </a:lnTo>
                <a:lnTo>
                  <a:pt x="288" y="1200"/>
                </a:lnTo>
                <a:lnTo>
                  <a:pt x="269" y="1197"/>
                </a:lnTo>
                <a:lnTo>
                  <a:pt x="160" y="1193"/>
                </a:lnTo>
                <a:lnTo>
                  <a:pt x="140" y="1193"/>
                </a:lnTo>
                <a:lnTo>
                  <a:pt x="22" y="1205"/>
                </a:lnTo>
                <a:lnTo>
                  <a:pt x="0" y="1210"/>
                </a:lnTo>
                <a:lnTo>
                  <a:pt x="0" y="17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2" name="Freeform 18"/>
          <p:cNvSpPr>
            <a:spLocks noEditPoints="1"/>
          </p:cNvSpPr>
          <p:nvPr/>
        </p:nvSpPr>
        <p:spPr bwMode="auto">
          <a:xfrm>
            <a:off x="3175" y="4206875"/>
            <a:ext cx="2032000" cy="2655888"/>
          </a:xfrm>
          <a:custGeom>
            <a:avLst/>
            <a:gdLst>
              <a:gd name="T0" fmla="*/ 2147483646 w 1279"/>
              <a:gd name="T1" fmla="*/ 2147483646 h 1671"/>
              <a:gd name="T2" fmla="*/ 2147483646 w 1279"/>
              <a:gd name="T3" fmla="*/ 2147483646 h 1671"/>
              <a:gd name="T4" fmla="*/ 2147483646 w 1279"/>
              <a:gd name="T5" fmla="*/ 2147483646 h 1671"/>
              <a:gd name="T6" fmla="*/ 2147483646 w 1279"/>
              <a:gd name="T7" fmla="*/ 2147483646 h 1671"/>
              <a:gd name="T8" fmla="*/ 2147483646 w 1279"/>
              <a:gd name="T9" fmla="*/ 2147483646 h 1671"/>
              <a:gd name="T10" fmla="*/ 2147483646 w 1279"/>
              <a:gd name="T11" fmla="*/ 2147483646 h 1671"/>
              <a:gd name="T12" fmla="*/ 2147483646 w 1279"/>
              <a:gd name="T13" fmla="*/ 2147483646 h 1671"/>
              <a:gd name="T14" fmla="*/ 2147483646 w 1279"/>
              <a:gd name="T15" fmla="*/ 2147483646 h 1671"/>
              <a:gd name="T16" fmla="*/ 2147483646 w 1279"/>
              <a:gd name="T17" fmla="*/ 2147483646 h 1671"/>
              <a:gd name="T18" fmla="*/ 2147483646 w 1279"/>
              <a:gd name="T19" fmla="*/ 2147483646 h 1671"/>
              <a:gd name="T20" fmla="*/ 2147483646 w 1279"/>
              <a:gd name="T21" fmla="*/ 2147483646 h 1671"/>
              <a:gd name="T22" fmla="*/ 2147483646 w 1279"/>
              <a:gd name="T23" fmla="*/ 2147483646 h 1671"/>
              <a:gd name="T24" fmla="*/ 2147483646 w 1279"/>
              <a:gd name="T25" fmla="*/ 2147483646 h 1671"/>
              <a:gd name="T26" fmla="*/ 2147483646 w 1279"/>
              <a:gd name="T27" fmla="*/ 2147483646 h 1671"/>
              <a:gd name="T28" fmla="*/ 2147483646 w 1279"/>
              <a:gd name="T29" fmla="*/ 2147483646 h 1671"/>
              <a:gd name="T30" fmla="*/ 2147483646 w 1279"/>
              <a:gd name="T31" fmla="*/ 2147483646 h 1671"/>
              <a:gd name="T32" fmla="*/ 2147483646 w 1279"/>
              <a:gd name="T33" fmla="*/ 2147483646 h 1671"/>
              <a:gd name="T34" fmla="*/ 2147483646 w 1279"/>
              <a:gd name="T35" fmla="*/ 2147483646 h 1671"/>
              <a:gd name="T36" fmla="*/ 2147483646 w 1279"/>
              <a:gd name="T37" fmla="*/ 2147483646 h 1671"/>
              <a:gd name="T38" fmla="*/ 2147483646 w 1279"/>
              <a:gd name="T39" fmla="*/ 2147483646 h 1671"/>
              <a:gd name="T40" fmla="*/ 2147483646 w 1279"/>
              <a:gd name="T41" fmla="*/ 0 h 1671"/>
              <a:gd name="T42" fmla="*/ 2147483646 w 1279"/>
              <a:gd name="T43" fmla="*/ 0 h 1671"/>
              <a:gd name="T44" fmla="*/ 2147483646 w 1279"/>
              <a:gd name="T45" fmla="*/ 2147483646 h 1671"/>
              <a:gd name="T46" fmla="*/ 2147483646 w 1279"/>
              <a:gd name="T47" fmla="*/ 2147483646 h 1671"/>
              <a:gd name="T48" fmla="*/ 2147483646 w 1279"/>
              <a:gd name="T49" fmla="*/ 2147483646 h 1671"/>
              <a:gd name="T50" fmla="*/ 2147483646 w 1279"/>
              <a:gd name="T51" fmla="*/ 2147483646 h 1671"/>
              <a:gd name="T52" fmla="*/ 2147483646 w 1279"/>
              <a:gd name="T53" fmla="*/ 2147483646 h 1671"/>
              <a:gd name="T54" fmla="*/ 2147483646 w 1279"/>
              <a:gd name="T55" fmla="*/ 2147483646 h 1671"/>
              <a:gd name="T56" fmla="*/ 2147483646 w 1279"/>
              <a:gd name="T57" fmla="*/ 2147483646 h 1671"/>
              <a:gd name="T58" fmla="*/ 2147483646 w 1279"/>
              <a:gd name="T59" fmla="*/ 2147483646 h 1671"/>
              <a:gd name="T60" fmla="*/ 2147483646 w 1279"/>
              <a:gd name="T61" fmla="*/ 2147483646 h 1671"/>
              <a:gd name="T62" fmla="*/ 2147483646 w 1279"/>
              <a:gd name="T63" fmla="*/ 2147483646 h 1671"/>
              <a:gd name="T64" fmla="*/ 2147483646 w 1279"/>
              <a:gd name="T65" fmla="*/ 2147483646 h 1671"/>
              <a:gd name="T66" fmla="*/ 2147483646 w 1279"/>
              <a:gd name="T67" fmla="*/ 2147483646 h 1671"/>
              <a:gd name="T68" fmla="*/ 2147483646 w 1279"/>
              <a:gd name="T69" fmla="*/ 2147483646 h 1671"/>
              <a:gd name="T70" fmla="*/ 2147483646 w 1279"/>
              <a:gd name="T71" fmla="*/ 2147483646 h 1671"/>
              <a:gd name="T72" fmla="*/ 2147483646 w 1279"/>
              <a:gd name="T73" fmla="*/ 2147483646 h 1671"/>
              <a:gd name="T74" fmla="*/ 2147483646 w 1279"/>
              <a:gd name="T75" fmla="*/ 2147483646 h 1671"/>
              <a:gd name="T76" fmla="*/ 2147483646 w 1279"/>
              <a:gd name="T77" fmla="*/ 2147483646 h 1671"/>
              <a:gd name="T78" fmla="*/ 2147483646 w 1279"/>
              <a:gd name="T79" fmla="*/ 2147483646 h 1671"/>
              <a:gd name="T80" fmla="*/ 2147483646 w 1279"/>
              <a:gd name="T81" fmla="*/ 2147483646 h 1671"/>
              <a:gd name="T82" fmla="*/ 2147483646 w 1279"/>
              <a:gd name="T83" fmla="*/ 2147483646 h 1671"/>
              <a:gd name="T84" fmla="*/ 2147483646 w 1279"/>
              <a:gd name="T85" fmla="*/ 2147483646 h 1671"/>
              <a:gd name="T86" fmla="*/ 2147483646 w 1279"/>
              <a:gd name="T87" fmla="*/ 2147483646 h 1671"/>
              <a:gd name="T88" fmla="*/ 2147483646 w 1279"/>
              <a:gd name="T89" fmla="*/ 2147483646 h 1671"/>
              <a:gd name="T90" fmla="*/ 2147483646 w 1279"/>
              <a:gd name="T91" fmla="*/ 2147483646 h 1671"/>
              <a:gd name="T92" fmla="*/ 2147483646 w 1279"/>
              <a:gd name="T93" fmla="*/ 2147483646 h 1671"/>
              <a:gd name="T94" fmla="*/ 2147483646 w 1279"/>
              <a:gd name="T95" fmla="*/ 2147483646 h 1671"/>
              <a:gd name="T96" fmla="*/ 2147483646 w 1279"/>
              <a:gd name="T97" fmla="*/ 2147483646 h 1671"/>
              <a:gd name="T98" fmla="*/ 2147483646 w 1279"/>
              <a:gd name="T99" fmla="*/ 2147483646 h 1671"/>
              <a:gd name="T100" fmla="*/ 2147483646 w 1279"/>
              <a:gd name="T101" fmla="*/ 2147483646 h 1671"/>
              <a:gd name="T102" fmla="*/ 2147483646 w 1279"/>
              <a:gd name="T103" fmla="*/ 2147483646 h 1671"/>
              <a:gd name="T104" fmla="*/ 2147483646 w 1279"/>
              <a:gd name="T105" fmla="*/ 2147483646 h 167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79"/>
              <a:gd name="T160" fmla="*/ 0 h 1671"/>
              <a:gd name="T161" fmla="*/ 1279 w 1279"/>
              <a:gd name="T162" fmla="*/ 1671 h 167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0" y="520"/>
                </a:lnTo>
                <a:lnTo>
                  <a:pt x="235"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89" y="427"/>
                </a:lnTo>
                <a:lnTo>
                  <a:pt x="184" y="427"/>
                </a:lnTo>
                <a:lnTo>
                  <a:pt x="182" y="427"/>
                </a:lnTo>
                <a:lnTo>
                  <a:pt x="184" y="427"/>
                </a:lnTo>
                <a:lnTo>
                  <a:pt x="189" y="427"/>
                </a:lnTo>
                <a:lnTo>
                  <a:pt x="199" y="427"/>
                </a:lnTo>
                <a:lnTo>
                  <a:pt x="204" y="425"/>
                </a:lnTo>
                <a:lnTo>
                  <a:pt x="209" y="425"/>
                </a:lnTo>
                <a:lnTo>
                  <a:pt x="214" y="425"/>
                </a:lnTo>
                <a:lnTo>
                  <a:pt x="218" y="425"/>
                </a:lnTo>
                <a:lnTo>
                  <a:pt x="221" y="422"/>
                </a:lnTo>
                <a:lnTo>
                  <a:pt x="230" y="418"/>
                </a:lnTo>
                <a:lnTo>
                  <a:pt x="233" y="418"/>
                </a:lnTo>
                <a:lnTo>
                  <a:pt x="235" y="415"/>
                </a:lnTo>
                <a:lnTo>
                  <a:pt x="235" y="413"/>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68" y="374"/>
                </a:lnTo>
                <a:lnTo>
                  <a:pt x="168" y="245"/>
                </a:lnTo>
                <a:lnTo>
                  <a:pt x="165" y="243"/>
                </a:lnTo>
                <a:lnTo>
                  <a:pt x="163" y="243"/>
                </a:lnTo>
                <a:lnTo>
                  <a:pt x="163" y="146"/>
                </a:lnTo>
                <a:lnTo>
                  <a:pt x="160" y="146"/>
                </a:lnTo>
                <a:lnTo>
                  <a:pt x="160" y="65"/>
                </a:lnTo>
                <a:lnTo>
                  <a:pt x="160" y="63"/>
                </a:lnTo>
                <a:lnTo>
                  <a:pt x="158" y="63"/>
                </a:lnTo>
                <a:lnTo>
                  <a:pt x="158" y="0"/>
                </a:lnTo>
                <a:lnTo>
                  <a:pt x="155" y="0"/>
                </a:lnTo>
                <a:lnTo>
                  <a:pt x="153" y="0"/>
                </a:lnTo>
                <a:lnTo>
                  <a:pt x="153" y="2"/>
                </a:lnTo>
                <a:lnTo>
                  <a:pt x="153" y="63"/>
                </a:lnTo>
                <a:lnTo>
                  <a:pt x="151" y="65"/>
                </a:lnTo>
                <a:lnTo>
                  <a:pt x="151" y="146"/>
                </a:lnTo>
                <a:lnTo>
                  <a:pt x="148" y="146"/>
                </a:lnTo>
                <a:lnTo>
                  <a:pt x="148" y="243"/>
                </a:lnTo>
                <a:lnTo>
                  <a:pt x="146" y="245"/>
                </a:lnTo>
                <a:lnTo>
                  <a:pt x="146"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8"/>
                </a:lnTo>
                <a:lnTo>
                  <a:pt x="80" y="420"/>
                </a:lnTo>
                <a:lnTo>
                  <a:pt x="85" y="420"/>
                </a:lnTo>
                <a:lnTo>
                  <a:pt x="95" y="425"/>
                </a:lnTo>
                <a:lnTo>
                  <a:pt x="100" y="425"/>
                </a:lnTo>
                <a:lnTo>
                  <a:pt x="102" y="425"/>
                </a:lnTo>
                <a:lnTo>
                  <a:pt x="107" y="427"/>
                </a:lnTo>
                <a:lnTo>
                  <a:pt x="112" y="427"/>
                </a:lnTo>
                <a:lnTo>
                  <a:pt x="119" y="427"/>
                </a:lnTo>
                <a:lnTo>
                  <a:pt x="124"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20"/>
                </a:lnTo>
                <a:lnTo>
                  <a:pt x="85" y="520"/>
                </a:lnTo>
                <a:lnTo>
                  <a:pt x="80" y="520"/>
                </a:lnTo>
                <a:lnTo>
                  <a:pt x="75"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3" name="矩形 62"/>
          <p:cNvSpPr>
            <a:spLocks noChangeArrowheads="1"/>
          </p:cNvSpPr>
          <p:nvPr/>
        </p:nvSpPr>
        <p:spPr bwMode="auto">
          <a:xfrm>
            <a:off x="1452563" y="1023938"/>
            <a:ext cx="9286875" cy="2176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31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8"/>
          <p:cNvSpPr txBox="1">
            <a:spLocks noChangeArrowheads="1"/>
          </p:cNvSpPr>
          <p:nvPr/>
        </p:nvSpPr>
        <p:spPr bwMode="auto">
          <a:xfrm>
            <a:off x="4160166" y="1889184"/>
            <a:ext cx="38716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800" b="1" dirty="0">
                <a:latin typeface="Arial" panose="020B0604020202020204" pitchFamily="34" charset="0"/>
                <a:ea typeface="微软雅黑" panose="020B0503020204020204" pitchFamily="34" charset="-122"/>
                <a:sym typeface="Arial" panose="020B0604020202020204" pitchFamily="34" charset="0"/>
              </a:rPr>
              <a:t>谢谢大家！</a:t>
            </a:r>
          </a:p>
        </p:txBody>
      </p:sp>
    </p:spTree>
    <p:extLst>
      <p:ext uri="{BB962C8B-B14F-4D97-AF65-F5344CB8AC3E}">
        <p14:creationId xmlns:p14="http://schemas.microsoft.com/office/powerpoint/2010/main" val="105978180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燕尾形 42"/>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4" name="燕尾形 43"/>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187004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Freeform 5"/>
          <p:cNvSpPr>
            <a:spLocks/>
          </p:cNvSpPr>
          <p:nvPr/>
        </p:nvSpPr>
        <p:spPr bwMode="auto">
          <a:xfrm>
            <a:off x="10541794" y="5549246"/>
            <a:ext cx="274638" cy="312737"/>
          </a:xfrm>
          <a:custGeom>
            <a:avLst/>
            <a:gdLst>
              <a:gd name="T0" fmla="*/ 98 w 168"/>
              <a:gd name="T1" fmla="*/ 86 h 192"/>
              <a:gd name="T2" fmla="*/ 144 w 168"/>
              <a:gd name="T3" fmla="*/ 52 h 192"/>
              <a:gd name="T4" fmla="*/ 144 w 168"/>
              <a:gd name="T5" fmla="*/ 36 h 192"/>
              <a:gd name="T6" fmla="*/ 98 w 168"/>
              <a:gd name="T7" fmla="*/ 2 h 192"/>
              <a:gd name="T8" fmla="*/ 93 w 168"/>
              <a:gd name="T9" fmla="*/ 0 h 192"/>
              <a:gd name="T10" fmla="*/ 84 w 168"/>
              <a:gd name="T11" fmla="*/ 8 h 192"/>
              <a:gd name="T12" fmla="*/ 84 w 168"/>
              <a:gd name="T13" fmla="*/ 24 h 192"/>
              <a:gd name="T14" fmla="*/ 0 w 168"/>
              <a:gd name="T15" fmla="*/ 108 h 192"/>
              <a:gd name="T16" fmla="*/ 84 w 168"/>
              <a:gd name="T17" fmla="*/ 192 h 192"/>
              <a:gd name="T18" fmla="*/ 168 w 168"/>
              <a:gd name="T19" fmla="*/ 118 h 192"/>
              <a:gd name="T20" fmla="*/ 168 w 168"/>
              <a:gd name="T21" fmla="*/ 116 h 192"/>
              <a:gd name="T22" fmla="*/ 160 w 168"/>
              <a:gd name="T23" fmla="*/ 108 h 192"/>
              <a:gd name="T24" fmla="*/ 140 w 168"/>
              <a:gd name="T25" fmla="*/ 108 h 192"/>
              <a:gd name="T26" fmla="*/ 128 w 168"/>
              <a:gd name="T27" fmla="*/ 116 h 192"/>
              <a:gd name="T28" fmla="*/ 84 w 168"/>
              <a:gd name="T29" fmla="*/ 152 h 192"/>
              <a:gd name="T30" fmla="*/ 40 w 168"/>
              <a:gd name="T31" fmla="*/ 108 h 192"/>
              <a:gd name="T32" fmla="*/ 84 w 168"/>
              <a:gd name="T33" fmla="*/ 64 h 192"/>
              <a:gd name="T34" fmla="*/ 84 w 168"/>
              <a:gd name="T35" fmla="*/ 80 h 192"/>
              <a:gd name="T36" fmla="*/ 93 w 168"/>
              <a:gd name="T37" fmla="*/ 88 h 192"/>
              <a:gd name="T38" fmla="*/ 98 w 168"/>
              <a:gd name="T39" fmla="*/ 8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192">
                <a:moveTo>
                  <a:pt x="98" y="86"/>
                </a:moveTo>
                <a:cubicBezTo>
                  <a:pt x="144" y="52"/>
                  <a:pt x="144" y="52"/>
                  <a:pt x="144" y="52"/>
                </a:cubicBezTo>
                <a:cubicBezTo>
                  <a:pt x="149" y="47"/>
                  <a:pt x="149" y="41"/>
                  <a:pt x="144" y="36"/>
                </a:cubicBezTo>
                <a:cubicBezTo>
                  <a:pt x="98" y="2"/>
                  <a:pt x="98" y="2"/>
                  <a:pt x="98" y="2"/>
                </a:cubicBezTo>
                <a:cubicBezTo>
                  <a:pt x="96" y="1"/>
                  <a:pt x="95" y="0"/>
                  <a:pt x="93" y="0"/>
                </a:cubicBezTo>
                <a:cubicBezTo>
                  <a:pt x="88" y="0"/>
                  <a:pt x="84" y="4"/>
                  <a:pt x="84" y="8"/>
                </a:cubicBezTo>
                <a:cubicBezTo>
                  <a:pt x="84" y="24"/>
                  <a:pt x="84" y="24"/>
                  <a:pt x="84" y="24"/>
                </a:cubicBezTo>
                <a:cubicBezTo>
                  <a:pt x="38" y="24"/>
                  <a:pt x="0" y="62"/>
                  <a:pt x="0" y="108"/>
                </a:cubicBezTo>
                <a:cubicBezTo>
                  <a:pt x="0" y="154"/>
                  <a:pt x="38" y="192"/>
                  <a:pt x="84" y="192"/>
                </a:cubicBezTo>
                <a:cubicBezTo>
                  <a:pt x="127" y="192"/>
                  <a:pt x="163" y="160"/>
                  <a:pt x="168" y="118"/>
                </a:cubicBezTo>
                <a:cubicBezTo>
                  <a:pt x="168" y="118"/>
                  <a:pt x="168" y="117"/>
                  <a:pt x="168" y="116"/>
                </a:cubicBezTo>
                <a:cubicBezTo>
                  <a:pt x="168" y="112"/>
                  <a:pt x="164" y="108"/>
                  <a:pt x="160" y="108"/>
                </a:cubicBezTo>
                <a:cubicBezTo>
                  <a:pt x="140" y="108"/>
                  <a:pt x="140" y="108"/>
                  <a:pt x="140" y="108"/>
                </a:cubicBezTo>
                <a:cubicBezTo>
                  <a:pt x="133" y="108"/>
                  <a:pt x="128" y="113"/>
                  <a:pt x="128" y="116"/>
                </a:cubicBezTo>
                <a:cubicBezTo>
                  <a:pt x="124" y="137"/>
                  <a:pt x="106" y="152"/>
                  <a:pt x="84" y="152"/>
                </a:cubicBezTo>
                <a:cubicBezTo>
                  <a:pt x="60" y="152"/>
                  <a:pt x="40" y="132"/>
                  <a:pt x="40" y="108"/>
                </a:cubicBezTo>
                <a:cubicBezTo>
                  <a:pt x="40" y="84"/>
                  <a:pt x="60" y="64"/>
                  <a:pt x="84" y="64"/>
                </a:cubicBezTo>
                <a:cubicBezTo>
                  <a:pt x="84" y="80"/>
                  <a:pt x="84" y="80"/>
                  <a:pt x="84" y="80"/>
                </a:cubicBezTo>
                <a:cubicBezTo>
                  <a:pt x="84" y="84"/>
                  <a:pt x="88" y="88"/>
                  <a:pt x="93" y="88"/>
                </a:cubicBezTo>
                <a:cubicBezTo>
                  <a:pt x="95" y="88"/>
                  <a:pt x="96" y="87"/>
                  <a:pt x="98" y="86"/>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70" name="Freeform 6"/>
          <p:cNvSpPr>
            <a:spLocks noEditPoints="1"/>
          </p:cNvSpPr>
          <p:nvPr/>
        </p:nvSpPr>
        <p:spPr bwMode="auto">
          <a:xfrm>
            <a:off x="9819482" y="5549246"/>
            <a:ext cx="312738" cy="312737"/>
          </a:xfrm>
          <a:custGeom>
            <a:avLst/>
            <a:gdLst>
              <a:gd name="T0" fmla="*/ 7 w 192"/>
              <a:gd name="T1" fmla="*/ 123 h 192"/>
              <a:gd name="T2" fmla="*/ 0 w 192"/>
              <a:gd name="T3" fmla="*/ 181 h 192"/>
              <a:gd name="T4" fmla="*/ 11 w 192"/>
              <a:gd name="T5" fmla="*/ 192 h 192"/>
              <a:gd name="T6" fmla="*/ 69 w 192"/>
              <a:gd name="T7" fmla="*/ 185 h 192"/>
              <a:gd name="T8" fmla="*/ 73 w 192"/>
              <a:gd name="T9" fmla="*/ 182 h 192"/>
              <a:gd name="T10" fmla="*/ 73 w 192"/>
              <a:gd name="T11" fmla="*/ 170 h 192"/>
              <a:gd name="T12" fmla="*/ 64 w 192"/>
              <a:gd name="T13" fmla="*/ 160 h 192"/>
              <a:gd name="T14" fmla="*/ 85 w 192"/>
              <a:gd name="T15" fmla="*/ 139 h 192"/>
              <a:gd name="T16" fmla="*/ 85 w 192"/>
              <a:gd name="T17" fmla="*/ 126 h 192"/>
              <a:gd name="T18" fmla="*/ 66 w 192"/>
              <a:gd name="T19" fmla="*/ 107 h 192"/>
              <a:gd name="T20" fmla="*/ 53 w 192"/>
              <a:gd name="T21" fmla="*/ 107 h 192"/>
              <a:gd name="T22" fmla="*/ 32 w 192"/>
              <a:gd name="T23" fmla="*/ 128 h 192"/>
              <a:gd name="T24" fmla="*/ 22 w 192"/>
              <a:gd name="T25" fmla="*/ 119 h 192"/>
              <a:gd name="T26" fmla="*/ 10 w 192"/>
              <a:gd name="T27" fmla="*/ 119 h 192"/>
              <a:gd name="T28" fmla="*/ 7 w 192"/>
              <a:gd name="T29" fmla="*/ 123 h 192"/>
              <a:gd name="T30" fmla="*/ 185 w 192"/>
              <a:gd name="T31" fmla="*/ 123 h 192"/>
              <a:gd name="T32" fmla="*/ 182 w 192"/>
              <a:gd name="T33" fmla="*/ 119 h 192"/>
              <a:gd name="T34" fmla="*/ 170 w 192"/>
              <a:gd name="T35" fmla="*/ 119 h 192"/>
              <a:gd name="T36" fmla="*/ 160 w 192"/>
              <a:gd name="T37" fmla="*/ 128 h 192"/>
              <a:gd name="T38" fmla="*/ 139 w 192"/>
              <a:gd name="T39" fmla="*/ 107 h 192"/>
              <a:gd name="T40" fmla="*/ 126 w 192"/>
              <a:gd name="T41" fmla="*/ 107 h 192"/>
              <a:gd name="T42" fmla="*/ 107 w 192"/>
              <a:gd name="T43" fmla="*/ 126 h 192"/>
              <a:gd name="T44" fmla="*/ 107 w 192"/>
              <a:gd name="T45" fmla="*/ 139 h 192"/>
              <a:gd name="T46" fmla="*/ 128 w 192"/>
              <a:gd name="T47" fmla="*/ 160 h 192"/>
              <a:gd name="T48" fmla="*/ 119 w 192"/>
              <a:gd name="T49" fmla="*/ 170 h 192"/>
              <a:gd name="T50" fmla="*/ 119 w 192"/>
              <a:gd name="T51" fmla="*/ 182 h 192"/>
              <a:gd name="T52" fmla="*/ 123 w 192"/>
              <a:gd name="T53" fmla="*/ 185 h 192"/>
              <a:gd name="T54" fmla="*/ 181 w 192"/>
              <a:gd name="T55" fmla="*/ 192 h 192"/>
              <a:gd name="T56" fmla="*/ 192 w 192"/>
              <a:gd name="T57" fmla="*/ 181 h 192"/>
              <a:gd name="T58" fmla="*/ 185 w 192"/>
              <a:gd name="T59" fmla="*/ 123 h 192"/>
              <a:gd name="T60" fmla="*/ 7 w 192"/>
              <a:gd name="T61" fmla="*/ 69 h 192"/>
              <a:gd name="T62" fmla="*/ 10 w 192"/>
              <a:gd name="T63" fmla="*/ 73 h 192"/>
              <a:gd name="T64" fmla="*/ 22 w 192"/>
              <a:gd name="T65" fmla="*/ 73 h 192"/>
              <a:gd name="T66" fmla="*/ 32 w 192"/>
              <a:gd name="T67" fmla="*/ 64 h 192"/>
              <a:gd name="T68" fmla="*/ 53 w 192"/>
              <a:gd name="T69" fmla="*/ 85 h 192"/>
              <a:gd name="T70" fmla="*/ 66 w 192"/>
              <a:gd name="T71" fmla="*/ 85 h 192"/>
              <a:gd name="T72" fmla="*/ 85 w 192"/>
              <a:gd name="T73" fmla="*/ 66 h 192"/>
              <a:gd name="T74" fmla="*/ 85 w 192"/>
              <a:gd name="T75" fmla="*/ 53 h 192"/>
              <a:gd name="T76" fmla="*/ 64 w 192"/>
              <a:gd name="T77" fmla="*/ 32 h 192"/>
              <a:gd name="T78" fmla="*/ 73 w 192"/>
              <a:gd name="T79" fmla="*/ 22 h 192"/>
              <a:gd name="T80" fmla="*/ 73 w 192"/>
              <a:gd name="T81" fmla="*/ 10 h 192"/>
              <a:gd name="T82" fmla="*/ 69 w 192"/>
              <a:gd name="T83" fmla="*/ 7 h 192"/>
              <a:gd name="T84" fmla="*/ 11 w 192"/>
              <a:gd name="T85" fmla="*/ 0 h 192"/>
              <a:gd name="T86" fmla="*/ 0 w 192"/>
              <a:gd name="T87" fmla="*/ 11 h 192"/>
              <a:gd name="T88" fmla="*/ 7 w 192"/>
              <a:gd name="T89" fmla="*/ 69 h 192"/>
              <a:gd name="T90" fmla="*/ 185 w 192"/>
              <a:gd name="T91" fmla="*/ 69 h 192"/>
              <a:gd name="T92" fmla="*/ 192 w 192"/>
              <a:gd name="T93" fmla="*/ 11 h 192"/>
              <a:gd name="T94" fmla="*/ 181 w 192"/>
              <a:gd name="T95" fmla="*/ 0 h 192"/>
              <a:gd name="T96" fmla="*/ 123 w 192"/>
              <a:gd name="T97" fmla="*/ 7 h 192"/>
              <a:gd name="T98" fmla="*/ 119 w 192"/>
              <a:gd name="T99" fmla="*/ 10 h 192"/>
              <a:gd name="T100" fmla="*/ 119 w 192"/>
              <a:gd name="T101" fmla="*/ 22 h 192"/>
              <a:gd name="T102" fmla="*/ 128 w 192"/>
              <a:gd name="T103" fmla="*/ 32 h 192"/>
              <a:gd name="T104" fmla="*/ 107 w 192"/>
              <a:gd name="T105" fmla="*/ 53 h 192"/>
              <a:gd name="T106" fmla="*/ 107 w 192"/>
              <a:gd name="T107" fmla="*/ 66 h 192"/>
              <a:gd name="T108" fmla="*/ 126 w 192"/>
              <a:gd name="T109" fmla="*/ 85 h 192"/>
              <a:gd name="T110" fmla="*/ 139 w 192"/>
              <a:gd name="T111" fmla="*/ 85 h 192"/>
              <a:gd name="T112" fmla="*/ 160 w 192"/>
              <a:gd name="T113" fmla="*/ 64 h 192"/>
              <a:gd name="T114" fmla="*/ 170 w 192"/>
              <a:gd name="T115" fmla="*/ 73 h 192"/>
              <a:gd name="T116" fmla="*/ 182 w 192"/>
              <a:gd name="T117" fmla="*/ 73 h 192"/>
              <a:gd name="T118" fmla="*/ 185 w 192"/>
              <a:gd name="T119" fmla="*/ 6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2" h="192">
                <a:moveTo>
                  <a:pt x="7" y="123"/>
                </a:moveTo>
                <a:cubicBezTo>
                  <a:pt x="0" y="181"/>
                  <a:pt x="0" y="181"/>
                  <a:pt x="0" y="181"/>
                </a:cubicBezTo>
                <a:cubicBezTo>
                  <a:pt x="0" y="187"/>
                  <a:pt x="5" y="192"/>
                  <a:pt x="11" y="192"/>
                </a:cubicBezTo>
                <a:cubicBezTo>
                  <a:pt x="69" y="185"/>
                  <a:pt x="69" y="185"/>
                  <a:pt x="69" y="185"/>
                </a:cubicBezTo>
                <a:cubicBezTo>
                  <a:pt x="70" y="184"/>
                  <a:pt x="72" y="184"/>
                  <a:pt x="73" y="182"/>
                </a:cubicBezTo>
                <a:cubicBezTo>
                  <a:pt x="77" y="179"/>
                  <a:pt x="77" y="173"/>
                  <a:pt x="73" y="170"/>
                </a:cubicBezTo>
                <a:cubicBezTo>
                  <a:pt x="64" y="160"/>
                  <a:pt x="64" y="160"/>
                  <a:pt x="64" y="160"/>
                </a:cubicBezTo>
                <a:cubicBezTo>
                  <a:pt x="85" y="139"/>
                  <a:pt x="85" y="139"/>
                  <a:pt x="85" y="139"/>
                </a:cubicBezTo>
                <a:cubicBezTo>
                  <a:pt x="89" y="135"/>
                  <a:pt x="89" y="130"/>
                  <a:pt x="85" y="126"/>
                </a:cubicBezTo>
                <a:cubicBezTo>
                  <a:pt x="66" y="107"/>
                  <a:pt x="66" y="107"/>
                  <a:pt x="66" y="107"/>
                </a:cubicBezTo>
                <a:cubicBezTo>
                  <a:pt x="62" y="103"/>
                  <a:pt x="57" y="103"/>
                  <a:pt x="53" y="107"/>
                </a:cubicBezTo>
                <a:cubicBezTo>
                  <a:pt x="32" y="128"/>
                  <a:pt x="32" y="128"/>
                  <a:pt x="32" y="128"/>
                </a:cubicBezTo>
                <a:cubicBezTo>
                  <a:pt x="22" y="119"/>
                  <a:pt x="22" y="119"/>
                  <a:pt x="22" y="119"/>
                </a:cubicBezTo>
                <a:cubicBezTo>
                  <a:pt x="19" y="115"/>
                  <a:pt x="13" y="115"/>
                  <a:pt x="10" y="119"/>
                </a:cubicBezTo>
                <a:cubicBezTo>
                  <a:pt x="8" y="120"/>
                  <a:pt x="8" y="122"/>
                  <a:pt x="7" y="123"/>
                </a:cubicBezTo>
                <a:close/>
                <a:moveTo>
                  <a:pt x="185" y="123"/>
                </a:moveTo>
                <a:cubicBezTo>
                  <a:pt x="184" y="122"/>
                  <a:pt x="184" y="120"/>
                  <a:pt x="182" y="119"/>
                </a:cubicBezTo>
                <a:cubicBezTo>
                  <a:pt x="179" y="115"/>
                  <a:pt x="173" y="115"/>
                  <a:pt x="170" y="119"/>
                </a:cubicBezTo>
                <a:cubicBezTo>
                  <a:pt x="160" y="128"/>
                  <a:pt x="160" y="128"/>
                  <a:pt x="160" y="128"/>
                </a:cubicBezTo>
                <a:cubicBezTo>
                  <a:pt x="139" y="107"/>
                  <a:pt x="139" y="107"/>
                  <a:pt x="139" y="107"/>
                </a:cubicBezTo>
                <a:cubicBezTo>
                  <a:pt x="135" y="103"/>
                  <a:pt x="130" y="103"/>
                  <a:pt x="126" y="107"/>
                </a:cubicBezTo>
                <a:cubicBezTo>
                  <a:pt x="107" y="126"/>
                  <a:pt x="107" y="126"/>
                  <a:pt x="107" y="126"/>
                </a:cubicBezTo>
                <a:cubicBezTo>
                  <a:pt x="103" y="130"/>
                  <a:pt x="103" y="135"/>
                  <a:pt x="107" y="139"/>
                </a:cubicBezTo>
                <a:cubicBezTo>
                  <a:pt x="128" y="160"/>
                  <a:pt x="128" y="160"/>
                  <a:pt x="128" y="160"/>
                </a:cubicBezTo>
                <a:cubicBezTo>
                  <a:pt x="119" y="170"/>
                  <a:pt x="119" y="170"/>
                  <a:pt x="119" y="170"/>
                </a:cubicBezTo>
                <a:cubicBezTo>
                  <a:pt x="115" y="173"/>
                  <a:pt x="115" y="179"/>
                  <a:pt x="119" y="182"/>
                </a:cubicBezTo>
                <a:cubicBezTo>
                  <a:pt x="120" y="184"/>
                  <a:pt x="122" y="184"/>
                  <a:pt x="123" y="185"/>
                </a:cubicBezTo>
                <a:cubicBezTo>
                  <a:pt x="181" y="192"/>
                  <a:pt x="181" y="192"/>
                  <a:pt x="181" y="192"/>
                </a:cubicBezTo>
                <a:cubicBezTo>
                  <a:pt x="187" y="192"/>
                  <a:pt x="192" y="187"/>
                  <a:pt x="192" y="181"/>
                </a:cubicBezTo>
                <a:lnTo>
                  <a:pt x="185" y="123"/>
                </a:lnTo>
                <a:close/>
                <a:moveTo>
                  <a:pt x="7" y="69"/>
                </a:moveTo>
                <a:cubicBezTo>
                  <a:pt x="8" y="70"/>
                  <a:pt x="8" y="72"/>
                  <a:pt x="10" y="73"/>
                </a:cubicBezTo>
                <a:cubicBezTo>
                  <a:pt x="13" y="77"/>
                  <a:pt x="19" y="77"/>
                  <a:pt x="22" y="73"/>
                </a:cubicBezTo>
                <a:cubicBezTo>
                  <a:pt x="32" y="64"/>
                  <a:pt x="32" y="64"/>
                  <a:pt x="32" y="64"/>
                </a:cubicBezTo>
                <a:cubicBezTo>
                  <a:pt x="53" y="85"/>
                  <a:pt x="53" y="85"/>
                  <a:pt x="53" y="85"/>
                </a:cubicBezTo>
                <a:cubicBezTo>
                  <a:pt x="57" y="89"/>
                  <a:pt x="62" y="89"/>
                  <a:pt x="66" y="85"/>
                </a:cubicBezTo>
                <a:cubicBezTo>
                  <a:pt x="85" y="66"/>
                  <a:pt x="85" y="66"/>
                  <a:pt x="85" y="66"/>
                </a:cubicBezTo>
                <a:cubicBezTo>
                  <a:pt x="89" y="62"/>
                  <a:pt x="89" y="57"/>
                  <a:pt x="85" y="53"/>
                </a:cubicBezTo>
                <a:cubicBezTo>
                  <a:pt x="64" y="32"/>
                  <a:pt x="64" y="32"/>
                  <a:pt x="64" y="32"/>
                </a:cubicBezTo>
                <a:cubicBezTo>
                  <a:pt x="73" y="22"/>
                  <a:pt x="73" y="22"/>
                  <a:pt x="73" y="22"/>
                </a:cubicBezTo>
                <a:cubicBezTo>
                  <a:pt x="77" y="19"/>
                  <a:pt x="77" y="13"/>
                  <a:pt x="73" y="10"/>
                </a:cubicBezTo>
                <a:cubicBezTo>
                  <a:pt x="72" y="8"/>
                  <a:pt x="70" y="8"/>
                  <a:pt x="69" y="7"/>
                </a:cubicBezTo>
                <a:cubicBezTo>
                  <a:pt x="11" y="0"/>
                  <a:pt x="11" y="0"/>
                  <a:pt x="11" y="0"/>
                </a:cubicBezTo>
                <a:cubicBezTo>
                  <a:pt x="5" y="0"/>
                  <a:pt x="0" y="5"/>
                  <a:pt x="0" y="11"/>
                </a:cubicBezTo>
                <a:lnTo>
                  <a:pt x="7" y="69"/>
                </a:lnTo>
                <a:close/>
                <a:moveTo>
                  <a:pt x="185" y="69"/>
                </a:moveTo>
                <a:cubicBezTo>
                  <a:pt x="192" y="11"/>
                  <a:pt x="192" y="11"/>
                  <a:pt x="192" y="11"/>
                </a:cubicBezTo>
                <a:cubicBezTo>
                  <a:pt x="192" y="5"/>
                  <a:pt x="187" y="0"/>
                  <a:pt x="181" y="0"/>
                </a:cubicBezTo>
                <a:cubicBezTo>
                  <a:pt x="123" y="7"/>
                  <a:pt x="123" y="7"/>
                  <a:pt x="123" y="7"/>
                </a:cubicBezTo>
                <a:cubicBezTo>
                  <a:pt x="122" y="8"/>
                  <a:pt x="120" y="8"/>
                  <a:pt x="119" y="10"/>
                </a:cubicBezTo>
                <a:cubicBezTo>
                  <a:pt x="115" y="13"/>
                  <a:pt x="115" y="19"/>
                  <a:pt x="119" y="22"/>
                </a:cubicBezTo>
                <a:cubicBezTo>
                  <a:pt x="128" y="32"/>
                  <a:pt x="128" y="32"/>
                  <a:pt x="128" y="32"/>
                </a:cubicBezTo>
                <a:cubicBezTo>
                  <a:pt x="107" y="53"/>
                  <a:pt x="107" y="53"/>
                  <a:pt x="107" y="53"/>
                </a:cubicBezTo>
                <a:cubicBezTo>
                  <a:pt x="103" y="57"/>
                  <a:pt x="103" y="62"/>
                  <a:pt x="107" y="66"/>
                </a:cubicBezTo>
                <a:cubicBezTo>
                  <a:pt x="126" y="85"/>
                  <a:pt x="126" y="85"/>
                  <a:pt x="126" y="85"/>
                </a:cubicBezTo>
                <a:cubicBezTo>
                  <a:pt x="130" y="89"/>
                  <a:pt x="135" y="89"/>
                  <a:pt x="139" y="85"/>
                </a:cubicBezTo>
                <a:cubicBezTo>
                  <a:pt x="160" y="64"/>
                  <a:pt x="160" y="64"/>
                  <a:pt x="160" y="64"/>
                </a:cubicBezTo>
                <a:cubicBezTo>
                  <a:pt x="170" y="73"/>
                  <a:pt x="170" y="73"/>
                  <a:pt x="170" y="73"/>
                </a:cubicBezTo>
                <a:cubicBezTo>
                  <a:pt x="173" y="77"/>
                  <a:pt x="179" y="77"/>
                  <a:pt x="182" y="73"/>
                </a:cubicBezTo>
                <a:cubicBezTo>
                  <a:pt x="184" y="72"/>
                  <a:pt x="184" y="70"/>
                  <a:pt x="185" y="69"/>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71" name="Freeform 7"/>
          <p:cNvSpPr>
            <a:spLocks noEditPoints="1"/>
          </p:cNvSpPr>
          <p:nvPr/>
        </p:nvSpPr>
        <p:spPr bwMode="auto">
          <a:xfrm>
            <a:off x="9114632" y="5547659"/>
            <a:ext cx="315913" cy="315912"/>
          </a:xfrm>
          <a:custGeom>
            <a:avLst/>
            <a:gdLst>
              <a:gd name="T0" fmla="*/ 112 w 194"/>
              <a:gd name="T1" fmla="*/ 20 h 194"/>
              <a:gd name="T2" fmla="*/ 105 w 194"/>
              <a:gd name="T3" fmla="*/ 78 h 194"/>
              <a:gd name="T4" fmla="*/ 116 w 194"/>
              <a:gd name="T5" fmla="*/ 89 h 194"/>
              <a:gd name="T6" fmla="*/ 174 w 194"/>
              <a:gd name="T7" fmla="*/ 82 h 194"/>
              <a:gd name="T8" fmla="*/ 178 w 194"/>
              <a:gd name="T9" fmla="*/ 79 h 194"/>
              <a:gd name="T10" fmla="*/ 178 w 194"/>
              <a:gd name="T11" fmla="*/ 67 h 194"/>
              <a:gd name="T12" fmla="*/ 169 w 194"/>
              <a:gd name="T13" fmla="*/ 57 h 194"/>
              <a:gd name="T14" fmla="*/ 190 w 194"/>
              <a:gd name="T15" fmla="*/ 36 h 194"/>
              <a:gd name="T16" fmla="*/ 190 w 194"/>
              <a:gd name="T17" fmla="*/ 23 h 194"/>
              <a:gd name="T18" fmla="*/ 171 w 194"/>
              <a:gd name="T19" fmla="*/ 4 h 194"/>
              <a:gd name="T20" fmla="*/ 158 w 194"/>
              <a:gd name="T21" fmla="*/ 4 h 194"/>
              <a:gd name="T22" fmla="*/ 137 w 194"/>
              <a:gd name="T23" fmla="*/ 25 h 194"/>
              <a:gd name="T24" fmla="*/ 127 w 194"/>
              <a:gd name="T25" fmla="*/ 16 h 194"/>
              <a:gd name="T26" fmla="*/ 115 w 194"/>
              <a:gd name="T27" fmla="*/ 16 h 194"/>
              <a:gd name="T28" fmla="*/ 112 w 194"/>
              <a:gd name="T29" fmla="*/ 20 h 194"/>
              <a:gd name="T30" fmla="*/ 82 w 194"/>
              <a:gd name="T31" fmla="*/ 20 h 194"/>
              <a:gd name="T32" fmla="*/ 79 w 194"/>
              <a:gd name="T33" fmla="*/ 16 h 194"/>
              <a:gd name="T34" fmla="*/ 67 w 194"/>
              <a:gd name="T35" fmla="*/ 16 h 194"/>
              <a:gd name="T36" fmla="*/ 57 w 194"/>
              <a:gd name="T37" fmla="*/ 25 h 194"/>
              <a:gd name="T38" fmla="*/ 36 w 194"/>
              <a:gd name="T39" fmla="*/ 4 h 194"/>
              <a:gd name="T40" fmla="*/ 23 w 194"/>
              <a:gd name="T41" fmla="*/ 4 h 194"/>
              <a:gd name="T42" fmla="*/ 4 w 194"/>
              <a:gd name="T43" fmla="*/ 23 h 194"/>
              <a:gd name="T44" fmla="*/ 4 w 194"/>
              <a:gd name="T45" fmla="*/ 36 h 194"/>
              <a:gd name="T46" fmla="*/ 25 w 194"/>
              <a:gd name="T47" fmla="*/ 57 h 194"/>
              <a:gd name="T48" fmla="*/ 16 w 194"/>
              <a:gd name="T49" fmla="*/ 67 h 194"/>
              <a:gd name="T50" fmla="*/ 16 w 194"/>
              <a:gd name="T51" fmla="*/ 79 h 194"/>
              <a:gd name="T52" fmla="*/ 20 w 194"/>
              <a:gd name="T53" fmla="*/ 82 h 194"/>
              <a:gd name="T54" fmla="*/ 78 w 194"/>
              <a:gd name="T55" fmla="*/ 89 h 194"/>
              <a:gd name="T56" fmla="*/ 89 w 194"/>
              <a:gd name="T57" fmla="*/ 78 h 194"/>
              <a:gd name="T58" fmla="*/ 82 w 194"/>
              <a:gd name="T59" fmla="*/ 20 h 194"/>
              <a:gd name="T60" fmla="*/ 112 w 194"/>
              <a:gd name="T61" fmla="*/ 174 h 194"/>
              <a:gd name="T62" fmla="*/ 115 w 194"/>
              <a:gd name="T63" fmla="*/ 178 h 194"/>
              <a:gd name="T64" fmla="*/ 127 w 194"/>
              <a:gd name="T65" fmla="*/ 178 h 194"/>
              <a:gd name="T66" fmla="*/ 137 w 194"/>
              <a:gd name="T67" fmla="*/ 169 h 194"/>
              <a:gd name="T68" fmla="*/ 158 w 194"/>
              <a:gd name="T69" fmla="*/ 190 h 194"/>
              <a:gd name="T70" fmla="*/ 171 w 194"/>
              <a:gd name="T71" fmla="*/ 190 h 194"/>
              <a:gd name="T72" fmla="*/ 190 w 194"/>
              <a:gd name="T73" fmla="*/ 171 h 194"/>
              <a:gd name="T74" fmla="*/ 190 w 194"/>
              <a:gd name="T75" fmla="*/ 158 h 194"/>
              <a:gd name="T76" fmla="*/ 169 w 194"/>
              <a:gd name="T77" fmla="*/ 137 h 194"/>
              <a:gd name="T78" fmla="*/ 178 w 194"/>
              <a:gd name="T79" fmla="*/ 127 h 194"/>
              <a:gd name="T80" fmla="*/ 178 w 194"/>
              <a:gd name="T81" fmla="*/ 115 h 194"/>
              <a:gd name="T82" fmla="*/ 174 w 194"/>
              <a:gd name="T83" fmla="*/ 112 h 194"/>
              <a:gd name="T84" fmla="*/ 116 w 194"/>
              <a:gd name="T85" fmla="*/ 105 h 194"/>
              <a:gd name="T86" fmla="*/ 105 w 194"/>
              <a:gd name="T87" fmla="*/ 116 h 194"/>
              <a:gd name="T88" fmla="*/ 112 w 194"/>
              <a:gd name="T89" fmla="*/ 174 h 194"/>
              <a:gd name="T90" fmla="*/ 82 w 194"/>
              <a:gd name="T91" fmla="*/ 174 h 194"/>
              <a:gd name="T92" fmla="*/ 89 w 194"/>
              <a:gd name="T93" fmla="*/ 116 h 194"/>
              <a:gd name="T94" fmla="*/ 78 w 194"/>
              <a:gd name="T95" fmla="*/ 105 h 194"/>
              <a:gd name="T96" fmla="*/ 20 w 194"/>
              <a:gd name="T97" fmla="*/ 112 h 194"/>
              <a:gd name="T98" fmla="*/ 16 w 194"/>
              <a:gd name="T99" fmla="*/ 115 h 194"/>
              <a:gd name="T100" fmla="*/ 16 w 194"/>
              <a:gd name="T101" fmla="*/ 127 h 194"/>
              <a:gd name="T102" fmla="*/ 25 w 194"/>
              <a:gd name="T103" fmla="*/ 137 h 194"/>
              <a:gd name="T104" fmla="*/ 4 w 194"/>
              <a:gd name="T105" fmla="*/ 158 h 194"/>
              <a:gd name="T106" fmla="*/ 4 w 194"/>
              <a:gd name="T107" fmla="*/ 171 h 194"/>
              <a:gd name="T108" fmla="*/ 23 w 194"/>
              <a:gd name="T109" fmla="*/ 190 h 194"/>
              <a:gd name="T110" fmla="*/ 36 w 194"/>
              <a:gd name="T111" fmla="*/ 190 h 194"/>
              <a:gd name="T112" fmla="*/ 57 w 194"/>
              <a:gd name="T113" fmla="*/ 169 h 194"/>
              <a:gd name="T114" fmla="*/ 67 w 194"/>
              <a:gd name="T115" fmla="*/ 178 h 194"/>
              <a:gd name="T116" fmla="*/ 79 w 194"/>
              <a:gd name="T117" fmla="*/ 178 h 194"/>
              <a:gd name="T118" fmla="*/ 82 w 194"/>
              <a:gd name="T119" fmla="*/ 17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4" h="194">
                <a:moveTo>
                  <a:pt x="112" y="20"/>
                </a:moveTo>
                <a:cubicBezTo>
                  <a:pt x="105" y="78"/>
                  <a:pt x="105" y="78"/>
                  <a:pt x="105" y="78"/>
                </a:cubicBezTo>
                <a:cubicBezTo>
                  <a:pt x="105" y="84"/>
                  <a:pt x="110" y="89"/>
                  <a:pt x="116" y="89"/>
                </a:cubicBezTo>
                <a:cubicBezTo>
                  <a:pt x="174" y="82"/>
                  <a:pt x="174" y="82"/>
                  <a:pt x="174" y="82"/>
                </a:cubicBezTo>
                <a:cubicBezTo>
                  <a:pt x="175" y="81"/>
                  <a:pt x="177" y="81"/>
                  <a:pt x="178" y="79"/>
                </a:cubicBezTo>
                <a:cubicBezTo>
                  <a:pt x="182" y="76"/>
                  <a:pt x="182" y="70"/>
                  <a:pt x="178" y="67"/>
                </a:cubicBezTo>
                <a:cubicBezTo>
                  <a:pt x="169" y="57"/>
                  <a:pt x="169" y="57"/>
                  <a:pt x="169" y="57"/>
                </a:cubicBezTo>
                <a:cubicBezTo>
                  <a:pt x="190" y="36"/>
                  <a:pt x="190" y="36"/>
                  <a:pt x="190" y="36"/>
                </a:cubicBezTo>
                <a:cubicBezTo>
                  <a:pt x="194" y="32"/>
                  <a:pt x="194" y="27"/>
                  <a:pt x="190" y="23"/>
                </a:cubicBezTo>
                <a:cubicBezTo>
                  <a:pt x="171" y="4"/>
                  <a:pt x="171" y="4"/>
                  <a:pt x="171" y="4"/>
                </a:cubicBezTo>
                <a:cubicBezTo>
                  <a:pt x="167" y="0"/>
                  <a:pt x="162" y="0"/>
                  <a:pt x="158" y="4"/>
                </a:cubicBezTo>
                <a:cubicBezTo>
                  <a:pt x="137" y="25"/>
                  <a:pt x="137" y="25"/>
                  <a:pt x="137" y="25"/>
                </a:cubicBezTo>
                <a:cubicBezTo>
                  <a:pt x="127" y="16"/>
                  <a:pt x="127" y="16"/>
                  <a:pt x="127" y="16"/>
                </a:cubicBezTo>
                <a:cubicBezTo>
                  <a:pt x="124" y="12"/>
                  <a:pt x="118" y="12"/>
                  <a:pt x="115" y="16"/>
                </a:cubicBezTo>
                <a:cubicBezTo>
                  <a:pt x="113" y="17"/>
                  <a:pt x="113" y="19"/>
                  <a:pt x="112" y="20"/>
                </a:cubicBezTo>
                <a:close/>
                <a:moveTo>
                  <a:pt x="82" y="20"/>
                </a:moveTo>
                <a:cubicBezTo>
                  <a:pt x="81" y="19"/>
                  <a:pt x="81" y="17"/>
                  <a:pt x="79" y="16"/>
                </a:cubicBezTo>
                <a:cubicBezTo>
                  <a:pt x="76" y="12"/>
                  <a:pt x="70" y="12"/>
                  <a:pt x="67" y="16"/>
                </a:cubicBezTo>
                <a:cubicBezTo>
                  <a:pt x="57" y="25"/>
                  <a:pt x="57" y="25"/>
                  <a:pt x="57" y="25"/>
                </a:cubicBezTo>
                <a:cubicBezTo>
                  <a:pt x="36" y="4"/>
                  <a:pt x="36" y="4"/>
                  <a:pt x="36" y="4"/>
                </a:cubicBezTo>
                <a:cubicBezTo>
                  <a:pt x="32" y="0"/>
                  <a:pt x="27" y="0"/>
                  <a:pt x="23" y="4"/>
                </a:cubicBezTo>
                <a:cubicBezTo>
                  <a:pt x="4" y="23"/>
                  <a:pt x="4" y="23"/>
                  <a:pt x="4" y="23"/>
                </a:cubicBezTo>
                <a:cubicBezTo>
                  <a:pt x="0" y="27"/>
                  <a:pt x="0" y="32"/>
                  <a:pt x="4" y="36"/>
                </a:cubicBezTo>
                <a:cubicBezTo>
                  <a:pt x="25" y="57"/>
                  <a:pt x="25" y="57"/>
                  <a:pt x="25" y="57"/>
                </a:cubicBezTo>
                <a:cubicBezTo>
                  <a:pt x="16" y="67"/>
                  <a:pt x="16" y="67"/>
                  <a:pt x="16" y="67"/>
                </a:cubicBezTo>
                <a:cubicBezTo>
                  <a:pt x="12" y="70"/>
                  <a:pt x="12" y="76"/>
                  <a:pt x="16" y="79"/>
                </a:cubicBezTo>
                <a:cubicBezTo>
                  <a:pt x="17" y="81"/>
                  <a:pt x="19" y="81"/>
                  <a:pt x="20" y="82"/>
                </a:cubicBezTo>
                <a:cubicBezTo>
                  <a:pt x="78" y="89"/>
                  <a:pt x="78" y="89"/>
                  <a:pt x="78" y="89"/>
                </a:cubicBezTo>
                <a:cubicBezTo>
                  <a:pt x="84" y="89"/>
                  <a:pt x="89" y="84"/>
                  <a:pt x="89" y="78"/>
                </a:cubicBezTo>
                <a:lnTo>
                  <a:pt x="82" y="20"/>
                </a:lnTo>
                <a:close/>
                <a:moveTo>
                  <a:pt x="112" y="174"/>
                </a:moveTo>
                <a:cubicBezTo>
                  <a:pt x="113" y="175"/>
                  <a:pt x="113" y="177"/>
                  <a:pt x="115" y="178"/>
                </a:cubicBezTo>
                <a:cubicBezTo>
                  <a:pt x="118" y="182"/>
                  <a:pt x="124" y="182"/>
                  <a:pt x="127" y="178"/>
                </a:cubicBezTo>
                <a:cubicBezTo>
                  <a:pt x="137" y="169"/>
                  <a:pt x="137" y="169"/>
                  <a:pt x="137" y="169"/>
                </a:cubicBezTo>
                <a:cubicBezTo>
                  <a:pt x="158" y="190"/>
                  <a:pt x="158" y="190"/>
                  <a:pt x="158" y="190"/>
                </a:cubicBezTo>
                <a:cubicBezTo>
                  <a:pt x="162" y="194"/>
                  <a:pt x="167" y="194"/>
                  <a:pt x="171" y="190"/>
                </a:cubicBezTo>
                <a:cubicBezTo>
                  <a:pt x="190" y="171"/>
                  <a:pt x="190" y="171"/>
                  <a:pt x="190" y="171"/>
                </a:cubicBezTo>
                <a:cubicBezTo>
                  <a:pt x="194" y="167"/>
                  <a:pt x="194" y="162"/>
                  <a:pt x="190" y="158"/>
                </a:cubicBezTo>
                <a:cubicBezTo>
                  <a:pt x="169" y="137"/>
                  <a:pt x="169" y="137"/>
                  <a:pt x="169" y="137"/>
                </a:cubicBezTo>
                <a:cubicBezTo>
                  <a:pt x="178" y="127"/>
                  <a:pt x="178" y="127"/>
                  <a:pt x="178" y="127"/>
                </a:cubicBezTo>
                <a:cubicBezTo>
                  <a:pt x="182" y="124"/>
                  <a:pt x="182" y="118"/>
                  <a:pt x="178" y="115"/>
                </a:cubicBezTo>
                <a:cubicBezTo>
                  <a:pt x="177" y="113"/>
                  <a:pt x="175" y="113"/>
                  <a:pt x="174" y="112"/>
                </a:cubicBezTo>
                <a:cubicBezTo>
                  <a:pt x="116" y="105"/>
                  <a:pt x="116" y="105"/>
                  <a:pt x="116" y="105"/>
                </a:cubicBezTo>
                <a:cubicBezTo>
                  <a:pt x="110" y="105"/>
                  <a:pt x="105" y="110"/>
                  <a:pt x="105" y="116"/>
                </a:cubicBezTo>
                <a:lnTo>
                  <a:pt x="112" y="174"/>
                </a:lnTo>
                <a:close/>
                <a:moveTo>
                  <a:pt x="82" y="174"/>
                </a:moveTo>
                <a:cubicBezTo>
                  <a:pt x="89" y="116"/>
                  <a:pt x="89" y="116"/>
                  <a:pt x="89" y="116"/>
                </a:cubicBezTo>
                <a:cubicBezTo>
                  <a:pt x="89" y="110"/>
                  <a:pt x="84" y="105"/>
                  <a:pt x="78" y="105"/>
                </a:cubicBezTo>
                <a:cubicBezTo>
                  <a:pt x="20" y="112"/>
                  <a:pt x="20" y="112"/>
                  <a:pt x="20" y="112"/>
                </a:cubicBezTo>
                <a:cubicBezTo>
                  <a:pt x="19" y="113"/>
                  <a:pt x="17" y="113"/>
                  <a:pt x="16" y="115"/>
                </a:cubicBezTo>
                <a:cubicBezTo>
                  <a:pt x="12" y="118"/>
                  <a:pt x="12" y="124"/>
                  <a:pt x="16" y="127"/>
                </a:cubicBezTo>
                <a:cubicBezTo>
                  <a:pt x="25" y="137"/>
                  <a:pt x="25" y="137"/>
                  <a:pt x="25" y="137"/>
                </a:cubicBezTo>
                <a:cubicBezTo>
                  <a:pt x="4" y="158"/>
                  <a:pt x="4" y="158"/>
                  <a:pt x="4" y="158"/>
                </a:cubicBezTo>
                <a:cubicBezTo>
                  <a:pt x="0" y="162"/>
                  <a:pt x="0" y="167"/>
                  <a:pt x="4" y="171"/>
                </a:cubicBezTo>
                <a:cubicBezTo>
                  <a:pt x="23" y="190"/>
                  <a:pt x="23" y="190"/>
                  <a:pt x="23" y="190"/>
                </a:cubicBezTo>
                <a:cubicBezTo>
                  <a:pt x="27" y="194"/>
                  <a:pt x="32" y="194"/>
                  <a:pt x="36" y="190"/>
                </a:cubicBezTo>
                <a:cubicBezTo>
                  <a:pt x="57" y="169"/>
                  <a:pt x="57" y="169"/>
                  <a:pt x="57" y="169"/>
                </a:cubicBezTo>
                <a:cubicBezTo>
                  <a:pt x="67" y="178"/>
                  <a:pt x="67" y="178"/>
                  <a:pt x="67" y="178"/>
                </a:cubicBezTo>
                <a:cubicBezTo>
                  <a:pt x="70" y="182"/>
                  <a:pt x="76" y="182"/>
                  <a:pt x="79" y="178"/>
                </a:cubicBezTo>
                <a:cubicBezTo>
                  <a:pt x="81" y="177"/>
                  <a:pt x="81" y="175"/>
                  <a:pt x="82" y="174"/>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72" name="Freeform 8"/>
          <p:cNvSpPr>
            <a:spLocks/>
          </p:cNvSpPr>
          <p:nvPr/>
        </p:nvSpPr>
        <p:spPr bwMode="auto">
          <a:xfrm>
            <a:off x="8430419" y="5563534"/>
            <a:ext cx="276225" cy="276225"/>
          </a:xfrm>
          <a:custGeom>
            <a:avLst/>
            <a:gdLst>
              <a:gd name="T0" fmla="*/ 14 w 170"/>
              <a:gd name="T1" fmla="*/ 41 h 170"/>
              <a:gd name="T2" fmla="*/ 19 w 170"/>
              <a:gd name="T3" fmla="*/ 32 h 170"/>
              <a:gd name="T4" fmla="*/ 41 w 170"/>
              <a:gd name="T5" fmla="*/ 32 h 170"/>
              <a:gd name="T6" fmla="*/ 53 w 170"/>
              <a:gd name="T7" fmla="*/ 44 h 170"/>
              <a:gd name="T8" fmla="*/ 64 w 170"/>
              <a:gd name="T9" fmla="*/ 44 h 170"/>
              <a:gd name="T10" fmla="*/ 102 w 170"/>
              <a:gd name="T11" fmla="*/ 6 h 170"/>
              <a:gd name="T12" fmla="*/ 125 w 170"/>
              <a:gd name="T13" fmla="*/ 6 h 170"/>
              <a:gd name="T14" fmla="*/ 164 w 170"/>
              <a:gd name="T15" fmla="*/ 45 h 170"/>
              <a:gd name="T16" fmla="*/ 164 w 170"/>
              <a:gd name="T17" fmla="*/ 68 h 170"/>
              <a:gd name="T18" fmla="*/ 126 w 170"/>
              <a:gd name="T19" fmla="*/ 106 h 170"/>
              <a:gd name="T20" fmla="*/ 126 w 170"/>
              <a:gd name="T21" fmla="*/ 117 h 170"/>
              <a:gd name="T22" fmla="*/ 138 w 170"/>
              <a:gd name="T23" fmla="*/ 129 h 170"/>
              <a:gd name="T24" fmla="*/ 138 w 170"/>
              <a:gd name="T25" fmla="*/ 151 h 170"/>
              <a:gd name="T26" fmla="*/ 129 w 170"/>
              <a:gd name="T27" fmla="*/ 156 h 170"/>
              <a:gd name="T28" fmla="*/ 21 w 170"/>
              <a:gd name="T29" fmla="*/ 170 h 170"/>
              <a:gd name="T30" fmla="*/ 0 w 170"/>
              <a:gd name="T31" fmla="*/ 149 h 170"/>
              <a:gd name="T32" fmla="*/ 14 w 170"/>
              <a:gd name="T33" fmla="*/ 4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0" h="170">
                <a:moveTo>
                  <a:pt x="14" y="41"/>
                </a:moveTo>
                <a:cubicBezTo>
                  <a:pt x="15" y="38"/>
                  <a:pt x="16" y="35"/>
                  <a:pt x="19" y="32"/>
                </a:cubicBezTo>
                <a:cubicBezTo>
                  <a:pt x="25" y="26"/>
                  <a:pt x="35" y="26"/>
                  <a:pt x="41" y="32"/>
                </a:cubicBezTo>
                <a:cubicBezTo>
                  <a:pt x="53" y="44"/>
                  <a:pt x="53" y="44"/>
                  <a:pt x="53" y="44"/>
                </a:cubicBezTo>
                <a:cubicBezTo>
                  <a:pt x="56" y="47"/>
                  <a:pt x="61" y="47"/>
                  <a:pt x="64" y="44"/>
                </a:cubicBezTo>
                <a:cubicBezTo>
                  <a:pt x="102" y="6"/>
                  <a:pt x="102" y="6"/>
                  <a:pt x="102" y="6"/>
                </a:cubicBezTo>
                <a:cubicBezTo>
                  <a:pt x="108" y="0"/>
                  <a:pt x="118" y="0"/>
                  <a:pt x="125" y="6"/>
                </a:cubicBezTo>
                <a:cubicBezTo>
                  <a:pt x="164" y="45"/>
                  <a:pt x="164" y="45"/>
                  <a:pt x="164" y="45"/>
                </a:cubicBezTo>
                <a:cubicBezTo>
                  <a:pt x="170" y="52"/>
                  <a:pt x="170" y="62"/>
                  <a:pt x="164" y="68"/>
                </a:cubicBezTo>
                <a:cubicBezTo>
                  <a:pt x="126" y="106"/>
                  <a:pt x="126" y="106"/>
                  <a:pt x="126" y="106"/>
                </a:cubicBezTo>
                <a:cubicBezTo>
                  <a:pt x="123" y="109"/>
                  <a:pt x="123" y="114"/>
                  <a:pt x="126" y="117"/>
                </a:cubicBezTo>
                <a:cubicBezTo>
                  <a:pt x="138" y="129"/>
                  <a:pt x="138" y="129"/>
                  <a:pt x="138" y="129"/>
                </a:cubicBezTo>
                <a:cubicBezTo>
                  <a:pt x="144" y="135"/>
                  <a:pt x="144" y="145"/>
                  <a:pt x="138" y="151"/>
                </a:cubicBezTo>
                <a:cubicBezTo>
                  <a:pt x="135" y="154"/>
                  <a:pt x="132" y="155"/>
                  <a:pt x="129" y="156"/>
                </a:cubicBezTo>
                <a:cubicBezTo>
                  <a:pt x="21" y="170"/>
                  <a:pt x="21" y="170"/>
                  <a:pt x="21" y="170"/>
                </a:cubicBezTo>
                <a:cubicBezTo>
                  <a:pt x="9" y="170"/>
                  <a:pt x="0" y="161"/>
                  <a:pt x="0" y="149"/>
                </a:cubicBezTo>
                <a:lnTo>
                  <a:pt x="14" y="41"/>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73" name="Freeform 9"/>
          <p:cNvSpPr>
            <a:spLocks/>
          </p:cNvSpPr>
          <p:nvPr/>
        </p:nvSpPr>
        <p:spPr bwMode="auto">
          <a:xfrm>
            <a:off x="7725569" y="5563534"/>
            <a:ext cx="276225" cy="276225"/>
          </a:xfrm>
          <a:custGeom>
            <a:avLst/>
            <a:gdLst>
              <a:gd name="T0" fmla="*/ 156 w 170"/>
              <a:gd name="T1" fmla="*/ 41 h 170"/>
              <a:gd name="T2" fmla="*/ 152 w 170"/>
              <a:gd name="T3" fmla="*/ 32 h 170"/>
              <a:gd name="T4" fmla="*/ 129 w 170"/>
              <a:gd name="T5" fmla="*/ 32 h 170"/>
              <a:gd name="T6" fmla="*/ 118 w 170"/>
              <a:gd name="T7" fmla="*/ 44 h 170"/>
              <a:gd name="T8" fmla="*/ 106 w 170"/>
              <a:gd name="T9" fmla="*/ 44 h 170"/>
              <a:gd name="T10" fmla="*/ 68 w 170"/>
              <a:gd name="T11" fmla="*/ 6 h 170"/>
              <a:gd name="T12" fmla="*/ 46 w 170"/>
              <a:gd name="T13" fmla="*/ 6 h 170"/>
              <a:gd name="T14" fmla="*/ 6 w 170"/>
              <a:gd name="T15" fmla="*/ 45 h 170"/>
              <a:gd name="T16" fmla="*/ 6 w 170"/>
              <a:gd name="T17" fmla="*/ 68 h 170"/>
              <a:gd name="T18" fmla="*/ 44 w 170"/>
              <a:gd name="T19" fmla="*/ 106 h 170"/>
              <a:gd name="T20" fmla="*/ 44 w 170"/>
              <a:gd name="T21" fmla="*/ 117 h 170"/>
              <a:gd name="T22" fmla="*/ 33 w 170"/>
              <a:gd name="T23" fmla="*/ 129 h 170"/>
              <a:gd name="T24" fmla="*/ 33 w 170"/>
              <a:gd name="T25" fmla="*/ 151 h 170"/>
              <a:gd name="T26" fmla="*/ 42 w 170"/>
              <a:gd name="T27" fmla="*/ 156 h 170"/>
              <a:gd name="T28" fmla="*/ 150 w 170"/>
              <a:gd name="T29" fmla="*/ 170 h 170"/>
              <a:gd name="T30" fmla="*/ 170 w 170"/>
              <a:gd name="T31" fmla="*/ 149 h 170"/>
              <a:gd name="T32" fmla="*/ 156 w 170"/>
              <a:gd name="T33" fmla="*/ 4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0" h="170">
                <a:moveTo>
                  <a:pt x="156" y="41"/>
                </a:moveTo>
                <a:cubicBezTo>
                  <a:pt x="156" y="38"/>
                  <a:pt x="154" y="35"/>
                  <a:pt x="152" y="32"/>
                </a:cubicBezTo>
                <a:cubicBezTo>
                  <a:pt x="145" y="26"/>
                  <a:pt x="135" y="26"/>
                  <a:pt x="129" y="32"/>
                </a:cubicBezTo>
                <a:cubicBezTo>
                  <a:pt x="118" y="44"/>
                  <a:pt x="118" y="44"/>
                  <a:pt x="118" y="44"/>
                </a:cubicBezTo>
                <a:cubicBezTo>
                  <a:pt x="115" y="47"/>
                  <a:pt x="109" y="47"/>
                  <a:pt x="106" y="44"/>
                </a:cubicBezTo>
                <a:cubicBezTo>
                  <a:pt x="68" y="6"/>
                  <a:pt x="68" y="6"/>
                  <a:pt x="68" y="6"/>
                </a:cubicBezTo>
                <a:cubicBezTo>
                  <a:pt x="62" y="0"/>
                  <a:pt x="52" y="0"/>
                  <a:pt x="46" y="6"/>
                </a:cubicBezTo>
                <a:cubicBezTo>
                  <a:pt x="6" y="45"/>
                  <a:pt x="6" y="45"/>
                  <a:pt x="6" y="45"/>
                </a:cubicBezTo>
                <a:cubicBezTo>
                  <a:pt x="0" y="52"/>
                  <a:pt x="0" y="62"/>
                  <a:pt x="6" y="68"/>
                </a:cubicBezTo>
                <a:cubicBezTo>
                  <a:pt x="44" y="106"/>
                  <a:pt x="44" y="106"/>
                  <a:pt x="44" y="106"/>
                </a:cubicBezTo>
                <a:cubicBezTo>
                  <a:pt x="47" y="109"/>
                  <a:pt x="47" y="114"/>
                  <a:pt x="44" y="117"/>
                </a:cubicBezTo>
                <a:cubicBezTo>
                  <a:pt x="33" y="129"/>
                  <a:pt x="33" y="129"/>
                  <a:pt x="33" y="129"/>
                </a:cubicBezTo>
                <a:cubicBezTo>
                  <a:pt x="27" y="135"/>
                  <a:pt x="27" y="145"/>
                  <a:pt x="33" y="151"/>
                </a:cubicBezTo>
                <a:cubicBezTo>
                  <a:pt x="35" y="154"/>
                  <a:pt x="38" y="155"/>
                  <a:pt x="42" y="156"/>
                </a:cubicBezTo>
                <a:cubicBezTo>
                  <a:pt x="150" y="170"/>
                  <a:pt x="150" y="170"/>
                  <a:pt x="150" y="170"/>
                </a:cubicBezTo>
                <a:cubicBezTo>
                  <a:pt x="161" y="170"/>
                  <a:pt x="170" y="161"/>
                  <a:pt x="170" y="149"/>
                </a:cubicBezTo>
                <a:lnTo>
                  <a:pt x="156" y="41"/>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74" name="Freeform 10"/>
          <p:cNvSpPr>
            <a:spLocks/>
          </p:cNvSpPr>
          <p:nvPr/>
        </p:nvSpPr>
        <p:spPr bwMode="auto">
          <a:xfrm>
            <a:off x="7023894" y="5565121"/>
            <a:ext cx="276225" cy="276225"/>
          </a:xfrm>
          <a:custGeom>
            <a:avLst/>
            <a:gdLst>
              <a:gd name="T0" fmla="*/ 14 w 170"/>
              <a:gd name="T1" fmla="*/ 128 h 170"/>
              <a:gd name="T2" fmla="*/ 19 w 170"/>
              <a:gd name="T3" fmla="*/ 137 h 170"/>
              <a:gd name="T4" fmla="*/ 41 w 170"/>
              <a:gd name="T5" fmla="*/ 137 h 170"/>
              <a:gd name="T6" fmla="*/ 53 w 170"/>
              <a:gd name="T7" fmla="*/ 126 h 170"/>
              <a:gd name="T8" fmla="*/ 64 w 170"/>
              <a:gd name="T9" fmla="*/ 126 h 170"/>
              <a:gd name="T10" fmla="*/ 102 w 170"/>
              <a:gd name="T11" fmla="*/ 164 h 170"/>
              <a:gd name="T12" fmla="*/ 125 w 170"/>
              <a:gd name="T13" fmla="*/ 164 h 170"/>
              <a:gd name="T14" fmla="*/ 164 w 170"/>
              <a:gd name="T15" fmla="*/ 124 h 170"/>
              <a:gd name="T16" fmla="*/ 164 w 170"/>
              <a:gd name="T17" fmla="*/ 102 h 170"/>
              <a:gd name="T18" fmla="*/ 126 w 170"/>
              <a:gd name="T19" fmla="*/ 64 h 170"/>
              <a:gd name="T20" fmla="*/ 126 w 170"/>
              <a:gd name="T21" fmla="*/ 52 h 170"/>
              <a:gd name="T22" fmla="*/ 138 w 170"/>
              <a:gd name="T23" fmla="*/ 41 h 170"/>
              <a:gd name="T24" fmla="*/ 138 w 170"/>
              <a:gd name="T25" fmla="*/ 18 h 170"/>
              <a:gd name="T26" fmla="*/ 129 w 170"/>
              <a:gd name="T27" fmla="*/ 14 h 170"/>
              <a:gd name="T28" fmla="*/ 21 w 170"/>
              <a:gd name="T29" fmla="*/ 0 h 170"/>
              <a:gd name="T30" fmla="*/ 0 w 170"/>
              <a:gd name="T31" fmla="*/ 20 h 170"/>
              <a:gd name="T32" fmla="*/ 14 w 170"/>
              <a:gd name="T33" fmla="*/ 12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0" h="170">
                <a:moveTo>
                  <a:pt x="14" y="128"/>
                </a:moveTo>
                <a:cubicBezTo>
                  <a:pt x="15" y="132"/>
                  <a:pt x="16" y="135"/>
                  <a:pt x="19" y="137"/>
                </a:cubicBezTo>
                <a:cubicBezTo>
                  <a:pt x="25" y="143"/>
                  <a:pt x="35" y="143"/>
                  <a:pt x="41" y="137"/>
                </a:cubicBezTo>
                <a:cubicBezTo>
                  <a:pt x="53" y="126"/>
                  <a:pt x="53" y="126"/>
                  <a:pt x="53" y="126"/>
                </a:cubicBezTo>
                <a:cubicBezTo>
                  <a:pt x="56" y="123"/>
                  <a:pt x="61" y="123"/>
                  <a:pt x="64" y="126"/>
                </a:cubicBezTo>
                <a:cubicBezTo>
                  <a:pt x="102" y="164"/>
                  <a:pt x="102" y="164"/>
                  <a:pt x="102" y="164"/>
                </a:cubicBezTo>
                <a:cubicBezTo>
                  <a:pt x="108" y="170"/>
                  <a:pt x="118" y="170"/>
                  <a:pt x="125" y="164"/>
                </a:cubicBezTo>
                <a:cubicBezTo>
                  <a:pt x="164" y="124"/>
                  <a:pt x="164" y="124"/>
                  <a:pt x="164" y="124"/>
                </a:cubicBezTo>
                <a:cubicBezTo>
                  <a:pt x="170" y="118"/>
                  <a:pt x="170" y="108"/>
                  <a:pt x="164" y="102"/>
                </a:cubicBezTo>
                <a:cubicBezTo>
                  <a:pt x="126" y="64"/>
                  <a:pt x="126" y="64"/>
                  <a:pt x="126" y="64"/>
                </a:cubicBezTo>
                <a:cubicBezTo>
                  <a:pt x="123" y="61"/>
                  <a:pt x="123" y="55"/>
                  <a:pt x="126" y="52"/>
                </a:cubicBezTo>
                <a:cubicBezTo>
                  <a:pt x="138" y="41"/>
                  <a:pt x="138" y="41"/>
                  <a:pt x="138" y="41"/>
                </a:cubicBezTo>
                <a:cubicBezTo>
                  <a:pt x="144" y="35"/>
                  <a:pt x="144" y="25"/>
                  <a:pt x="138" y="18"/>
                </a:cubicBezTo>
                <a:cubicBezTo>
                  <a:pt x="135" y="16"/>
                  <a:pt x="132" y="14"/>
                  <a:pt x="129" y="14"/>
                </a:cubicBezTo>
                <a:cubicBezTo>
                  <a:pt x="21" y="0"/>
                  <a:pt x="21" y="0"/>
                  <a:pt x="21" y="0"/>
                </a:cubicBezTo>
                <a:cubicBezTo>
                  <a:pt x="9" y="0"/>
                  <a:pt x="0" y="9"/>
                  <a:pt x="0" y="20"/>
                </a:cubicBezTo>
                <a:lnTo>
                  <a:pt x="14" y="128"/>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78" name="Freeform 11"/>
          <p:cNvSpPr>
            <a:spLocks/>
          </p:cNvSpPr>
          <p:nvPr/>
        </p:nvSpPr>
        <p:spPr bwMode="auto">
          <a:xfrm>
            <a:off x="6319044" y="5565121"/>
            <a:ext cx="276225" cy="276225"/>
          </a:xfrm>
          <a:custGeom>
            <a:avLst/>
            <a:gdLst>
              <a:gd name="T0" fmla="*/ 156 w 170"/>
              <a:gd name="T1" fmla="*/ 128 h 170"/>
              <a:gd name="T2" fmla="*/ 152 w 170"/>
              <a:gd name="T3" fmla="*/ 137 h 170"/>
              <a:gd name="T4" fmla="*/ 129 w 170"/>
              <a:gd name="T5" fmla="*/ 137 h 170"/>
              <a:gd name="T6" fmla="*/ 118 w 170"/>
              <a:gd name="T7" fmla="*/ 126 h 170"/>
              <a:gd name="T8" fmla="*/ 106 w 170"/>
              <a:gd name="T9" fmla="*/ 126 h 170"/>
              <a:gd name="T10" fmla="*/ 68 w 170"/>
              <a:gd name="T11" fmla="*/ 164 h 170"/>
              <a:gd name="T12" fmla="*/ 46 w 170"/>
              <a:gd name="T13" fmla="*/ 164 h 170"/>
              <a:gd name="T14" fmla="*/ 6 w 170"/>
              <a:gd name="T15" fmla="*/ 124 h 170"/>
              <a:gd name="T16" fmla="*/ 6 w 170"/>
              <a:gd name="T17" fmla="*/ 102 h 170"/>
              <a:gd name="T18" fmla="*/ 44 w 170"/>
              <a:gd name="T19" fmla="*/ 64 h 170"/>
              <a:gd name="T20" fmla="*/ 44 w 170"/>
              <a:gd name="T21" fmla="*/ 52 h 170"/>
              <a:gd name="T22" fmla="*/ 33 w 170"/>
              <a:gd name="T23" fmla="*/ 41 h 170"/>
              <a:gd name="T24" fmla="*/ 33 w 170"/>
              <a:gd name="T25" fmla="*/ 18 h 170"/>
              <a:gd name="T26" fmla="*/ 42 w 170"/>
              <a:gd name="T27" fmla="*/ 14 h 170"/>
              <a:gd name="T28" fmla="*/ 150 w 170"/>
              <a:gd name="T29" fmla="*/ 0 h 170"/>
              <a:gd name="T30" fmla="*/ 170 w 170"/>
              <a:gd name="T31" fmla="*/ 20 h 170"/>
              <a:gd name="T32" fmla="*/ 156 w 170"/>
              <a:gd name="T33" fmla="*/ 12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0" h="170">
                <a:moveTo>
                  <a:pt x="156" y="128"/>
                </a:moveTo>
                <a:cubicBezTo>
                  <a:pt x="156" y="132"/>
                  <a:pt x="154" y="135"/>
                  <a:pt x="152" y="137"/>
                </a:cubicBezTo>
                <a:cubicBezTo>
                  <a:pt x="145" y="143"/>
                  <a:pt x="135" y="143"/>
                  <a:pt x="129" y="137"/>
                </a:cubicBezTo>
                <a:cubicBezTo>
                  <a:pt x="118" y="126"/>
                  <a:pt x="118" y="126"/>
                  <a:pt x="118" y="126"/>
                </a:cubicBezTo>
                <a:cubicBezTo>
                  <a:pt x="115" y="123"/>
                  <a:pt x="109" y="123"/>
                  <a:pt x="106" y="126"/>
                </a:cubicBezTo>
                <a:cubicBezTo>
                  <a:pt x="68" y="164"/>
                  <a:pt x="68" y="164"/>
                  <a:pt x="68" y="164"/>
                </a:cubicBezTo>
                <a:cubicBezTo>
                  <a:pt x="62" y="170"/>
                  <a:pt x="52" y="170"/>
                  <a:pt x="46" y="164"/>
                </a:cubicBezTo>
                <a:cubicBezTo>
                  <a:pt x="6" y="124"/>
                  <a:pt x="6" y="124"/>
                  <a:pt x="6" y="124"/>
                </a:cubicBezTo>
                <a:cubicBezTo>
                  <a:pt x="0" y="118"/>
                  <a:pt x="0" y="108"/>
                  <a:pt x="6" y="102"/>
                </a:cubicBezTo>
                <a:cubicBezTo>
                  <a:pt x="44" y="64"/>
                  <a:pt x="44" y="64"/>
                  <a:pt x="44" y="64"/>
                </a:cubicBezTo>
                <a:cubicBezTo>
                  <a:pt x="47" y="61"/>
                  <a:pt x="47" y="55"/>
                  <a:pt x="44" y="52"/>
                </a:cubicBezTo>
                <a:cubicBezTo>
                  <a:pt x="33" y="41"/>
                  <a:pt x="33" y="41"/>
                  <a:pt x="33" y="41"/>
                </a:cubicBezTo>
                <a:cubicBezTo>
                  <a:pt x="27" y="35"/>
                  <a:pt x="27" y="25"/>
                  <a:pt x="33" y="18"/>
                </a:cubicBezTo>
                <a:cubicBezTo>
                  <a:pt x="35" y="16"/>
                  <a:pt x="38" y="14"/>
                  <a:pt x="42" y="14"/>
                </a:cubicBezTo>
                <a:cubicBezTo>
                  <a:pt x="150" y="0"/>
                  <a:pt x="150" y="0"/>
                  <a:pt x="150" y="0"/>
                </a:cubicBezTo>
                <a:cubicBezTo>
                  <a:pt x="161" y="0"/>
                  <a:pt x="170" y="9"/>
                  <a:pt x="170" y="20"/>
                </a:cubicBezTo>
                <a:lnTo>
                  <a:pt x="156" y="128"/>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79" name="Freeform 12"/>
          <p:cNvSpPr>
            <a:spLocks/>
          </p:cNvSpPr>
          <p:nvPr/>
        </p:nvSpPr>
        <p:spPr bwMode="auto">
          <a:xfrm>
            <a:off x="10529094" y="4866621"/>
            <a:ext cx="303213" cy="273050"/>
          </a:xfrm>
          <a:custGeom>
            <a:avLst/>
            <a:gdLst>
              <a:gd name="T0" fmla="*/ 98 w 186"/>
              <a:gd name="T1" fmla="*/ 3 h 168"/>
              <a:gd name="T2" fmla="*/ 88 w 186"/>
              <a:gd name="T3" fmla="*/ 0 h 168"/>
              <a:gd name="T4" fmla="*/ 72 w 186"/>
              <a:gd name="T5" fmla="*/ 16 h 168"/>
              <a:gd name="T6" fmla="*/ 72 w 186"/>
              <a:gd name="T7" fmla="*/ 32 h 168"/>
              <a:gd name="T8" fmla="*/ 64 w 186"/>
              <a:gd name="T9" fmla="*/ 40 h 168"/>
              <a:gd name="T10" fmla="*/ 16 w 186"/>
              <a:gd name="T11" fmla="*/ 40 h 168"/>
              <a:gd name="T12" fmla="*/ 0 w 186"/>
              <a:gd name="T13" fmla="*/ 56 h 168"/>
              <a:gd name="T14" fmla="*/ 0 w 186"/>
              <a:gd name="T15" fmla="*/ 112 h 168"/>
              <a:gd name="T16" fmla="*/ 16 w 186"/>
              <a:gd name="T17" fmla="*/ 128 h 168"/>
              <a:gd name="T18" fmla="*/ 64 w 186"/>
              <a:gd name="T19" fmla="*/ 128 h 168"/>
              <a:gd name="T20" fmla="*/ 72 w 186"/>
              <a:gd name="T21" fmla="*/ 136 h 168"/>
              <a:gd name="T22" fmla="*/ 72 w 186"/>
              <a:gd name="T23" fmla="*/ 152 h 168"/>
              <a:gd name="T24" fmla="*/ 88 w 186"/>
              <a:gd name="T25" fmla="*/ 168 h 168"/>
              <a:gd name="T26" fmla="*/ 98 w 186"/>
              <a:gd name="T27" fmla="*/ 165 h 168"/>
              <a:gd name="T28" fmla="*/ 178 w 186"/>
              <a:gd name="T29" fmla="*/ 98 h 168"/>
              <a:gd name="T30" fmla="*/ 178 w 186"/>
              <a:gd name="T31" fmla="*/ 70 h 168"/>
              <a:gd name="T32" fmla="*/ 98 w 186"/>
              <a:gd name="T33" fmla="*/ 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168">
                <a:moveTo>
                  <a:pt x="98" y="3"/>
                </a:moveTo>
                <a:cubicBezTo>
                  <a:pt x="95" y="1"/>
                  <a:pt x="92" y="0"/>
                  <a:pt x="88" y="0"/>
                </a:cubicBezTo>
                <a:cubicBezTo>
                  <a:pt x="79" y="0"/>
                  <a:pt x="72" y="7"/>
                  <a:pt x="72" y="16"/>
                </a:cubicBezTo>
                <a:cubicBezTo>
                  <a:pt x="72" y="32"/>
                  <a:pt x="72" y="32"/>
                  <a:pt x="72" y="32"/>
                </a:cubicBezTo>
                <a:cubicBezTo>
                  <a:pt x="72" y="36"/>
                  <a:pt x="68" y="40"/>
                  <a:pt x="64" y="40"/>
                </a:cubicBezTo>
                <a:cubicBezTo>
                  <a:pt x="16" y="40"/>
                  <a:pt x="16" y="40"/>
                  <a:pt x="16" y="40"/>
                </a:cubicBezTo>
                <a:cubicBezTo>
                  <a:pt x="7" y="40"/>
                  <a:pt x="0" y="47"/>
                  <a:pt x="0" y="56"/>
                </a:cubicBezTo>
                <a:cubicBezTo>
                  <a:pt x="0" y="112"/>
                  <a:pt x="0" y="112"/>
                  <a:pt x="0" y="112"/>
                </a:cubicBezTo>
                <a:cubicBezTo>
                  <a:pt x="0" y="121"/>
                  <a:pt x="7" y="128"/>
                  <a:pt x="16" y="128"/>
                </a:cubicBezTo>
                <a:cubicBezTo>
                  <a:pt x="64" y="128"/>
                  <a:pt x="64" y="128"/>
                  <a:pt x="64" y="128"/>
                </a:cubicBezTo>
                <a:cubicBezTo>
                  <a:pt x="68" y="128"/>
                  <a:pt x="72" y="132"/>
                  <a:pt x="72" y="136"/>
                </a:cubicBezTo>
                <a:cubicBezTo>
                  <a:pt x="72" y="152"/>
                  <a:pt x="72" y="152"/>
                  <a:pt x="72" y="152"/>
                </a:cubicBezTo>
                <a:cubicBezTo>
                  <a:pt x="72" y="161"/>
                  <a:pt x="79" y="168"/>
                  <a:pt x="88" y="168"/>
                </a:cubicBezTo>
                <a:cubicBezTo>
                  <a:pt x="92" y="168"/>
                  <a:pt x="95" y="167"/>
                  <a:pt x="98" y="165"/>
                </a:cubicBezTo>
                <a:cubicBezTo>
                  <a:pt x="178" y="98"/>
                  <a:pt x="178" y="98"/>
                  <a:pt x="178" y="98"/>
                </a:cubicBezTo>
                <a:cubicBezTo>
                  <a:pt x="186" y="90"/>
                  <a:pt x="186" y="78"/>
                  <a:pt x="178" y="70"/>
                </a:cubicBezTo>
                <a:lnTo>
                  <a:pt x="98" y="3"/>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80" name="Freeform 13"/>
          <p:cNvSpPr>
            <a:spLocks/>
          </p:cNvSpPr>
          <p:nvPr/>
        </p:nvSpPr>
        <p:spPr bwMode="auto">
          <a:xfrm>
            <a:off x="9822657" y="4866621"/>
            <a:ext cx="303213" cy="273050"/>
          </a:xfrm>
          <a:custGeom>
            <a:avLst/>
            <a:gdLst>
              <a:gd name="T0" fmla="*/ 88 w 186"/>
              <a:gd name="T1" fmla="*/ 3 h 168"/>
              <a:gd name="T2" fmla="*/ 98 w 186"/>
              <a:gd name="T3" fmla="*/ 0 h 168"/>
              <a:gd name="T4" fmla="*/ 114 w 186"/>
              <a:gd name="T5" fmla="*/ 16 h 168"/>
              <a:gd name="T6" fmla="*/ 114 w 186"/>
              <a:gd name="T7" fmla="*/ 32 h 168"/>
              <a:gd name="T8" fmla="*/ 122 w 186"/>
              <a:gd name="T9" fmla="*/ 40 h 168"/>
              <a:gd name="T10" fmla="*/ 170 w 186"/>
              <a:gd name="T11" fmla="*/ 40 h 168"/>
              <a:gd name="T12" fmla="*/ 186 w 186"/>
              <a:gd name="T13" fmla="*/ 56 h 168"/>
              <a:gd name="T14" fmla="*/ 186 w 186"/>
              <a:gd name="T15" fmla="*/ 112 h 168"/>
              <a:gd name="T16" fmla="*/ 170 w 186"/>
              <a:gd name="T17" fmla="*/ 128 h 168"/>
              <a:gd name="T18" fmla="*/ 122 w 186"/>
              <a:gd name="T19" fmla="*/ 128 h 168"/>
              <a:gd name="T20" fmla="*/ 114 w 186"/>
              <a:gd name="T21" fmla="*/ 136 h 168"/>
              <a:gd name="T22" fmla="*/ 114 w 186"/>
              <a:gd name="T23" fmla="*/ 152 h 168"/>
              <a:gd name="T24" fmla="*/ 98 w 186"/>
              <a:gd name="T25" fmla="*/ 168 h 168"/>
              <a:gd name="T26" fmla="*/ 88 w 186"/>
              <a:gd name="T27" fmla="*/ 165 h 168"/>
              <a:gd name="T28" fmla="*/ 8 w 186"/>
              <a:gd name="T29" fmla="*/ 98 h 168"/>
              <a:gd name="T30" fmla="*/ 8 w 186"/>
              <a:gd name="T31" fmla="*/ 70 h 168"/>
              <a:gd name="T32" fmla="*/ 88 w 186"/>
              <a:gd name="T33" fmla="*/ 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168">
                <a:moveTo>
                  <a:pt x="88" y="3"/>
                </a:moveTo>
                <a:cubicBezTo>
                  <a:pt x="91" y="1"/>
                  <a:pt x="94" y="0"/>
                  <a:pt x="98" y="0"/>
                </a:cubicBezTo>
                <a:cubicBezTo>
                  <a:pt x="107" y="0"/>
                  <a:pt x="114" y="7"/>
                  <a:pt x="114" y="16"/>
                </a:cubicBezTo>
                <a:cubicBezTo>
                  <a:pt x="114" y="32"/>
                  <a:pt x="114" y="32"/>
                  <a:pt x="114" y="32"/>
                </a:cubicBezTo>
                <a:cubicBezTo>
                  <a:pt x="114" y="36"/>
                  <a:pt x="118" y="40"/>
                  <a:pt x="122" y="40"/>
                </a:cubicBezTo>
                <a:cubicBezTo>
                  <a:pt x="170" y="40"/>
                  <a:pt x="170" y="40"/>
                  <a:pt x="170" y="40"/>
                </a:cubicBezTo>
                <a:cubicBezTo>
                  <a:pt x="179" y="40"/>
                  <a:pt x="186" y="47"/>
                  <a:pt x="186" y="56"/>
                </a:cubicBezTo>
                <a:cubicBezTo>
                  <a:pt x="186" y="112"/>
                  <a:pt x="186" y="112"/>
                  <a:pt x="186" y="112"/>
                </a:cubicBezTo>
                <a:cubicBezTo>
                  <a:pt x="186" y="121"/>
                  <a:pt x="179" y="128"/>
                  <a:pt x="170" y="128"/>
                </a:cubicBezTo>
                <a:cubicBezTo>
                  <a:pt x="122" y="128"/>
                  <a:pt x="122" y="128"/>
                  <a:pt x="122" y="128"/>
                </a:cubicBezTo>
                <a:cubicBezTo>
                  <a:pt x="118" y="128"/>
                  <a:pt x="114" y="132"/>
                  <a:pt x="114" y="136"/>
                </a:cubicBezTo>
                <a:cubicBezTo>
                  <a:pt x="114" y="152"/>
                  <a:pt x="114" y="152"/>
                  <a:pt x="114" y="152"/>
                </a:cubicBezTo>
                <a:cubicBezTo>
                  <a:pt x="114" y="161"/>
                  <a:pt x="107" y="168"/>
                  <a:pt x="98" y="168"/>
                </a:cubicBezTo>
                <a:cubicBezTo>
                  <a:pt x="94" y="168"/>
                  <a:pt x="91" y="167"/>
                  <a:pt x="88" y="165"/>
                </a:cubicBezTo>
                <a:cubicBezTo>
                  <a:pt x="8" y="98"/>
                  <a:pt x="8" y="98"/>
                  <a:pt x="8" y="98"/>
                </a:cubicBezTo>
                <a:cubicBezTo>
                  <a:pt x="0" y="90"/>
                  <a:pt x="0" y="78"/>
                  <a:pt x="8" y="70"/>
                </a:cubicBezTo>
                <a:lnTo>
                  <a:pt x="88" y="3"/>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81" name="Freeform 14"/>
          <p:cNvSpPr>
            <a:spLocks/>
          </p:cNvSpPr>
          <p:nvPr/>
        </p:nvSpPr>
        <p:spPr bwMode="auto">
          <a:xfrm>
            <a:off x="9136857" y="4853921"/>
            <a:ext cx="273050" cy="301625"/>
          </a:xfrm>
          <a:custGeom>
            <a:avLst/>
            <a:gdLst>
              <a:gd name="T0" fmla="*/ 165 w 168"/>
              <a:gd name="T1" fmla="*/ 98 h 186"/>
              <a:gd name="T2" fmla="*/ 168 w 168"/>
              <a:gd name="T3" fmla="*/ 88 h 186"/>
              <a:gd name="T4" fmla="*/ 152 w 168"/>
              <a:gd name="T5" fmla="*/ 72 h 186"/>
              <a:gd name="T6" fmla="*/ 136 w 168"/>
              <a:gd name="T7" fmla="*/ 72 h 186"/>
              <a:gd name="T8" fmla="*/ 128 w 168"/>
              <a:gd name="T9" fmla="*/ 64 h 186"/>
              <a:gd name="T10" fmla="*/ 128 w 168"/>
              <a:gd name="T11" fmla="*/ 16 h 186"/>
              <a:gd name="T12" fmla="*/ 112 w 168"/>
              <a:gd name="T13" fmla="*/ 0 h 186"/>
              <a:gd name="T14" fmla="*/ 56 w 168"/>
              <a:gd name="T15" fmla="*/ 0 h 186"/>
              <a:gd name="T16" fmla="*/ 40 w 168"/>
              <a:gd name="T17" fmla="*/ 16 h 186"/>
              <a:gd name="T18" fmla="*/ 40 w 168"/>
              <a:gd name="T19" fmla="*/ 64 h 186"/>
              <a:gd name="T20" fmla="*/ 32 w 168"/>
              <a:gd name="T21" fmla="*/ 72 h 186"/>
              <a:gd name="T22" fmla="*/ 16 w 168"/>
              <a:gd name="T23" fmla="*/ 72 h 186"/>
              <a:gd name="T24" fmla="*/ 0 w 168"/>
              <a:gd name="T25" fmla="*/ 88 h 186"/>
              <a:gd name="T26" fmla="*/ 3 w 168"/>
              <a:gd name="T27" fmla="*/ 98 h 186"/>
              <a:gd name="T28" fmla="*/ 70 w 168"/>
              <a:gd name="T29" fmla="*/ 178 h 186"/>
              <a:gd name="T30" fmla="*/ 98 w 168"/>
              <a:gd name="T31" fmla="*/ 178 h 186"/>
              <a:gd name="T32" fmla="*/ 165 w 168"/>
              <a:gd name="T33" fmla="*/ 9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8" h="186">
                <a:moveTo>
                  <a:pt x="165" y="98"/>
                </a:moveTo>
                <a:cubicBezTo>
                  <a:pt x="167" y="95"/>
                  <a:pt x="168" y="92"/>
                  <a:pt x="168" y="88"/>
                </a:cubicBezTo>
                <a:cubicBezTo>
                  <a:pt x="168" y="79"/>
                  <a:pt x="161" y="72"/>
                  <a:pt x="152" y="72"/>
                </a:cubicBezTo>
                <a:cubicBezTo>
                  <a:pt x="136" y="72"/>
                  <a:pt x="136" y="72"/>
                  <a:pt x="136" y="72"/>
                </a:cubicBezTo>
                <a:cubicBezTo>
                  <a:pt x="132" y="72"/>
                  <a:pt x="128" y="68"/>
                  <a:pt x="128" y="64"/>
                </a:cubicBezTo>
                <a:cubicBezTo>
                  <a:pt x="128" y="16"/>
                  <a:pt x="128" y="16"/>
                  <a:pt x="128" y="16"/>
                </a:cubicBezTo>
                <a:cubicBezTo>
                  <a:pt x="128" y="7"/>
                  <a:pt x="121" y="0"/>
                  <a:pt x="112" y="0"/>
                </a:cubicBezTo>
                <a:cubicBezTo>
                  <a:pt x="56" y="0"/>
                  <a:pt x="56" y="0"/>
                  <a:pt x="56" y="0"/>
                </a:cubicBezTo>
                <a:cubicBezTo>
                  <a:pt x="47" y="0"/>
                  <a:pt x="40" y="7"/>
                  <a:pt x="40" y="16"/>
                </a:cubicBezTo>
                <a:cubicBezTo>
                  <a:pt x="40" y="64"/>
                  <a:pt x="40" y="64"/>
                  <a:pt x="40" y="64"/>
                </a:cubicBezTo>
                <a:cubicBezTo>
                  <a:pt x="40" y="68"/>
                  <a:pt x="36" y="72"/>
                  <a:pt x="32" y="72"/>
                </a:cubicBezTo>
                <a:cubicBezTo>
                  <a:pt x="16" y="72"/>
                  <a:pt x="16" y="72"/>
                  <a:pt x="16" y="72"/>
                </a:cubicBezTo>
                <a:cubicBezTo>
                  <a:pt x="7" y="72"/>
                  <a:pt x="0" y="79"/>
                  <a:pt x="0" y="88"/>
                </a:cubicBezTo>
                <a:cubicBezTo>
                  <a:pt x="0" y="92"/>
                  <a:pt x="1" y="95"/>
                  <a:pt x="3" y="98"/>
                </a:cubicBezTo>
                <a:cubicBezTo>
                  <a:pt x="70" y="178"/>
                  <a:pt x="70" y="178"/>
                  <a:pt x="70" y="178"/>
                </a:cubicBezTo>
                <a:cubicBezTo>
                  <a:pt x="78" y="186"/>
                  <a:pt x="90" y="186"/>
                  <a:pt x="98" y="178"/>
                </a:cubicBezTo>
                <a:lnTo>
                  <a:pt x="165" y="98"/>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82" name="Freeform 15"/>
          <p:cNvSpPr>
            <a:spLocks/>
          </p:cNvSpPr>
          <p:nvPr/>
        </p:nvSpPr>
        <p:spPr bwMode="auto">
          <a:xfrm>
            <a:off x="8433594" y="4850746"/>
            <a:ext cx="273050" cy="301625"/>
          </a:xfrm>
          <a:custGeom>
            <a:avLst/>
            <a:gdLst>
              <a:gd name="T0" fmla="*/ 165 w 168"/>
              <a:gd name="T1" fmla="*/ 88 h 186"/>
              <a:gd name="T2" fmla="*/ 168 w 168"/>
              <a:gd name="T3" fmla="*/ 98 h 186"/>
              <a:gd name="T4" fmla="*/ 152 w 168"/>
              <a:gd name="T5" fmla="*/ 114 h 186"/>
              <a:gd name="T6" fmla="*/ 136 w 168"/>
              <a:gd name="T7" fmla="*/ 114 h 186"/>
              <a:gd name="T8" fmla="*/ 128 w 168"/>
              <a:gd name="T9" fmla="*/ 122 h 186"/>
              <a:gd name="T10" fmla="*/ 128 w 168"/>
              <a:gd name="T11" fmla="*/ 170 h 186"/>
              <a:gd name="T12" fmla="*/ 112 w 168"/>
              <a:gd name="T13" fmla="*/ 186 h 186"/>
              <a:gd name="T14" fmla="*/ 56 w 168"/>
              <a:gd name="T15" fmla="*/ 186 h 186"/>
              <a:gd name="T16" fmla="*/ 40 w 168"/>
              <a:gd name="T17" fmla="*/ 170 h 186"/>
              <a:gd name="T18" fmla="*/ 40 w 168"/>
              <a:gd name="T19" fmla="*/ 122 h 186"/>
              <a:gd name="T20" fmla="*/ 32 w 168"/>
              <a:gd name="T21" fmla="*/ 114 h 186"/>
              <a:gd name="T22" fmla="*/ 16 w 168"/>
              <a:gd name="T23" fmla="*/ 114 h 186"/>
              <a:gd name="T24" fmla="*/ 0 w 168"/>
              <a:gd name="T25" fmla="*/ 98 h 186"/>
              <a:gd name="T26" fmla="*/ 3 w 168"/>
              <a:gd name="T27" fmla="*/ 88 h 186"/>
              <a:gd name="T28" fmla="*/ 70 w 168"/>
              <a:gd name="T29" fmla="*/ 8 h 186"/>
              <a:gd name="T30" fmla="*/ 98 w 168"/>
              <a:gd name="T31" fmla="*/ 8 h 186"/>
              <a:gd name="T32" fmla="*/ 165 w 168"/>
              <a:gd name="T33" fmla="*/ 8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8" h="186">
                <a:moveTo>
                  <a:pt x="165" y="88"/>
                </a:moveTo>
                <a:cubicBezTo>
                  <a:pt x="167" y="91"/>
                  <a:pt x="168" y="94"/>
                  <a:pt x="168" y="98"/>
                </a:cubicBezTo>
                <a:cubicBezTo>
                  <a:pt x="168" y="107"/>
                  <a:pt x="161" y="114"/>
                  <a:pt x="152" y="114"/>
                </a:cubicBezTo>
                <a:cubicBezTo>
                  <a:pt x="136" y="114"/>
                  <a:pt x="136" y="114"/>
                  <a:pt x="136" y="114"/>
                </a:cubicBezTo>
                <a:cubicBezTo>
                  <a:pt x="132" y="114"/>
                  <a:pt x="128" y="118"/>
                  <a:pt x="128" y="122"/>
                </a:cubicBezTo>
                <a:cubicBezTo>
                  <a:pt x="128" y="170"/>
                  <a:pt x="128" y="170"/>
                  <a:pt x="128" y="170"/>
                </a:cubicBezTo>
                <a:cubicBezTo>
                  <a:pt x="128" y="179"/>
                  <a:pt x="121" y="186"/>
                  <a:pt x="112" y="186"/>
                </a:cubicBezTo>
                <a:cubicBezTo>
                  <a:pt x="56" y="186"/>
                  <a:pt x="56" y="186"/>
                  <a:pt x="56" y="186"/>
                </a:cubicBezTo>
                <a:cubicBezTo>
                  <a:pt x="47" y="186"/>
                  <a:pt x="40" y="179"/>
                  <a:pt x="40" y="170"/>
                </a:cubicBezTo>
                <a:cubicBezTo>
                  <a:pt x="40" y="122"/>
                  <a:pt x="40" y="122"/>
                  <a:pt x="40" y="122"/>
                </a:cubicBezTo>
                <a:cubicBezTo>
                  <a:pt x="40" y="118"/>
                  <a:pt x="36" y="114"/>
                  <a:pt x="32" y="114"/>
                </a:cubicBezTo>
                <a:cubicBezTo>
                  <a:pt x="16" y="114"/>
                  <a:pt x="16" y="114"/>
                  <a:pt x="16" y="114"/>
                </a:cubicBezTo>
                <a:cubicBezTo>
                  <a:pt x="7" y="114"/>
                  <a:pt x="0" y="107"/>
                  <a:pt x="0" y="98"/>
                </a:cubicBezTo>
                <a:cubicBezTo>
                  <a:pt x="0" y="94"/>
                  <a:pt x="1" y="91"/>
                  <a:pt x="3" y="88"/>
                </a:cubicBezTo>
                <a:cubicBezTo>
                  <a:pt x="70" y="8"/>
                  <a:pt x="70" y="8"/>
                  <a:pt x="70" y="8"/>
                </a:cubicBezTo>
                <a:cubicBezTo>
                  <a:pt x="78" y="0"/>
                  <a:pt x="90" y="0"/>
                  <a:pt x="98" y="8"/>
                </a:cubicBezTo>
                <a:lnTo>
                  <a:pt x="165" y="88"/>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83" name="Freeform 16"/>
          <p:cNvSpPr>
            <a:spLocks/>
          </p:cNvSpPr>
          <p:nvPr/>
        </p:nvSpPr>
        <p:spPr bwMode="auto">
          <a:xfrm>
            <a:off x="7717632" y="4847571"/>
            <a:ext cx="298450" cy="311150"/>
          </a:xfrm>
          <a:custGeom>
            <a:avLst/>
            <a:gdLst>
              <a:gd name="T0" fmla="*/ 163 w 184"/>
              <a:gd name="T1" fmla="*/ 0 h 192"/>
              <a:gd name="T2" fmla="*/ 184 w 184"/>
              <a:gd name="T3" fmla="*/ 74 h 192"/>
              <a:gd name="T4" fmla="*/ 180 w 184"/>
              <a:gd name="T5" fmla="*/ 107 h 192"/>
              <a:gd name="T6" fmla="*/ 164 w 184"/>
              <a:gd name="T7" fmla="*/ 120 h 192"/>
              <a:gd name="T8" fmla="*/ 152 w 184"/>
              <a:gd name="T9" fmla="*/ 115 h 192"/>
              <a:gd name="T10" fmla="*/ 152 w 184"/>
              <a:gd name="T11" fmla="*/ 116 h 192"/>
              <a:gd name="T12" fmla="*/ 136 w 184"/>
              <a:gd name="T13" fmla="*/ 132 h 192"/>
              <a:gd name="T14" fmla="*/ 120 w 184"/>
              <a:gd name="T15" fmla="*/ 116 h 192"/>
              <a:gd name="T16" fmla="*/ 120 w 184"/>
              <a:gd name="T17" fmla="*/ 124 h 192"/>
              <a:gd name="T18" fmla="*/ 104 w 184"/>
              <a:gd name="T19" fmla="*/ 140 h 192"/>
              <a:gd name="T20" fmla="*/ 88 w 184"/>
              <a:gd name="T21" fmla="*/ 124 h 192"/>
              <a:gd name="T22" fmla="*/ 88 w 184"/>
              <a:gd name="T23" fmla="*/ 176 h 192"/>
              <a:gd name="T24" fmla="*/ 72 w 184"/>
              <a:gd name="T25" fmla="*/ 192 h 192"/>
              <a:gd name="T26" fmla="*/ 56 w 184"/>
              <a:gd name="T27" fmla="*/ 176 h 192"/>
              <a:gd name="T28" fmla="*/ 56 w 184"/>
              <a:gd name="T29" fmla="*/ 85 h 192"/>
              <a:gd name="T30" fmla="*/ 48 w 184"/>
              <a:gd name="T31" fmla="*/ 77 h 192"/>
              <a:gd name="T32" fmla="*/ 46 w 184"/>
              <a:gd name="T33" fmla="*/ 77 h 192"/>
              <a:gd name="T34" fmla="*/ 23 w 184"/>
              <a:gd name="T35" fmla="*/ 86 h 192"/>
              <a:gd name="T36" fmla="*/ 16 w 184"/>
              <a:gd name="T37" fmla="*/ 88 h 192"/>
              <a:gd name="T38" fmla="*/ 0 w 184"/>
              <a:gd name="T39" fmla="*/ 72 h 192"/>
              <a:gd name="T40" fmla="*/ 10 w 184"/>
              <a:gd name="T41" fmla="*/ 57 h 192"/>
              <a:gd name="T42" fmla="*/ 71 w 184"/>
              <a:gd name="T43" fmla="*/ 0 h 192"/>
              <a:gd name="T44" fmla="*/ 163 w 184"/>
              <a:gd name="T4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4" h="192">
                <a:moveTo>
                  <a:pt x="163" y="0"/>
                </a:moveTo>
                <a:cubicBezTo>
                  <a:pt x="176" y="22"/>
                  <a:pt x="184" y="48"/>
                  <a:pt x="184" y="74"/>
                </a:cubicBezTo>
                <a:cubicBezTo>
                  <a:pt x="184" y="85"/>
                  <a:pt x="183" y="96"/>
                  <a:pt x="180" y="107"/>
                </a:cubicBezTo>
                <a:cubicBezTo>
                  <a:pt x="178" y="114"/>
                  <a:pt x="172" y="120"/>
                  <a:pt x="164" y="120"/>
                </a:cubicBezTo>
                <a:cubicBezTo>
                  <a:pt x="159" y="120"/>
                  <a:pt x="155" y="118"/>
                  <a:pt x="152" y="115"/>
                </a:cubicBezTo>
                <a:cubicBezTo>
                  <a:pt x="152" y="116"/>
                  <a:pt x="152" y="116"/>
                  <a:pt x="152" y="116"/>
                </a:cubicBezTo>
                <a:cubicBezTo>
                  <a:pt x="152" y="125"/>
                  <a:pt x="145" y="132"/>
                  <a:pt x="136" y="132"/>
                </a:cubicBezTo>
                <a:cubicBezTo>
                  <a:pt x="127" y="132"/>
                  <a:pt x="120" y="125"/>
                  <a:pt x="120" y="116"/>
                </a:cubicBezTo>
                <a:cubicBezTo>
                  <a:pt x="120" y="124"/>
                  <a:pt x="120" y="124"/>
                  <a:pt x="120" y="124"/>
                </a:cubicBezTo>
                <a:cubicBezTo>
                  <a:pt x="120" y="133"/>
                  <a:pt x="113" y="140"/>
                  <a:pt x="104" y="140"/>
                </a:cubicBezTo>
                <a:cubicBezTo>
                  <a:pt x="95" y="140"/>
                  <a:pt x="88" y="133"/>
                  <a:pt x="88" y="124"/>
                </a:cubicBezTo>
                <a:cubicBezTo>
                  <a:pt x="88" y="176"/>
                  <a:pt x="88" y="176"/>
                  <a:pt x="88" y="176"/>
                </a:cubicBezTo>
                <a:cubicBezTo>
                  <a:pt x="88" y="185"/>
                  <a:pt x="81" y="192"/>
                  <a:pt x="72" y="192"/>
                </a:cubicBezTo>
                <a:cubicBezTo>
                  <a:pt x="63" y="192"/>
                  <a:pt x="56" y="185"/>
                  <a:pt x="56" y="176"/>
                </a:cubicBezTo>
                <a:cubicBezTo>
                  <a:pt x="56" y="85"/>
                  <a:pt x="56" y="85"/>
                  <a:pt x="56" y="85"/>
                </a:cubicBezTo>
                <a:cubicBezTo>
                  <a:pt x="56" y="80"/>
                  <a:pt x="52" y="77"/>
                  <a:pt x="48" y="77"/>
                </a:cubicBezTo>
                <a:cubicBezTo>
                  <a:pt x="47" y="77"/>
                  <a:pt x="47" y="77"/>
                  <a:pt x="46" y="77"/>
                </a:cubicBezTo>
                <a:cubicBezTo>
                  <a:pt x="23" y="86"/>
                  <a:pt x="23" y="86"/>
                  <a:pt x="23" y="86"/>
                </a:cubicBezTo>
                <a:cubicBezTo>
                  <a:pt x="21" y="87"/>
                  <a:pt x="19" y="88"/>
                  <a:pt x="16" y="88"/>
                </a:cubicBezTo>
                <a:cubicBezTo>
                  <a:pt x="7" y="88"/>
                  <a:pt x="0" y="81"/>
                  <a:pt x="0" y="72"/>
                </a:cubicBezTo>
                <a:cubicBezTo>
                  <a:pt x="0" y="65"/>
                  <a:pt x="4" y="60"/>
                  <a:pt x="10" y="57"/>
                </a:cubicBezTo>
                <a:cubicBezTo>
                  <a:pt x="36" y="44"/>
                  <a:pt x="57" y="27"/>
                  <a:pt x="71" y="0"/>
                </a:cubicBezTo>
                <a:lnTo>
                  <a:pt x="163" y="0"/>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84" name="Freeform 17"/>
          <p:cNvSpPr>
            <a:spLocks/>
          </p:cNvSpPr>
          <p:nvPr/>
        </p:nvSpPr>
        <p:spPr bwMode="auto">
          <a:xfrm>
            <a:off x="7014369" y="4847571"/>
            <a:ext cx="300038" cy="311150"/>
          </a:xfrm>
          <a:custGeom>
            <a:avLst/>
            <a:gdLst>
              <a:gd name="T0" fmla="*/ 163 w 184"/>
              <a:gd name="T1" fmla="*/ 192 h 192"/>
              <a:gd name="T2" fmla="*/ 184 w 184"/>
              <a:gd name="T3" fmla="*/ 118 h 192"/>
              <a:gd name="T4" fmla="*/ 180 w 184"/>
              <a:gd name="T5" fmla="*/ 85 h 192"/>
              <a:gd name="T6" fmla="*/ 164 w 184"/>
              <a:gd name="T7" fmla="*/ 72 h 192"/>
              <a:gd name="T8" fmla="*/ 152 w 184"/>
              <a:gd name="T9" fmla="*/ 77 h 192"/>
              <a:gd name="T10" fmla="*/ 152 w 184"/>
              <a:gd name="T11" fmla="*/ 76 h 192"/>
              <a:gd name="T12" fmla="*/ 136 w 184"/>
              <a:gd name="T13" fmla="*/ 60 h 192"/>
              <a:gd name="T14" fmla="*/ 120 w 184"/>
              <a:gd name="T15" fmla="*/ 76 h 192"/>
              <a:gd name="T16" fmla="*/ 120 w 184"/>
              <a:gd name="T17" fmla="*/ 68 h 192"/>
              <a:gd name="T18" fmla="*/ 104 w 184"/>
              <a:gd name="T19" fmla="*/ 52 h 192"/>
              <a:gd name="T20" fmla="*/ 88 w 184"/>
              <a:gd name="T21" fmla="*/ 68 h 192"/>
              <a:gd name="T22" fmla="*/ 88 w 184"/>
              <a:gd name="T23" fmla="*/ 16 h 192"/>
              <a:gd name="T24" fmla="*/ 72 w 184"/>
              <a:gd name="T25" fmla="*/ 0 h 192"/>
              <a:gd name="T26" fmla="*/ 56 w 184"/>
              <a:gd name="T27" fmla="*/ 16 h 192"/>
              <a:gd name="T28" fmla="*/ 56 w 184"/>
              <a:gd name="T29" fmla="*/ 107 h 192"/>
              <a:gd name="T30" fmla="*/ 48 w 184"/>
              <a:gd name="T31" fmla="*/ 115 h 192"/>
              <a:gd name="T32" fmla="*/ 46 w 184"/>
              <a:gd name="T33" fmla="*/ 115 h 192"/>
              <a:gd name="T34" fmla="*/ 23 w 184"/>
              <a:gd name="T35" fmla="*/ 106 h 192"/>
              <a:gd name="T36" fmla="*/ 16 w 184"/>
              <a:gd name="T37" fmla="*/ 104 h 192"/>
              <a:gd name="T38" fmla="*/ 0 w 184"/>
              <a:gd name="T39" fmla="*/ 120 h 192"/>
              <a:gd name="T40" fmla="*/ 10 w 184"/>
              <a:gd name="T41" fmla="*/ 135 h 192"/>
              <a:gd name="T42" fmla="*/ 71 w 184"/>
              <a:gd name="T43" fmla="*/ 192 h 192"/>
              <a:gd name="T44" fmla="*/ 163 w 184"/>
              <a:gd name="T45"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4" h="192">
                <a:moveTo>
                  <a:pt x="163" y="192"/>
                </a:moveTo>
                <a:cubicBezTo>
                  <a:pt x="176" y="170"/>
                  <a:pt x="184" y="144"/>
                  <a:pt x="184" y="118"/>
                </a:cubicBezTo>
                <a:cubicBezTo>
                  <a:pt x="184" y="107"/>
                  <a:pt x="183" y="96"/>
                  <a:pt x="180" y="85"/>
                </a:cubicBezTo>
                <a:cubicBezTo>
                  <a:pt x="178" y="78"/>
                  <a:pt x="172" y="72"/>
                  <a:pt x="164" y="72"/>
                </a:cubicBezTo>
                <a:cubicBezTo>
                  <a:pt x="159" y="72"/>
                  <a:pt x="155" y="74"/>
                  <a:pt x="152" y="77"/>
                </a:cubicBezTo>
                <a:cubicBezTo>
                  <a:pt x="152" y="76"/>
                  <a:pt x="152" y="76"/>
                  <a:pt x="152" y="76"/>
                </a:cubicBezTo>
                <a:cubicBezTo>
                  <a:pt x="152" y="67"/>
                  <a:pt x="145" y="60"/>
                  <a:pt x="136" y="60"/>
                </a:cubicBezTo>
                <a:cubicBezTo>
                  <a:pt x="127" y="60"/>
                  <a:pt x="120" y="67"/>
                  <a:pt x="120" y="76"/>
                </a:cubicBezTo>
                <a:cubicBezTo>
                  <a:pt x="120" y="68"/>
                  <a:pt x="120" y="68"/>
                  <a:pt x="120" y="68"/>
                </a:cubicBezTo>
                <a:cubicBezTo>
                  <a:pt x="120" y="59"/>
                  <a:pt x="113" y="52"/>
                  <a:pt x="104" y="52"/>
                </a:cubicBezTo>
                <a:cubicBezTo>
                  <a:pt x="95" y="52"/>
                  <a:pt x="88" y="59"/>
                  <a:pt x="88" y="68"/>
                </a:cubicBezTo>
                <a:cubicBezTo>
                  <a:pt x="88" y="16"/>
                  <a:pt x="88" y="16"/>
                  <a:pt x="88" y="16"/>
                </a:cubicBezTo>
                <a:cubicBezTo>
                  <a:pt x="88" y="7"/>
                  <a:pt x="81" y="0"/>
                  <a:pt x="72" y="0"/>
                </a:cubicBezTo>
                <a:cubicBezTo>
                  <a:pt x="63" y="0"/>
                  <a:pt x="56" y="7"/>
                  <a:pt x="56" y="16"/>
                </a:cubicBezTo>
                <a:cubicBezTo>
                  <a:pt x="56" y="107"/>
                  <a:pt x="56" y="107"/>
                  <a:pt x="56" y="107"/>
                </a:cubicBezTo>
                <a:cubicBezTo>
                  <a:pt x="56" y="112"/>
                  <a:pt x="52" y="115"/>
                  <a:pt x="48" y="115"/>
                </a:cubicBezTo>
                <a:cubicBezTo>
                  <a:pt x="47" y="115"/>
                  <a:pt x="47" y="115"/>
                  <a:pt x="46" y="115"/>
                </a:cubicBezTo>
                <a:cubicBezTo>
                  <a:pt x="23" y="106"/>
                  <a:pt x="23" y="106"/>
                  <a:pt x="23" y="106"/>
                </a:cubicBezTo>
                <a:cubicBezTo>
                  <a:pt x="21" y="105"/>
                  <a:pt x="19" y="104"/>
                  <a:pt x="16" y="104"/>
                </a:cubicBezTo>
                <a:cubicBezTo>
                  <a:pt x="7" y="104"/>
                  <a:pt x="0" y="111"/>
                  <a:pt x="0" y="120"/>
                </a:cubicBezTo>
                <a:cubicBezTo>
                  <a:pt x="0" y="127"/>
                  <a:pt x="4" y="132"/>
                  <a:pt x="10" y="135"/>
                </a:cubicBezTo>
                <a:cubicBezTo>
                  <a:pt x="36" y="148"/>
                  <a:pt x="57" y="165"/>
                  <a:pt x="71" y="192"/>
                </a:cubicBezTo>
                <a:lnTo>
                  <a:pt x="163" y="192"/>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85" name="Freeform 18"/>
          <p:cNvSpPr>
            <a:spLocks/>
          </p:cNvSpPr>
          <p:nvPr/>
        </p:nvSpPr>
        <p:spPr bwMode="auto">
          <a:xfrm>
            <a:off x="6304757" y="4853921"/>
            <a:ext cx="312738" cy="298450"/>
          </a:xfrm>
          <a:custGeom>
            <a:avLst/>
            <a:gdLst>
              <a:gd name="T0" fmla="*/ 192 w 192"/>
              <a:gd name="T1" fmla="*/ 163 h 184"/>
              <a:gd name="T2" fmla="*/ 118 w 192"/>
              <a:gd name="T3" fmla="*/ 184 h 184"/>
              <a:gd name="T4" fmla="*/ 85 w 192"/>
              <a:gd name="T5" fmla="*/ 180 h 184"/>
              <a:gd name="T6" fmla="*/ 72 w 192"/>
              <a:gd name="T7" fmla="*/ 164 h 184"/>
              <a:gd name="T8" fmla="*/ 77 w 192"/>
              <a:gd name="T9" fmla="*/ 152 h 184"/>
              <a:gd name="T10" fmla="*/ 76 w 192"/>
              <a:gd name="T11" fmla="*/ 152 h 184"/>
              <a:gd name="T12" fmla="*/ 60 w 192"/>
              <a:gd name="T13" fmla="*/ 136 h 184"/>
              <a:gd name="T14" fmla="*/ 76 w 192"/>
              <a:gd name="T15" fmla="*/ 120 h 184"/>
              <a:gd name="T16" fmla="*/ 68 w 192"/>
              <a:gd name="T17" fmla="*/ 120 h 184"/>
              <a:gd name="T18" fmla="*/ 52 w 192"/>
              <a:gd name="T19" fmla="*/ 104 h 184"/>
              <a:gd name="T20" fmla="*/ 68 w 192"/>
              <a:gd name="T21" fmla="*/ 88 h 184"/>
              <a:gd name="T22" fmla="*/ 16 w 192"/>
              <a:gd name="T23" fmla="*/ 88 h 184"/>
              <a:gd name="T24" fmla="*/ 0 w 192"/>
              <a:gd name="T25" fmla="*/ 72 h 184"/>
              <a:gd name="T26" fmla="*/ 16 w 192"/>
              <a:gd name="T27" fmla="*/ 56 h 184"/>
              <a:gd name="T28" fmla="*/ 107 w 192"/>
              <a:gd name="T29" fmla="*/ 56 h 184"/>
              <a:gd name="T30" fmla="*/ 115 w 192"/>
              <a:gd name="T31" fmla="*/ 48 h 184"/>
              <a:gd name="T32" fmla="*/ 115 w 192"/>
              <a:gd name="T33" fmla="*/ 46 h 184"/>
              <a:gd name="T34" fmla="*/ 106 w 192"/>
              <a:gd name="T35" fmla="*/ 23 h 184"/>
              <a:gd name="T36" fmla="*/ 104 w 192"/>
              <a:gd name="T37" fmla="*/ 16 h 184"/>
              <a:gd name="T38" fmla="*/ 120 w 192"/>
              <a:gd name="T39" fmla="*/ 0 h 184"/>
              <a:gd name="T40" fmla="*/ 135 w 192"/>
              <a:gd name="T41" fmla="*/ 10 h 184"/>
              <a:gd name="T42" fmla="*/ 192 w 192"/>
              <a:gd name="T43" fmla="*/ 71 h 184"/>
              <a:gd name="T44" fmla="*/ 192 w 192"/>
              <a:gd name="T45" fmla="*/ 16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84">
                <a:moveTo>
                  <a:pt x="192" y="163"/>
                </a:moveTo>
                <a:cubicBezTo>
                  <a:pt x="170" y="176"/>
                  <a:pt x="144" y="184"/>
                  <a:pt x="118" y="184"/>
                </a:cubicBezTo>
                <a:cubicBezTo>
                  <a:pt x="107" y="184"/>
                  <a:pt x="96" y="183"/>
                  <a:pt x="85" y="180"/>
                </a:cubicBezTo>
                <a:cubicBezTo>
                  <a:pt x="78" y="178"/>
                  <a:pt x="72" y="172"/>
                  <a:pt x="72" y="164"/>
                </a:cubicBezTo>
                <a:cubicBezTo>
                  <a:pt x="72" y="159"/>
                  <a:pt x="74" y="155"/>
                  <a:pt x="77" y="152"/>
                </a:cubicBezTo>
                <a:cubicBezTo>
                  <a:pt x="76" y="152"/>
                  <a:pt x="76" y="152"/>
                  <a:pt x="76" y="152"/>
                </a:cubicBezTo>
                <a:cubicBezTo>
                  <a:pt x="67" y="152"/>
                  <a:pt x="60" y="145"/>
                  <a:pt x="60" y="136"/>
                </a:cubicBezTo>
                <a:cubicBezTo>
                  <a:pt x="60" y="127"/>
                  <a:pt x="67" y="120"/>
                  <a:pt x="76" y="120"/>
                </a:cubicBezTo>
                <a:cubicBezTo>
                  <a:pt x="68" y="120"/>
                  <a:pt x="68" y="120"/>
                  <a:pt x="68" y="120"/>
                </a:cubicBezTo>
                <a:cubicBezTo>
                  <a:pt x="59" y="120"/>
                  <a:pt x="52" y="113"/>
                  <a:pt x="52" y="104"/>
                </a:cubicBezTo>
                <a:cubicBezTo>
                  <a:pt x="52" y="95"/>
                  <a:pt x="59" y="88"/>
                  <a:pt x="68" y="88"/>
                </a:cubicBezTo>
                <a:cubicBezTo>
                  <a:pt x="16" y="88"/>
                  <a:pt x="16" y="88"/>
                  <a:pt x="16" y="88"/>
                </a:cubicBezTo>
                <a:cubicBezTo>
                  <a:pt x="7" y="88"/>
                  <a:pt x="0" y="81"/>
                  <a:pt x="0" y="72"/>
                </a:cubicBezTo>
                <a:cubicBezTo>
                  <a:pt x="0" y="63"/>
                  <a:pt x="7" y="56"/>
                  <a:pt x="16" y="56"/>
                </a:cubicBezTo>
                <a:cubicBezTo>
                  <a:pt x="107" y="56"/>
                  <a:pt x="107" y="56"/>
                  <a:pt x="107" y="56"/>
                </a:cubicBezTo>
                <a:cubicBezTo>
                  <a:pt x="112" y="56"/>
                  <a:pt x="115" y="52"/>
                  <a:pt x="115" y="48"/>
                </a:cubicBezTo>
                <a:cubicBezTo>
                  <a:pt x="115" y="47"/>
                  <a:pt x="115" y="47"/>
                  <a:pt x="115" y="46"/>
                </a:cubicBezTo>
                <a:cubicBezTo>
                  <a:pt x="106" y="23"/>
                  <a:pt x="106" y="23"/>
                  <a:pt x="106" y="23"/>
                </a:cubicBezTo>
                <a:cubicBezTo>
                  <a:pt x="105" y="21"/>
                  <a:pt x="104" y="19"/>
                  <a:pt x="104" y="16"/>
                </a:cubicBezTo>
                <a:cubicBezTo>
                  <a:pt x="104" y="7"/>
                  <a:pt x="111" y="0"/>
                  <a:pt x="120" y="0"/>
                </a:cubicBezTo>
                <a:cubicBezTo>
                  <a:pt x="127" y="0"/>
                  <a:pt x="132" y="4"/>
                  <a:pt x="135" y="10"/>
                </a:cubicBezTo>
                <a:cubicBezTo>
                  <a:pt x="148" y="36"/>
                  <a:pt x="165" y="57"/>
                  <a:pt x="192" y="71"/>
                </a:cubicBezTo>
                <a:lnTo>
                  <a:pt x="192" y="163"/>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86" name="Freeform 19"/>
          <p:cNvSpPr>
            <a:spLocks/>
          </p:cNvSpPr>
          <p:nvPr/>
        </p:nvSpPr>
        <p:spPr bwMode="auto">
          <a:xfrm>
            <a:off x="10522744" y="4150659"/>
            <a:ext cx="312738" cy="300037"/>
          </a:xfrm>
          <a:custGeom>
            <a:avLst/>
            <a:gdLst>
              <a:gd name="T0" fmla="*/ 0 w 192"/>
              <a:gd name="T1" fmla="*/ 163 h 184"/>
              <a:gd name="T2" fmla="*/ 74 w 192"/>
              <a:gd name="T3" fmla="*/ 184 h 184"/>
              <a:gd name="T4" fmla="*/ 107 w 192"/>
              <a:gd name="T5" fmla="*/ 180 h 184"/>
              <a:gd name="T6" fmla="*/ 120 w 192"/>
              <a:gd name="T7" fmla="*/ 164 h 184"/>
              <a:gd name="T8" fmla="*/ 115 w 192"/>
              <a:gd name="T9" fmla="*/ 152 h 184"/>
              <a:gd name="T10" fmla="*/ 116 w 192"/>
              <a:gd name="T11" fmla="*/ 152 h 184"/>
              <a:gd name="T12" fmla="*/ 132 w 192"/>
              <a:gd name="T13" fmla="*/ 136 h 184"/>
              <a:gd name="T14" fmla="*/ 116 w 192"/>
              <a:gd name="T15" fmla="*/ 120 h 184"/>
              <a:gd name="T16" fmla="*/ 124 w 192"/>
              <a:gd name="T17" fmla="*/ 120 h 184"/>
              <a:gd name="T18" fmla="*/ 140 w 192"/>
              <a:gd name="T19" fmla="*/ 104 h 184"/>
              <a:gd name="T20" fmla="*/ 124 w 192"/>
              <a:gd name="T21" fmla="*/ 88 h 184"/>
              <a:gd name="T22" fmla="*/ 176 w 192"/>
              <a:gd name="T23" fmla="*/ 88 h 184"/>
              <a:gd name="T24" fmla="*/ 192 w 192"/>
              <a:gd name="T25" fmla="*/ 72 h 184"/>
              <a:gd name="T26" fmla="*/ 176 w 192"/>
              <a:gd name="T27" fmla="*/ 56 h 184"/>
              <a:gd name="T28" fmla="*/ 85 w 192"/>
              <a:gd name="T29" fmla="*/ 56 h 184"/>
              <a:gd name="T30" fmla="*/ 77 w 192"/>
              <a:gd name="T31" fmla="*/ 48 h 184"/>
              <a:gd name="T32" fmla="*/ 77 w 192"/>
              <a:gd name="T33" fmla="*/ 46 h 184"/>
              <a:gd name="T34" fmla="*/ 86 w 192"/>
              <a:gd name="T35" fmla="*/ 23 h 184"/>
              <a:gd name="T36" fmla="*/ 88 w 192"/>
              <a:gd name="T37" fmla="*/ 16 h 184"/>
              <a:gd name="T38" fmla="*/ 72 w 192"/>
              <a:gd name="T39" fmla="*/ 0 h 184"/>
              <a:gd name="T40" fmla="*/ 57 w 192"/>
              <a:gd name="T41" fmla="*/ 10 h 184"/>
              <a:gd name="T42" fmla="*/ 0 w 192"/>
              <a:gd name="T43" fmla="*/ 71 h 184"/>
              <a:gd name="T44" fmla="*/ 0 w 192"/>
              <a:gd name="T45" fmla="*/ 16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84">
                <a:moveTo>
                  <a:pt x="0" y="163"/>
                </a:moveTo>
                <a:cubicBezTo>
                  <a:pt x="22" y="176"/>
                  <a:pt x="48" y="184"/>
                  <a:pt x="74" y="184"/>
                </a:cubicBezTo>
                <a:cubicBezTo>
                  <a:pt x="85" y="184"/>
                  <a:pt x="96" y="183"/>
                  <a:pt x="107" y="180"/>
                </a:cubicBezTo>
                <a:cubicBezTo>
                  <a:pt x="114" y="178"/>
                  <a:pt x="120" y="172"/>
                  <a:pt x="120" y="164"/>
                </a:cubicBezTo>
                <a:cubicBezTo>
                  <a:pt x="120" y="159"/>
                  <a:pt x="118" y="155"/>
                  <a:pt x="115" y="152"/>
                </a:cubicBezTo>
                <a:cubicBezTo>
                  <a:pt x="116" y="152"/>
                  <a:pt x="116" y="152"/>
                  <a:pt x="116" y="152"/>
                </a:cubicBezTo>
                <a:cubicBezTo>
                  <a:pt x="125" y="152"/>
                  <a:pt x="132" y="145"/>
                  <a:pt x="132" y="136"/>
                </a:cubicBezTo>
                <a:cubicBezTo>
                  <a:pt x="132" y="127"/>
                  <a:pt x="125" y="120"/>
                  <a:pt x="116" y="120"/>
                </a:cubicBezTo>
                <a:cubicBezTo>
                  <a:pt x="124" y="120"/>
                  <a:pt x="124" y="120"/>
                  <a:pt x="124" y="120"/>
                </a:cubicBezTo>
                <a:cubicBezTo>
                  <a:pt x="133" y="120"/>
                  <a:pt x="140" y="113"/>
                  <a:pt x="140" y="104"/>
                </a:cubicBezTo>
                <a:cubicBezTo>
                  <a:pt x="140" y="95"/>
                  <a:pt x="133" y="88"/>
                  <a:pt x="124" y="88"/>
                </a:cubicBezTo>
                <a:cubicBezTo>
                  <a:pt x="176" y="88"/>
                  <a:pt x="176" y="88"/>
                  <a:pt x="176" y="88"/>
                </a:cubicBezTo>
                <a:cubicBezTo>
                  <a:pt x="185" y="88"/>
                  <a:pt x="192" y="81"/>
                  <a:pt x="192" y="72"/>
                </a:cubicBezTo>
                <a:cubicBezTo>
                  <a:pt x="192" y="63"/>
                  <a:pt x="185" y="56"/>
                  <a:pt x="176" y="56"/>
                </a:cubicBezTo>
                <a:cubicBezTo>
                  <a:pt x="85" y="56"/>
                  <a:pt x="85" y="56"/>
                  <a:pt x="85" y="56"/>
                </a:cubicBezTo>
                <a:cubicBezTo>
                  <a:pt x="80" y="56"/>
                  <a:pt x="77" y="52"/>
                  <a:pt x="77" y="48"/>
                </a:cubicBezTo>
                <a:cubicBezTo>
                  <a:pt x="77" y="47"/>
                  <a:pt x="77" y="47"/>
                  <a:pt x="77" y="46"/>
                </a:cubicBezTo>
                <a:cubicBezTo>
                  <a:pt x="86" y="23"/>
                  <a:pt x="86" y="23"/>
                  <a:pt x="86" y="23"/>
                </a:cubicBezTo>
                <a:cubicBezTo>
                  <a:pt x="87" y="21"/>
                  <a:pt x="88" y="19"/>
                  <a:pt x="88" y="16"/>
                </a:cubicBezTo>
                <a:cubicBezTo>
                  <a:pt x="88" y="7"/>
                  <a:pt x="81" y="0"/>
                  <a:pt x="72" y="0"/>
                </a:cubicBezTo>
                <a:cubicBezTo>
                  <a:pt x="65" y="0"/>
                  <a:pt x="60" y="4"/>
                  <a:pt x="57" y="10"/>
                </a:cubicBezTo>
                <a:cubicBezTo>
                  <a:pt x="44" y="36"/>
                  <a:pt x="27" y="57"/>
                  <a:pt x="0" y="71"/>
                </a:cubicBezTo>
                <a:lnTo>
                  <a:pt x="0" y="163"/>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87" name="Freeform 20"/>
          <p:cNvSpPr>
            <a:spLocks/>
          </p:cNvSpPr>
          <p:nvPr/>
        </p:nvSpPr>
        <p:spPr bwMode="auto">
          <a:xfrm>
            <a:off x="9819482" y="4144309"/>
            <a:ext cx="312738" cy="312737"/>
          </a:xfrm>
          <a:custGeom>
            <a:avLst/>
            <a:gdLst>
              <a:gd name="T0" fmla="*/ 0 w 192"/>
              <a:gd name="T1" fmla="*/ 24 h 192"/>
              <a:gd name="T2" fmla="*/ 114 w 192"/>
              <a:gd name="T3" fmla="*/ 0 h 192"/>
              <a:gd name="T4" fmla="*/ 152 w 192"/>
              <a:gd name="T5" fmla="*/ 3 h 192"/>
              <a:gd name="T6" fmla="*/ 166 w 192"/>
              <a:gd name="T7" fmla="*/ 7 h 192"/>
              <a:gd name="T8" fmla="*/ 172 w 192"/>
              <a:gd name="T9" fmla="*/ 20 h 192"/>
              <a:gd name="T10" fmla="*/ 167 w 192"/>
              <a:gd name="T11" fmla="*/ 32 h 192"/>
              <a:gd name="T12" fmla="*/ 168 w 192"/>
              <a:gd name="T13" fmla="*/ 32 h 192"/>
              <a:gd name="T14" fmla="*/ 184 w 192"/>
              <a:gd name="T15" fmla="*/ 48 h 192"/>
              <a:gd name="T16" fmla="*/ 168 w 192"/>
              <a:gd name="T17" fmla="*/ 64 h 192"/>
              <a:gd name="T18" fmla="*/ 176 w 192"/>
              <a:gd name="T19" fmla="*/ 64 h 192"/>
              <a:gd name="T20" fmla="*/ 192 w 192"/>
              <a:gd name="T21" fmla="*/ 80 h 192"/>
              <a:gd name="T22" fmla="*/ 176 w 192"/>
              <a:gd name="T23" fmla="*/ 96 h 192"/>
              <a:gd name="T24" fmla="*/ 192 w 192"/>
              <a:gd name="T25" fmla="*/ 112 h 192"/>
              <a:gd name="T26" fmla="*/ 176 w 192"/>
              <a:gd name="T27" fmla="*/ 128 h 192"/>
              <a:gd name="T28" fmla="*/ 104 w 192"/>
              <a:gd name="T29" fmla="*/ 128 h 192"/>
              <a:gd name="T30" fmla="*/ 94 w 192"/>
              <a:gd name="T31" fmla="*/ 138 h 192"/>
              <a:gd name="T32" fmla="*/ 99 w 192"/>
              <a:gd name="T33" fmla="*/ 171 h 192"/>
              <a:gd name="T34" fmla="*/ 100 w 192"/>
              <a:gd name="T35" fmla="*/ 176 h 192"/>
              <a:gd name="T36" fmla="*/ 84 w 192"/>
              <a:gd name="T37" fmla="*/ 192 h 192"/>
              <a:gd name="T38" fmla="*/ 69 w 192"/>
              <a:gd name="T39" fmla="*/ 180 h 192"/>
              <a:gd name="T40" fmla="*/ 68 w 192"/>
              <a:gd name="T41" fmla="*/ 178 h 192"/>
              <a:gd name="T42" fmla="*/ 0 w 192"/>
              <a:gd name="T43" fmla="*/ 96 h 192"/>
              <a:gd name="T44" fmla="*/ 0 w 192"/>
              <a:gd name="T45" fmla="*/ 2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92">
                <a:moveTo>
                  <a:pt x="0" y="24"/>
                </a:moveTo>
                <a:cubicBezTo>
                  <a:pt x="34" y="9"/>
                  <a:pt x="74" y="0"/>
                  <a:pt x="114" y="0"/>
                </a:cubicBezTo>
                <a:cubicBezTo>
                  <a:pt x="127" y="0"/>
                  <a:pt x="140" y="1"/>
                  <a:pt x="152" y="3"/>
                </a:cubicBezTo>
                <a:cubicBezTo>
                  <a:pt x="157" y="3"/>
                  <a:pt x="163" y="5"/>
                  <a:pt x="166" y="7"/>
                </a:cubicBezTo>
                <a:cubicBezTo>
                  <a:pt x="170" y="10"/>
                  <a:pt x="172" y="15"/>
                  <a:pt x="172" y="20"/>
                </a:cubicBezTo>
                <a:cubicBezTo>
                  <a:pt x="172" y="25"/>
                  <a:pt x="170" y="29"/>
                  <a:pt x="167" y="32"/>
                </a:cubicBezTo>
                <a:cubicBezTo>
                  <a:pt x="168" y="32"/>
                  <a:pt x="168" y="32"/>
                  <a:pt x="168" y="32"/>
                </a:cubicBezTo>
                <a:cubicBezTo>
                  <a:pt x="177" y="32"/>
                  <a:pt x="184" y="39"/>
                  <a:pt x="184" y="48"/>
                </a:cubicBezTo>
                <a:cubicBezTo>
                  <a:pt x="184" y="57"/>
                  <a:pt x="177" y="64"/>
                  <a:pt x="168" y="64"/>
                </a:cubicBezTo>
                <a:cubicBezTo>
                  <a:pt x="176" y="64"/>
                  <a:pt x="176" y="64"/>
                  <a:pt x="176" y="64"/>
                </a:cubicBezTo>
                <a:cubicBezTo>
                  <a:pt x="185" y="64"/>
                  <a:pt x="192" y="71"/>
                  <a:pt x="192" y="80"/>
                </a:cubicBezTo>
                <a:cubicBezTo>
                  <a:pt x="192" y="89"/>
                  <a:pt x="185" y="96"/>
                  <a:pt x="176" y="96"/>
                </a:cubicBezTo>
                <a:cubicBezTo>
                  <a:pt x="185" y="96"/>
                  <a:pt x="192" y="103"/>
                  <a:pt x="192" y="112"/>
                </a:cubicBezTo>
                <a:cubicBezTo>
                  <a:pt x="192" y="121"/>
                  <a:pt x="185" y="128"/>
                  <a:pt x="176" y="128"/>
                </a:cubicBezTo>
                <a:cubicBezTo>
                  <a:pt x="104" y="128"/>
                  <a:pt x="104" y="128"/>
                  <a:pt x="104" y="128"/>
                </a:cubicBezTo>
                <a:cubicBezTo>
                  <a:pt x="99" y="128"/>
                  <a:pt x="94" y="132"/>
                  <a:pt x="94" y="138"/>
                </a:cubicBezTo>
                <a:cubicBezTo>
                  <a:pt x="99" y="171"/>
                  <a:pt x="99" y="171"/>
                  <a:pt x="99" y="171"/>
                </a:cubicBezTo>
                <a:cubicBezTo>
                  <a:pt x="100" y="173"/>
                  <a:pt x="100" y="174"/>
                  <a:pt x="100" y="176"/>
                </a:cubicBezTo>
                <a:cubicBezTo>
                  <a:pt x="100" y="185"/>
                  <a:pt x="93" y="192"/>
                  <a:pt x="84" y="192"/>
                </a:cubicBezTo>
                <a:cubicBezTo>
                  <a:pt x="77" y="192"/>
                  <a:pt x="70" y="187"/>
                  <a:pt x="69" y="180"/>
                </a:cubicBezTo>
                <a:cubicBezTo>
                  <a:pt x="68" y="178"/>
                  <a:pt x="68" y="178"/>
                  <a:pt x="68" y="178"/>
                </a:cubicBezTo>
                <a:cubicBezTo>
                  <a:pt x="58" y="145"/>
                  <a:pt x="34" y="115"/>
                  <a:pt x="0" y="96"/>
                </a:cubicBezTo>
                <a:lnTo>
                  <a:pt x="0" y="24"/>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88" name="Freeform 21"/>
          <p:cNvSpPr>
            <a:spLocks/>
          </p:cNvSpPr>
          <p:nvPr/>
        </p:nvSpPr>
        <p:spPr bwMode="auto">
          <a:xfrm>
            <a:off x="9116219" y="4144309"/>
            <a:ext cx="312738" cy="312737"/>
          </a:xfrm>
          <a:custGeom>
            <a:avLst/>
            <a:gdLst>
              <a:gd name="T0" fmla="*/ 0 w 192"/>
              <a:gd name="T1" fmla="*/ 168 h 192"/>
              <a:gd name="T2" fmla="*/ 114 w 192"/>
              <a:gd name="T3" fmla="*/ 192 h 192"/>
              <a:gd name="T4" fmla="*/ 152 w 192"/>
              <a:gd name="T5" fmla="*/ 189 h 192"/>
              <a:gd name="T6" fmla="*/ 166 w 192"/>
              <a:gd name="T7" fmla="*/ 185 h 192"/>
              <a:gd name="T8" fmla="*/ 172 w 192"/>
              <a:gd name="T9" fmla="*/ 172 h 192"/>
              <a:gd name="T10" fmla="*/ 167 w 192"/>
              <a:gd name="T11" fmla="*/ 160 h 192"/>
              <a:gd name="T12" fmla="*/ 168 w 192"/>
              <a:gd name="T13" fmla="*/ 160 h 192"/>
              <a:gd name="T14" fmla="*/ 184 w 192"/>
              <a:gd name="T15" fmla="*/ 144 h 192"/>
              <a:gd name="T16" fmla="*/ 168 w 192"/>
              <a:gd name="T17" fmla="*/ 128 h 192"/>
              <a:gd name="T18" fmla="*/ 176 w 192"/>
              <a:gd name="T19" fmla="*/ 128 h 192"/>
              <a:gd name="T20" fmla="*/ 192 w 192"/>
              <a:gd name="T21" fmla="*/ 112 h 192"/>
              <a:gd name="T22" fmla="*/ 176 w 192"/>
              <a:gd name="T23" fmla="*/ 96 h 192"/>
              <a:gd name="T24" fmla="*/ 192 w 192"/>
              <a:gd name="T25" fmla="*/ 80 h 192"/>
              <a:gd name="T26" fmla="*/ 176 w 192"/>
              <a:gd name="T27" fmla="*/ 64 h 192"/>
              <a:gd name="T28" fmla="*/ 104 w 192"/>
              <a:gd name="T29" fmla="*/ 64 h 192"/>
              <a:gd name="T30" fmla="*/ 94 w 192"/>
              <a:gd name="T31" fmla="*/ 54 h 192"/>
              <a:gd name="T32" fmla="*/ 99 w 192"/>
              <a:gd name="T33" fmla="*/ 21 h 192"/>
              <a:gd name="T34" fmla="*/ 100 w 192"/>
              <a:gd name="T35" fmla="*/ 16 h 192"/>
              <a:gd name="T36" fmla="*/ 84 w 192"/>
              <a:gd name="T37" fmla="*/ 0 h 192"/>
              <a:gd name="T38" fmla="*/ 69 w 192"/>
              <a:gd name="T39" fmla="*/ 12 h 192"/>
              <a:gd name="T40" fmla="*/ 68 w 192"/>
              <a:gd name="T41" fmla="*/ 14 h 192"/>
              <a:gd name="T42" fmla="*/ 0 w 192"/>
              <a:gd name="T43" fmla="*/ 96 h 192"/>
              <a:gd name="T44" fmla="*/ 0 w 192"/>
              <a:gd name="T45" fmla="*/ 16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92">
                <a:moveTo>
                  <a:pt x="0" y="168"/>
                </a:moveTo>
                <a:cubicBezTo>
                  <a:pt x="34" y="183"/>
                  <a:pt x="74" y="192"/>
                  <a:pt x="114" y="192"/>
                </a:cubicBezTo>
                <a:cubicBezTo>
                  <a:pt x="127" y="192"/>
                  <a:pt x="140" y="191"/>
                  <a:pt x="152" y="189"/>
                </a:cubicBezTo>
                <a:cubicBezTo>
                  <a:pt x="157" y="189"/>
                  <a:pt x="163" y="187"/>
                  <a:pt x="166" y="185"/>
                </a:cubicBezTo>
                <a:cubicBezTo>
                  <a:pt x="170" y="182"/>
                  <a:pt x="172" y="177"/>
                  <a:pt x="172" y="172"/>
                </a:cubicBezTo>
                <a:cubicBezTo>
                  <a:pt x="172" y="167"/>
                  <a:pt x="170" y="163"/>
                  <a:pt x="167" y="160"/>
                </a:cubicBezTo>
                <a:cubicBezTo>
                  <a:pt x="168" y="160"/>
                  <a:pt x="168" y="160"/>
                  <a:pt x="168" y="160"/>
                </a:cubicBezTo>
                <a:cubicBezTo>
                  <a:pt x="177" y="160"/>
                  <a:pt x="184" y="153"/>
                  <a:pt x="184" y="144"/>
                </a:cubicBezTo>
                <a:cubicBezTo>
                  <a:pt x="184" y="135"/>
                  <a:pt x="177" y="128"/>
                  <a:pt x="168" y="128"/>
                </a:cubicBezTo>
                <a:cubicBezTo>
                  <a:pt x="176" y="128"/>
                  <a:pt x="176" y="128"/>
                  <a:pt x="176" y="128"/>
                </a:cubicBezTo>
                <a:cubicBezTo>
                  <a:pt x="185" y="128"/>
                  <a:pt x="192" y="121"/>
                  <a:pt x="192" y="112"/>
                </a:cubicBezTo>
                <a:cubicBezTo>
                  <a:pt x="192" y="103"/>
                  <a:pt x="185" y="96"/>
                  <a:pt x="176" y="96"/>
                </a:cubicBezTo>
                <a:cubicBezTo>
                  <a:pt x="185" y="96"/>
                  <a:pt x="192" y="89"/>
                  <a:pt x="192" y="80"/>
                </a:cubicBezTo>
                <a:cubicBezTo>
                  <a:pt x="192" y="71"/>
                  <a:pt x="185" y="64"/>
                  <a:pt x="176" y="64"/>
                </a:cubicBezTo>
                <a:cubicBezTo>
                  <a:pt x="104" y="64"/>
                  <a:pt x="104" y="64"/>
                  <a:pt x="104" y="64"/>
                </a:cubicBezTo>
                <a:cubicBezTo>
                  <a:pt x="99" y="64"/>
                  <a:pt x="94" y="60"/>
                  <a:pt x="94" y="54"/>
                </a:cubicBezTo>
                <a:cubicBezTo>
                  <a:pt x="99" y="21"/>
                  <a:pt x="99" y="21"/>
                  <a:pt x="99" y="21"/>
                </a:cubicBezTo>
                <a:cubicBezTo>
                  <a:pt x="100" y="19"/>
                  <a:pt x="100" y="18"/>
                  <a:pt x="100" y="16"/>
                </a:cubicBezTo>
                <a:cubicBezTo>
                  <a:pt x="100" y="7"/>
                  <a:pt x="93" y="0"/>
                  <a:pt x="84" y="0"/>
                </a:cubicBezTo>
                <a:cubicBezTo>
                  <a:pt x="77" y="0"/>
                  <a:pt x="70" y="5"/>
                  <a:pt x="69" y="12"/>
                </a:cubicBezTo>
                <a:cubicBezTo>
                  <a:pt x="68" y="14"/>
                  <a:pt x="68" y="14"/>
                  <a:pt x="68" y="14"/>
                </a:cubicBezTo>
                <a:cubicBezTo>
                  <a:pt x="58" y="47"/>
                  <a:pt x="34" y="77"/>
                  <a:pt x="0" y="96"/>
                </a:cubicBezTo>
                <a:lnTo>
                  <a:pt x="0" y="168"/>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89" name="Freeform 22"/>
          <p:cNvSpPr>
            <a:spLocks/>
          </p:cNvSpPr>
          <p:nvPr/>
        </p:nvSpPr>
        <p:spPr bwMode="auto">
          <a:xfrm>
            <a:off x="8414544" y="4144309"/>
            <a:ext cx="314325" cy="312737"/>
          </a:xfrm>
          <a:custGeom>
            <a:avLst/>
            <a:gdLst>
              <a:gd name="T0" fmla="*/ 0 w 194"/>
              <a:gd name="T1" fmla="*/ 104 h 192"/>
              <a:gd name="T2" fmla="*/ 16 w 194"/>
              <a:gd name="T3" fmla="*/ 120 h 192"/>
              <a:gd name="T4" fmla="*/ 56 w 194"/>
              <a:gd name="T5" fmla="*/ 120 h 192"/>
              <a:gd name="T6" fmla="*/ 56 w 194"/>
              <a:gd name="T7" fmla="*/ 176 h 192"/>
              <a:gd name="T8" fmla="*/ 72 w 194"/>
              <a:gd name="T9" fmla="*/ 192 h 192"/>
              <a:gd name="T10" fmla="*/ 88 w 194"/>
              <a:gd name="T11" fmla="*/ 176 h 192"/>
              <a:gd name="T12" fmla="*/ 88 w 194"/>
              <a:gd name="T13" fmla="*/ 120 h 192"/>
              <a:gd name="T14" fmla="*/ 144 w 194"/>
              <a:gd name="T15" fmla="*/ 120 h 192"/>
              <a:gd name="T16" fmla="*/ 158 w 194"/>
              <a:gd name="T17" fmla="*/ 114 h 192"/>
              <a:gd name="T18" fmla="*/ 186 w 194"/>
              <a:gd name="T19" fmla="*/ 86 h 192"/>
              <a:gd name="T20" fmla="*/ 186 w 194"/>
              <a:gd name="T21" fmla="*/ 58 h 192"/>
              <a:gd name="T22" fmla="*/ 158 w 194"/>
              <a:gd name="T23" fmla="*/ 30 h 192"/>
              <a:gd name="T24" fmla="*/ 144 w 194"/>
              <a:gd name="T25" fmla="*/ 24 h 192"/>
              <a:gd name="T26" fmla="*/ 88 w 194"/>
              <a:gd name="T27" fmla="*/ 24 h 192"/>
              <a:gd name="T28" fmla="*/ 88 w 194"/>
              <a:gd name="T29" fmla="*/ 16 h 192"/>
              <a:gd name="T30" fmla="*/ 72 w 194"/>
              <a:gd name="T31" fmla="*/ 0 h 192"/>
              <a:gd name="T32" fmla="*/ 56 w 194"/>
              <a:gd name="T33" fmla="*/ 16 h 192"/>
              <a:gd name="T34" fmla="*/ 56 w 194"/>
              <a:gd name="T35" fmla="*/ 24 h 192"/>
              <a:gd name="T36" fmla="*/ 16 w 194"/>
              <a:gd name="T37" fmla="*/ 24 h 192"/>
              <a:gd name="T38" fmla="*/ 0 w 194"/>
              <a:gd name="T39" fmla="*/ 40 h 192"/>
              <a:gd name="T40" fmla="*/ 0 w 194"/>
              <a:gd name="T41" fmla="*/ 10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4" h="192">
                <a:moveTo>
                  <a:pt x="0" y="104"/>
                </a:moveTo>
                <a:cubicBezTo>
                  <a:pt x="0" y="113"/>
                  <a:pt x="7" y="120"/>
                  <a:pt x="16" y="120"/>
                </a:cubicBezTo>
                <a:cubicBezTo>
                  <a:pt x="56" y="120"/>
                  <a:pt x="56" y="120"/>
                  <a:pt x="56" y="120"/>
                </a:cubicBezTo>
                <a:cubicBezTo>
                  <a:pt x="56" y="176"/>
                  <a:pt x="56" y="176"/>
                  <a:pt x="56" y="176"/>
                </a:cubicBezTo>
                <a:cubicBezTo>
                  <a:pt x="56" y="185"/>
                  <a:pt x="63" y="192"/>
                  <a:pt x="72" y="192"/>
                </a:cubicBezTo>
                <a:cubicBezTo>
                  <a:pt x="81" y="192"/>
                  <a:pt x="88" y="185"/>
                  <a:pt x="88" y="176"/>
                </a:cubicBezTo>
                <a:cubicBezTo>
                  <a:pt x="88" y="120"/>
                  <a:pt x="88" y="120"/>
                  <a:pt x="88" y="120"/>
                </a:cubicBezTo>
                <a:cubicBezTo>
                  <a:pt x="144" y="120"/>
                  <a:pt x="144" y="120"/>
                  <a:pt x="144" y="120"/>
                </a:cubicBezTo>
                <a:cubicBezTo>
                  <a:pt x="150" y="120"/>
                  <a:pt x="155" y="118"/>
                  <a:pt x="158" y="114"/>
                </a:cubicBezTo>
                <a:cubicBezTo>
                  <a:pt x="186" y="86"/>
                  <a:pt x="186" y="86"/>
                  <a:pt x="186" y="86"/>
                </a:cubicBezTo>
                <a:cubicBezTo>
                  <a:pt x="194" y="78"/>
                  <a:pt x="194" y="66"/>
                  <a:pt x="186" y="58"/>
                </a:cubicBezTo>
                <a:cubicBezTo>
                  <a:pt x="158" y="30"/>
                  <a:pt x="158" y="30"/>
                  <a:pt x="158" y="30"/>
                </a:cubicBezTo>
                <a:cubicBezTo>
                  <a:pt x="155" y="26"/>
                  <a:pt x="150" y="24"/>
                  <a:pt x="144" y="24"/>
                </a:cubicBezTo>
                <a:cubicBezTo>
                  <a:pt x="88" y="24"/>
                  <a:pt x="88" y="24"/>
                  <a:pt x="88" y="24"/>
                </a:cubicBezTo>
                <a:cubicBezTo>
                  <a:pt x="88" y="16"/>
                  <a:pt x="88" y="16"/>
                  <a:pt x="88" y="16"/>
                </a:cubicBezTo>
                <a:cubicBezTo>
                  <a:pt x="88" y="7"/>
                  <a:pt x="81" y="0"/>
                  <a:pt x="72" y="0"/>
                </a:cubicBezTo>
                <a:cubicBezTo>
                  <a:pt x="63" y="0"/>
                  <a:pt x="56" y="7"/>
                  <a:pt x="56" y="16"/>
                </a:cubicBezTo>
                <a:cubicBezTo>
                  <a:pt x="56" y="24"/>
                  <a:pt x="56" y="24"/>
                  <a:pt x="56" y="24"/>
                </a:cubicBezTo>
                <a:cubicBezTo>
                  <a:pt x="16" y="24"/>
                  <a:pt x="16" y="24"/>
                  <a:pt x="16" y="24"/>
                </a:cubicBezTo>
                <a:cubicBezTo>
                  <a:pt x="7" y="24"/>
                  <a:pt x="0" y="31"/>
                  <a:pt x="0" y="40"/>
                </a:cubicBezTo>
                <a:lnTo>
                  <a:pt x="0" y="104"/>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90" name="Freeform 23"/>
          <p:cNvSpPr>
            <a:spLocks/>
          </p:cNvSpPr>
          <p:nvPr/>
        </p:nvSpPr>
        <p:spPr bwMode="auto">
          <a:xfrm>
            <a:off x="7755732" y="4142721"/>
            <a:ext cx="228600" cy="314325"/>
          </a:xfrm>
          <a:custGeom>
            <a:avLst/>
            <a:gdLst>
              <a:gd name="T0" fmla="*/ 0 w 140"/>
              <a:gd name="T1" fmla="*/ 125 h 193"/>
              <a:gd name="T2" fmla="*/ 68 w 140"/>
              <a:gd name="T3" fmla="*/ 193 h 193"/>
              <a:gd name="T4" fmla="*/ 72 w 140"/>
              <a:gd name="T5" fmla="*/ 193 h 193"/>
              <a:gd name="T6" fmla="*/ 140 w 140"/>
              <a:gd name="T7" fmla="*/ 125 h 193"/>
              <a:gd name="T8" fmla="*/ 136 w 140"/>
              <a:gd name="T9" fmla="*/ 101 h 193"/>
              <a:gd name="T10" fmla="*/ 80 w 140"/>
              <a:gd name="T11" fmla="*/ 130 h 193"/>
              <a:gd name="T12" fmla="*/ 80 w 140"/>
              <a:gd name="T13" fmla="*/ 100 h 193"/>
              <a:gd name="T14" fmla="*/ 120 w 140"/>
              <a:gd name="T15" fmla="*/ 51 h 193"/>
              <a:gd name="T16" fmla="*/ 120 w 140"/>
              <a:gd name="T17" fmla="*/ 9 h 193"/>
              <a:gd name="T18" fmla="*/ 112 w 140"/>
              <a:gd name="T19" fmla="*/ 1 h 193"/>
              <a:gd name="T20" fmla="*/ 106 w 140"/>
              <a:gd name="T21" fmla="*/ 3 h 193"/>
              <a:gd name="T22" fmla="*/ 91 w 140"/>
              <a:gd name="T23" fmla="*/ 18 h 193"/>
              <a:gd name="T24" fmla="*/ 76 w 140"/>
              <a:gd name="T25" fmla="*/ 3 h 193"/>
              <a:gd name="T26" fmla="*/ 64 w 140"/>
              <a:gd name="T27" fmla="*/ 3 h 193"/>
              <a:gd name="T28" fmla="*/ 49 w 140"/>
              <a:gd name="T29" fmla="*/ 19 h 193"/>
              <a:gd name="T30" fmla="*/ 34 w 140"/>
              <a:gd name="T31" fmla="*/ 3 h 193"/>
              <a:gd name="T32" fmla="*/ 28 w 140"/>
              <a:gd name="T33" fmla="*/ 1 h 193"/>
              <a:gd name="T34" fmla="*/ 20 w 140"/>
              <a:gd name="T35" fmla="*/ 9 h 193"/>
              <a:gd name="T36" fmla="*/ 20 w 140"/>
              <a:gd name="T37" fmla="*/ 51 h 193"/>
              <a:gd name="T38" fmla="*/ 60 w 140"/>
              <a:gd name="T39" fmla="*/ 100 h 193"/>
              <a:gd name="T40" fmla="*/ 60 w 140"/>
              <a:gd name="T41" fmla="*/ 130 h 193"/>
              <a:gd name="T42" fmla="*/ 4 w 140"/>
              <a:gd name="T43" fmla="*/ 101 h 193"/>
              <a:gd name="T44" fmla="*/ 0 w 140"/>
              <a:gd name="T45" fmla="*/ 12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0" h="193">
                <a:moveTo>
                  <a:pt x="0" y="125"/>
                </a:moveTo>
                <a:cubicBezTo>
                  <a:pt x="0" y="163"/>
                  <a:pt x="30" y="193"/>
                  <a:pt x="68" y="193"/>
                </a:cubicBezTo>
                <a:cubicBezTo>
                  <a:pt x="72" y="193"/>
                  <a:pt x="72" y="193"/>
                  <a:pt x="72" y="193"/>
                </a:cubicBezTo>
                <a:cubicBezTo>
                  <a:pt x="110" y="193"/>
                  <a:pt x="140" y="163"/>
                  <a:pt x="140" y="125"/>
                </a:cubicBezTo>
                <a:cubicBezTo>
                  <a:pt x="140" y="117"/>
                  <a:pt x="139" y="108"/>
                  <a:pt x="136" y="101"/>
                </a:cubicBezTo>
                <a:cubicBezTo>
                  <a:pt x="113" y="101"/>
                  <a:pt x="92" y="113"/>
                  <a:pt x="80" y="130"/>
                </a:cubicBezTo>
                <a:cubicBezTo>
                  <a:pt x="80" y="100"/>
                  <a:pt x="80" y="100"/>
                  <a:pt x="80" y="100"/>
                </a:cubicBezTo>
                <a:cubicBezTo>
                  <a:pt x="103" y="95"/>
                  <a:pt x="120" y="75"/>
                  <a:pt x="120" y="51"/>
                </a:cubicBezTo>
                <a:cubicBezTo>
                  <a:pt x="120" y="9"/>
                  <a:pt x="120" y="9"/>
                  <a:pt x="120" y="9"/>
                </a:cubicBezTo>
                <a:cubicBezTo>
                  <a:pt x="120" y="5"/>
                  <a:pt x="116" y="1"/>
                  <a:pt x="112" y="1"/>
                </a:cubicBezTo>
                <a:cubicBezTo>
                  <a:pt x="110" y="1"/>
                  <a:pt x="108" y="2"/>
                  <a:pt x="106" y="3"/>
                </a:cubicBezTo>
                <a:cubicBezTo>
                  <a:pt x="91" y="18"/>
                  <a:pt x="91" y="18"/>
                  <a:pt x="91" y="18"/>
                </a:cubicBezTo>
                <a:cubicBezTo>
                  <a:pt x="76" y="3"/>
                  <a:pt x="76" y="3"/>
                  <a:pt x="76" y="3"/>
                </a:cubicBezTo>
                <a:cubicBezTo>
                  <a:pt x="73" y="0"/>
                  <a:pt x="68" y="0"/>
                  <a:pt x="64" y="3"/>
                </a:cubicBezTo>
                <a:cubicBezTo>
                  <a:pt x="49" y="19"/>
                  <a:pt x="49" y="19"/>
                  <a:pt x="49" y="19"/>
                </a:cubicBezTo>
                <a:cubicBezTo>
                  <a:pt x="34" y="3"/>
                  <a:pt x="34" y="3"/>
                  <a:pt x="34" y="3"/>
                </a:cubicBezTo>
                <a:cubicBezTo>
                  <a:pt x="32" y="2"/>
                  <a:pt x="30" y="1"/>
                  <a:pt x="28" y="1"/>
                </a:cubicBezTo>
                <a:cubicBezTo>
                  <a:pt x="24" y="1"/>
                  <a:pt x="20" y="5"/>
                  <a:pt x="20" y="9"/>
                </a:cubicBezTo>
                <a:cubicBezTo>
                  <a:pt x="20" y="51"/>
                  <a:pt x="20" y="51"/>
                  <a:pt x="20" y="51"/>
                </a:cubicBezTo>
                <a:cubicBezTo>
                  <a:pt x="20" y="75"/>
                  <a:pt x="37" y="95"/>
                  <a:pt x="60" y="100"/>
                </a:cubicBezTo>
                <a:cubicBezTo>
                  <a:pt x="60" y="130"/>
                  <a:pt x="60" y="130"/>
                  <a:pt x="60" y="130"/>
                </a:cubicBezTo>
                <a:cubicBezTo>
                  <a:pt x="48" y="113"/>
                  <a:pt x="27" y="101"/>
                  <a:pt x="4" y="101"/>
                </a:cubicBezTo>
                <a:cubicBezTo>
                  <a:pt x="1" y="108"/>
                  <a:pt x="0" y="117"/>
                  <a:pt x="0" y="125"/>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91" name="Freeform 24"/>
          <p:cNvSpPr>
            <a:spLocks/>
          </p:cNvSpPr>
          <p:nvPr/>
        </p:nvSpPr>
        <p:spPr bwMode="auto">
          <a:xfrm>
            <a:off x="7006432" y="4144309"/>
            <a:ext cx="314325" cy="314325"/>
          </a:xfrm>
          <a:custGeom>
            <a:avLst/>
            <a:gdLst>
              <a:gd name="T0" fmla="*/ 28 w 193"/>
              <a:gd name="T1" fmla="*/ 151 h 193"/>
              <a:gd name="T2" fmla="*/ 4 w 193"/>
              <a:gd name="T3" fmla="*/ 175 h 193"/>
              <a:gd name="T4" fmla="*/ 4 w 193"/>
              <a:gd name="T5" fmla="*/ 189 h 193"/>
              <a:gd name="T6" fmla="*/ 18 w 193"/>
              <a:gd name="T7" fmla="*/ 189 h 193"/>
              <a:gd name="T8" fmla="*/ 42 w 193"/>
              <a:gd name="T9" fmla="*/ 165 h 193"/>
              <a:gd name="T10" fmla="*/ 159 w 193"/>
              <a:gd name="T11" fmla="*/ 158 h 193"/>
              <a:gd name="T12" fmla="*/ 169 w 193"/>
              <a:gd name="T13" fmla="*/ 146 h 193"/>
              <a:gd name="T14" fmla="*/ 171 w 193"/>
              <a:gd name="T15" fmla="*/ 143 h 193"/>
              <a:gd name="T16" fmla="*/ 173 w 193"/>
              <a:gd name="T17" fmla="*/ 135 h 193"/>
              <a:gd name="T18" fmla="*/ 167 w 193"/>
              <a:gd name="T19" fmla="*/ 124 h 193"/>
              <a:gd name="T20" fmla="*/ 166 w 193"/>
              <a:gd name="T21" fmla="*/ 123 h 193"/>
              <a:gd name="T22" fmla="*/ 153 w 193"/>
              <a:gd name="T23" fmla="*/ 115 h 193"/>
              <a:gd name="T24" fmla="*/ 182 w 193"/>
              <a:gd name="T25" fmla="*/ 97 h 193"/>
              <a:gd name="T26" fmla="*/ 190 w 193"/>
              <a:gd name="T27" fmla="*/ 88 h 193"/>
              <a:gd name="T28" fmla="*/ 191 w 193"/>
              <a:gd name="T29" fmla="*/ 86 h 193"/>
              <a:gd name="T30" fmla="*/ 193 w 193"/>
              <a:gd name="T31" fmla="*/ 81 h 193"/>
              <a:gd name="T32" fmla="*/ 189 w 193"/>
              <a:gd name="T33" fmla="*/ 72 h 193"/>
              <a:gd name="T34" fmla="*/ 186 w 193"/>
              <a:gd name="T35" fmla="*/ 71 h 193"/>
              <a:gd name="T36" fmla="*/ 167 w 193"/>
              <a:gd name="T37" fmla="*/ 62 h 193"/>
              <a:gd name="T38" fmla="*/ 172 w 193"/>
              <a:gd name="T39" fmla="*/ 57 h 193"/>
              <a:gd name="T40" fmla="*/ 190 w 193"/>
              <a:gd name="T41" fmla="*/ 17 h 193"/>
              <a:gd name="T42" fmla="*/ 190 w 193"/>
              <a:gd name="T43" fmla="*/ 13 h 193"/>
              <a:gd name="T44" fmla="*/ 180 w 193"/>
              <a:gd name="T45" fmla="*/ 3 h 193"/>
              <a:gd name="T46" fmla="*/ 177 w 193"/>
              <a:gd name="T47" fmla="*/ 3 h 193"/>
              <a:gd name="T48" fmla="*/ 136 w 193"/>
              <a:gd name="T49" fmla="*/ 21 h 193"/>
              <a:gd name="T50" fmla="*/ 131 w 193"/>
              <a:gd name="T51" fmla="*/ 26 h 193"/>
              <a:gd name="T52" fmla="*/ 122 w 193"/>
              <a:gd name="T53" fmla="*/ 6 h 193"/>
              <a:gd name="T54" fmla="*/ 121 w 193"/>
              <a:gd name="T55" fmla="*/ 4 h 193"/>
              <a:gd name="T56" fmla="*/ 112 w 193"/>
              <a:gd name="T57" fmla="*/ 0 h 193"/>
              <a:gd name="T58" fmla="*/ 107 w 193"/>
              <a:gd name="T59" fmla="*/ 2 h 193"/>
              <a:gd name="T60" fmla="*/ 105 w 193"/>
              <a:gd name="T61" fmla="*/ 3 h 193"/>
              <a:gd name="T62" fmla="*/ 96 w 193"/>
              <a:gd name="T63" fmla="*/ 11 h 193"/>
              <a:gd name="T64" fmla="*/ 78 w 193"/>
              <a:gd name="T65" fmla="*/ 40 h 193"/>
              <a:gd name="T66" fmla="*/ 70 w 193"/>
              <a:gd name="T67" fmla="*/ 27 h 193"/>
              <a:gd name="T68" fmla="*/ 69 w 193"/>
              <a:gd name="T69" fmla="*/ 26 h 193"/>
              <a:gd name="T70" fmla="*/ 58 w 193"/>
              <a:gd name="T71" fmla="*/ 20 h 193"/>
              <a:gd name="T72" fmla="*/ 50 w 193"/>
              <a:gd name="T73" fmla="*/ 22 h 193"/>
              <a:gd name="T74" fmla="*/ 47 w 193"/>
              <a:gd name="T75" fmla="*/ 24 h 193"/>
              <a:gd name="T76" fmla="*/ 35 w 193"/>
              <a:gd name="T77" fmla="*/ 34 h 193"/>
              <a:gd name="T78" fmla="*/ 28 w 193"/>
              <a:gd name="T79" fmla="*/ 15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3" h="193">
                <a:moveTo>
                  <a:pt x="28" y="151"/>
                </a:moveTo>
                <a:cubicBezTo>
                  <a:pt x="4" y="175"/>
                  <a:pt x="4" y="175"/>
                  <a:pt x="4" y="175"/>
                </a:cubicBezTo>
                <a:cubicBezTo>
                  <a:pt x="0" y="179"/>
                  <a:pt x="0" y="185"/>
                  <a:pt x="4" y="189"/>
                </a:cubicBezTo>
                <a:cubicBezTo>
                  <a:pt x="8" y="193"/>
                  <a:pt x="14" y="193"/>
                  <a:pt x="18" y="189"/>
                </a:cubicBezTo>
                <a:cubicBezTo>
                  <a:pt x="42" y="165"/>
                  <a:pt x="42" y="165"/>
                  <a:pt x="42" y="165"/>
                </a:cubicBezTo>
                <a:cubicBezTo>
                  <a:pt x="76" y="193"/>
                  <a:pt x="127" y="190"/>
                  <a:pt x="159" y="158"/>
                </a:cubicBezTo>
                <a:cubicBezTo>
                  <a:pt x="163" y="154"/>
                  <a:pt x="166" y="150"/>
                  <a:pt x="169" y="146"/>
                </a:cubicBezTo>
                <a:cubicBezTo>
                  <a:pt x="171" y="143"/>
                  <a:pt x="171" y="143"/>
                  <a:pt x="171" y="143"/>
                </a:cubicBezTo>
                <a:cubicBezTo>
                  <a:pt x="172" y="141"/>
                  <a:pt x="173" y="138"/>
                  <a:pt x="173" y="135"/>
                </a:cubicBezTo>
                <a:cubicBezTo>
                  <a:pt x="173" y="131"/>
                  <a:pt x="171" y="127"/>
                  <a:pt x="167" y="124"/>
                </a:cubicBezTo>
                <a:cubicBezTo>
                  <a:pt x="166" y="123"/>
                  <a:pt x="166" y="123"/>
                  <a:pt x="166" y="123"/>
                </a:cubicBezTo>
                <a:cubicBezTo>
                  <a:pt x="161" y="120"/>
                  <a:pt x="157" y="117"/>
                  <a:pt x="153" y="115"/>
                </a:cubicBezTo>
                <a:cubicBezTo>
                  <a:pt x="164" y="112"/>
                  <a:pt x="173" y="106"/>
                  <a:pt x="182" y="97"/>
                </a:cubicBezTo>
                <a:cubicBezTo>
                  <a:pt x="185" y="94"/>
                  <a:pt x="188" y="91"/>
                  <a:pt x="190" y="88"/>
                </a:cubicBezTo>
                <a:cubicBezTo>
                  <a:pt x="191" y="86"/>
                  <a:pt x="191" y="86"/>
                  <a:pt x="191" y="86"/>
                </a:cubicBezTo>
                <a:cubicBezTo>
                  <a:pt x="192" y="85"/>
                  <a:pt x="193" y="83"/>
                  <a:pt x="193" y="81"/>
                </a:cubicBezTo>
                <a:cubicBezTo>
                  <a:pt x="193" y="77"/>
                  <a:pt x="191" y="74"/>
                  <a:pt x="189" y="72"/>
                </a:cubicBezTo>
                <a:cubicBezTo>
                  <a:pt x="186" y="71"/>
                  <a:pt x="186" y="71"/>
                  <a:pt x="186" y="71"/>
                </a:cubicBezTo>
                <a:cubicBezTo>
                  <a:pt x="180" y="67"/>
                  <a:pt x="174" y="64"/>
                  <a:pt x="167" y="62"/>
                </a:cubicBezTo>
                <a:cubicBezTo>
                  <a:pt x="169" y="61"/>
                  <a:pt x="170" y="59"/>
                  <a:pt x="172" y="57"/>
                </a:cubicBezTo>
                <a:cubicBezTo>
                  <a:pt x="184" y="46"/>
                  <a:pt x="189" y="31"/>
                  <a:pt x="190" y="17"/>
                </a:cubicBezTo>
                <a:cubicBezTo>
                  <a:pt x="190" y="16"/>
                  <a:pt x="190" y="14"/>
                  <a:pt x="190" y="13"/>
                </a:cubicBezTo>
                <a:cubicBezTo>
                  <a:pt x="190" y="8"/>
                  <a:pt x="185" y="3"/>
                  <a:pt x="180" y="3"/>
                </a:cubicBezTo>
                <a:cubicBezTo>
                  <a:pt x="177" y="3"/>
                  <a:pt x="177" y="3"/>
                  <a:pt x="177" y="3"/>
                </a:cubicBezTo>
                <a:cubicBezTo>
                  <a:pt x="162" y="4"/>
                  <a:pt x="147" y="9"/>
                  <a:pt x="136" y="21"/>
                </a:cubicBezTo>
                <a:cubicBezTo>
                  <a:pt x="134" y="23"/>
                  <a:pt x="132" y="24"/>
                  <a:pt x="131" y="26"/>
                </a:cubicBezTo>
                <a:cubicBezTo>
                  <a:pt x="129" y="19"/>
                  <a:pt x="126" y="13"/>
                  <a:pt x="122" y="6"/>
                </a:cubicBezTo>
                <a:cubicBezTo>
                  <a:pt x="121" y="4"/>
                  <a:pt x="121" y="4"/>
                  <a:pt x="121" y="4"/>
                </a:cubicBezTo>
                <a:cubicBezTo>
                  <a:pt x="119" y="2"/>
                  <a:pt x="116" y="0"/>
                  <a:pt x="112" y="0"/>
                </a:cubicBezTo>
                <a:cubicBezTo>
                  <a:pt x="110" y="0"/>
                  <a:pt x="109" y="1"/>
                  <a:pt x="107" y="2"/>
                </a:cubicBezTo>
                <a:cubicBezTo>
                  <a:pt x="106" y="2"/>
                  <a:pt x="105" y="3"/>
                  <a:pt x="105" y="3"/>
                </a:cubicBezTo>
                <a:cubicBezTo>
                  <a:pt x="101" y="6"/>
                  <a:pt x="99" y="8"/>
                  <a:pt x="96" y="11"/>
                </a:cubicBezTo>
                <a:cubicBezTo>
                  <a:pt x="87" y="20"/>
                  <a:pt x="81" y="29"/>
                  <a:pt x="78" y="40"/>
                </a:cubicBezTo>
                <a:cubicBezTo>
                  <a:pt x="76" y="36"/>
                  <a:pt x="73" y="32"/>
                  <a:pt x="70" y="27"/>
                </a:cubicBezTo>
                <a:cubicBezTo>
                  <a:pt x="69" y="26"/>
                  <a:pt x="69" y="26"/>
                  <a:pt x="69" y="26"/>
                </a:cubicBezTo>
                <a:cubicBezTo>
                  <a:pt x="66" y="22"/>
                  <a:pt x="62" y="20"/>
                  <a:pt x="58" y="20"/>
                </a:cubicBezTo>
                <a:cubicBezTo>
                  <a:pt x="55" y="20"/>
                  <a:pt x="52" y="21"/>
                  <a:pt x="50" y="22"/>
                </a:cubicBezTo>
                <a:cubicBezTo>
                  <a:pt x="49" y="23"/>
                  <a:pt x="48" y="24"/>
                  <a:pt x="47" y="24"/>
                </a:cubicBezTo>
                <a:cubicBezTo>
                  <a:pt x="43" y="27"/>
                  <a:pt x="39" y="30"/>
                  <a:pt x="35" y="34"/>
                </a:cubicBezTo>
                <a:cubicBezTo>
                  <a:pt x="3" y="66"/>
                  <a:pt x="0" y="117"/>
                  <a:pt x="28" y="151"/>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92" name="Freeform 25"/>
          <p:cNvSpPr>
            <a:spLocks/>
          </p:cNvSpPr>
          <p:nvPr/>
        </p:nvSpPr>
        <p:spPr bwMode="auto">
          <a:xfrm>
            <a:off x="6304757" y="4142721"/>
            <a:ext cx="312738" cy="314325"/>
          </a:xfrm>
          <a:custGeom>
            <a:avLst/>
            <a:gdLst>
              <a:gd name="T0" fmla="*/ 92 w 192"/>
              <a:gd name="T1" fmla="*/ 165 h 193"/>
              <a:gd name="T2" fmla="*/ 92 w 192"/>
              <a:gd name="T3" fmla="*/ 149 h 193"/>
              <a:gd name="T4" fmla="*/ 140 w 192"/>
              <a:gd name="T5" fmla="*/ 149 h 193"/>
              <a:gd name="T6" fmla="*/ 148 w 192"/>
              <a:gd name="T7" fmla="*/ 141 h 193"/>
              <a:gd name="T8" fmla="*/ 146 w 192"/>
              <a:gd name="T9" fmla="*/ 135 h 193"/>
              <a:gd name="T10" fmla="*/ 116 w 192"/>
              <a:gd name="T11" fmla="*/ 105 h 193"/>
              <a:gd name="T12" fmla="*/ 128 w 192"/>
              <a:gd name="T13" fmla="*/ 105 h 193"/>
              <a:gd name="T14" fmla="*/ 136 w 192"/>
              <a:gd name="T15" fmla="*/ 97 h 193"/>
              <a:gd name="T16" fmla="*/ 134 w 192"/>
              <a:gd name="T17" fmla="*/ 91 h 193"/>
              <a:gd name="T18" fmla="*/ 104 w 192"/>
              <a:gd name="T19" fmla="*/ 61 h 193"/>
              <a:gd name="T20" fmla="*/ 116 w 192"/>
              <a:gd name="T21" fmla="*/ 61 h 193"/>
              <a:gd name="T22" fmla="*/ 124 w 192"/>
              <a:gd name="T23" fmla="*/ 53 h 193"/>
              <a:gd name="T24" fmla="*/ 122 w 192"/>
              <a:gd name="T25" fmla="*/ 47 h 193"/>
              <a:gd name="T26" fmla="*/ 80 w 192"/>
              <a:gd name="T27" fmla="*/ 3 h 193"/>
              <a:gd name="T28" fmla="*/ 68 w 192"/>
              <a:gd name="T29" fmla="*/ 3 h 193"/>
              <a:gd name="T30" fmla="*/ 26 w 192"/>
              <a:gd name="T31" fmla="*/ 47 h 193"/>
              <a:gd name="T32" fmla="*/ 24 w 192"/>
              <a:gd name="T33" fmla="*/ 53 h 193"/>
              <a:gd name="T34" fmla="*/ 32 w 192"/>
              <a:gd name="T35" fmla="*/ 61 h 193"/>
              <a:gd name="T36" fmla="*/ 44 w 192"/>
              <a:gd name="T37" fmla="*/ 61 h 193"/>
              <a:gd name="T38" fmla="*/ 14 w 192"/>
              <a:gd name="T39" fmla="*/ 91 h 193"/>
              <a:gd name="T40" fmla="*/ 12 w 192"/>
              <a:gd name="T41" fmla="*/ 97 h 193"/>
              <a:gd name="T42" fmla="*/ 20 w 192"/>
              <a:gd name="T43" fmla="*/ 105 h 193"/>
              <a:gd name="T44" fmla="*/ 32 w 192"/>
              <a:gd name="T45" fmla="*/ 105 h 193"/>
              <a:gd name="T46" fmla="*/ 2 w 192"/>
              <a:gd name="T47" fmla="*/ 135 h 193"/>
              <a:gd name="T48" fmla="*/ 0 w 192"/>
              <a:gd name="T49" fmla="*/ 141 h 193"/>
              <a:gd name="T50" fmla="*/ 8 w 192"/>
              <a:gd name="T51" fmla="*/ 149 h 193"/>
              <a:gd name="T52" fmla="*/ 60 w 192"/>
              <a:gd name="T53" fmla="*/ 149 h 193"/>
              <a:gd name="T54" fmla="*/ 60 w 192"/>
              <a:gd name="T55" fmla="*/ 165 h 193"/>
              <a:gd name="T56" fmla="*/ 52 w 192"/>
              <a:gd name="T57" fmla="*/ 173 h 193"/>
              <a:gd name="T58" fmla="*/ 10 w 192"/>
              <a:gd name="T59" fmla="*/ 173 h 193"/>
              <a:gd name="T60" fmla="*/ 0 w 192"/>
              <a:gd name="T61" fmla="*/ 183 h 193"/>
              <a:gd name="T62" fmla="*/ 10 w 192"/>
              <a:gd name="T63" fmla="*/ 193 h 193"/>
              <a:gd name="T64" fmla="*/ 182 w 192"/>
              <a:gd name="T65" fmla="*/ 193 h 193"/>
              <a:gd name="T66" fmla="*/ 192 w 192"/>
              <a:gd name="T67" fmla="*/ 183 h 193"/>
              <a:gd name="T68" fmla="*/ 182 w 192"/>
              <a:gd name="T69" fmla="*/ 173 h 193"/>
              <a:gd name="T70" fmla="*/ 100 w 192"/>
              <a:gd name="T71" fmla="*/ 173 h 193"/>
              <a:gd name="T72" fmla="*/ 92 w 192"/>
              <a:gd name="T73" fmla="*/ 16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 h="193">
                <a:moveTo>
                  <a:pt x="92" y="165"/>
                </a:moveTo>
                <a:cubicBezTo>
                  <a:pt x="92" y="149"/>
                  <a:pt x="92" y="149"/>
                  <a:pt x="92" y="149"/>
                </a:cubicBezTo>
                <a:cubicBezTo>
                  <a:pt x="140" y="149"/>
                  <a:pt x="140" y="149"/>
                  <a:pt x="140" y="149"/>
                </a:cubicBezTo>
                <a:cubicBezTo>
                  <a:pt x="144" y="149"/>
                  <a:pt x="148" y="145"/>
                  <a:pt x="148" y="141"/>
                </a:cubicBezTo>
                <a:cubicBezTo>
                  <a:pt x="148" y="139"/>
                  <a:pt x="147" y="137"/>
                  <a:pt x="146" y="135"/>
                </a:cubicBezTo>
                <a:cubicBezTo>
                  <a:pt x="116" y="105"/>
                  <a:pt x="116" y="105"/>
                  <a:pt x="116" y="105"/>
                </a:cubicBezTo>
                <a:cubicBezTo>
                  <a:pt x="128" y="105"/>
                  <a:pt x="128" y="105"/>
                  <a:pt x="128" y="105"/>
                </a:cubicBezTo>
                <a:cubicBezTo>
                  <a:pt x="132" y="105"/>
                  <a:pt x="136" y="101"/>
                  <a:pt x="136" y="97"/>
                </a:cubicBezTo>
                <a:cubicBezTo>
                  <a:pt x="136" y="95"/>
                  <a:pt x="135" y="93"/>
                  <a:pt x="134" y="91"/>
                </a:cubicBezTo>
                <a:cubicBezTo>
                  <a:pt x="104" y="61"/>
                  <a:pt x="104" y="61"/>
                  <a:pt x="104" y="61"/>
                </a:cubicBezTo>
                <a:cubicBezTo>
                  <a:pt x="116" y="61"/>
                  <a:pt x="116" y="61"/>
                  <a:pt x="116" y="61"/>
                </a:cubicBezTo>
                <a:cubicBezTo>
                  <a:pt x="120" y="61"/>
                  <a:pt x="124" y="57"/>
                  <a:pt x="124" y="53"/>
                </a:cubicBezTo>
                <a:cubicBezTo>
                  <a:pt x="124" y="51"/>
                  <a:pt x="123" y="49"/>
                  <a:pt x="122" y="47"/>
                </a:cubicBezTo>
                <a:cubicBezTo>
                  <a:pt x="80" y="3"/>
                  <a:pt x="80" y="3"/>
                  <a:pt x="80" y="3"/>
                </a:cubicBezTo>
                <a:cubicBezTo>
                  <a:pt x="77" y="0"/>
                  <a:pt x="71" y="0"/>
                  <a:pt x="68" y="3"/>
                </a:cubicBezTo>
                <a:cubicBezTo>
                  <a:pt x="26" y="47"/>
                  <a:pt x="26" y="47"/>
                  <a:pt x="26" y="47"/>
                </a:cubicBezTo>
                <a:cubicBezTo>
                  <a:pt x="25" y="48"/>
                  <a:pt x="24" y="51"/>
                  <a:pt x="24" y="53"/>
                </a:cubicBezTo>
                <a:cubicBezTo>
                  <a:pt x="24" y="57"/>
                  <a:pt x="28" y="61"/>
                  <a:pt x="32" y="61"/>
                </a:cubicBezTo>
                <a:cubicBezTo>
                  <a:pt x="44" y="61"/>
                  <a:pt x="44" y="61"/>
                  <a:pt x="44" y="61"/>
                </a:cubicBezTo>
                <a:cubicBezTo>
                  <a:pt x="14" y="91"/>
                  <a:pt x="14" y="91"/>
                  <a:pt x="14" y="91"/>
                </a:cubicBezTo>
                <a:cubicBezTo>
                  <a:pt x="13" y="93"/>
                  <a:pt x="12" y="95"/>
                  <a:pt x="12" y="97"/>
                </a:cubicBezTo>
                <a:cubicBezTo>
                  <a:pt x="12" y="101"/>
                  <a:pt x="16" y="105"/>
                  <a:pt x="20" y="105"/>
                </a:cubicBezTo>
                <a:cubicBezTo>
                  <a:pt x="32" y="105"/>
                  <a:pt x="32" y="105"/>
                  <a:pt x="32" y="105"/>
                </a:cubicBezTo>
                <a:cubicBezTo>
                  <a:pt x="2" y="135"/>
                  <a:pt x="2" y="135"/>
                  <a:pt x="2" y="135"/>
                </a:cubicBezTo>
                <a:cubicBezTo>
                  <a:pt x="1" y="137"/>
                  <a:pt x="0" y="139"/>
                  <a:pt x="0" y="141"/>
                </a:cubicBezTo>
                <a:cubicBezTo>
                  <a:pt x="0" y="145"/>
                  <a:pt x="4" y="149"/>
                  <a:pt x="8" y="149"/>
                </a:cubicBezTo>
                <a:cubicBezTo>
                  <a:pt x="60" y="149"/>
                  <a:pt x="60" y="149"/>
                  <a:pt x="60" y="149"/>
                </a:cubicBezTo>
                <a:cubicBezTo>
                  <a:pt x="60" y="165"/>
                  <a:pt x="60" y="165"/>
                  <a:pt x="60" y="165"/>
                </a:cubicBezTo>
                <a:cubicBezTo>
                  <a:pt x="60" y="169"/>
                  <a:pt x="56" y="173"/>
                  <a:pt x="52" y="173"/>
                </a:cubicBezTo>
                <a:cubicBezTo>
                  <a:pt x="10" y="173"/>
                  <a:pt x="10" y="173"/>
                  <a:pt x="10" y="173"/>
                </a:cubicBezTo>
                <a:cubicBezTo>
                  <a:pt x="4" y="173"/>
                  <a:pt x="0" y="177"/>
                  <a:pt x="0" y="183"/>
                </a:cubicBezTo>
                <a:cubicBezTo>
                  <a:pt x="0" y="189"/>
                  <a:pt x="4" y="193"/>
                  <a:pt x="10" y="193"/>
                </a:cubicBezTo>
                <a:cubicBezTo>
                  <a:pt x="182" y="193"/>
                  <a:pt x="182" y="193"/>
                  <a:pt x="182" y="193"/>
                </a:cubicBezTo>
                <a:cubicBezTo>
                  <a:pt x="188" y="193"/>
                  <a:pt x="192" y="189"/>
                  <a:pt x="192" y="183"/>
                </a:cubicBezTo>
                <a:cubicBezTo>
                  <a:pt x="192" y="177"/>
                  <a:pt x="188" y="173"/>
                  <a:pt x="182" y="173"/>
                </a:cubicBezTo>
                <a:cubicBezTo>
                  <a:pt x="100" y="173"/>
                  <a:pt x="100" y="173"/>
                  <a:pt x="100" y="173"/>
                </a:cubicBezTo>
                <a:cubicBezTo>
                  <a:pt x="96" y="173"/>
                  <a:pt x="92" y="169"/>
                  <a:pt x="92" y="165"/>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93" name="Freeform 26"/>
          <p:cNvSpPr>
            <a:spLocks noEditPoints="1"/>
          </p:cNvSpPr>
          <p:nvPr/>
        </p:nvSpPr>
        <p:spPr bwMode="auto">
          <a:xfrm>
            <a:off x="10522744" y="3441046"/>
            <a:ext cx="312738" cy="312737"/>
          </a:xfrm>
          <a:custGeom>
            <a:avLst/>
            <a:gdLst>
              <a:gd name="T0" fmla="*/ 192 w 192"/>
              <a:gd name="T1" fmla="*/ 72 h 192"/>
              <a:gd name="T2" fmla="*/ 184 w 192"/>
              <a:gd name="T3" fmla="*/ 64 h 192"/>
              <a:gd name="T4" fmla="*/ 178 w 192"/>
              <a:gd name="T5" fmla="*/ 66 h 192"/>
              <a:gd name="T6" fmla="*/ 144 w 192"/>
              <a:gd name="T7" fmla="*/ 96 h 192"/>
              <a:gd name="T8" fmla="*/ 144 w 192"/>
              <a:gd name="T9" fmla="*/ 72 h 192"/>
              <a:gd name="T10" fmla="*/ 136 w 192"/>
              <a:gd name="T11" fmla="*/ 64 h 192"/>
              <a:gd name="T12" fmla="*/ 130 w 192"/>
              <a:gd name="T13" fmla="*/ 66 h 192"/>
              <a:gd name="T14" fmla="*/ 96 w 192"/>
              <a:gd name="T15" fmla="*/ 96 h 192"/>
              <a:gd name="T16" fmla="*/ 96 w 192"/>
              <a:gd name="T17" fmla="*/ 72 h 192"/>
              <a:gd name="T18" fmla="*/ 88 w 192"/>
              <a:gd name="T19" fmla="*/ 64 h 192"/>
              <a:gd name="T20" fmla="*/ 82 w 192"/>
              <a:gd name="T21" fmla="*/ 66 h 192"/>
              <a:gd name="T22" fmla="*/ 48 w 192"/>
              <a:gd name="T23" fmla="*/ 96 h 192"/>
              <a:gd name="T24" fmla="*/ 40 w 192"/>
              <a:gd name="T25" fmla="*/ 9 h 192"/>
              <a:gd name="T26" fmla="*/ 31 w 192"/>
              <a:gd name="T27" fmla="*/ 0 h 192"/>
              <a:gd name="T28" fmla="*/ 17 w 192"/>
              <a:gd name="T29" fmla="*/ 0 h 192"/>
              <a:gd name="T30" fmla="*/ 8 w 192"/>
              <a:gd name="T31" fmla="*/ 9 h 192"/>
              <a:gd name="T32" fmla="*/ 0 w 192"/>
              <a:gd name="T33" fmla="*/ 176 h 192"/>
              <a:gd name="T34" fmla="*/ 16 w 192"/>
              <a:gd name="T35" fmla="*/ 192 h 192"/>
              <a:gd name="T36" fmla="*/ 176 w 192"/>
              <a:gd name="T37" fmla="*/ 192 h 192"/>
              <a:gd name="T38" fmla="*/ 192 w 192"/>
              <a:gd name="T39" fmla="*/ 176 h 192"/>
              <a:gd name="T40" fmla="*/ 192 w 192"/>
              <a:gd name="T41" fmla="*/ 72 h 192"/>
              <a:gd name="T42" fmla="*/ 76 w 192"/>
              <a:gd name="T43" fmla="*/ 123 h 192"/>
              <a:gd name="T44" fmla="*/ 76 w 192"/>
              <a:gd name="T45" fmla="*/ 133 h 192"/>
              <a:gd name="T46" fmla="*/ 69 w 192"/>
              <a:gd name="T47" fmla="*/ 140 h 192"/>
              <a:gd name="T48" fmla="*/ 59 w 192"/>
              <a:gd name="T49" fmla="*/ 140 h 192"/>
              <a:gd name="T50" fmla="*/ 52 w 192"/>
              <a:gd name="T51" fmla="*/ 133 h 192"/>
              <a:gd name="T52" fmla="*/ 52 w 192"/>
              <a:gd name="T53" fmla="*/ 123 h 192"/>
              <a:gd name="T54" fmla="*/ 59 w 192"/>
              <a:gd name="T55" fmla="*/ 116 h 192"/>
              <a:gd name="T56" fmla="*/ 69 w 192"/>
              <a:gd name="T57" fmla="*/ 116 h 192"/>
              <a:gd name="T58" fmla="*/ 76 w 192"/>
              <a:gd name="T59" fmla="*/ 123 h 192"/>
              <a:gd name="T60" fmla="*/ 124 w 192"/>
              <a:gd name="T61" fmla="*/ 123 h 192"/>
              <a:gd name="T62" fmla="*/ 124 w 192"/>
              <a:gd name="T63" fmla="*/ 133 h 192"/>
              <a:gd name="T64" fmla="*/ 117 w 192"/>
              <a:gd name="T65" fmla="*/ 140 h 192"/>
              <a:gd name="T66" fmla="*/ 107 w 192"/>
              <a:gd name="T67" fmla="*/ 140 h 192"/>
              <a:gd name="T68" fmla="*/ 100 w 192"/>
              <a:gd name="T69" fmla="*/ 133 h 192"/>
              <a:gd name="T70" fmla="*/ 100 w 192"/>
              <a:gd name="T71" fmla="*/ 123 h 192"/>
              <a:gd name="T72" fmla="*/ 107 w 192"/>
              <a:gd name="T73" fmla="*/ 116 h 192"/>
              <a:gd name="T74" fmla="*/ 117 w 192"/>
              <a:gd name="T75" fmla="*/ 116 h 192"/>
              <a:gd name="T76" fmla="*/ 124 w 192"/>
              <a:gd name="T77" fmla="*/ 123 h 192"/>
              <a:gd name="T78" fmla="*/ 172 w 192"/>
              <a:gd name="T79" fmla="*/ 123 h 192"/>
              <a:gd name="T80" fmla="*/ 172 w 192"/>
              <a:gd name="T81" fmla="*/ 133 h 192"/>
              <a:gd name="T82" fmla="*/ 165 w 192"/>
              <a:gd name="T83" fmla="*/ 140 h 192"/>
              <a:gd name="T84" fmla="*/ 155 w 192"/>
              <a:gd name="T85" fmla="*/ 140 h 192"/>
              <a:gd name="T86" fmla="*/ 148 w 192"/>
              <a:gd name="T87" fmla="*/ 133 h 192"/>
              <a:gd name="T88" fmla="*/ 148 w 192"/>
              <a:gd name="T89" fmla="*/ 123 h 192"/>
              <a:gd name="T90" fmla="*/ 155 w 192"/>
              <a:gd name="T91" fmla="*/ 116 h 192"/>
              <a:gd name="T92" fmla="*/ 165 w 192"/>
              <a:gd name="T93" fmla="*/ 116 h 192"/>
              <a:gd name="T94" fmla="*/ 172 w 192"/>
              <a:gd name="T95" fmla="*/ 12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2" h="192">
                <a:moveTo>
                  <a:pt x="192" y="72"/>
                </a:moveTo>
                <a:cubicBezTo>
                  <a:pt x="192" y="68"/>
                  <a:pt x="188" y="64"/>
                  <a:pt x="184" y="64"/>
                </a:cubicBezTo>
                <a:cubicBezTo>
                  <a:pt x="182" y="64"/>
                  <a:pt x="180" y="65"/>
                  <a:pt x="178" y="66"/>
                </a:cubicBezTo>
                <a:cubicBezTo>
                  <a:pt x="144" y="96"/>
                  <a:pt x="144" y="96"/>
                  <a:pt x="144" y="96"/>
                </a:cubicBezTo>
                <a:cubicBezTo>
                  <a:pt x="144" y="72"/>
                  <a:pt x="144" y="72"/>
                  <a:pt x="144" y="72"/>
                </a:cubicBezTo>
                <a:cubicBezTo>
                  <a:pt x="144" y="68"/>
                  <a:pt x="140" y="64"/>
                  <a:pt x="136" y="64"/>
                </a:cubicBezTo>
                <a:cubicBezTo>
                  <a:pt x="134" y="64"/>
                  <a:pt x="132" y="65"/>
                  <a:pt x="130" y="66"/>
                </a:cubicBezTo>
                <a:cubicBezTo>
                  <a:pt x="96" y="96"/>
                  <a:pt x="96" y="96"/>
                  <a:pt x="96" y="96"/>
                </a:cubicBezTo>
                <a:cubicBezTo>
                  <a:pt x="96" y="72"/>
                  <a:pt x="96" y="72"/>
                  <a:pt x="96" y="72"/>
                </a:cubicBezTo>
                <a:cubicBezTo>
                  <a:pt x="96" y="68"/>
                  <a:pt x="92" y="64"/>
                  <a:pt x="88" y="64"/>
                </a:cubicBezTo>
                <a:cubicBezTo>
                  <a:pt x="86" y="64"/>
                  <a:pt x="84" y="65"/>
                  <a:pt x="82" y="66"/>
                </a:cubicBezTo>
                <a:cubicBezTo>
                  <a:pt x="48" y="96"/>
                  <a:pt x="48" y="96"/>
                  <a:pt x="48" y="96"/>
                </a:cubicBezTo>
                <a:cubicBezTo>
                  <a:pt x="40" y="9"/>
                  <a:pt x="40" y="9"/>
                  <a:pt x="40" y="9"/>
                </a:cubicBezTo>
                <a:cubicBezTo>
                  <a:pt x="40" y="4"/>
                  <a:pt x="36" y="0"/>
                  <a:pt x="31" y="0"/>
                </a:cubicBezTo>
                <a:cubicBezTo>
                  <a:pt x="17" y="0"/>
                  <a:pt x="17" y="0"/>
                  <a:pt x="17" y="0"/>
                </a:cubicBezTo>
                <a:cubicBezTo>
                  <a:pt x="12" y="0"/>
                  <a:pt x="8" y="4"/>
                  <a:pt x="8" y="9"/>
                </a:cubicBezTo>
                <a:cubicBezTo>
                  <a:pt x="0" y="176"/>
                  <a:pt x="0" y="176"/>
                  <a:pt x="0" y="176"/>
                </a:cubicBezTo>
                <a:cubicBezTo>
                  <a:pt x="0" y="185"/>
                  <a:pt x="7" y="192"/>
                  <a:pt x="16" y="192"/>
                </a:cubicBezTo>
                <a:cubicBezTo>
                  <a:pt x="176" y="192"/>
                  <a:pt x="176" y="192"/>
                  <a:pt x="176" y="192"/>
                </a:cubicBezTo>
                <a:cubicBezTo>
                  <a:pt x="185" y="192"/>
                  <a:pt x="192" y="185"/>
                  <a:pt x="192" y="176"/>
                </a:cubicBezTo>
                <a:lnTo>
                  <a:pt x="192" y="72"/>
                </a:lnTo>
                <a:close/>
                <a:moveTo>
                  <a:pt x="76" y="123"/>
                </a:moveTo>
                <a:cubicBezTo>
                  <a:pt x="76" y="133"/>
                  <a:pt x="76" y="133"/>
                  <a:pt x="76" y="133"/>
                </a:cubicBezTo>
                <a:cubicBezTo>
                  <a:pt x="76" y="137"/>
                  <a:pt x="73" y="140"/>
                  <a:pt x="69" y="140"/>
                </a:cubicBezTo>
                <a:cubicBezTo>
                  <a:pt x="59" y="140"/>
                  <a:pt x="59" y="140"/>
                  <a:pt x="59" y="140"/>
                </a:cubicBezTo>
                <a:cubicBezTo>
                  <a:pt x="55" y="140"/>
                  <a:pt x="52" y="137"/>
                  <a:pt x="52" y="133"/>
                </a:cubicBezTo>
                <a:cubicBezTo>
                  <a:pt x="52" y="123"/>
                  <a:pt x="52" y="123"/>
                  <a:pt x="52" y="123"/>
                </a:cubicBezTo>
                <a:cubicBezTo>
                  <a:pt x="52" y="119"/>
                  <a:pt x="55" y="116"/>
                  <a:pt x="59" y="116"/>
                </a:cubicBezTo>
                <a:cubicBezTo>
                  <a:pt x="69" y="116"/>
                  <a:pt x="69" y="116"/>
                  <a:pt x="69" y="116"/>
                </a:cubicBezTo>
                <a:cubicBezTo>
                  <a:pt x="73" y="116"/>
                  <a:pt x="76" y="119"/>
                  <a:pt x="76" y="123"/>
                </a:cubicBezTo>
                <a:close/>
                <a:moveTo>
                  <a:pt x="124" y="123"/>
                </a:moveTo>
                <a:cubicBezTo>
                  <a:pt x="124" y="133"/>
                  <a:pt x="124" y="133"/>
                  <a:pt x="124" y="133"/>
                </a:cubicBezTo>
                <a:cubicBezTo>
                  <a:pt x="124" y="137"/>
                  <a:pt x="121" y="140"/>
                  <a:pt x="117" y="140"/>
                </a:cubicBezTo>
                <a:cubicBezTo>
                  <a:pt x="107" y="140"/>
                  <a:pt x="107" y="140"/>
                  <a:pt x="107" y="140"/>
                </a:cubicBezTo>
                <a:cubicBezTo>
                  <a:pt x="103" y="140"/>
                  <a:pt x="100" y="137"/>
                  <a:pt x="100" y="133"/>
                </a:cubicBezTo>
                <a:cubicBezTo>
                  <a:pt x="100" y="123"/>
                  <a:pt x="100" y="123"/>
                  <a:pt x="100" y="123"/>
                </a:cubicBezTo>
                <a:cubicBezTo>
                  <a:pt x="100" y="119"/>
                  <a:pt x="103" y="116"/>
                  <a:pt x="107" y="116"/>
                </a:cubicBezTo>
                <a:cubicBezTo>
                  <a:pt x="117" y="116"/>
                  <a:pt x="117" y="116"/>
                  <a:pt x="117" y="116"/>
                </a:cubicBezTo>
                <a:cubicBezTo>
                  <a:pt x="121" y="116"/>
                  <a:pt x="124" y="119"/>
                  <a:pt x="124" y="123"/>
                </a:cubicBezTo>
                <a:close/>
                <a:moveTo>
                  <a:pt x="172" y="123"/>
                </a:moveTo>
                <a:cubicBezTo>
                  <a:pt x="172" y="133"/>
                  <a:pt x="172" y="133"/>
                  <a:pt x="172" y="133"/>
                </a:cubicBezTo>
                <a:cubicBezTo>
                  <a:pt x="172" y="137"/>
                  <a:pt x="169" y="140"/>
                  <a:pt x="165" y="140"/>
                </a:cubicBezTo>
                <a:cubicBezTo>
                  <a:pt x="155" y="140"/>
                  <a:pt x="155" y="140"/>
                  <a:pt x="155" y="140"/>
                </a:cubicBezTo>
                <a:cubicBezTo>
                  <a:pt x="151" y="140"/>
                  <a:pt x="148" y="137"/>
                  <a:pt x="148" y="133"/>
                </a:cubicBezTo>
                <a:cubicBezTo>
                  <a:pt x="148" y="123"/>
                  <a:pt x="148" y="123"/>
                  <a:pt x="148" y="123"/>
                </a:cubicBezTo>
                <a:cubicBezTo>
                  <a:pt x="148" y="119"/>
                  <a:pt x="151" y="116"/>
                  <a:pt x="155" y="116"/>
                </a:cubicBezTo>
                <a:cubicBezTo>
                  <a:pt x="165" y="116"/>
                  <a:pt x="165" y="116"/>
                  <a:pt x="165" y="116"/>
                </a:cubicBezTo>
                <a:cubicBezTo>
                  <a:pt x="169" y="116"/>
                  <a:pt x="172" y="119"/>
                  <a:pt x="172" y="123"/>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94" name="Freeform 27"/>
          <p:cNvSpPr>
            <a:spLocks noEditPoints="1"/>
          </p:cNvSpPr>
          <p:nvPr/>
        </p:nvSpPr>
        <p:spPr bwMode="auto">
          <a:xfrm>
            <a:off x="9819482" y="3439459"/>
            <a:ext cx="312738" cy="314325"/>
          </a:xfrm>
          <a:custGeom>
            <a:avLst/>
            <a:gdLst>
              <a:gd name="T0" fmla="*/ 128 w 192"/>
              <a:gd name="T1" fmla="*/ 173 h 193"/>
              <a:gd name="T2" fmla="*/ 128 w 192"/>
              <a:gd name="T3" fmla="*/ 85 h 193"/>
              <a:gd name="T4" fmla="*/ 134 w 192"/>
              <a:gd name="T5" fmla="*/ 85 h 193"/>
              <a:gd name="T6" fmla="*/ 140 w 192"/>
              <a:gd name="T7" fmla="*/ 91 h 193"/>
              <a:gd name="T8" fmla="*/ 140 w 192"/>
              <a:gd name="T9" fmla="*/ 147 h 193"/>
              <a:gd name="T10" fmla="*/ 166 w 192"/>
              <a:gd name="T11" fmla="*/ 173 h 193"/>
              <a:gd name="T12" fmla="*/ 192 w 192"/>
              <a:gd name="T13" fmla="*/ 147 h 193"/>
              <a:gd name="T14" fmla="*/ 192 w 192"/>
              <a:gd name="T15" fmla="*/ 39 h 193"/>
              <a:gd name="T16" fmla="*/ 186 w 192"/>
              <a:gd name="T17" fmla="*/ 25 h 193"/>
              <a:gd name="T18" fmla="*/ 165 w 192"/>
              <a:gd name="T19" fmla="*/ 4 h 193"/>
              <a:gd name="T20" fmla="*/ 151 w 192"/>
              <a:gd name="T21" fmla="*/ 4 h 193"/>
              <a:gd name="T22" fmla="*/ 151 w 192"/>
              <a:gd name="T23" fmla="*/ 18 h 193"/>
              <a:gd name="T24" fmla="*/ 165 w 192"/>
              <a:gd name="T25" fmla="*/ 32 h 193"/>
              <a:gd name="T26" fmla="*/ 154 w 192"/>
              <a:gd name="T27" fmla="*/ 42 h 193"/>
              <a:gd name="T28" fmla="*/ 154 w 192"/>
              <a:gd name="T29" fmla="*/ 54 h 193"/>
              <a:gd name="T30" fmla="*/ 161 w 192"/>
              <a:gd name="T31" fmla="*/ 57 h 193"/>
              <a:gd name="T32" fmla="*/ 172 w 192"/>
              <a:gd name="T33" fmla="*/ 57 h 193"/>
              <a:gd name="T34" fmla="*/ 172 w 192"/>
              <a:gd name="T35" fmla="*/ 147 h 193"/>
              <a:gd name="T36" fmla="*/ 166 w 192"/>
              <a:gd name="T37" fmla="*/ 153 h 193"/>
              <a:gd name="T38" fmla="*/ 160 w 192"/>
              <a:gd name="T39" fmla="*/ 147 h 193"/>
              <a:gd name="T40" fmla="*/ 160 w 192"/>
              <a:gd name="T41" fmla="*/ 91 h 193"/>
              <a:gd name="T42" fmla="*/ 134 w 192"/>
              <a:gd name="T43" fmla="*/ 65 h 193"/>
              <a:gd name="T44" fmla="*/ 128 w 192"/>
              <a:gd name="T45" fmla="*/ 65 h 193"/>
              <a:gd name="T46" fmla="*/ 128 w 192"/>
              <a:gd name="T47" fmla="*/ 17 h 193"/>
              <a:gd name="T48" fmla="*/ 112 w 192"/>
              <a:gd name="T49" fmla="*/ 1 h 193"/>
              <a:gd name="T50" fmla="*/ 28 w 192"/>
              <a:gd name="T51" fmla="*/ 1 h 193"/>
              <a:gd name="T52" fmla="*/ 12 w 192"/>
              <a:gd name="T53" fmla="*/ 17 h 193"/>
              <a:gd name="T54" fmla="*/ 12 w 192"/>
              <a:gd name="T55" fmla="*/ 173 h 193"/>
              <a:gd name="T56" fmla="*/ 10 w 192"/>
              <a:gd name="T57" fmla="*/ 173 h 193"/>
              <a:gd name="T58" fmla="*/ 0 w 192"/>
              <a:gd name="T59" fmla="*/ 183 h 193"/>
              <a:gd name="T60" fmla="*/ 10 w 192"/>
              <a:gd name="T61" fmla="*/ 193 h 193"/>
              <a:gd name="T62" fmla="*/ 130 w 192"/>
              <a:gd name="T63" fmla="*/ 193 h 193"/>
              <a:gd name="T64" fmla="*/ 140 w 192"/>
              <a:gd name="T65" fmla="*/ 183 h 193"/>
              <a:gd name="T66" fmla="*/ 130 w 192"/>
              <a:gd name="T67" fmla="*/ 173 h 193"/>
              <a:gd name="T68" fmla="*/ 128 w 192"/>
              <a:gd name="T69" fmla="*/ 173 h 193"/>
              <a:gd name="T70" fmla="*/ 41 w 192"/>
              <a:gd name="T71" fmla="*/ 21 h 193"/>
              <a:gd name="T72" fmla="*/ 99 w 192"/>
              <a:gd name="T73" fmla="*/ 21 h 193"/>
              <a:gd name="T74" fmla="*/ 108 w 192"/>
              <a:gd name="T75" fmla="*/ 30 h 193"/>
              <a:gd name="T76" fmla="*/ 108 w 192"/>
              <a:gd name="T77" fmla="*/ 72 h 193"/>
              <a:gd name="T78" fmla="*/ 99 w 192"/>
              <a:gd name="T79" fmla="*/ 81 h 193"/>
              <a:gd name="T80" fmla="*/ 41 w 192"/>
              <a:gd name="T81" fmla="*/ 81 h 193"/>
              <a:gd name="T82" fmla="*/ 32 w 192"/>
              <a:gd name="T83" fmla="*/ 72 h 193"/>
              <a:gd name="T84" fmla="*/ 32 w 192"/>
              <a:gd name="T85" fmla="*/ 30 h 193"/>
              <a:gd name="T86" fmla="*/ 41 w 192"/>
              <a:gd name="T87" fmla="*/ 2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2" h="193">
                <a:moveTo>
                  <a:pt x="128" y="173"/>
                </a:moveTo>
                <a:cubicBezTo>
                  <a:pt x="128" y="85"/>
                  <a:pt x="128" y="85"/>
                  <a:pt x="128" y="85"/>
                </a:cubicBezTo>
                <a:cubicBezTo>
                  <a:pt x="134" y="85"/>
                  <a:pt x="134" y="85"/>
                  <a:pt x="134" y="85"/>
                </a:cubicBezTo>
                <a:cubicBezTo>
                  <a:pt x="137" y="85"/>
                  <a:pt x="140" y="88"/>
                  <a:pt x="140" y="91"/>
                </a:cubicBezTo>
                <a:cubicBezTo>
                  <a:pt x="140" y="147"/>
                  <a:pt x="140" y="147"/>
                  <a:pt x="140" y="147"/>
                </a:cubicBezTo>
                <a:cubicBezTo>
                  <a:pt x="140" y="161"/>
                  <a:pt x="152" y="173"/>
                  <a:pt x="166" y="173"/>
                </a:cubicBezTo>
                <a:cubicBezTo>
                  <a:pt x="180" y="173"/>
                  <a:pt x="192" y="161"/>
                  <a:pt x="192" y="147"/>
                </a:cubicBezTo>
                <a:cubicBezTo>
                  <a:pt x="192" y="39"/>
                  <a:pt x="192" y="39"/>
                  <a:pt x="192" y="39"/>
                </a:cubicBezTo>
                <a:cubicBezTo>
                  <a:pt x="192" y="34"/>
                  <a:pt x="190" y="29"/>
                  <a:pt x="186" y="25"/>
                </a:cubicBezTo>
                <a:cubicBezTo>
                  <a:pt x="165" y="4"/>
                  <a:pt x="165" y="4"/>
                  <a:pt x="165" y="4"/>
                </a:cubicBezTo>
                <a:cubicBezTo>
                  <a:pt x="161" y="0"/>
                  <a:pt x="155" y="0"/>
                  <a:pt x="151" y="4"/>
                </a:cubicBezTo>
                <a:cubicBezTo>
                  <a:pt x="147" y="8"/>
                  <a:pt x="147" y="14"/>
                  <a:pt x="151" y="18"/>
                </a:cubicBezTo>
                <a:cubicBezTo>
                  <a:pt x="165" y="32"/>
                  <a:pt x="165" y="32"/>
                  <a:pt x="165" y="32"/>
                </a:cubicBezTo>
                <a:cubicBezTo>
                  <a:pt x="154" y="42"/>
                  <a:pt x="154" y="42"/>
                  <a:pt x="154" y="42"/>
                </a:cubicBezTo>
                <a:cubicBezTo>
                  <a:pt x="151" y="46"/>
                  <a:pt x="151" y="51"/>
                  <a:pt x="154" y="54"/>
                </a:cubicBezTo>
                <a:cubicBezTo>
                  <a:pt x="156" y="56"/>
                  <a:pt x="158" y="57"/>
                  <a:pt x="161" y="57"/>
                </a:cubicBezTo>
                <a:cubicBezTo>
                  <a:pt x="172" y="57"/>
                  <a:pt x="172" y="57"/>
                  <a:pt x="172" y="57"/>
                </a:cubicBezTo>
                <a:cubicBezTo>
                  <a:pt x="172" y="147"/>
                  <a:pt x="172" y="147"/>
                  <a:pt x="172" y="147"/>
                </a:cubicBezTo>
                <a:cubicBezTo>
                  <a:pt x="172" y="150"/>
                  <a:pt x="169" y="153"/>
                  <a:pt x="166" y="153"/>
                </a:cubicBezTo>
                <a:cubicBezTo>
                  <a:pt x="163" y="153"/>
                  <a:pt x="160" y="150"/>
                  <a:pt x="160" y="147"/>
                </a:cubicBezTo>
                <a:cubicBezTo>
                  <a:pt x="160" y="91"/>
                  <a:pt x="160" y="91"/>
                  <a:pt x="160" y="91"/>
                </a:cubicBezTo>
                <a:cubicBezTo>
                  <a:pt x="160" y="77"/>
                  <a:pt x="148" y="65"/>
                  <a:pt x="134" y="65"/>
                </a:cubicBezTo>
                <a:cubicBezTo>
                  <a:pt x="128" y="65"/>
                  <a:pt x="128" y="65"/>
                  <a:pt x="128" y="65"/>
                </a:cubicBezTo>
                <a:cubicBezTo>
                  <a:pt x="128" y="17"/>
                  <a:pt x="128" y="17"/>
                  <a:pt x="128" y="17"/>
                </a:cubicBezTo>
                <a:cubicBezTo>
                  <a:pt x="128" y="8"/>
                  <a:pt x="121" y="1"/>
                  <a:pt x="112" y="1"/>
                </a:cubicBezTo>
                <a:cubicBezTo>
                  <a:pt x="28" y="1"/>
                  <a:pt x="28" y="1"/>
                  <a:pt x="28" y="1"/>
                </a:cubicBezTo>
                <a:cubicBezTo>
                  <a:pt x="19" y="1"/>
                  <a:pt x="12" y="8"/>
                  <a:pt x="12" y="17"/>
                </a:cubicBezTo>
                <a:cubicBezTo>
                  <a:pt x="12" y="173"/>
                  <a:pt x="12" y="173"/>
                  <a:pt x="12" y="173"/>
                </a:cubicBezTo>
                <a:cubicBezTo>
                  <a:pt x="10" y="173"/>
                  <a:pt x="10" y="173"/>
                  <a:pt x="10" y="173"/>
                </a:cubicBezTo>
                <a:cubicBezTo>
                  <a:pt x="4" y="173"/>
                  <a:pt x="0" y="177"/>
                  <a:pt x="0" y="183"/>
                </a:cubicBezTo>
                <a:cubicBezTo>
                  <a:pt x="0" y="189"/>
                  <a:pt x="4" y="193"/>
                  <a:pt x="10" y="193"/>
                </a:cubicBezTo>
                <a:cubicBezTo>
                  <a:pt x="130" y="193"/>
                  <a:pt x="130" y="193"/>
                  <a:pt x="130" y="193"/>
                </a:cubicBezTo>
                <a:cubicBezTo>
                  <a:pt x="136" y="193"/>
                  <a:pt x="140" y="189"/>
                  <a:pt x="140" y="183"/>
                </a:cubicBezTo>
                <a:cubicBezTo>
                  <a:pt x="140" y="177"/>
                  <a:pt x="136" y="173"/>
                  <a:pt x="130" y="173"/>
                </a:cubicBezTo>
                <a:lnTo>
                  <a:pt x="128" y="173"/>
                </a:lnTo>
                <a:close/>
                <a:moveTo>
                  <a:pt x="41" y="21"/>
                </a:moveTo>
                <a:cubicBezTo>
                  <a:pt x="99" y="21"/>
                  <a:pt x="99" y="21"/>
                  <a:pt x="99" y="21"/>
                </a:cubicBezTo>
                <a:cubicBezTo>
                  <a:pt x="104" y="21"/>
                  <a:pt x="108" y="25"/>
                  <a:pt x="108" y="30"/>
                </a:cubicBezTo>
                <a:cubicBezTo>
                  <a:pt x="108" y="72"/>
                  <a:pt x="108" y="72"/>
                  <a:pt x="108" y="72"/>
                </a:cubicBezTo>
                <a:cubicBezTo>
                  <a:pt x="108" y="77"/>
                  <a:pt x="104" y="81"/>
                  <a:pt x="99" y="81"/>
                </a:cubicBezTo>
                <a:cubicBezTo>
                  <a:pt x="41" y="81"/>
                  <a:pt x="41" y="81"/>
                  <a:pt x="41" y="81"/>
                </a:cubicBezTo>
                <a:cubicBezTo>
                  <a:pt x="36" y="81"/>
                  <a:pt x="32" y="77"/>
                  <a:pt x="32" y="72"/>
                </a:cubicBezTo>
                <a:cubicBezTo>
                  <a:pt x="32" y="30"/>
                  <a:pt x="32" y="30"/>
                  <a:pt x="32" y="30"/>
                </a:cubicBezTo>
                <a:cubicBezTo>
                  <a:pt x="32" y="25"/>
                  <a:pt x="36" y="21"/>
                  <a:pt x="41" y="21"/>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95" name="Freeform 28"/>
          <p:cNvSpPr>
            <a:spLocks noEditPoints="1"/>
          </p:cNvSpPr>
          <p:nvPr/>
        </p:nvSpPr>
        <p:spPr bwMode="auto">
          <a:xfrm>
            <a:off x="9116219" y="3468034"/>
            <a:ext cx="312738" cy="254000"/>
          </a:xfrm>
          <a:custGeom>
            <a:avLst/>
            <a:gdLst>
              <a:gd name="T0" fmla="*/ 112 w 192"/>
              <a:gd name="T1" fmla="*/ 0 h 156"/>
              <a:gd name="T2" fmla="*/ 100 w 192"/>
              <a:gd name="T3" fmla="*/ 0 h 156"/>
              <a:gd name="T4" fmla="*/ 40 w 192"/>
              <a:gd name="T5" fmla="*/ 55 h 156"/>
              <a:gd name="T6" fmla="*/ 8 w 192"/>
              <a:gd name="T7" fmla="*/ 108 h 156"/>
              <a:gd name="T8" fmla="*/ 8 w 192"/>
              <a:gd name="T9" fmla="*/ 108 h 156"/>
              <a:gd name="T10" fmla="*/ 0 w 192"/>
              <a:gd name="T11" fmla="*/ 118 h 156"/>
              <a:gd name="T12" fmla="*/ 10 w 192"/>
              <a:gd name="T13" fmla="*/ 128 h 156"/>
              <a:gd name="T14" fmla="*/ 24 w 192"/>
              <a:gd name="T15" fmla="*/ 128 h 156"/>
              <a:gd name="T16" fmla="*/ 54 w 192"/>
              <a:gd name="T17" fmla="*/ 156 h 156"/>
              <a:gd name="T18" fmla="*/ 84 w 192"/>
              <a:gd name="T19" fmla="*/ 128 h 156"/>
              <a:gd name="T20" fmla="*/ 112 w 192"/>
              <a:gd name="T21" fmla="*/ 128 h 156"/>
              <a:gd name="T22" fmla="*/ 142 w 192"/>
              <a:gd name="T23" fmla="*/ 156 h 156"/>
              <a:gd name="T24" fmla="*/ 172 w 192"/>
              <a:gd name="T25" fmla="*/ 126 h 156"/>
              <a:gd name="T26" fmla="*/ 172 w 192"/>
              <a:gd name="T27" fmla="*/ 123 h 156"/>
              <a:gd name="T28" fmla="*/ 192 w 192"/>
              <a:gd name="T29" fmla="*/ 88 h 156"/>
              <a:gd name="T30" fmla="*/ 192 w 192"/>
              <a:gd name="T31" fmla="*/ 61 h 156"/>
              <a:gd name="T32" fmla="*/ 183 w 192"/>
              <a:gd name="T33" fmla="*/ 52 h 156"/>
              <a:gd name="T34" fmla="*/ 171 w 192"/>
              <a:gd name="T35" fmla="*/ 52 h 156"/>
              <a:gd name="T36" fmla="*/ 112 w 192"/>
              <a:gd name="T37" fmla="*/ 0 h 156"/>
              <a:gd name="T38" fmla="*/ 96 w 192"/>
              <a:gd name="T39" fmla="*/ 20 h 156"/>
              <a:gd name="T40" fmla="*/ 96 w 192"/>
              <a:gd name="T41" fmla="*/ 60 h 156"/>
              <a:gd name="T42" fmla="*/ 60 w 192"/>
              <a:gd name="T43" fmla="*/ 60 h 156"/>
              <a:gd name="T44" fmla="*/ 96 w 192"/>
              <a:gd name="T45" fmla="*/ 20 h 156"/>
              <a:gd name="T46" fmla="*/ 116 w 192"/>
              <a:gd name="T47" fmla="*/ 60 h 156"/>
              <a:gd name="T48" fmla="*/ 116 w 192"/>
              <a:gd name="T49" fmla="*/ 20 h 156"/>
              <a:gd name="T50" fmla="*/ 152 w 192"/>
              <a:gd name="T51" fmla="*/ 60 h 156"/>
              <a:gd name="T52" fmla="*/ 116 w 192"/>
              <a:gd name="T53" fmla="*/ 60 h 156"/>
              <a:gd name="T54" fmla="*/ 64 w 192"/>
              <a:gd name="T55" fmla="*/ 126 h 156"/>
              <a:gd name="T56" fmla="*/ 54 w 192"/>
              <a:gd name="T57" fmla="*/ 136 h 156"/>
              <a:gd name="T58" fmla="*/ 44 w 192"/>
              <a:gd name="T59" fmla="*/ 126 h 156"/>
              <a:gd name="T60" fmla="*/ 54 w 192"/>
              <a:gd name="T61" fmla="*/ 116 h 156"/>
              <a:gd name="T62" fmla="*/ 64 w 192"/>
              <a:gd name="T63" fmla="*/ 126 h 156"/>
              <a:gd name="T64" fmla="*/ 152 w 192"/>
              <a:gd name="T65" fmla="*/ 126 h 156"/>
              <a:gd name="T66" fmla="*/ 142 w 192"/>
              <a:gd name="T67" fmla="*/ 136 h 156"/>
              <a:gd name="T68" fmla="*/ 132 w 192"/>
              <a:gd name="T69" fmla="*/ 126 h 156"/>
              <a:gd name="T70" fmla="*/ 142 w 192"/>
              <a:gd name="T71" fmla="*/ 116 h 156"/>
              <a:gd name="T72" fmla="*/ 152 w 192"/>
              <a:gd name="T73" fmla="*/ 12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 h="156">
                <a:moveTo>
                  <a:pt x="112" y="0"/>
                </a:moveTo>
                <a:cubicBezTo>
                  <a:pt x="100" y="0"/>
                  <a:pt x="100" y="0"/>
                  <a:pt x="100" y="0"/>
                </a:cubicBezTo>
                <a:cubicBezTo>
                  <a:pt x="69" y="0"/>
                  <a:pt x="43" y="24"/>
                  <a:pt x="40" y="55"/>
                </a:cubicBezTo>
                <a:cubicBezTo>
                  <a:pt x="21" y="65"/>
                  <a:pt x="8" y="85"/>
                  <a:pt x="8" y="108"/>
                </a:cubicBezTo>
                <a:cubicBezTo>
                  <a:pt x="8" y="108"/>
                  <a:pt x="8" y="108"/>
                  <a:pt x="8" y="108"/>
                </a:cubicBezTo>
                <a:cubicBezTo>
                  <a:pt x="3" y="109"/>
                  <a:pt x="0" y="113"/>
                  <a:pt x="0" y="118"/>
                </a:cubicBezTo>
                <a:cubicBezTo>
                  <a:pt x="0" y="124"/>
                  <a:pt x="4" y="128"/>
                  <a:pt x="10" y="128"/>
                </a:cubicBezTo>
                <a:cubicBezTo>
                  <a:pt x="24" y="128"/>
                  <a:pt x="24" y="128"/>
                  <a:pt x="24" y="128"/>
                </a:cubicBezTo>
                <a:cubicBezTo>
                  <a:pt x="25" y="144"/>
                  <a:pt x="38" y="156"/>
                  <a:pt x="54" y="156"/>
                </a:cubicBezTo>
                <a:cubicBezTo>
                  <a:pt x="70" y="156"/>
                  <a:pt x="83" y="144"/>
                  <a:pt x="84" y="128"/>
                </a:cubicBezTo>
                <a:cubicBezTo>
                  <a:pt x="112" y="128"/>
                  <a:pt x="112" y="128"/>
                  <a:pt x="112" y="128"/>
                </a:cubicBezTo>
                <a:cubicBezTo>
                  <a:pt x="113" y="144"/>
                  <a:pt x="126" y="156"/>
                  <a:pt x="142" y="156"/>
                </a:cubicBezTo>
                <a:cubicBezTo>
                  <a:pt x="159" y="156"/>
                  <a:pt x="172" y="143"/>
                  <a:pt x="172" y="126"/>
                </a:cubicBezTo>
                <a:cubicBezTo>
                  <a:pt x="172" y="125"/>
                  <a:pt x="172" y="124"/>
                  <a:pt x="172" y="123"/>
                </a:cubicBezTo>
                <a:cubicBezTo>
                  <a:pt x="184" y="116"/>
                  <a:pt x="192" y="103"/>
                  <a:pt x="192" y="88"/>
                </a:cubicBezTo>
                <a:cubicBezTo>
                  <a:pt x="192" y="61"/>
                  <a:pt x="192" y="61"/>
                  <a:pt x="192" y="61"/>
                </a:cubicBezTo>
                <a:cubicBezTo>
                  <a:pt x="192" y="56"/>
                  <a:pt x="188" y="52"/>
                  <a:pt x="183" y="52"/>
                </a:cubicBezTo>
                <a:cubicBezTo>
                  <a:pt x="171" y="52"/>
                  <a:pt x="171" y="52"/>
                  <a:pt x="171" y="52"/>
                </a:cubicBezTo>
                <a:cubicBezTo>
                  <a:pt x="168" y="23"/>
                  <a:pt x="142" y="0"/>
                  <a:pt x="112" y="0"/>
                </a:cubicBezTo>
                <a:close/>
                <a:moveTo>
                  <a:pt x="96" y="20"/>
                </a:moveTo>
                <a:cubicBezTo>
                  <a:pt x="96" y="60"/>
                  <a:pt x="96" y="60"/>
                  <a:pt x="96" y="60"/>
                </a:cubicBezTo>
                <a:cubicBezTo>
                  <a:pt x="60" y="60"/>
                  <a:pt x="60" y="60"/>
                  <a:pt x="60" y="60"/>
                </a:cubicBezTo>
                <a:cubicBezTo>
                  <a:pt x="60" y="39"/>
                  <a:pt x="76" y="22"/>
                  <a:pt x="96" y="20"/>
                </a:cubicBezTo>
                <a:close/>
                <a:moveTo>
                  <a:pt x="116" y="60"/>
                </a:moveTo>
                <a:cubicBezTo>
                  <a:pt x="116" y="20"/>
                  <a:pt x="116" y="20"/>
                  <a:pt x="116" y="20"/>
                </a:cubicBezTo>
                <a:cubicBezTo>
                  <a:pt x="136" y="22"/>
                  <a:pt x="152" y="39"/>
                  <a:pt x="152" y="60"/>
                </a:cubicBezTo>
                <a:lnTo>
                  <a:pt x="116" y="60"/>
                </a:lnTo>
                <a:close/>
                <a:moveTo>
                  <a:pt x="64" y="126"/>
                </a:moveTo>
                <a:cubicBezTo>
                  <a:pt x="64" y="132"/>
                  <a:pt x="60" y="136"/>
                  <a:pt x="54" y="136"/>
                </a:cubicBezTo>
                <a:cubicBezTo>
                  <a:pt x="48" y="136"/>
                  <a:pt x="44" y="132"/>
                  <a:pt x="44" y="126"/>
                </a:cubicBezTo>
                <a:cubicBezTo>
                  <a:pt x="44" y="120"/>
                  <a:pt x="48" y="116"/>
                  <a:pt x="54" y="116"/>
                </a:cubicBezTo>
                <a:cubicBezTo>
                  <a:pt x="60" y="116"/>
                  <a:pt x="64" y="120"/>
                  <a:pt x="64" y="126"/>
                </a:cubicBezTo>
                <a:close/>
                <a:moveTo>
                  <a:pt x="152" y="126"/>
                </a:moveTo>
                <a:cubicBezTo>
                  <a:pt x="152" y="132"/>
                  <a:pt x="148" y="136"/>
                  <a:pt x="142" y="136"/>
                </a:cubicBezTo>
                <a:cubicBezTo>
                  <a:pt x="136" y="136"/>
                  <a:pt x="132" y="132"/>
                  <a:pt x="132" y="126"/>
                </a:cubicBezTo>
                <a:cubicBezTo>
                  <a:pt x="132" y="120"/>
                  <a:pt x="136" y="116"/>
                  <a:pt x="142" y="116"/>
                </a:cubicBezTo>
                <a:cubicBezTo>
                  <a:pt x="148" y="116"/>
                  <a:pt x="152" y="120"/>
                  <a:pt x="152" y="126"/>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96" name="Freeform 29"/>
          <p:cNvSpPr>
            <a:spLocks noEditPoints="1"/>
          </p:cNvSpPr>
          <p:nvPr/>
        </p:nvSpPr>
        <p:spPr bwMode="auto">
          <a:xfrm>
            <a:off x="8414544" y="3468034"/>
            <a:ext cx="311150" cy="260350"/>
          </a:xfrm>
          <a:custGeom>
            <a:avLst/>
            <a:gdLst>
              <a:gd name="T0" fmla="*/ 176 w 192"/>
              <a:gd name="T1" fmla="*/ 132 h 160"/>
              <a:gd name="T2" fmla="*/ 192 w 192"/>
              <a:gd name="T3" fmla="*/ 116 h 160"/>
              <a:gd name="T4" fmla="*/ 192 w 192"/>
              <a:gd name="T5" fmla="*/ 16 h 160"/>
              <a:gd name="T6" fmla="*/ 176 w 192"/>
              <a:gd name="T7" fmla="*/ 0 h 160"/>
              <a:gd name="T8" fmla="*/ 88 w 192"/>
              <a:gd name="T9" fmla="*/ 0 h 160"/>
              <a:gd name="T10" fmla="*/ 72 w 192"/>
              <a:gd name="T11" fmla="*/ 16 h 160"/>
              <a:gd name="T12" fmla="*/ 72 w 192"/>
              <a:gd name="T13" fmla="*/ 32 h 160"/>
              <a:gd name="T14" fmla="*/ 48 w 192"/>
              <a:gd name="T15" fmla="*/ 32 h 160"/>
              <a:gd name="T16" fmla="*/ 34 w 192"/>
              <a:gd name="T17" fmla="*/ 38 h 160"/>
              <a:gd name="T18" fmla="*/ 14 w 192"/>
              <a:gd name="T19" fmla="*/ 58 h 160"/>
              <a:gd name="T20" fmla="*/ 8 w 192"/>
              <a:gd name="T21" fmla="*/ 72 h 160"/>
              <a:gd name="T22" fmla="*/ 8 w 192"/>
              <a:gd name="T23" fmla="*/ 112 h 160"/>
              <a:gd name="T24" fmla="*/ 0 w 192"/>
              <a:gd name="T25" fmla="*/ 122 h 160"/>
              <a:gd name="T26" fmla="*/ 10 w 192"/>
              <a:gd name="T27" fmla="*/ 132 h 160"/>
              <a:gd name="T28" fmla="*/ 24 w 192"/>
              <a:gd name="T29" fmla="*/ 132 h 160"/>
              <a:gd name="T30" fmla="*/ 54 w 192"/>
              <a:gd name="T31" fmla="*/ 160 h 160"/>
              <a:gd name="T32" fmla="*/ 84 w 192"/>
              <a:gd name="T33" fmla="*/ 132 h 160"/>
              <a:gd name="T34" fmla="*/ 112 w 192"/>
              <a:gd name="T35" fmla="*/ 132 h 160"/>
              <a:gd name="T36" fmla="*/ 142 w 192"/>
              <a:gd name="T37" fmla="*/ 160 h 160"/>
              <a:gd name="T38" fmla="*/ 172 w 192"/>
              <a:gd name="T39" fmla="*/ 132 h 160"/>
              <a:gd name="T40" fmla="*/ 176 w 192"/>
              <a:gd name="T41" fmla="*/ 132 h 160"/>
              <a:gd name="T42" fmla="*/ 64 w 192"/>
              <a:gd name="T43" fmla="*/ 130 h 160"/>
              <a:gd name="T44" fmla="*/ 54 w 192"/>
              <a:gd name="T45" fmla="*/ 140 h 160"/>
              <a:gd name="T46" fmla="*/ 44 w 192"/>
              <a:gd name="T47" fmla="*/ 130 h 160"/>
              <a:gd name="T48" fmla="*/ 54 w 192"/>
              <a:gd name="T49" fmla="*/ 120 h 160"/>
              <a:gd name="T50" fmla="*/ 64 w 192"/>
              <a:gd name="T51" fmla="*/ 130 h 160"/>
              <a:gd name="T52" fmla="*/ 152 w 192"/>
              <a:gd name="T53" fmla="*/ 130 h 160"/>
              <a:gd name="T54" fmla="*/ 142 w 192"/>
              <a:gd name="T55" fmla="*/ 140 h 160"/>
              <a:gd name="T56" fmla="*/ 132 w 192"/>
              <a:gd name="T57" fmla="*/ 130 h 160"/>
              <a:gd name="T58" fmla="*/ 142 w 192"/>
              <a:gd name="T59" fmla="*/ 120 h 160"/>
              <a:gd name="T60" fmla="*/ 152 w 192"/>
              <a:gd name="T61" fmla="*/ 130 h 160"/>
              <a:gd name="T62" fmla="*/ 28 w 192"/>
              <a:gd name="T63" fmla="*/ 84 h 160"/>
              <a:gd name="T64" fmla="*/ 28 w 192"/>
              <a:gd name="T65" fmla="*/ 74 h 160"/>
              <a:gd name="T66" fmla="*/ 33 w 192"/>
              <a:gd name="T67" fmla="*/ 65 h 160"/>
              <a:gd name="T68" fmla="*/ 41 w 192"/>
              <a:gd name="T69" fmla="*/ 56 h 160"/>
              <a:gd name="T70" fmla="*/ 50 w 192"/>
              <a:gd name="T71" fmla="*/ 52 h 160"/>
              <a:gd name="T72" fmla="*/ 72 w 192"/>
              <a:gd name="T73" fmla="*/ 52 h 160"/>
              <a:gd name="T74" fmla="*/ 72 w 192"/>
              <a:gd name="T75" fmla="*/ 84 h 160"/>
              <a:gd name="T76" fmla="*/ 28 w 192"/>
              <a:gd name="T77" fmla="*/ 8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2" h="160">
                <a:moveTo>
                  <a:pt x="176" y="132"/>
                </a:moveTo>
                <a:cubicBezTo>
                  <a:pt x="185" y="132"/>
                  <a:pt x="192" y="125"/>
                  <a:pt x="192" y="116"/>
                </a:cubicBezTo>
                <a:cubicBezTo>
                  <a:pt x="192" y="16"/>
                  <a:pt x="192" y="16"/>
                  <a:pt x="192" y="16"/>
                </a:cubicBezTo>
                <a:cubicBezTo>
                  <a:pt x="192" y="7"/>
                  <a:pt x="185" y="0"/>
                  <a:pt x="176" y="0"/>
                </a:cubicBezTo>
                <a:cubicBezTo>
                  <a:pt x="88" y="0"/>
                  <a:pt x="88" y="0"/>
                  <a:pt x="88" y="0"/>
                </a:cubicBezTo>
                <a:cubicBezTo>
                  <a:pt x="79" y="0"/>
                  <a:pt x="72" y="7"/>
                  <a:pt x="72" y="16"/>
                </a:cubicBezTo>
                <a:cubicBezTo>
                  <a:pt x="72" y="32"/>
                  <a:pt x="72" y="32"/>
                  <a:pt x="72" y="32"/>
                </a:cubicBezTo>
                <a:cubicBezTo>
                  <a:pt x="48" y="32"/>
                  <a:pt x="48" y="32"/>
                  <a:pt x="48" y="32"/>
                </a:cubicBezTo>
                <a:cubicBezTo>
                  <a:pt x="42" y="32"/>
                  <a:pt x="38" y="34"/>
                  <a:pt x="34" y="38"/>
                </a:cubicBezTo>
                <a:cubicBezTo>
                  <a:pt x="14" y="58"/>
                  <a:pt x="14" y="58"/>
                  <a:pt x="14" y="58"/>
                </a:cubicBezTo>
                <a:cubicBezTo>
                  <a:pt x="10" y="61"/>
                  <a:pt x="8" y="66"/>
                  <a:pt x="8" y="72"/>
                </a:cubicBezTo>
                <a:cubicBezTo>
                  <a:pt x="8" y="112"/>
                  <a:pt x="8" y="112"/>
                  <a:pt x="8" y="112"/>
                </a:cubicBezTo>
                <a:cubicBezTo>
                  <a:pt x="3" y="113"/>
                  <a:pt x="0" y="117"/>
                  <a:pt x="0" y="122"/>
                </a:cubicBezTo>
                <a:cubicBezTo>
                  <a:pt x="0" y="128"/>
                  <a:pt x="4" y="132"/>
                  <a:pt x="10" y="132"/>
                </a:cubicBezTo>
                <a:cubicBezTo>
                  <a:pt x="24" y="132"/>
                  <a:pt x="24" y="132"/>
                  <a:pt x="24" y="132"/>
                </a:cubicBezTo>
                <a:cubicBezTo>
                  <a:pt x="25" y="148"/>
                  <a:pt x="38" y="160"/>
                  <a:pt x="54" y="160"/>
                </a:cubicBezTo>
                <a:cubicBezTo>
                  <a:pt x="70" y="160"/>
                  <a:pt x="83" y="148"/>
                  <a:pt x="84" y="132"/>
                </a:cubicBezTo>
                <a:cubicBezTo>
                  <a:pt x="112" y="132"/>
                  <a:pt x="112" y="132"/>
                  <a:pt x="112" y="132"/>
                </a:cubicBezTo>
                <a:cubicBezTo>
                  <a:pt x="113" y="148"/>
                  <a:pt x="126" y="160"/>
                  <a:pt x="142" y="160"/>
                </a:cubicBezTo>
                <a:cubicBezTo>
                  <a:pt x="158" y="160"/>
                  <a:pt x="171" y="148"/>
                  <a:pt x="172" y="132"/>
                </a:cubicBezTo>
                <a:lnTo>
                  <a:pt x="176" y="132"/>
                </a:lnTo>
                <a:close/>
                <a:moveTo>
                  <a:pt x="64" y="130"/>
                </a:moveTo>
                <a:cubicBezTo>
                  <a:pt x="64" y="136"/>
                  <a:pt x="60" y="140"/>
                  <a:pt x="54" y="140"/>
                </a:cubicBezTo>
                <a:cubicBezTo>
                  <a:pt x="48" y="140"/>
                  <a:pt x="44" y="136"/>
                  <a:pt x="44" y="130"/>
                </a:cubicBezTo>
                <a:cubicBezTo>
                  <a:pt x="44" y="124"/>
                  <a:pt x="48" y="120"/>
                  <a:pt x="54" y="120"/>
                </a:cubicBezTo>
                <a:cubicBezTo>
                  <a:pt x="60" y="120"/>
                  <a:pt x="64" y="124"/>
                  <a:pt x="64" y="130"/>
                </a:cubicBezTo>
                <a:close/>
                <a:moveTo>
                  <a:pt x="152" y="130"/>
                </a:moveTo>
                <a:cubicBezTo>
                  <a:pt x="152" y="136"/>
                  <a:pt x="148" y="140"/>
                  <a:pt x="142" y="140"/>
                </a:cubicBezTo>
                <a:cubicBezTo>
                  <a:pt x="136" y="140"/>
                  <a:pt x="132" y="136"/>
                  <a:pt x="132" y="130"/>
                </a:cubicBezTo>
                <a:cubicBezTo>
                  <a:pt x="132" y="124"/>
                  <a:pt x="136" y="120"/>
                  <a:pt x="142" y="120"/>
                </a:cubicBezTo>
                <a:cubicBezTo>
                  <a:pt x="148" y="120"/>
                  <a:pt x="152" y="124"/>
                  <a:pt x="152" y="130"/>
                </a:cubicBezTo>
                <a:close/>
                <a:moveTo>
                  <a:pt x="28" y="84"/>
                </a:moveTo>
                <a:cubicBezTo>
                  <a:pt x="28" y="74"/>
                  <a:pt x="28" y="74"/>
                  <a:pt x="28" y="74"/>
                </a:cubicBezTo>
                <a:cubicBezTo>
                  <a:pt x="28" y="70"/>
                  <a:pt x="30" y="68"/>
                  <a:pt x="33" y="65"/>
                </a:cubicBezTo>
                <a:cubicBezTo>
                  <a:pt x="41" y="56"/>
                  <a:pt x="41" y="56"/>
                  <a:pt x="41" y="56"/>
                </a:cubicBezTo>
                <a:cubicBezTo>
                  <a:pt x="44" y="54"/>
                  <a:pt x="46" y="52"/>
                  <a:pt x="50" y="52"/>
                </a:cubicBezTo>
                <a:cubicBezTo>
                  <a:pt x="72" y="52"/>
                  <a:pt x="72" y="52"/>
                  <a:pt x="72" y="52"/>
                </a:cubicBezTo>
                <a:cubicBezTo>
                  <a:pt x="72" y="84"/>
                  <a:pt x="72" y="84"/>
                  <a:pt x="72" y="84"/>
                </a:cubicBezTo>
                <a:lnTo>
                  <a:pt x="28" y="84"/>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97" name="Freeform 30"/>
          <p:cNvSpPr>
            <a:spLocks/>
          </p:cNvSpPr>
          <p:nvPr/>
        </p:nvSpPr>
        <p:spPr bwMode="auto">
          <a:xfrm>
            <a:off x="7711282" y="3441046"/>
            <a:ext cx="304800" cy="312737"/>
          </a:xfrm>
          <a:custGeom>
            <a:avLst/>
            <a:gdLst>
              <a:gd name="T0" fmla="*/ 84 w 188"/>
              <a:gd name="T1" fmla="*/ 10 h 192"/>
              <a:gd name="T2" fmla="*/ 84 w 188"/>
              <a:gd name="T3" fmla="*/ 17 h 192"/>
              <a:gd name="T4" fmla="*/ 0 w 188"/>
              <a:gd name="T5" fmla="*/ 100 h 192"/>
              <a:gd name="T6" fmla="*/ 0 w 188"/>
              <a:gd name="T7" fmla="*/ 100 h 192"/>
              <a:gd name="T8" fmla="*/ 8 w 188"/>
              <a:gd name="T9" fmla="*/ 108 h 192"/>
              <a:gd name="T10" fmla="*/ 84 w 188"/>
              <a:gd name="T11" fmla="*/ 108 h 192"/>
              <a:gd name="T12" fmla="*/ 84 w 188"/>
              <a:gd name="T13" fmla="*/ 162 h 192"/>
              <a:gd name="T14" fmla="*/ 114 w 188"/>
              <a:gd name="T15" fmla="*/ 192 h 192"/>
              <a:gd name="T16" fmla="*/ 144 w 188"/>
              <a:gd name="T17" fmla="*/ 162 h 192"/>
              <a:gd name="T18" fmla="*/ 134 w 188"/>
              <a:gd name="T19" fmla="*/ 152 h 192"/>
              <a:gd name="T20" fmla="*/ 124 w 188"/>
              <a:gd name="T21" fmla="*/ 162 h 192"/>
              <a:gd name="T22" fmla="*/ 114 w 188"/>
              <a:gd name="T23" fmla="*/ 172 h 192"/>
              <a:gd name="T24" fmla="*/ 104 w 188"/>
              <a:gd name="T25" fmla="*/ 162 h 192"/>
              <a:gd name="T26" fmla="*/ 104 w 188"/>
              <a:gd name="T27" fmla="*/ 108 h 192"/>
              <a:gd name="T28" fmla="*/ 180 w 188"/>
              <a:gd name="T29" fmla="*/ 108 h 192"/>
              <a:gd name="T30" fmla="*/ 188 w 188"/>
              <a:gd name="T31" fmla="*/ 100 h 192"/>
              <a:gd name="T32" fmla="*/ 188 w 188"/>
              <a:gd name="T33" fmla="*/ 100 h 192"/>
              <a:gd name="T34" fmla="*/ 104 w 188"/>
              <a:gd name="T35" fmla="*/ 17 h 192"/>
              <a:gd name="T36" fmla="*/ 104 w 188"/>
              <a:gd name="T37" fmla="*/ 10 h 192"/>
              <a:gd name="T38" fmla="*/ 94 w 188"/>
              <a:gd name="T39" fmla="*/ 0 h 192"/>
              <a:gd name="T40" fmla="*/ 84 w 188"/>
              <a:gd name="T41" fmla="*/ 1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192">
                <a:moveTo>
                  <a:pt x="84" y="10"/>
                </a:moveTo>
                <a:cubicBezTo>
                  <a:pt x="84" y="17"/>
                  <a:pt x="84" y="17"/>
                  <a:pt x="84" y="17"/>
                </a:cubicBezTo>
                <a:cubicBezTo>
                  <a:pt x="40" y="21"/>
                  <a:pt x="5" y="56"/>
                  <a:pt x="0" y="100"/>
                </a:cubicBezTo>
                <a:cubicBezTo>
                  <a:pt x="0" y="100"/>
                  <a:pt x="0" y="100"/>
                  <a:pt x="0" y="100"/>
                </a:cubicBezTo>
                <a:cubicBezTo>
                  <a:pt x="0" y="104"/>
                  <a:pt x="4" y="108"/>
                  <a:pt x="8" y="108"/>
                </a:cubicBezTo>
                <a:cubicBezTo>
                  <a:pt x="84" y="108"/>
                  <a:pt x="84" y="108"/>
                  <a:pt x="84" y="108"/>
                </a:cubicBezTo>
                <a:cubicBezTo>
                  <a:pt x="84" y="162"/>
                  <a:pt x="84" y="162"/>
                  <a:pt x="84" y="162"/>
                </a:cubicBezTo>
                <a:cubicBezTo>
                  <a:pt x="84" y="179"/>
                  <a:pt x="97" y="192"/>
                  <a:pt x="114" y="192"/>
                </a:cubicBezTo>
                <a:cubicBezTo>
                  <a:pt x="131" y="192"/>
                  <a:pt x="144" y="179"/>
                  <a:pt x="144" y="162"/>
                </a:cubicBezTo>
                <a:cubicBezTo>
                  <a:pt x="144" y="156"/>
                  <a:pt x="140" y="152"/>
                  <a:pt x="134" y="152"/>
                </a:cubicBezTo>
                <a:cubicBezTo>
                  <a:pt x="128" y="152"/>
                  <a:pt x="124" y="156"/>
                  <a:pt x="124" y="162"/>
                </a:cubicBezTo>
                <a:cubicBezTo>
                  <a:pt x="124" y="168"/>
                  <a:pt x="120" y="172"/>
                  <a:pt x="114" y="172"/>
                </a:cubicBezTo>
                <a:cubicBezTo>
                  <a:pt x="108" y="172"/>
                  <a:pt x="104" y="168"/>
                  <a:pt x="104" y="162"/>
                </a:cubicBezTo>
                <a:cubicBezTo>
                  <a:pt x="104" y="108"/>
                  <a:pt x="104" y="108"/>
                  <a:pt x="104" y="108"/>
                </a:cubicBezTo>
                <a:cubicBezTo>
                  <a:pt x="180" y="108"/>
                  <a:pt x="180" y="108"/>
                  <a:pt x="180" y="108"/>
                </a:cubicBezTo>
                <a:cubicBezTo>
                  <a:pt x="184" y="108"/>
                  <a:pt x="188" y="105"/>
                  <a:pt x="188" y="100"/>
                </a:cubicBezTo>
                <a:cubicBezTo>
                  <a:pt x="188" y="100"/>
                  <a:pt x="188" y="100"/>
                  <a:pt x="188" y="100"/>
                </a:cubicBezTo>
                <a:cubicBezTo>
                  <a:pt x="183" y="56"/>
                  <a:pt x="148" y="21"/>
                  <a:pt x="104" y="17"/>
                </a:cubicBezTo>
                <a:cubicBezTo>
                  <a:pt x="104" y="10"/>
                  <a:pt x="104" y="10"/>
                  <a:pt x="104" y="10"/>
                </a:cubicBezTo>
                <a:cubicBezTo>
                  <a:pt x="104" y="4"/>
                  <a:pt x="100" y="0"/>
                  <a:pt x="94" y="0"/>
                </a:cubicBezTo>
                <a:cubicBezTo>
                  <a:pt x="88" y="0"/>
                  <a:pt x="84" y="4"/>
                  <a:pt x="84" y="10"/>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98" name="Freeform 31"/>
          <p:cNvSpPr>
            <a:spLocks noEditPoints="1"/>
          </p:cNvSpPr>
          <p:nvPr/>
        </p:nvSpPr>
        <p:spPr bwMode="auto">
          <a:xfrm>
            <a:off x="7060407" y="3441046"/>
            <a:ext cx="201613" cy="312737"/>
          </a:xfrm>
          <a:custGeom>
            <a:avLst/>
            <a:gdLst>
              <a:gd name="T0" fmla="*/ 0 w 124"/>
              <a:gd name="T1" fmla="*/ 131 h 192"/>
              <a:gd name="T2" fmla="*/ 62 w 124"/>
              <a:gd name="T3" fmla="*/ 192 h 192"/>
              <a:gd name="T4" fmla="*/ 124 w 124"/>
              <a:gd name="T5" fmla="*/ 131 h 192"/>
              <a:gd name="T6" fmla="*/ 72 w 124"/>
              <a:gd name="T7" fmla="*/ 12 h 192"/>
              <a:gd name="T8" fmla="*/ 72 w 124"/>
              <a:gd name="T9" fmla="*/ 10 h 192"/>
              <a:gd name="T10" fmla="*/ 62 w 124"/>
              <a:gd name="T11" fmla="*/ 0 h 192"/>
              <a:gd name="T12" fmla="*/ 52 w 124"/>
              <a:gd name="T13" fmla="*/ 10 h 192"/>
              <a:gd name="T14" fmla="*/ 52 w 124"/>
              <a:gd name="T15" fmla="*/ 12 h 192"/>
              <a:gd name="T16" fmla="*/ 0 w 124"/>
              <a:gd name="T17" fmla="*/ 131 h 192"/>
              <a:gd name="T18" fmla="*/ 71 w 124"/>
              <a:gd name="T19" fmla="*/ 156 h 192"/>
              <a:gd name="T20" fmla="*/ 88 w 124"/>
              <a:gd name="T21" fmla="*/ 139 h 192"/>
              <a:gd name="T22" fmla="*/ 96 w 124"/>
              <a:gd name="T23" fmla="*/ 132 h 192"/>
              <a:gd name="T24" fmla="*/ 104 w 124"/>
              <a:gd name="T25" fmla="*/ 140 h 192"/>
              <a:gd name="T26" fmla="*/ 93 w 124"/>
              <a:gd name="T27" fmla="*/ 161 h 192"/>
              <a:gd name="T28" fmla="*/ 72 w 124"/>
              <a:gd name="T29" fmla="*/ 172 h 192"/>
              <a:gd name="T30" fmla="*/ 64 w 124"/>
              <a:gd name="T31" fmla="*/ 164 h 192"/>
              <a:gd name="T32" fmla="*/ 71 w 124"/>
              <a:gd name="T33" fmla="*/ 15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92">
                <a:moveTo>
                  <a:pt x="0" y="131"/>
                </a:moveTo>
                <a:cubicBezTo>
                  <a:pt x="0" y="165"/>
                  <a:pt x="28" y="192"/>
                  <a:pt x="62" y="192"/>
                </a:cubicBezTo>
                <a:cubicBezTo>
                  <a:pt x="96" y="192"/>
                  <a:pt x="124" y="165"/>
                  <a:pt x="124" y="131"/>
                </a:cubicBezTo>
                <a:cubicBezTo>
                  <a:pt x="124" y="88"/>
                  <a:pt x="76" y="60"/>
                  <a:pt x="72" y="12"/>
                </a:cubicBezTo>
                <a:cubicBezTo>
                  <a:pt x="72" y="10"/>
                  <a:pt x="72" y="10"/>
                  <a:pt x="72" y="10"/>
                </a:cubicBezTo>
                <a:cubicBezTo>
                  <a:pt x="72" y="4"/>
                  <a:pt x="68" y="0"/>
                  <a:pt x="62" y="0"/>
                </a:cubicBezTo>
                <a:cubicBezTo>
                  <a:pt x="56" y="0"/>
                  <a:pt x="52" y="4"/>
                  <a:pt x="52" y="10"/>
                </a:cubicBezTo>
                <a:cubicBezTo>
                  <a:pt x="52" y="12"/>
                  <a:pt x="52" y="12"/>
                  <a:pt x="52" y="12"/>
                </a:cubicBezTo>
                <a:cubicBezTo>
                  <a:pt x="48" y="60"/>
                  <a:pt x="0" y="88"/>
                  <a:pt x="0" y="131"/>
                </a:cubicBezTo>
                <a:close/>
                <a:moveTo>
                  <a:pt x="71" y="156"/>
                </a:moveTo>
                <a:cubicBezTo>
                  <a:pt x="79" y="154"/>
                  <a:pt x="86" y="147"/>
                  <a:pt x="88" y="139"/>
                </a:cubicBezTo>
                <a:cubicBezTo>
                  <a:pt x="89" y="135"/>
                  <a:pt x="92" y="132"/>
                  <a:pt x="96" y="132"/>
                </a:cubicBezTo>
                <a:cubicBezTo>
                  <a:pt x="100" y="132"/>
                  <a:pt x="104" y="136"/>
                  <a:pt x="104" y="140"/>
                </a:cubicBezTo>
                <a:cubicBezTo>
                  <a:pt x="104" y="146"/>
                  <a:pt x="99" y="155"/>
                  <a:pt x="93" y="161"/>
                </a:cubicBezTo>
                <a:cubicBezTo>
                  <a:pt x="86" y="167"/>
                  <a:pt x="78" y="172"/>
                  <a:pt x="72" y="172"/>
                </a:cubicBezTo>
                <a:cubicBezTo>
                  <a:pt x="68" y="172"/>
                  <a:pt x="64" y="168"/>
                  <a:pt x="64" y="164"/>
                </a:cubicBezTo>
                <a:cubicBezTo>
                  <a:pt x="64" y="160"/>
                  <a:pt x="67" y="157"/>
                  <a:pt x="71" y="156"/>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99" name="Freeform 32"/>
          <p:cNvSpPr>
            <a:spLocks noEditPoints="1"/>
          </p:cNvSpPr>
          <p:nvPr/>
        </p:nvSpPr>
        <p:spPr bwMode="auto">
          <a:xfrm>
            <a:off x="6309519" y="3441046"/>
            <a:ext cx="296863" cy="306387"/>
          </a:xfrm>
          <a:custGeom>
            <a:avLst/>
            <a:gdLst>
              <a:gd name="T0" fmla="*/ 113 w 182"/>
              <a:gd name="T1" fmla="*/ 89 h 188"/>
              <a:gd name="T2" fmla="*/ 129 w 182"/>
              <a:gd name="T3" fmla="*/ 88 h 188"/>
              <a:gd name="T4" fmla="*/ 97 w 182"/>
              <a:gd name="T5" fmla="*/ 56 h 188"/>
              <a:gd name="T6" fmla="*/ 96 w 182"/>
              <a:gd name="T7" fmla="*/ 72 h 188"/>
              <a:gd name="T8" fmla="*/ 22 w 182"/>
              <a:gd name="T9" fmla="*/ 106 h 188"/>
              <a:gd name="T10" fmla="*/ 2 w 182"/>
              <a:gd name="T11" fmla="*/ 123 h 188"/>
              <a:gd name="T12" fmla="*/ 28 w 182"/>
              <a:gd name="T13" fmla="*/ 125 h 188"/>
              <a:gd name="T14" fmla="*/ 34 w 182"/>
              <a:gd name="T15" fmla="*/ 156 h 188"/>
              <a:gd name="T16" fmla="*/ 50 w 182"/>
              <a:gd name="T17" fmla="*/ 168 h 188"/>
              <a:gd name="T18" fmla="*/ 81 w 182"/>
              <a:gd name="T19" fmla="*/ 163 h 188"/>
              <a:gd name="T20" fmla="*/ 91 w 182"/>
              <a:gd name="T21" fmla="*/ 188 h 188"/>
              <a:gd name="T22" fmla="*/ 101 w 182"/>
              <a:gd name="T23" fmla="*/ 163 h 188"/>
              <a:gd name="T24" fmla="*/ 132 w 182"/>
              <a:gd name="T25" fmla="*/ 168 h 188"/>
              <a:gd name="T26" fmla="*/ 148 w 182"/>
              <a:gd name="T27" fmla="*/ 156 h 188"/>
              <a:gd name="T28" fmla="*/ 154 w 182"/>
              <a:gd name="T29" fmla="*/ 125 h 188"/>
              <a:gd name="T30" fmla="*/ 180 w 182"/>
              <a:gd name="T31" fmla="*/ 123 h 188"/>
              <a:gd name="T32" fmla="*/ 160 w 182"/>
              <a:gd name="T33" fmla="*/ 106 h 188"/>
              <a:gd name="T34" fmla="*/ 160 w 182"/>
              <a:gd name="T35" fmla="*/ 82 h 188"/>
              <a:gd name="T36" fmla="*/ 180 w 182"/>
              <a:gd name="T37" fmla="*/ 65 h 188"/>
              <a:gd name="T38" fmla="*/ 154 w 182"/>
              <a:gd name="T39" fmla="*/ 63 h 188"/>
              <a:gd name="T40" fmla="*/ 148 w 182"/>
              <a:gd name="T41" fmla="*/ 32 h 188"/>
              <a:gd name="T42" fmla="*/ 132 w 182"/>
              <a:gd name="T43" fmla="*/ 20 h 188"/>
              <a:gd name="T44" fmla="*/ 101 w 182"/>
              <a:gd name="T45" fmla="*/ 25 h 188"/>
              <a:gd name="T46" fmla="*/ 91 w 182"/>
              <a:gd name="T47" fmla="*/ 0 h 188"/>
              <a:gd name="T48" fmla="*/ 81 w 182"/>
              <a:gd name="T49" fmla="*/ 25 h 188"/>
              <a:gd name="T50" fmla="*/ 50 w 182"/>
              <a:gd name="T51" fmla="*/ 20 h 188"/>
              <a:gd name="T52" fmla="*/ 34 w 182"/>
              <a:gd name="T53" fmla="*/ 32 h 188"/>
              <a:gd name="T54" fmla="*/ 28 w 182"/>
              <a:gd name="T55" fmla="*/ 63 h 188"/>
              <a:gd name="T56" fmla="*/ 2 w 182"/>
              <a:gd name="T57" fmla="*/ 65 h 188"/>
              <a:gd name="T58" fmla="*/ 22 w 182"/>
              <a:gd name="T59" fmla="*/ 82 h 188"/>
              <a:gd name="T60" fmla="*/ 41 w 182"/>
              <a:gd name="T61" fmla="*/ 94 h 188"/>
              <a:gd name="T62" fmla="*/ 141 w 182"/>
              <a:gd name="T63" fmla="*/ 94 h 188"/>
              <a:gd name="T64" fmla="*/ 41 w 182"/>
              <a:gd name="T65"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2" h="188">
                <a:moveTo>
                  <a:pt x="96" y="72"/>
                </a:moveTo>
                <a:cubicBezTo>
                  <a:pt x="104" y="74"/>
                  <a:pt x="111" y="81"/>
                  <a:pt x="113" y="89"/>
                </a:cubicBezTo>
                <a:cubicBezTo>
                  <a:pt x="114" y="93"/>
                  <a:pt x="117" y="96"/>
                  <a:pt x="121" y="96"/>
                </a:cubicBezTo>
                <a:cubicBezTo>
                  <a:pt x="125" y="96"/>
                  <a:pt x="129" y="92"/>
                  <a:pt x="129" y="88"/>
                </a:cubicBezTo>
                <a:cubicBezTo>
                  <a:pt x="129" y="82"/>
                  <a:pt x="124" y="73"/>
                  <a:pt x="118" y="67"/>
                </a:cubicBezTo>
                <a:cubicBezTo>
                  <a:pt x="111" y="61"/>
                  <a:pt x="103" y="56"/>
                  <a:pt x="97" y="56"/>
                </a:cubicBezTo>
                <a:cubicBezTo>
                  <a:pt x="93" y="56"/>
                  <a:pt x="89" y="60"/>
                  <a:pt x="89" y="64"/>
                </a:cubicBezTo>
                <a:cubicBezTo>
                  <a:pt x="89" y="68"/>
                  <a:pt x="92" y="71"/>
                  <a:pt x="96" y="72"/>
                </a:cubicBezTo>
                <a:close/>
                <a:moveTo>
                  <a:pt x="21" y="94"/>
                </a:moveTo>
                <a:cubicBezTo>
                  <a:pt x="21" y="98"/>
                  <a:pt x="21" y="102"/>
                  <a:pt x="22" y="106"/>
                </a:cubicBezTo>
                <a:cubicBezTo>
                  <a:pt x="8" y="110"/>
                  <a:pt x="8" y="110"/>
                  <a:pt x="8" y="110"/>
                </a:cubicBezTo>
                <a:cubicBezTo>
                  <a:pt x="3" y="112"/>
                  <a:pt x="0" y="118"/>
                  <a:pt x="2" y="123"/>
                </a:cubicBezTo>
                <a:cubicBezTo>
                  <a:pt x="3" y="128"/>
                  <a:pt x="9" y="131"/>
                  <a:pt x="14" y="129"/>
                </a:cubicBezTo>
                <a:cubicBezTo>
                  <a:pt x="28" y="125"/>
                  <a:pt x="28" y="125"/>
                  <a:pt x="28" y="125"/>
                </a:cubicBezTo>
                <a:cubicBezTo>
                  <a:pt x="32" y="132"/>
                  <a:pt x="36" y="139"/>
                  <a:pt x="42" y="144"/>
                </a:cubicBezTo>
                <a:cubicBezTo>
                  <a:pt x="34" y="156"/>
                  <a:pt x="34" y="156"/>
                  <a:pt x="34" y="156"/>
                </a:cubicBezTo>
                <a:cubicBezTo>
                  <a:pt x="30" y="161"/>
                  <a:pt x="31" y="167"/>
                  <a:pt x="36" y="170"/>
                </a:cubicBezTo>
                <a:cubicBezTo>
                  <a:pt x="40" y="173"/>
                  <a:pt x="46" y="172"/>
                  <a:pt x="50" y="168"/>
                </a:cubicBezTo>
                <a:cubicBezTo>
                  <a:pt x="58" y="156"/>
                  <a:pt x="58" y="156"/>
                  <a:pt x="58" y="156"/>
                </a:cubicBezTo>
                <a:cubicBezTo>
                  <a:pt x="65" y="160"/>
                  <a:pt x="73" y="162"/>
                  <a:pt x="81" y="163"/>
                </a:cubicBezTo>
                <a:cubicBezTo>
                  <a:pt x="81" y="178"/>
                  <a:pt x="81" y="178"/>
                  <a:pt x="81" y="178"/>
                </a:cubicBezTo>
                <a:cubicBezTo>
                  <a:pt x="81" y="184"/>
                  <a:pt x="85" y="188"/>
                  <a:pt x="91" y="188"/>
                </a:cubicBezTo>
                <a:cubicBezTo>
                  <a:pt x="97" y="188"/>
                  <a:pt x="101" y="184"/>
                  <a:pt x="101" y="178"/>
                </a:cubicBezTo>
                <a:cubicBezTo>
                  <a:pt x="101" y="163"/>
                  <a:pt x="101" y="163"/>
                  <a:pt x="101" y="163"/>
                </a:cubicBezTo>
                <a:cubicBezTo>
                  <a:pt x="109" y="162"/>
                  <a:pt x="117" y="160"/>
                  <a:pt x="124" y="156"/>
                </a:cubicBezTo>
                <a:cubicBezTo>
                  <a:pt x="132" y="168"/>
                  <a:pt x="132" y="168"/>
                  <a:pt x="132" y="168"/>
                </a:cubicBezTo>
                <a:cubicBezTo>
                  <a:pt x="136" y="172"/>
                  <a:pt x="142" y="173"/>
                  <a:pt x="146" y="170"/>
                </a:cubicBezTo>
                <a:cubicBezTo>
                  <a:pt x="151" y="167"/>
                  <a:pt x="152" y="161"/>
                  <a:pt x="148" y="156"/>
                </a:cubicBezTo>
                <a:cubicBezTo>
                  <a:pt x="140" y="144"/>
                  <a:pt x="140" y="144"/>
                  <a:pt x="140" y="144"/>
                </a:cubicBezTo>
                <a:cubicBezTo>
                  <a:pt x="146" y="139"/>
                  <a:pt x="150" y="132"/>
                  <a:pt x="154" y="125"/>
                </a:cubicBezTo>
                <a:cubicBezTo>
                  <a:pt x="168" y="129"/>
                  <a:pt x="168" y="129"/>
                  <a:pt x="168" y="129"/>
                </a:cubicBezTo>
                <a:cubicBezTo>
                  <a:pt x="173" y="131"/>
                  <a:pt x="179" y="128"/>
                  <a:pt x="180" y="123"/>
                </a:cubicBezTo>
                <a:cubicBezTo>
                  <a:pt x="182" y="118"/>
                  <a:pt x="179" y="112"/>
                  <a:pt x="174" y="110"/>
                </a:cubicBezTo>
                <a:cubicBezTo>
                  <a:pt x="160" y="106"/>
                  <a:pt x="160" y="106"/>
                  <a:pt x="160" y="106"/>
                </a:cubicBezTo>
                <a:cubicBezTo>
                  <a:pt x="161" y="102"/>
                  <a:pt x="161" y="98"/>
                  <a:pt x="161" y="94"/>
                </a:cubicBezTo>
                <a:cubicBezTo>
                  <a:pt x="161" y="90"/>
                  <a:pt x="161" y="86"/>
                  <a:pt x="160" y="82"/>
                </a:cubicBezTo>
                <a:cubicBezTo>
                  <a:pt x="174" y="78"/>
                  <a:pt x="174" y="78"/>
                  <a:pt x="174" y="78"/>
                </a:cubicBezTo>
                <a:cubicBezTo>
                  <a:pt x="179" y="76"/>
                  <a:pt x="182" y="70"/>
                  <a:pt x="180" y="65"/>
                </a:cubicBezTo>
                <a:cubicBezTo>
                  <a:pt x="179" y="60"/>
                  <a:pt x="173" y="57"/>
                  <a:pt x="168" y="59"/>
                </a:cubicBezTo>
                <a:cubicBezTo>
                  <a:pt x="154" y="63"/>
                  <a:pt x="154" y="63"/>
                  <a:pt x="154" y="63"/>
                </a:cubicBezTo>
                <a:cubicBezTo>
                  <a:pt x="150" y="56"/>
                  <a:pt x="146" y="49"/>
                  <a:pt x="140" y="44"/>
                </a:cubicBezTo>
                <a:cubicBezTo>
                  <a:pt x="148" y="32"/>
                  <a:pt x="148" y="32"/>
                  <a:pt x="148" y="32"/>
                </a:cubicBezTo>
                <a:cubicBezTo>
                  <a:pt x="152" y="27"/>
                  <a:pt x="151" y="21"/>
                  <a:pt x="146" y="18"/>
                </a:cubicBezTo>
                <a:cubicBezTo>
                  <a:pt x="142" y="15"/>
                  <a:pt x="136" y="16"/>
                  <a:pt x="132" y="20"/>
                </a:cubicBezTo>
                <a:cubicBezTo>
                  <a:pt x="124" y="32"/>
                  <a:pt x="124" y="32"/>
                  <a:pt x="124" y="32"/>
                </a:cubicBezTo>
                <a:cubicBezTo>
                  <a:pt x="117" y="28"/>
                  <a:pt x="109" y="26"/>
                  <a:pt x="101" y="25"/>
                </a:cubicBezTo>
                <a:cubicBezTo>
                  <a:pt x="101" y="10"/>
                  <a:pt x="101" y="10"/>
                  <a:pt x="101" y="10"/>
                </a:cubicBezTo>
                <a:cubicBezTo>
                  <a:pt x="101" y="4"/>
                  <a:pt x="97" y="0"/>
                  <a:pt x="91" y="0"/>
                </a:cubicBezTo>
                <a:cubicBezTo>
                  <a:pt x="85" y="0"/>
                  <a:pt x="81" y="4"/>
                  <a:pt x="81" y="10"/>
                </a:cubicBezTo>
                <a:cubicBezTo>
                  <a:pt x="81" y="25"/>
                  <a:pt x="81" y="25"/>
                  <a:pt x="81" y="25"/>
                </a:cubicBezTo>
                <a:cubicBezTo>
                  <a:pt x="73" y="26"/>
                  <a:pt x="65" y="28"/>
                  <a:pt x="58" y="32"/>
                </a:cubicBezTo>
                <a:cubicBezTo>
                  <a:pt x="50" y="20"/>
                  <a:pt x="50" y="20"/>
                  <a:pt x="50" y="20"/>
                </a:cubicBezTo>
                <a:cubicBezTo>
                  <a:pt x="46" y="16"/>
                  <a:pt x="40" y="15"/>
                  <a:pt x="36" y="18"/>
                </a:cubicBezTo>
                <a:cubicBezTo>
                  <a:pt x="31" y="21"/>
                  <a:pt x="30" y="27"/>
                  <a:pt x="34" y="32"/>
                </a:cubicBezTo>
                <a:cubicBezTo>
                  <a:pt x="42" y="44"/>
                  <a:pt x="42" y="44"/>
                  <a:pt x="42" y="44"/>
                </a:cubicBezTo>
                <a:cubicBezTo>
                  <a:pt x="36" y="49"/>
                  <a:pt x="32" y="56"/>
                  <a:pt x="28" y="63"/>
                </a:cubicBezTo>
                <a:cubicBezTo>
                  <a:pt x="14" y="59"/>
                  <a:pt x="14" y="59"/>
                  <a:pt x="14" y="59"/>
                </a:cubicBezTo>
                <a:cubicBezTo>
                  <a:pt x="9" y="57"/>
                  <a:pt x="3" y="60"/>
                  <a:pt x="2" y="65"/>
                </a:cubicBezTo>
                <a:cubicBezTo>
                  <a:pt x="0" y="70"/>
                  <a:pt x="3" y="76"/>
                  <a:pt x="8" y="78"/>
                </a:cubicBezTo>
                <a:cubicBezTo>
                  <a:pt x="22" y="82"/>
                  <a:pt x="22" y="82"/>
                  <a:pt x="22" y="82"/>
                </a:cubicBezTo>
                <a:cubicBezTo>
                  <a:pt x="21" y="86"/>
                  <a:pt x="21" y="90"/>
                  <a:pt x="21" y="94"/>
                </a:cubicBezTo>
                <a:close/>
                <a:moveTo>
                  <a:pt x="41" y="94"/>
                </a:moveTo>
                <a:cubicBezTo>
                  <a:pt x="41" y="66"/>
                  <a:pt x="63" y="44"/>
                  <a:pt x="91" y="44"/>
                </a:cubicBezTo>
                <a:cubicBezTo>
                  <a:pt x="119" y="44"/>
                  <a:pt x="141" y="66"/>
                  <a:pt x="141" y="94"/>
                </a:cubicBezTo>
                <a:cubicBezTo>
                  <a:pt x="141" y="122"/>
                  <a:pt x="119" y="144"/>
                  <a:pt x="91" y="144"/>
                </a:cubicBezTo>
                <a:cubicBezTo>
                  <a:pt x="63" y="144"/>
                  <a:pt x="41" y="122"/>
                  <a:pt x="41" y="94"/>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00" name="Freeform 33"/>
          <p:cNvSpPr>
            <a:spLocks noEditPoints="1"/>
          </p:cNvSpPr>
          <p:nvPr/>
        </p:nvSpPr>
        <p:spPr bwMode="auto">
          <a:xfrm>
            <a:off x="10522744" y="2745721"/>
            <a:ext cx="293688" cy="292100"/>
          </a:xfrm>
          <a:custGeom>
            <a:avLst/>
            <a:gdLst>
              <a:gd name="T0" fmla="*/ 0 w 180"/>
              <a:gd name="T1" fmla="*/ 90 h 180"/>
              <a:gd name="T2" fmla="*/ 90 w 180"/>
              <a:gd name="T3" fmla="*/ 180 h 180"/>
              <a:gd name="T4" fmla="*/ 180 w 180"/>
              <a:gd name="T5" fmla="*/ 90 h 180"/>
              <a:gd name="T6" fmla="*/ 90 w 180"/>
              <a:gd name="T7" fmla="*/ 0 h 180"/>
              <a:gd name="T8" fmla="*/ 0 w 180"/>
              <a:gd name="T9" fmla="*/ 90 h 180"/>
              <a:gd name="T10" fmla="*/ 20 w 180"/>
              <a:gd name="T11" fmla="*/ 90 h 180"/>
              <a:gd name="T12" fmla="*/ 43 w 180"/>
              <a:gd name="T13" fmla="*/ 38 h 180"/>
              <a:gd name="T14" fmla="*/ 44 w 180"/>
              <a:gd name="T15" fmla="*/ 37 h 180"/>
              <a:gd name="T16" fmla="*/ 48 w 180"/>
              <a:gd name="T17" fmla="*/ 36 h 180"/>
              <a:gd name="T18" fmla="*/ 54 w 180"/>
              <a:gd name="T19" fmla="*/ 42 h 180"/>
              <a:gd name="T20" fmla="*/ 53 w 180"/>
              <a:gd name="T21" fmla="*/ 45 h 180"/>
              <a:gd name="T22" fmla="*/ 52 w 180"/>
              <a:gd name="T23" fmla="*/ 58 h 180"/>
              <a:gd name="T24" fmla="*/ 122 w 180"/>
              <a:gd name="T25" fmla="*/ 128 h 180"/>
              <a:gd name="T26" fmla="*/ 135 w 180"/>
              <a:gd name="T27" fmla="*/ 127 h 180"/>
              <a:gd name="T28" fmla="*/ 137 w 180"/>
              <a:gd name="T29" fmla="*/ 126 h 180"/>
              <a:gd name="T30" fmla="*/ 138 w 180"/>
              <a:gd name="T31" fmla="*/ 126 h 180"/>
              <a:gd name="T32" fmla="*/ 144 w 180"/>
              <a:gd name="T33" fmla="*/ 132 h 180"/>
              <a:gd name="T34" fmla="*/ 143 w 180"/>
              <a:gd name="T35" fmla="*/ 136 h 180"/>
              <a:gd name="T36" fmla="*/ 141 w 180"/>
              <a:gd name="T37" fmla="*/ 138 h 180"/>
              <a:gd name="T38" fmla="*/ 90 w 180"/>
              <a:gd name="T39" fmla="*/ 160 h 180"/>
              <a:gd name="T40" fmla="*/ 20 w 180"/>
              <a:gd name="T41" fmla="*/ 9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80">
                <a:moveTo>
                  <a:pt x="0" y="90"/>
                </a:moveTo>
                <a:cubicBezTo>
                  <a:pt x="0" y="140"/>
                  <a:pt x="40" y="180"/>
                  <a:pt x="90" y="180"/>
                </a:cubicBezTo>
                <a:cubicBezTo>
                  <a:pt x="140" y="180"/>
                  <a:pt x="180" y="140"/>
                  <a:pt x="180" y="90"/>
                </a:cubicBezTo>
                <a:cubicBezTo>
                  <a:pt x="180" y="40"/>
                  <a:pt x="140" y="0"/>
                  <a:pt x="90" y="0"/>
                </a:cubicBezTo>
                <a:cubicBezTo>
                  <a:pt x="40" y="0"/>
                  <a:pt x="0" y="40"/>
                  <a:pt x="0" y="90"/>
                </a:cubicBezTo>
                <a:close/>
                <a:moveTo>
                  <a:pt x="20" y="90"/>
                </a:moveTo>
                <a:cubicBezTo>
                  <a:pt x="20" y="70"/>
                  <a:pt x="29" y="51"/>
                  <a:pt x="43" y="38"/>
                </a:cubicBezTo>
                <a:cubicBezTo>
                  <a:pt x="43" y="38"/>
                  <a:pt x="44" y="37"/>
                  <a:pt x="44" y="37"/>
                </a:cubicBezTo>
                <a:cubicBezTo>
                  <a:pt x="45" y="36"/>
                  <a:pt x="46" y="36"/>
                  <a:pt x="48" y="36"/>
                </a:cubicBezTo>
                <a:cubicBezTo>
                  <a:pt x="51" y="36"/>
                  <a:pt x="54" y="39"/>
                  <a:pt x="54" y="42"/>
                </a:cubicBezTo>
                <a:cubicBezTo>
                  <a:pt x="54" y="42"/>
                  <a:pt x="53" y="45"/>
                  <a:pt x="53" y="45"/>
                </a:cubicBezTo>
                <a:cubicBezTo>
                  <a:pt x="52" y="49"/>
                  <a:pt x="52" y="53"/>
                  <a:pt x="52" y="58"/>
                </a:cubicBezTo>
                <a:cubicBezTo>
                  <a:pt x="52" y="97"/>
                  <a:pt x="83" y="128"/>
                  <a:pt x="122" y="128"/>
                </a:cubicBezTo>
                <a:cubicBezTo>
                  <a:pt x="126" y="128"/>
                  <a:pt x="131" y="128"/>
                  <a:pt x="135" y="127"/>
                </a:cubicBezTo>
                <a:cubicBezTo>
                  <a:pt x="137" y="126"/>
                  <a:pt x="137" y="126"/>
                  <a:pt x="137" y="126"/>
                </a:cubicBezTo>
                <a:cubicBezTo>
                  <a:pt x="137" y="126"/>
                  <a:pt x="138" y="126"/>
                  <a:pt x="138" y="126"/>
                </a:cubicBezTo>
                <a:cubicBezTo>
                  <a:pt x="141" y="126"/>
                  <a:pt x="144" y="129"/>
                  <a:pt x="144" y="132"/>
                </a:cubicBezTo>
                <a:cubicBezTo>
                  <a:pt x="144" y="134"/>
                  <a:pt x="143" y="135"/>
                  <a:pt x="143" y="136"/>
                </a:cubicBezTo>
                <a:cubicBezTo>
                  <a:pt x="142" y="136"/>
                  <a:pt x="142" y="137"/>
                  <a:pt x="141" y="138"/>
                </a:cubicBezTo>
                <a:cubicBezTo>
                  <a:pt x="128" y="151"/>
                  <a:pt x="110" y="160"/>
                  <a:pt x="90" y="160"/>
                </a:cubicBezTo>
                <a:cubicBezTo>
                  <a:pt x="51" y="160"/>
                  <a:pt x="20" y="129"/>
                  <a:pt x="20" y="90"/>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01" name="Freeform 34"/>
          <p:cNvSpPr>
            <a:spLocks/>
          </p:cNvSpPr>
          <p:nvPr/>
        </p:nvSpPr>
        <p:spPr bwMode="auto">
          <a:xfrm>
            <a:off x="9859169" y="2739371"/>
            <a:ext cx="220663" cy="312737"/>
          </a:xfrm>
          <a:custGeom>
            <a:avLst/>
            <a:gdLst>
              <a:gd name="T0" fmla="*/ 80 w 136"/>
              <a:gd name="T1" fmla="*/ 72 h 192"/>
              <a:gd name="T2" fmla="*/ 96 w 136"/>
              <a:gd name="T3" fmla="*/ 10 h 192"/>
              <a:gd name="T4" fmla="*/ 96 w 136"/>
              <a:gd name="T5" fmla="*/ 8 h 192"/>
              <a:gd name="T6" fmla="*/ 88 w 136"/>
              <a:gd name="T7" fmla="*/ 0 h 192"/>
              <a:gd name="T8" fmla="*/ 82 w 136"/>
              <a:gd name="T9" fmla="*/ 3 h 192"/>
              <a:gd name="T10" fmla="*/ 2 w 136"/>
              <a:gd name="T11" fmla="*/ 107 h 192"/>
              <a:gd name="T12" fmla="*/ 0 w 136"/>
              <a:gd name="T13" fmla="*/ 112 h 192"/>
              <a:gd name="T14" fmla="*/ 8 w 136"/>
              <a:gd name="T15" fmla="*/ 120 h 192"/>
              <a:gd name="T16" fmla="*/ 56 w 136"/>
              <a:gd name="T17" fmla="*/ 120 h 192"/>
              <a:gd name="T18" fmla="*/ 40 w 136"/>
              <a:gd name="T19" fmla="*/ 182 h 192"/>
              <a:gd name="T20" fmla="*/ 40 w 136"/>
              <a:gd name="T21" fmla="*/ 184 h 192"/>
              <a:gd name="T22" fmla="*/ 48 w 136"/>
              <a:gd name="T23" fmla="*/ 192 h 192"/>
              <a:gd name="T24" fmla="*/ 54 w 136"/>
              <a:gd name="T25" fmla="*/ 189 h 192"/>
              <a:gd name="T26" fmla="*/ 134 w 136"/>
              <a:gd name="T27" fmla="*/ 85 h 192"/>
              <a:gd name="T28" fmla="*/ 136 w 136"/>
              <a:gd name="T29" fmla="*/ 80 h 192"/>
              <a:gd name="T30" fmla="*/ 128 w 136"/>
              <a:gd name="T31" fmla="*/ 72 h 192"/>
              <a:gd name="T32" fmla="*/ 80 w 136"/>
              <a:gd name="T33" fmla="*/ 7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92">
                <a:moveTo>
                  <a:pt x="80" y="72"/>
                </a:moveTo>
                <a:cubicBezTo>
                  <a:pt x="96" y="10"/>
                  <a:pt x="96" y="10"/>
                  <a:pt x="96" y="10"/>
                </a:cubicBezTo>
                <a:cubicBezTo>
                  <a:pt x="96" y="10"/>
                  <a:pt x="96" y="9"/>
                  <a:pt x="96" y="8"/>
                </a:cubicBezTo>
                <a:cubicBezTo>
                  <a:pt x="96" y="4"/>
                  <a:pt x="92" y="0"/>
                  <a:pt x="88" y="0"/>
                </a:cubicBezTo>
                <a:cubicBezTo>
                  <a:pt x="86" y="0"/>
                  <a:pt x="83" y="1"/>
                  <a:pt x="82" y="3"/>
                </a:cubicBezTo>
                <a:cubicBezTo>
                  <a:pt x="2" y="107"/>
                  <a:pt x="2" y="107"/>
                  <a:pt x="2" y="107"/>
                </a:cubicBezTo>
                <a:cubicBezTo>
                  <a:pt x="1" y="108"/>
                  <a:pt x="0" y="110"/>
                  <a:pt x="0" y="112"/>
                </a:cubicBezTo>
                <a:cubicBezTo>
                  <a:pt x="0" y="116"/>
                  <a:pt x="4" y="120"/>
                  <a:pt x="8" y="120"/>
                </a:cubicBezTo>
                <a:cubicBezTo>
                  <a:pt x="56" y="120"/>
                  <a:pt x="56" y="120"/>
                  <a:pt x="56" y="120"/>
                </a:cubicBezTo>
                <a:cubicBezTo>
                  <a:pt x="40" y="182"/>
                  <a:pt x="40" y="182"/>
                  <a:pt x="40" y="182"/>
                </a:cubicBezTo>
                <a:cubicBezTo>
                  <a:pt x="40" y="182"/>
                  <a:pt x="40" y="183"/>
                  <a:pt x="40" y="184"/>
                </a:cubicBezTo>
                <a:cubicBezTo>
                  <a:pt x="40" y="188"/>
                  <a:pt x="44" y="192"/>
                  <a:pt x="48" y="192"/>
                </a:cubicBezTo>
                <a:cubicBezTo>
                  <a:pt x="50" y="192"/>
                  <a:pt x="53" y="191"/>
                  <a:pt x="54" y="189"/>
                </a:cubicBezTo>
                <a:cubicBezTo>
                  <a:pt x="134" y="85"/>
                  <a:pt x="134" y="85"/>
                  <a:pt x="134" y="85"/>
                </a:cubicBezTo>
                <a:cubicBezTo>
                  <a:pt x="135" y="84"/>
                  <a:pt x="136" y="82"/>
                  <a:pt x="136" y="80"/>
                </a:cubicBezTo>
                <a:cubicBezTo>
                  <a:pt x="136" y="76"/>
                  <a:pt x="132" y="72"/>
                  <a:pt x="128" y="72"/>
                </a:cubicBezTo>
                <a:lnTo>
                  <a:pt x="80" y="72"/>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02" name="Freeform 35"/>
          <p:cNvSpPr>
            <a:spLocks/>
          </p:cNvSpPr>
          <p:nvPr/>
        </p:nvSpPr>
        <p:spPr bwMode="auto">
          <a:xfrm>
            <a:off x="9109869" y="2785409"/>
            <a:ext cx="312738" cy="214312"/>
          </a:xfrm>
          <a:custGeom>
            <a:avLst/>
            <a:gdLst>
              <a:gd name="T0" fmla="*/ 0 w 192"/>
              <a:gd name="T1" fmla="*/ 88 h 132"/>
              <a:gd name="T2" fmla="*/ 44 w 192"/>
              <a:gd name="T3" fmla="*/ 132 h 132"/>
              <a:gd name="T4" fmla="*/ 148 w 192"/>
              <a:gd name="T5" fmla="*/ 132 h 132"/>
              <a:gd name="T6" fmla="*/ 192 w 192"/>
              <a:gd name="T7" fmla="*/ 88 h 132"/>
              <a:gd name="T8" fmla="*/ 164 w 192"/>
              <a:gd name="T9" fmla="*/ 47 h 132"/>
              <a:gd name="T10" fmla="*/ 164 w 192"/>
              <a:gd name="T11" fmla="*/ 46 h 132"/>
              <a:gd name="T12" fmla="*/ 118 w 192"/>
              <a:gd name="T13" fmla="*/ 0 h 132"/>
              <a:gd name="T14" fmla="*/ 80 w 192"/>
              <a:gd name="T15" fmla="*/ 21 h 132"/>
              <a:gd name="T16" fmla="*/ 64 w 192"/>
              <a:gd name="T17" fmla="*/ 16 h 132"/>
              <a:gd name="T18" fmla="*/ 36 w 192"/>
              <a:gd name="T19" fmla="*/ 44 h 132"/>
              <a:gd name="T20" fmla="*/ 36 w 192"/>
              <a:gd name="T21" fmla="*/ 45 h 132"/>
              <a:gd name="T22" fmla="*/ 0 w 192"/>
              <a:gd name="T23" fmla="*/ 8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32">
                <a:moveTo>
                  <a:pt x="0" y="88"/>
                </a:moveTo>
                <a:cubicBezTo>
                  <a:pt x="0" y="112"/>
                  <a:pt x="20" y="132"/>
                  <a:pt x="44" y="132"/>
                </a:cubicBezTo>
                <a:cubicBezTo>
                  <a:pt x="148" y="132"/>
                  <a:pt x="148" y="132"/>
                  <a:pt x="148" y="132"/>
                </a:cubicBezTo>
                <a:cubicBezTo>
                  <a:pt x="172" y="132"/>
                  <a:pt x="192" y="112"/>
                  <a:pt x="192" y="88"/>
                </a:cubicBezTo>
                <a:cubicBezTo>
                  <a:pt x="192" y="69"/>
                  <a:pt x="180" y="53"/>
                  <a:pt x="164" y="47"/>
                </a:cubicBezTo>
                <a:cubicBezTo>
                  <a:pt x="164" y="46"/>
                  <a:pt x="164" y="46"/>
                  <a:pt x="164" y="46"/>
                </a:cubicBezTo>
                <a:cubicBezTo>
                  <a:pt x="164" y="21"/>
                  <a:pt x="143" y="0"/>
                  <a:pt x="118" y="0"/>
                </a:cubicBezTo>
                <a:cubicBezTo>
                  <a:pt x="102" y="0"/>
                  <a:pt x="88" y="8"/>
                  <a:pt x="80" y="21"/>
                </a:cubicBezTo>
                <a:cubicBezTo>
                  <a:pt x="75" y="18"/>
                  <a:pt x="70" y="16"/>
                  <a:pt x="64" y="16"/>
                </a:cubicBezTo>
                <a:cubicBezTo>
                  <a:pt x="49" y="16"/>
                  <a:pt x="36" y="29"/>
                  <a:pt x="36" y="44"/>
                </a:cubicBezTo>
                <a:cubicBezTo>
                  <a:pt x="36" y="45"/>
                  <a:pt x="36" y="45"/>
                  <a:pt x="36" y="45"/>
                </a:cubicBezTo>
                <a:cubicBezTo>
                  <a:pt x="16" y="48"/>
                  <a:pt x="0" y="66"/>
                  <a:pt x="0" y="88"/>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03" name="Freeform 36"/>
          <p:cNvSpPr>
            <a:spLocks noEditPoints="1"/>
          </p:cNvSpPr>
          <p:nvPr/>
        </p:nvSpPr>
        <p:spPr bwMode="auto">
          <a:xfrm>
            <a:off x="8405019" y="2737784"/>
            <a:ext cx="309563" cy="309562"/>
          </a:xfrm>
          <a:custGeom>
            <a:avLst/>
            <a:gdLst>
              <a:gd name="T0" fmla="*/ 59 w 190"/>
              <a:gd name="T1" fmla="*/ 106 h 190"/>
              <a:gd name="T2" fmla="*/ 13 w 190"/>
              <a:gd name="T3" fmla="*/ 108 h 190"/>
              <a:gd name="T4" fmla="*/ 8 w 190"/>
              <a:gd name="T5" fmla="*/ 127 h 190"/>
              <a:gd name="T6" fmla="*/ 25 w 190"/>
              <a:gd name="T7" fmla="*/ 157 h 190"/>
              <a:gd name="T8" fmla="*/ 45 w 190"/>
              <a:gd name="T9" fmla="*/ 162 h 190"/>
              <a:gd name="T10" fmla="*/ 69 w 190"/>
              <a:gd name="T11" fmla="*/ 123 h 190"/>
              <a:gd name="T12" fmla="*/ 85 w 190"/>
              <a:gd name="T13" fmla="*/ 154 h 190"/>
              <a:gd name="T14" fmla="*/ 64 w 190"/>
              <a:gd name="T15" fmla="*/ 186 h 190"/>
              <a:gd name="T16" fmla="*/ 95 w 190"/>
              <a:gd name="T17" fmla="*/ 168 h 190"/>
              <a:gd name="T18" fmla="*/ 126 w 190"/>
              <a:gd name="T19" fmla="*/ 186 h 190"/>
              <a:gd name="T20" fmla="*/ 105 w 190"/>
              <a:gd name="T21" fmla="*/ 154 h 190"/>
              <a:gd name="T22" fmla="*/ 121 w 190"/>
              <a:gd name="T23" fmla="*/ 123 h 190"/>
              <a:gd name="T24" fmla="*/ 145 w 190"/>
              <a:gd name="T25" fmla="*/ 162 h 190"/>
              <a:gd name="T26" fmla="*/ 165 w 190"/>
              <a:gd name="T27" fmla="*/ 157 h 190"/>
              <a:gd name="T28" fmla="*/ 182 w 190"/>
              <a:gd name="T29" fmla="*/ 127 h 190"/>
              <a:gd name="T30" fmla="*/ 177 w 190"/>
              <a:gd name="T31" fmla="*/ 108 h 190"/>
              <a:gd name="T32" fmla="*/ 131 w 190"/>
              <a:gd name="T33" fmla="*/ 106 h 190"/>
              <a:gd name="T34" fmla="*/ 131 w 190"/>
              <a:gd name="T35" fmla="*/ 83 h 190"/>
              <a:gd name="T36" fmla="*/ 177 w 190"/>
              <a:gd name="T37" fmla="*/ 82 h 190"/>
              <a:gd name="T38" fmla="*/ 182 w 190"/>
              <a:gd name="T39" fmla="*/ 63 h 190"/>
              <a:gd name="T40" fmla="*/ 165 w 190"/>
              <a:gd name="T41" fmla="*/ 33 h 190"/>
              <a:gd name="T42" fmla="*/ 145 w 190"/>
              <a:gd name="T43" fmla="*/ 28 h 190"/>
              <a:gd name="T44" fmla="*/ 121 w 190"/>
              <a:gd name="T45" fmla="*/ 67 h 190"/>
              <a:gd name="T46" fmla="*/ 105 w 190"/>
              <a:gd name="T47" fmla="*/ 40 h 190"/>
              <a:gd name="T48" fmla="*/ 126 w 190"/>
              <a:gd name="T49" fmla="*/ 4 h 190"/>
              <a:gd name="T50" fmla="*/ 95 w 190"/>
              <a:gd name="T51" fmla="*/ 22 h 190"/>
              <a:gd name="T52" fmla="*/ 64 w 190"/>
              <a:gd name="T53" fmla="*/ 4 h 190"/>
              <a:gd name="T54" fmla="*/ 85 w 190"/>
              <a:gd name="T55" fmla="*/ 40 h 190"/>
              <a:gd name="T56" fmla="*/ 69 w 190"/>
              <a:gd name="T57" fmla="*/ 67 h 190"/>
              <a:gd name="T58" fmla="*/ 45 w 190"/>
              <a:gd name="T59" fmla="*/ 28 h 190"/>
              <a:gd name="T60" fmla="*/ 25 w 190"/>
              <a:gd name="T61" fmla="*/ 33 h 190"/>
              <a:gd name="T62" fmla="*/ 8 w 190"/>
              <a:gd name="T63" fmla="*/ 63 h 190"/>
              <a:gd name="T64" fmla="*/ 13 w 190"/>
              <a:gd name="T65" fmla="*/ 82 h 190"/>
              <a:gd name="T66" fmla="*/ 59 w 190"/>
              <a:gd name="T67" fmla="*/ 83 h 190"/>
              <a:gd name="T68" fmla="*/ 95 w 190"/>
              <a:gd name="T69" fmla="*/ 113 h 190"/>
              <a:gd name="T70" fmla="*/ 95 w 190"/>
              <a:gd name="T71" fmla="*/ 77 h 190"/>
              <a:gd name="T72" fmla="*/ 95 w 190"/>
              <a:gd name="T73" fmla="*/ 11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0" h="190">
                <a:moveTo>
                  <a:pt x="57" y="95"/>
                </a:moveTo>
                <a:cubicBezTo>
                  <a:pt x="57" y="99"/>
                  <a:pt x="58" y="103"/>
                  <a:pt x="59" y="106"/>
                </a:cubicBezTo>
                <a:cubicBezTo>
                  <a:pt x="42" y="116"/>
                  <a:pt x="42" y="116"/>
                  <a:pt x="42" y="116"/>
                </a:cubicBezTo>
                <a:cubicBezTo>
                  <a:pt x="13" y="108"/>
                  <a:pt x="13" y="108"/>
                  <a:pt x="13" y="108"/>
                </a:cubicBezTo>
                <a:cubicBezTo>
                  <a:pt x="8" y="107"/>
                  <a:pt x="3" y="110"/>
                  <a:pt x="1" y="115"/>
                </a:cubicBezTo>
                <a:cubicBezTo>
                  <a:pt x="0" y="120"/>
                  <a:pt x="3" y="126"/>
                  <a:pt x="8" y="127"/>
                </a:cubicBezTo>
                <a:cubicBezTo>
                  <a:pt x="32" y="133"/>
                  <a:pt x="32" y="133"/>
                  <a:pt x="32" y="133"/>
                </a:cubicBezTo>
                <a:cubicBezTo>
                  <a:pt x="25" y="157"/>
                  <a:pt x="25" y="157"/>
                  <a:pt x="25" y="157"/>
                </a:cubicBezTo>
                <a:cubicBezTo>
                  <a:pt x="24" y="162"/>
                  <a:pt x="27" y="167"/>
                  <a:pt x="32" y="169"/>
                </a:cubicBezTo>
                <a:cubicBezTo>
                  <a:pt x="38" y="170"/>
                  <a:pt x="43" y="167"/>
                  <a:pt x="45" y="162"/>
                </a:cubicBezTo>
                <a:cubicBezTo>
                  <a:pt x="52" y="133"/>
                  <a:pt x="52" y="133"/>
                  <a:pt x="52" y="133"/>
                </a:cubicBezTo>
                <a:cubicBezTo>
                  <a:pt x="69" y="123"/>
                  <a:pt x="69" y="123"/>
                  <a:pt x="69" y="123"/>
                </a:cubicBezTo>
                <a:cubicBezTo>
                  <a:pt x="74" y="127"/>
                  <a:pt x="79" y="130"/>
                  <a:pt x="85" y="132"/>
                </a:cubicBezTo>
                <a:cubicBezTo>
                  <a:pt x="85" y="154"/>
                  <a:pt x="85" y="154"/>
                  <a:pt x="85" y="154"/>
                </a:cubicBezTo>
                <a:cubicBezTo>
                  <a:pt x="64" y="172"/>
                  <a:pt x="64" y="172"/>
                  <a:pt x="64" y="172"/>
                </a:cubicBezTo>
                <a:cubicBezTo>
                  <a:pt x="60" y="176"/>
                  <a:pt x="60" y="182"/>
                  <a:pt x="64" y="186"/>
                </a:cubicBezTo>
                <a:cubicBezTo>
                  <a:pt x="68" y="190"/>
                  <a:pt x="74" y="190"/>
                  <a:pt x="78" y="186"/>
                </a:cubicBezTo>
                <a:cubicBezTo>
                  <a:pt x="95" y="168"/>
                  <a:pt x="95" y="168"/>
                  <a:pt x="95" y="168"/>
                </a:cubicBezTo>
                <a:cubicBezTo>
                  <a:pt x="112" y="186"/>
                  <a:pt x="112" y="186"/>
                  <a:pt x="112" y="186"/>
                </a:cubicBezTo>
                <a:cubicBezTo>
                  <a:pt x="116" y="190"/>
                  <a:pt x="122" y="190"/>
                  <a:pt x="126" y="186"/>
                </a:cubicBezTo>
                <a:cubicBezTo>
                  <a:pt x="130" y="182"/>
                  <a:pt x="130" y="176"/>
                  <a:pt x="126" y="172"/>
                </a:cubicBezTo>
                <a:cubicBezTo>
                  <a:pt x="105" y="154"/>
                  <a:pt x="105" y="154"/>
                  <a:pt x="105" y="154"/>
                </a:cubicBezTo>
                <a:cubicBezTo>
                  <a:pt x="105" y="132"/>
                  <a:pt x="105" y="132"/>
                  <a:pt x="105" y="132"/>
                </a:cubicBezTo>
                <a:cubicBezTo>
                  <a:pt x="111" y="130"/>
                  <a:pt x="116" y="127"/>
                  <a:pt x="121" y="123"/>
                </a:cubicBezTo>
                <a:cubicBezTo>
                  <a:pt x="138" y="133"/>
                  <a:pt x="138" y="133"/>
                  <a:pt x="138" y="133"/>
                </a:cubicBezTo>
                <a:cubicBezTo>
                  <a:pt x="145" y="162"/>
                  <a:pt x="145" y="162"/>
                  <a:pt x="145" y="162"/>
                </a:cubicBezTo>
                <a:cubicBezTo>
                  <a:pt x="147" y="167"/>
                  <a:pt x="152" y="170"/>
                  <a:pt x="158" y="169"/>
                </a:cubicBezTo>
                <a:cubicBezTo>
                  <a:pt x="163" y="167"/>
                  <a:pt x="166" y="162"/>
                  <a:pt x="165" y="157"/>
                </a:cubicBezTo>
                <a:cubicBezTo>
                  <a:pt x="158" y="133"/>
                  <a:pt x="158" y="133"/>
                  <a:pt x="158" y="133"/>
                </a:cubicBezTo>
                <a:cubicBezTo>
                  <a:pt x="182" y="127"/>
                  <a:pt x="182" y="127"/>
                  <a:pt x="182" y="127"/>
                </a:cubicBezTo>
                <a:cubicBezTo>
                  <a:pt x="187" y="126"/>
                  <a:pt x="190" y="120"/>
                  <a:pt x="189" y="115"/>
                </a:cubicBezTo>
                <a:cubicBezTo>
                  <a:pt x="187" y="110"/>
                  <a:pt x="182" y="107"/>
                  <a:pt x="177" y="108"/>
                </a:cubicBezTo>
                <a:cubicBezTo>
                  <a:pt x="148" y="116"/>
                  <a:pt x="148" y="116"/>
                  <a:pt x="148" y="116"/>
                </a:cubicBezTo>
                <a:cubicBezTo>
                  <a:pt x="131" y="106"/>
                  <a:pt x="131" y="106"/>
                  <a:pt x="131" y="106"/>
                </a:cubicBezTo>
                <a:cubicBezTo>
                  <a:pt x="132" y="103"/>
                  <a:pt x="133" y="99"/>
                  <a:pt x="133" y="95"/>
                </a:cubicBezTo>
                <a:cubicBezTo>
                  <a:pt x="133" y="91"/>
                  <a:pt x="132" y="87"/>
                  <a:pt x="131" y="83"/>
                </a:cubicBezTo>
                <a:cubicBezTo>
                  <a:pt x="148" y="74"/>
                  <a:pt x="148" y="74"/>
                  <a:pt x="148" y="74"/>
                </a:cubicBezTo>
                <a:cubicBezTo>
                  <a:pt x="177" y="82"/>
                  <a:pt x="177" y="82"/>
                  <a:pt x="177" y="82"/>
                </a:cubicBezTo>
                <a:cubicBezTo>
                  <a:pt x="182" y="83"/>
                  <a:pt x="187" y="80"/>
                  <a:pt x="189" y="75"/>
                </a:cubicBezTo>
                <a:cubicBezTo>
                  <a:pt x="190" y="70"/>
                  <a:pt x="187" y="64"/>
                  <a:pt x="182" y="63"/>
                </a:cubicBezTo>
                <a:cubicBezTo>
                  <a:pt x="158" y="57"/>
                  <a:pt x="158" y="57"/>
                  <a:pt x="158" y="57"/>
                </a:cubicBezTo>
                <a:cubicBezTo>
                  <a:pt x="165" y="33"/>
                  <a:pt x="165" y="33"/>
                  <a:pt x="165" y="33"/>
                </a:cubicBezTo>
                <a:cubicBezTo>
                  <a:pt x="166" y="28"/>
                  <a:pt x="163" y="23"/>
                  <a:pt x="158" y="21"/>
                </a:cubicBezTo>
                <a:cubicBezTo>
                  <a:pt x="152" y="20"/>
                  <a:pt x="147" y="23"/>
                  <a:pt x="145" y="28"/>
                </a:cubicBezTo>
                <a:cubicBezTo>
                  <a:pt x="138" y="57"/>
                  <a:pt x="138" y="57"/>
                  <a:pt x="138" y="57"/>
                </a:cubicBezTo>
                <a:cubicBezTo>
                  <a:pt x="121" y="67"/>
                  <a:pt x="121" y="67"/>
                  <a:pt x="121" y="67"/>
                </a:cubicBezTo>
                <a:cubicBezTo>
                  <a:pt x="116" y="63"/>
                  <a:pt x="111" y="60"/>
                  <a:pt x="105" y="58"/>
                </a:cubicBezTo>
                <a:cubicBezTo>
                  <a:pt x="105" y="40"/>
                  <a:pt x="105" y="40"/>
                  <a:pt x="105" y="40"/>
                </a:cubicBezTo>
                <a:cubicBezTo>
                  <a:pt x="126" y="18"/>
                  <a:pt x="126" y="18"/>
                  <a:pt x="126" y="18"/>
                </a:cubicBezTo>
                <a:cubicBezTo>
                  <a:pt x="130" y="14"/>
                  <a:pt x="130" y="8"/>
                  <a:pt x="126" y="4"/>
                </a:cubicBezTo>
                <a:cubicBezTo>
                  <a:pt x="122" y="0"/>
                  <a:pt x="116" y="0"/>
                  <a:pt x="112" y="4"/>
                </a:cubicBezTo>
                <a:cubicBezTo>
                  <a:pt x="95" y="22"/>
                  <a:pt x="95" y="22"/>
                  <a:pt x="95" y="22"/>
                </a:cubicBezTo>
                <a:cubicBezTo>
                  <a:pt x="78" y="4"/>
                  <a:pt x="78" y="4"/>
                  <a:pt x="78" y="4"/>
                </a:cubicBezTo>
                <a:cubicBezTo>
                  <a:pt x="74" y="0"/>
                  <a:pt x="68" y="0"/>
                  <a:pt x="64" y="4"/>
                </a:cubicBezTo>
                <a:cubicBezTo>
                  <a:pt x="60" y="8"/>
                  <a:pt x="60" y="14"/>
                  <a:pt x="64" y="18"/>
                </a:cubicBezTo>
                <a:cubicBezTo>
                  <a:pt x="85" y="40"/>
                  <a:pt x="85" y="40"/>
                  <a:pt x="85" y="40"/>
                </a:cubicBezTo>
                <a:cubicBezTo>
                  <a:pt x="85" y="58"/>
                  <a:pt x="85" y="58"/>
                  <a:pt x="85" y="58"/>
                </a:cubicBezTo>
                <a:cubicBezTo>
                  <a:pt x="79" y="60"/>
                  <a:pt x="74" y="63"/>
                  <a:pt x="69" y="67"/>
                </a:cubicBezTo>
                <a:cubicBezTo>
                  <a:pt x="52" y="57"/>
                  <a:pt x="52" y="57"/>
                  <a:pt x="52" y="57"/>
                </a:cubicBezTo>
                <a:cubicBezTo>
                  <a:pt x="45" y="28"/>
                  <a:pt x="45" y="28"/>
                  <a:pt x="45" y="28"/>
                </a:cubicBezTo>
                <a:cubicBezTo>
                  <a:pt x="43" y="23"/>
                  <a:pt x="38" y="20"/>
                  <a:pt x="32" y="21"/>
                </a:cubicBezTo>
                <a:cubicBezTo>
                  <a:pt x="27" y="23"/>
                  <a:pt x="24" y="28"/>
                  <a:pt x="25" y="33"/>
                </a:cubicBezTo>
                <a:cubicBezTo>
                  <a:pt x="32" y="57"/>
                  <a:pt x="32" y="57"/>
                  <a:pt x="32" y="57"/>
                </a:cubicBezTo>
                <a:cubicBezTo>
                  <a:pt x="8" y="63"/>
                  <a:pt x="8" y="63"/>
                  <a:pt x="8" y="63"/>
                </a:cubicBezTo>
                <a:cubicBezTo>
                  <a:pt x="3" y="64"/>
                  <a:pt x="0" y="70"/>
                  <a:pt x="1" y="75"/>
                </a:cubicBezTo>
                <a:cubicBezTo>
                  <a:pt x="3" y="80"/>
                  <a:pt x="8" y="83"/>
                  <a:pt x="13" y="82"/>
                </a:cubicBezTo>
                <a:cubicBezTo>
                  <a:pt x="42" y="74"/>
                  <a:pt x="42" y="74"/>
                  <a:pt x="42" y="74"/>
                </a:cubicBezTo>
                <a:cubicBezTo>
                  <a:pt x="59" y="83"/>
                  <a:pt x="59" y="83"/>
                  <a:pt x="59" y="83"/>
                </a:cubicBezTo>
                <a:cubicBezTo>
                  <a:pt x="58" y="87"/>
                  <a:pt x="57" y="91"/>
                  <a:pt x="57" y="95"/>
                </a:cubicBezTo>
                <a:close/>
                <a:moveTo>
                  <a:pt x="95" y="113"/>
                </a:moveTo>
                <a:cubicBezTo>
                  <a:pt x="85" y="113"/>
                  <a:pt x="77" y="105"/>
                  <a:pt x="77" y="95"/>
                </a:cubicBezTo>
                <a:cubicBezTo>
                  <a:pt x="77" y="85"/>
                  <a:pt x="85" y="77"/>
                  <a:pt x="95" y="77"/>
                </a:cubicBezTo>
                <a:cubicBezTo>
                  <a:pt x="105" y="77"/>
                  <a:pt x="113" y="85"/>
                  <a:pt x="113" y="95"/>
                </a:cubicBezTo>
                <a:cubicBezTo>
                  <a:pt x="113" y="105"/>
                  <a:pt x="105" y="113"/>
                  <a:pt x="95" y="113"/>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04" name="Freeform 37"/>
          <p:cNvSpPr>
            <a:spLocks noEditPoints="1"/>
          </p:cNvSpPr>
          <p:nvPr/>
        </p:nvSpPr>
        <p:spPr bwMode="auto">
          <a:xfrm>
            <a:off x="7704932" y="2750484"/>
            <a:ext cx="311150" cy="292100"/>
          </a:xfrm>
          <a:custGeom>
            <a:avLst/>
            <a:gdLst>
              <a:gd name="T0" fmla="*/ 36 w 192"/>
              <a:gd name="T1" fmla="*/ 81 h 180"/>
              <a:gd name="T2" fmla="*/ 66 w 192"/>
              <a:gd name="T3" fmla="*/ 81 h 180"/>
              <a:gd name="T4" fmla="*/ 74 w 192"/>
              <a:gd name="T5" fmla="*/ 89 h 180"/>
              <a:gd name="T6" fmla="*/ 72 w 192"/>
              <a:gd name="T7" fmla="*/ 95 h 180"/>
              <a:gd name="T8" fmla="*/ 72 w 192"/>
              <a:gd name="T9" fmla="*/ 95 h 180"/>
              <a:gd name="T10" fmla="*/ 51 w 192"/>
              <a:gd name="T11" fmla="*/ 115 h 180"/>
              <a:gd name="T12" fmla="*/ 51 w 192"/>
              <a:gd name="T13" fmla="*/ 166 h 180"/>
              <a:gd name="T14" fmla="*/ 102 w 192"/>
              <a:gd name="T15" fmla="*/ 166 h 180"/>
              <a:gd name="T16" fmla="*/ 102 w 192"/>
              <a:gd name="T17" fmla="*/ 115 h 180"/>
              <a:gd name="T18" fmla="*/ 88 w 192"/>
              <a:gd name="T19" fmla="*/ 106 h 180"/>
              <a:gd name="T20" fmla="*/ 94 w 192"/>
              <a:gd name="T21" fmla="*/ 101 h 180"/>
              <a:gd name="T22" fmla="*/ 162 w 192"/>
              <a:gd name="T23" fmla="*/ 101 h 180"/>
              <a:gd name="T24" fmla="*/ 192 w 192"/>
              <a:gd name="T25" fmla="*/ 70 h 180"/>
              <a:gd name="T26" fmla="*/ 192 w 192"/>
              <a:gd name="T27" fmla="*/ 69 h 180"/>
              <a:gd name="T28" fmla="*/ 183 w 192"/>
              <a:gd name="T29" fmla="*/ 61 h 180"/>
              <a:gd name="T30" fmla="*/ 134 w 192"/>
              <a:gd name="T31" fmla="*/ 61 h 180"/>
              <a:gd name="T32" fmla="*/ 169 w 192"/>
              <a:gd name="T33" fmla="*/ 25 h 180"/>
              <a:gd name="T34" fmla="*/ 170 w 192"/>
              <a:gd name="T35" fmla="*/ 13 h 180"/>
              <a:gd name="T36" fmla="*/ 169 w 192"/>
              <a:gd name="T37" fmla="*/ 13 h 180"/>
              <a:gd name="T38" fmla="*/ 126 w 192"/>
              <a:gd name="T39" fmla="*/ 12 h 180"/>
              <a:gd name="T40" fmla="*/ 77 w 192"/>
              <a:gd name="T41" fmla="*/ 61 h 180"/>
              <a:gd name="T42" fmla="*/ 68 w 192"/>
              <a:gd name="T43" fmla="*/ 61 h 180"/>
              <a:gd name="T44" fmla="*/ 72 w 192"/>
              <a:gd name="T45" fmla="*/ 45 h 180"/>
              <a:gd name="T46" fmla="*/ 36 w 192"/>
              <a:gd name="T47" fmla="*/ 9 h 180"/>
              <a:gd name="T48" fmla="*/ 0 w 192"/>
              <a:gd name="T49" fmla="*/ 45 h 180"/>
              <a:gd name="T50" fmla="*/ 36 w 192"/>
              <a:gd name="T51" fmla="*/ 81 h 180"/>
              <a:gd name="T52" fmla="*/ 52 w 192"/>
              <a:gd name="T53" fmla="*/ 45 h 180"/>
              <a:gd name="T54" fmla="*/ 36 w 192"/>
              <a:gd name="T55" fmla="*/ 61 h 180"/>
              <a:gd name="T56" fmla="*/ 20 w 192"/>
              <a:gd name="T57" fmla="*/ 45 h 180"/>
              <a:gd name="T58" fmla="*/ 36 w 192"/>
              <a:gd name="T59" fmla="*/ 29 h 180"/>
              <a:gd name="T60" fmla="*/ 52 w 192"/>
              <a:gd name="T61" fmla="*/ 45 h 180"/>
              <a:gd name="T62" fmla="*/ 88 w 192"/>
              <a:gd name="T63" fmla="*/ 129 h 180"/>
              <a:gd name="T64" fmla="*/ 88 w 192"/>
              <a:gd name="T65" fmla="*/ 152 h 180"/>
              <a:gd name="T66" fmla="*/ 65 w 192"/>
              <a:gd name="T67" fmla="*/ 152 h 180"/>
              <a:gd name="T68" fmla="*/ 65 w 192"/>
              <a:gd name="T69" fmla="*/ 129 h 180"/>
              <a:gd name="T70" fmla="*/ 88 w 192"/>
              <a:gd name="T71"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 h="180">
                <a:moveTo>
                  <a:pt x="36" y="81"/>
                </a:moveTo>
                <a:cubicBezTo>
                  <a:pt x="66" y="81"/>
                  <a:pt x="66" y="81"/>
                  <a:pt x="66" y="81"/>
                </a:cubicBezTo>
                <a:cubicBezTo>
                  <a:pt x="70" y="81"/>
                  <a:pt x="74" y="85"/>
                  <a:pt x="74" y="89"/>
                </a:cubicBezTo>
                <a:cubicBezTo>
                  <a:pt x="74" y="91"/>
                  <a:pt x="73" y="93"/>
                  <a:pt x="72" y="95"/>
                </a:cubicBezTo>
                <a:cubicBezTo>
                  <a:pt x="72" y="95"/>
                  <a:pt x="72" y="95"/>
                  <a:pt x="72" y="95"/>
                </a:cubicBezTo>
                <a:cubicBezTo>
                  <a:pt x="51" y="115"/>
                  <a:pt x="51" y="115"/>
                  <a:pt x="51" y="115"/>
                </a:cubicBezTo>
                <a:cubicBezTo>
                  <a:pt x="37" y="129"/>
                  <a:pt x="37" y="152"/>
                  <a:pt x="51" y="166"/>
                </a:cubicBezTo>
                <a:cubicBezTo>
                  <a:pt x="65" y="180"/>
                  <a:pt x="88" y="180"/>
                  <a:pt x="102" y="166"/>
                </a:cubicBezTo>
                <a:cubicBezTo>
                  <a:pt x="116" y="152"/>
                  <a:pt x="116" y="129"/>
                  <a:pt x="102" y="115"/>
                </a:cubicBezTo>
                <a:cubicBezTo>
                  <a:pt x="98" y="111"/>
                  <a:pt x="93" y="108"/>
                  <a:pt x="88" y="106"/>
                </a:cubicBezTo>
                <a:cubicBezTo>
                  <a:pt x="94" y="101"/>
                  <a:pt x="94" y="101"/>
                  <a:pt x="94" y="101"/>
                </a:cubicBezTo>
                <a:cubicBezTo>
                  <a:pt x="162" y="101"/>
                  <a:pt x="162" y="101"/>
                  <a:pt x="162" y="101"/>
                </a:cubicBezTo>
                <a:cubicBezTo>
                  <a:pt x="178" y="101"/>
                  <a:pt x="192" y="87"/>
                  <a:pt x="192" y="70"/>
                </a:cubicBezTo>
                <a:cubicBezTo>
                  <a:pt x="192" y="70"/>
                  <a:pt x="192" y="69"/>
                  <a:pt x="192" y="69"/>
                </a:cubicBezTo>
                <a:cubicBezTo>
                  <a:pt x="192" y="65"/>
                  <a:pt x="188" y="61"/>
                  <a:pt x="183" y="61"/>
                </a:cubicBezTo>
                <a:cubicBezTo>
                  <a:pt x="134" y="61"/>
                  <a:pt x="134" y="61"/>
                  <a:pt x="134" y="61"/>
                </a:cubicBezTo>
                <a:cubicBezTo>
                  <a:pt x="169" y="25"/>
                  <a:pt x="169" y="25"/>
                  <a:pt x="169" y="25"/>
                </a:cubicBezTo>
                <a:cubicBezTo>
                  <a:pt x="173" y="22"/>
                  <a:pt x="173" y="17"/>
                  <a:pt x="170" y="13"/>
                </a:cubicBezTo>
                <a:cubicBezTo>
                  <a:pt x="170" y="13"/>
                  <a:pt x="170" y="13"/>
                  <a:pt x="169" y="13"/>
                </a:cubicBezTo>
                <a:cubicBezTo>
                  <a:pt x="157" y="1"/>
                  <a:pt x="138" y="0"/>
                  <a:pt x="126" y="12"/>
                </a:cubicBezTo>
                <a:cubicBezTo>
                  <a:pt x="77" y="61"/>
                  <a:pt x="77" y="61"/>
                  <a:pt x="77" y="61"/>
                </a:cubicBezTo>
                <a:cubicBezTo>
                  <a:pt x="68" y="61"/>
                  <a:pt x="68" y="61"/>
                  <a:pt x="68" y="61"/>
                </a:cubicBezTo>
                <a:cubicBezTo>
                  <a:pt x="71" y="56"/>
                  <a:pt x="72" y="51"/>
                  <a:pt x="72" y="45"/>
                </a:cubicBezTo>
                <a:cubicBezTo>
                  <a:pt x="72" y="25"/>
                  <a:pt x="56" y="9"/>
                  <a:pt x="36" y="9"/>
                </a:cubicBezTo>
                <a:cubicBezTo>
                  <a:pt x="16" y="9"/>
                  <a:pt x="0" y="25"/>
                  <a:pt x="0" y="45"/>
                </a:cubicBezTo>
                <a:cubicBezTo>
                  <a:pt x="0" y="65"/>
                  <a:pt x="16" y="81"/>
                  <a:pt x="36" y="81"/>
                </a:cubicBezTo>
                <a:close/>
                <a:moveTo>
                  <a:pt x="52" y="45"/>
                </a:moveTo>
                <a:cubicBezTo>
                  <a:pt x="52" y="54"/>
                  <a:pt x="45" y="61"/>
                  <a:pt x="36" y="61"/>
                </a:cubicBezTo>
                <a:cubicBezTo>
                  <a:pt x="27" y="61"/>
                  <a:pt x="20" y="54"/>
                  <a:pt x="20" y="45"/>
                </a:cubicBezTo>
                <a:cubicBezTo>
                  <a:pt x="20" y="36"/>
                  <a:pt x="27" y="29"/>
                  <a:pt x="36" y="29"/>
                </a:cubicBezTo>
                <a:cubicBezTo>
                  <a:pt x="45" y="29"/>
                  <a:pt x="52" y="36"/>
                  <a:pt x="52" y="45"/>
                </a:cubicBezTo>
                <a:close/>
                <a:moveTo>
                  <a:pt x="88" y="129"/>
                </a:moveTo>
                <a:cubicBezTo>
                  <a:pt x="94" y="135"/>
                  <a:pt x="94" y="146"/>
                  <a:pt x="88" y="152"/>
                </a:cubicBezTo>
                <a:cubicBezTo>
                  <a:pt x="82" y="158"/>
                  <a:pt x="72" y="158"/>
                  <a:pt x="65" y="152"/>
                </a:cubicBezTo>
                <a:cubicBezTo>
                  <a:pt x="59" y="146"/>
                  <a:pt x="59" y="135"/>
                  <a:pt x="65" y="129"/>
                </a:cubicBezTo>
                <a:cubicBezTo>
                  <a:pt x="72" y="123"/>
                  <a:pt x="82" y="123"/>
                  <a:pt x="88" y="129"/>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05" name="Freeform 38"/>
          <p:cNvSpPr>
            <a:spLocks noEditPoints="1"/>
          </p:cNvSpPr>
          <p:nvPr/>
        </p:nvSpPr>
        <p:spPr bwMode="auto">
          <a:xfrm>
            <a:off x="7001669" y="2739371"/>
            <a:ext cx="304800" cy="312737"/>
          </a:xfrm>
          <a:custGeom>
            <a:avLst/>
            <a:gdLst>
              <a:gd name="T0" fmla="*/ 44 w 188"/>
              <a:gd name="T1" fmla="*/ 4 h 192"/>
              <a:gd name="T2" fmla="*/ 32 w 188"/>
              <a:gd name="T3" fmla="*/ 0 h 192"/>
              <a:gd name="T4" fmla="*/ 0 w 188"/>
              <a:gd name="T5" fmla="*/ 32 h 192"/>
              <a:gd name="T6" fmla="*/ 44 w 188"/>
              <a:gd name="T7" fmla="*/ 80 h 192"/>
              <a:gd name="T8" fmla="*/ 44 w 188"/>
              <a:gd name="T9" fmla="*/ 86 h 192"/>
              <a:gd name="T10" fmla="*/ 84 w 188"/>
              <a:gd name="T11" fmla="*/ 135 h 192"/>
              <a:gd name="T12" fmla="*/ 84 w 188"/>
              <a:gd name="T13" fmla="*/ 164 h 192"/>
              <a:gd name="T14" fmla="*/ 76 w 188"/>
              <a:gd name="T15" fmla="*/ 172 h 192"/>
              <a:gd name="T16" fmla="*/ 54 w 188"/>
              <a:gd name="T17" fmla="*/ 172 h 192"/>
              <a:gd name="T18" fmla="*/ 44 w 188"/>
              <a:gd name="T19" fmla="*/ 182 h 192"/>
              <a:gd name="T20" fmla="*/ 54 w 188"/>
              <a:gd name="T21" fmla="*/ 192 h 192"/>
              <a:gd name="T22" fmla="*/ 134 w 188"/>
              <a:gd name="T23" fmla="*/ 192 h 192"/>
              <a:gd name="T24" fmla="*/ 144 w 188"/>
              <a:gd name="T25" fmla="*/ 182 h 192"/>
              <a:gd name="T26" fmla="*/ 134 w 188"/>
              <a:gd name="T27" fmla="*/ 172 h 192"/>
              <a:gd name="T28" fmla="*/ 112 w 188"/>
              <a:gd name="T29" fmla="*/ 172 h 192"/>
              <a:gd name="T30" fmla="*/ 104 w 188"/>
              <a:gd name="T31" fmla="*/ 164 h 192"/>
              <a:gd name="T32" fmla="*/ 104 w 188"/>
              <a:gd name="T33" fmla="*/ 135 h 192"/>
              <a:gd name="T34" fmla="*/ 144 w 188"/>
              <a:gd name="T35" fmla="*/ 86 h 192"/>
              <a:gd name="T36" fmla="*/ 144 w 188"/>
              <a:gd name="T37" fmla="*/ 80 h 192"/>
              <a:gd name="T38" fmla="*/ 188 w 188"/>
              <a:gd name="T39" fmla="*/ 32 h 192"/>
              <a:gd name="T40" fmla="*/ 156 w 188"/>
              <a:gd name="T41" fmla="*/ 0 h 192"/>
              <a:gd name="T42" fmla="*/ 144 w 188"/>
              <a:gd name="T43" fmla="*/ 4 h 192"/>
              <a:gd name="T44" fmla="*/ 44 w 188"/>
              <a:gd name="T45" fmla="*/ 4 h 192"/>
              <a:gd name="T46" fmla="*/ 80 w 188"/>
              <a:gd name="T47" fmla="*/ 32 h 192"/>
              <a:gd name="T48" fmla="*/ 80 w 188"/>
              <a:gd name="T49" fmla="*/ 80 h 192"/>
              <a:gd name="T50" fmla="*/ 72 w 188"/>
              <a:gd name="T51" fmla="*/ 88 h 192"/>
              <a:gd name="T52" fmla="*/ 64 w 188"/>
              <a:gd name="T53" fmla="*/ 80 h 192"/>
              <a:gd name="T54" fmla="*/ 64 w 188"/>
              <a:gd name="T55" fmla="*/ 32 h 192"/>
              <a:gd name="T56" fmla="*/ 72 w 188"/>
              <a:gd name="T57" fmla="*/ 24 h 192"/>
              <a:gd name="T58" fmla="*/ 80 w 188"/>
              <a:gd name="T59" fmla="*/ 32 h 192"/>
              <a:gd name="T60" fmla="*/ 20 w 188"/>
              <a:gd name="T61" fmla="*/ 32 h 192"/>
              <a:gd name="T62" fmla="*/ 32 w 188"/>
              <a:gd name="T63" fmla="*/ 20 h 192"/>
              <a:gd name="T64" fmla="*/ 44 w 188"/>
              <a:gd name="T65" fmla="*/ 32 h 192"/>
              <a:gd name="T66" fmla="*/ 44 w 188"/>
              <a:gd name="T67" fmla="*/ 57 h 192"/>
              <a:gd name="T68" fmla="*/ 20 w 188"/>
              <a:gd name="T69" fmla="*/ 32 h 192"/>
              <a:gd name="T70" fmla="*/ 168 w 188"/>
              <a:gd name="T71" fmla="*/ 32 h 192"/>
              <a:gd name="T72" fmla="*/ 144 w 188"/>
              <a:gd name="T73" fmla="*/ 57 h 192"/>
              <a:gd name="T74" fmla="*/ 144 w 188"/>
              <a:gd name="T75" fmla="*/ 32 h 192"/>
              <a:gd name="T76" fmla="*/ 156 w 188"/>
              <a:gd name="T77" fmla="*/ 20 h 192"/>
              <a:gd name="T78" fmla="*/ 168 w 188"/>
              <a:gd name="T79"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192">
                <a:moveTo>
                  <a:pt x="44" y="4"/>
                </a:moveTo>
                <a:cubicBezTo>
                  <a:pt x="41" y="2"/>
                  <a:pt x="36" y="0"/>
                  <a:pt x="32" y="0"/>
                </a:cubicBezTo>
                <a:cubicBezTo>
                  <a:pt x="14" y="0"/>
                  <a:pt x="0" y="14"/>
                  <a:pt x="0" y="32"/>
                </a:cubicBezTo>
                <a:cubicBezTo>
                  <a:pt x="0" y="58"/>
                  <a:pt x="27" y="67"/>
                  <a:pt x="44" y="80"/>
                </a:cubicBezTo>
                <a:cubicBezTo>
                  <a:pt x="44" y="86"/>
                  <a:pt x="44" y="86"/>
                  <a:pt x="44" y="86"/>
                </a:cubicBezTo>
                <a:cubicBezTo>
                  <a:pt x="44" y="110"/>
                  <a:pt x="61" y="130"/>
                  <a:pt x="84" y="135"/>
                </a:cubicBezTo>
                <a:cubicBezTo>
                  <a:pt x="84" y="164"/>
                  <a:pt x="84" y="164"/>
                  <a:pt x="84" y="164"/>
                </a:cubicBezTo>
                <a:cubicBezTo>
                  <a:pt x="84" y="168"/>
                  <a:pt x="80" y="172"/>
                  <a:pt x="76" y="172"/>
                </a:cubicBezTo>
                <a:cubicBezTo>
                  <a:pt x="54" y="172"/>
                  <a:pt x="54" y="172"/>
                  <a:pt x="54" y="172"/>
                </a:cubicBezTo>
                <a:cubicBezTo>
                  <a:pt x="48" y="172"/>
                  <a:pt x="44" y="176"/>
                  <a:pt x="44" y="182"/>
                </a:cubicBezTo>
                <a:cubicBezTo>
                  <a:pt x="44" y="188"/>
                  <a:pt x="48" y="192"/>
                  <a:pt x="54" y="192"/>
                </a:cubicBezTo>
                <a:cubicBezTo>
                  <a:pt x="134" y="192"/>
                  <a:pt x="134" y="192"/>
                  <a:pt x="134" y="192"/>
                </a:cubicBezTo>
                <a:cubicBezTo>
                  <a:pt x="140" y="192"/>
                  <a:pt x="144" y="188"/>
                  <a:pt x="144" y="182"/>
                </a:cubicBezTo>
                <a:cubicBezTo>
                  <a:pt x="144" y="176"/>
                  <a:pt x="140" y="172"/>
                  <a:pt x="134" y="172"/>
                </a:cubicBezTo>
                <a:cubicBezTo>
                  <a:pt x="112" y="172"/>
                  <a:pt x="112" y="172"/>
                  <a:pt x="112" y="172"/>
                </a:cubicBezTo>
                <a:cubicBezTo>
                  <a:pt x="108" y="172"/>
                  <a:pt x="104" y="168"/>
                  <a:pt x="104" y="164"/>
                </a:cubicBezTo>
                <a:cubicBezTo>
                  <a:pt x="104" y="135"/>
                  <a:pt x="104" y="135"/>
                  <a:pt x="104" y="135"/>
                </a:cubicBezTo>
                <a:cubicBezTo>
                  <a:pt x="127" y="130"/>
                  <a:pt x="144" y="110"/>
                  <a:pt x="144" y="86"/>
                </a:cubicBezTo>
                <a:cubicBezTo>
                  <a:pt x="144" y="80"/>
                  <a:pt x="144" y="80"/>
                  <a:pt x="144" y="80"/>
                </a:cubicBezTo>
                <a:cubicBezTo>
                  <a:pt x="161" y="67"/>
                  <a:pt x="188" y="58"/>
                  <a:pt x="188" y="32"/>
                </a:cubicBezTo>
                <a:cubicBezTo>
                  <a:pt x="188" y="14"/>
                  <a:pt x="174" y="0"/>
                  <a:pt x="156" y="0"/>
                </a:cubicBezTo>
                <a:cubicBezTo>
                  <a:pt x="152" y="0"/>
                  <a:pt x="147" y="2"/>
                  <a:pt x="144" y="4"/>
                </a:cubicBezTo>
                <a:lnTo>
                  <a:pt x="44" y="4"/>
                </a:lnTo>
                <a:close/>
                <a:moveTo>
                  <a:pt x="80" y="32"/>
                </a:moveTo>
                <a:cubicBezTo>
                  <a:pt x="80" y="80"/>
                  <a:pt x="80" y="80"/>
                  <a:pt x="80" y="80"/>
                </a:cubicBezTo>
                <a:cubicBezTo>
                  <a:pt x="80" y="84"/>
                  <a:pt x="76" y="88"/>
                  <a:pt x="72" y="88"/>
                </a:cubicBezTo>
                <a:cubicBezTo>
                  <a:pt x="68" y="88"/>
                  <a:pt x="64" y="84"/>
                  <a:pt x="64" y="80"/>
                </a:cubicBezTo>
                <a:cubicBezTo>
                  <a:pt x="64" y="32"/>
                  <a:pt x="64" y="32"/>
                  <a:pt x="64" y="32"/>
                </a:cubicBezTo>
                <a:cubicBezTo>
                  <a:pt x="64" y="28"/>
                  <a:pt x="68" y="24"/>
                  <a:pt x="72" y="24"/>
                </a:cubicBezTo>
                <a:cubicBezTo>
                  <a:pt x="76" y="24"/>
                  <a:pt x="80" y="28"/>
                  <a:pt x="80" y="32"/>
                </a:cubicBezTo>
                <a:close/>
                <a:moveTo>
                  <a:pt x="20" y="32"/>
                </a:moveTo>
                <a:cubicBezTo>
                  <a:pt x="20" y="26"/>
                  <a:pt x="25" y="20"/>
                  <a:pt x="32" y="20"/>
                </a:cubicBezTo>
                <a:cubicBezTo>
                  <a:pt x="39" y="20"/>
                  <a:pt x="44" y="26"/>
                  <a:pt x="44" y="32"/>
                </a:cubicBezTo>
                <a:cubicBezTo>
                  <a:pt x="44" y="57"/>
                  <a:pt x="44" y="57"/>
                  <a:pt x="44" y="57"/>
                </a:cubicBezTo>
                <a:cubicBezTo>
                  <a:pt x="32" y="50"/>
                  <a:pt x="20" y="45"/>
                  <a:pt x="20" y="32"/>
                </a:cubicBezTo>
                <a:close/>
                <a:moveTo>
                  <a:pt x="168" y="32"/>
                </a:moveTo>
                <a:cubicBezTo>
                  <a:pt x="168" y="45"/>
                  <a:pt x="156" y="50"/>
                  <a:pt x="144" y="57"/>
                </a:cubicBezTo>
                <a:cubicBezTo>
                  <a:pt x="144" y="32"/>
                  <a:pt x="144" y="32"/>
                  <a:pt x="144" y="32"/>
                </a:cubicBezTo>
                <a:cubicBezTo>
                  <a:pt x="144" y="26"/>
                  <a:pt x="149" y="20"/>
                  <a:pt x="156" y="20"/>
                </a:cubicBezTo>
                <a:cubicBezTo>
                  <a:pt x="163" y="20"/>
                  <a:pt x="168" y="26"/>
                  <a:pt x="168" y="32"/>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06" name="Freeform 39"/>
          <p:cNvSpPr>
            <a:spLocks noEditPoints="1"/>
          </p:cNvSpPr>
          <p:nvPr/>
        </p:nvSpPr>
        <p:spPr bwMode="auto">
          <a:xfrm>
            <a:off x="6350794" y="2739371"/>
            <a:ext cx="207963" cy="312737"/>
          </a:xfrm>
          <a:custGeom>
            <a:avLst/>
            <a:gdLst>
              <a:gd name="T0" fmla="*/ 16 w 128"/>
              <a:gd name="T1" fmla="*/ 0 h 192"/>
              <a:gd name="T2" fmla="*/ 0 w 128"/>
              <a:gd name="T3" fmla="*/ 16 h 192"/>
              <a:gd name="T4" fmla="*/ 0 w 128"/>
              <a:gd name="T5" fmla="*/ 56 h 192"/>
              <a:gd name="T6" fmla="*/ 6 w 128"/>
              <a:gd name="T7" fmla="*/ 70 h 192"/>
              <a:gd name="T8" fmla="*/ 23 w 128"/>
              <a:gd name="T9" fmla="*/ 88 h 192"/>
              <a:gd name="T10" fmla="*/ 4 w 128"/>
              <a:gd name="T11" fmla="*/ 132 h 192"/>
              <a:gd name="T12" fmla="*/ 64 w 128"/>
              <a:gd name="T13" fmla="*/ 192 h 192"/>
              <a:gd name="T14" fmla="*/ 124 w 128"/>
              <a:gd name="T15" fmla="*/ 132 h 192"/>
              <a:gd name="T16" fmla="*/ 105 w 128"/>
              <a:gd name="T17" fmla="*/ 88 h 192"/>
              <a:gd name="T18" fmla="*/ 122 w 128"/>
              <a:gd name="T19" fmla="*/ 70 h 192"/>
              <a:gd name="T20" fmla="*/ 128 w 128"/>
              <a:gd name="T21" fmla="*/ 56 h 192"/>
              <a:gd name="T22" fmla="*/ 128 w 128"/>
              <a:gd name="T23" fmla="*/ 16 h 192"/>
              <a:gd name="T24" fmla="*/ 112 w 128"/>
              <a:gd name="T25" fmla="*/ 0 h 192"/>
              <a:gd name="T26" fmla="*/ 16 w 128"/>
              <a:gd name="T27" fmla="*/ 0 h 192"/>
              <a:gd name="T28" fmla="*/ 64 w 128"/>
              <a:gd name="T29" fmla="*/ 100 h 192"/>
              <a:gd name="T30" fmla="*/ 67 w 128"/>
              <a:gd name="T31" fmla="*/ 102 h 192"/>
              <a:gd name="T32" fmla="*/ 74 w 128"/>
              <a:gd name="T33" fmla="*/ 120 h 192"/>
              <a:gd name="T34" fmla="*/ 93 w 128"/>
              <a:gd name="T35" fmla="*/ 120 h 192"/>
              <a:gd name="T36" fmla="*/ 96 w 128"/>
              <a:gd name="T37" fmla="*/ 123 h 192"/>
              <a:gd name="T38" fmla="*/ 95 w 128"/>
              <a:gd name="T39" fmla="*/ 126 h 192"/>
              <a:gd name="T40" fmla="*/ 79 w 128"/>
              <a:gd name="T41" fmla="*/ 137 h 192"/>
              <a:gd name="T42" fmla="*/ 84 w 128"/>
              <a:gd name="T43" fmla="*/ 156 h 192"/>
              <a:gd name="T44" fmla="*/ 84 w 128"/>
              <a:gd name="T45" fmla="*/ 157 h 192"/>
              <a:gd name="T46" fmla="*/ 81 w 128"/>
              <a:gd name="T47" fmla="*/ 160 h 192"/>
              <a:gd name="T48" fmla="*/ 79 w 128"/>
              <a:gd name="T49" fmla="*/ 159 h 192"/>
              <a:gd name="T50" fmla="*/ 64 w 128"/>
              <a:gd name="T51" fmla="*/ 147 h 192"/>
              <a:gd name="T52" fmla="*/ 49 w 128"/>
              <a:gd name="T53" fmla="*/ 159 h 192"/>
              <a:gd name="T54" fmla="*/ 47 w 128"/>
              <a:gd name="T55" fmla="*/ 160 h 192"/>
              <a:gd name="T56" fmla="*/ 44 w 128"/>
              <a:gd name="T57" fmla="*/ 157 h 192"/>
              <a:gd name="T58" fmla="*/ 44 w 128"/>
              <a:gd name="T59" fmla="*/ 156 h 192"/>
              <a:gd name="T60" fmla="*/ 49 w 128"/>
              <a:gd name="T61" fmla="*/ 137 h 192"/>
              <a:gd name="T62" fmla="*/ 33 w 128"/>
              <a:gd name="T63" fmla="*/ 126 h 192"/>
              <a:gd name="T64" fmla="*/ 32 w 128"/>
              <a:gd name="T65" fmla="*/ 123 h 192"/>
              <a:gd name="T66" fmla="*/ 35 w 128"/>
              <a:gd name="T67" fmla="*/ 120 h 192"/>
              <a:gd name="T68" fmla="*/ 54 w 128"/>
              <a:gd name="T69" fmla="*/ 120 h 192"/>
              <a:gd name="T70" fmla="*/ 61 w 128"/>
              <a:gd name="T71" fmla="*/ 102 h 192"/>
              <a:gd name="T72" fmla="*/ 64 w 128"/>
              <a:gd name="T73" fmla="*/ 100 h 192"/>
              <a:gd name="T74" fmla="*/ 36 w 128"/>
              <a:gd name="T75" fmla="*/ 28 h 192"/>
              <a:gd name="T76" fmla="*/ 36 w 128"/>
              <a:gd name="T77" fmla="*/ 56 h 192"/>
              <a:gd name="T78" fmla="*/ 28 w 128"/>
              <a:gd name="T79" fmla="*/ 64 h 192"/>
              <a:gd name="T80" fmla="*/ 20 w 128"/>
              <a:gd name="T81" fmla="*/ 56 h 192"/>
              <a:gd name="T82" fmla="*/ 20 w 128"/>
              <a:gd name="T83" fmla="*/ 28 h 192"/>
              <a:gd name="T84" fmla="*/ 28 w 128"/>
              <a:gd name="T85" fmla="*/ 20 h 192"/>
              <a:gd name="T86" fmla="*/ 36 w 128"/>
              <a:gd name="T87" fmla="*/ 28 h 192"/>
              <a:gd name="T88" fmla="*/ 72 w 128"/>
              <a:gd name="T89" fmla="*/ 28 h 192"/>
              <a:gd name="T90" fmla="*/ 72 w 128"/>
              <a:gd name="T91" fmla="*/ 64 h 192"/>
              <a:gd name="T92" fmla="*/ 64 w 128"/>
              <a:gd name="T93" fmla="*/ 72 h 192"/>
              <a:gd name="T94" fmla="*/ 56 w 128"/>
              <a:gd name="T95" fmla="*/ 64 h 192"/>
              <a:gd name="T96" fmla="*/ 56 w 128"/>
              <a:gd name="T97" fmla="*/ 28 h 192"/>
              <a:gd name="T98" fmla="*/ 64 w 128"/>
              <a:gd name="T99" fmla="*/ 20 h 192"/>
              <a:gd name="T100" fmla="*/ 72 w 128"/>
              <a:gd name="T101" fmla="*/ 28 h 192"/>
              <a:gd name="T102" fmla="*/ 108 w 128"/>
              <a:gd name="T103" fmla="*/ 28 h 192"/>
              <a:gd name="T104" fmla="*/ 108 w 128"/>
              <a:gd name="T105" fmla="*/ 56 h 192"/>
              <a:gd name="T106" fmla="*/ 100 w 128"/>
              <a:gd name="T107" fmla="*/ 64 h 192"/>
              <a:gd name="T108" fmla="*/ 92 w 128"/>
              <a:gd name="T109" fmla="*/ 56 h 192"/>
              <a:gd name="T110" fmla="*/ 92 w 128"/>
              <a:gd name="T111" fmla="*/ 28 h 192"/>
              <a:gd name="T112" fmla="*/ 100 w 128"/>
              <a:gd name="T113" fmla="*/ 20 h 192"/>
              <a:gd name="T114" fmla="*/ 108 w 128"/>
              <a:gd name="T115" fmla="*/ 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8" h="192">
                <a:moveTo>
                  <a:pt x="16" y="0"/>
                </a:moveTo>
                <a:cubicBezTo>
                  <a:pt x="7" y="0"/>
                  <a:pt x="0" y="7"/>
                  <a:pt x="0" y="16"/>
                </a:cubicBezTo>
                <a:cubicBezTo>
                  <a:pt x="0" y="56"/>
                  <a:pt x="0" y="56"/>
                  <a:pt x="0" y="56"/>
                </a:cubicBezTo>
                <a:cubicBezTo>
                  <a:pt x="0" y="62"/>
                  <a:pt x="2" y="67"/>
                  <a:pt x="6" y="70"/>
                </a:cubicBezTo>
                <a:cubicBezTo>
                  <a:pt x="23" y="88"/>
                  <a:pt x="23" y="88"/>
                  <a:pt x="23" y="88"/>
                </a:cubicBezTo>
                <a:cubicBezTo>
                  <a:pt x="12" y="99"/>
                  <a:pt x="4" y="114"/>
                  <a:pt x="4" y="132"/>
                </a:cubicBezTo>
                <a:cubicBezTo>
                  <a:pt x="4" y="165"/>
                  <a:pt x="31" y="192"/>
                  <a:pt x="64" y="192"/>
                </a:cubicBezTo>
                <a:cubicBezTo>
                  <a:pt x="97" y="192"/>
                  <a:pt x="124" y="165"/>
                  <a:pt x="124" y="132"/>
                </a:cubicBezTo>
                <a:cubicBezTo>
                  <a:pt x="124" y="114"/>
                  <a:pt x="116" y="99"/>
                  <a:pt x="105" y="88"/>
                </a:cubicBezTo>
                <a:cubicBezTo>
                  <a:pt x="122" y="70"/>
                  <a:pt x="122" y="70"/>
                  <a:pt x="122" y="70"/>
                </a:cubicBezTo>
                <a:cubicBezTo>
                  <a:pt x="126" y="67"/>
                  <a:pt x="128" y="62"/>
                  <a:pt x="128" y="56"/>
                </a:cubicBezTo>
                <a:cubicBezTo>
                  <a:pt x="128" y="16"/>
                  <a:pt x="128" y="16"/>
                  <a:pt x="128" y="16"/>
                </a:cubicBezTo>
                <a:cubicBezTo>
                  <a:pt x="128" y="7"/>
                  <a:pt x="121" y="0"/>
                  <a:pt x="112" y="0"/>
                </a:cubicBezTo>
                <a:lnTo>
                  <a:pt x="16" y="0"/>
                </a:lnTo>
                <a:close/>
                <a:moveTo>
                  <a:pt x="64" y="100"/>
                </a:moveTo>
                <a:cubicBezTo>
                  <a:pt x="65" y="100"/>
                  <a:pt x="67" y="101"/>
                  <a:pt x="67" y="102"/>
                </a:cubicBezTo>
                <a:cubicBezTo>
                  <a:pt x="74" y="120"/>
                  <a:pt x="74" y="120"/>
                  <a:pt x="74" y="120"/>
                </a:cubicBezTo>
                <a:cubicBezTo>
                  <a:pt x="93" y="120"/>
                  <a:pt x="93" y="120"/>
                  <a:pt x="93" y="120"/>
                </a:cubicBezTo>
                <a:cubicBezTo>
                  <a:pt x="95" y="120"/>
                  <a:pt x="96" y="122"/>
                  <a:pt x="96" y="123"/>
                </a:cubicBezTo>
                <a:cubicBezTo>
                  <a:pt x="96" y="124"/>
                  <a:pt x="96" y="125"/>
                  <a:pt x="95" y="126"/>
                </a:cubicBezTo>
                <a:cubicBezTo>
                  <a:pt x="79" y="137"/>
                  <a:pt x="79" y="137"/>
                  <a:pt x="79" y="137"/>
                </a:cubicBezTo>
                <a:cubicBezTo>
                  <a:pt x="79" y="137"/>
                  <a:pt x="84" y="156"/>
                  <a:pt x="84" y="156"/>
                </a:cubicBezTo>
                <a:cubicBezTo>
                  <a:pt x="84" y="156"/>
                  <a:pt x="84" y="157"/>
                  <a:pt x="84" y="157"/>
                </a:cubicBezTo>
                <a:cubicBezTo>
                  <a:pt x="84" y="159"/>
                  <a:pt x="83" y="160"/>
                  <a:pt x="81" y="160"/>
                </a:cubicBezTo>
                <a:cubicBezTo>
                  <a:pt x="81" y="160"/>
                  <a:pt x="80" y="160"/>
                  <a:pt x="79" y="159"/>
                </a:cubicBezTo>
                <a:cubicBezTo>
                  <a:pt x="64" y="147"/>
                  <a:pt x="64" y="147"/>
                  <a:pt x="64" y="147"/>
                </a:cubicBezTo>
                <a:cubicBezTo>
                  <a:pt x="49" y="159"/>
                  <a:pt x="49" y="159"/>
                  <a:pt x="49" y="159"/>
                </a:cubicBezTo>
                <a:cubicBezTo>
                  <a:pt x="48" y="160"/>
                  <a:pt x="47" y="160"/>
                  <a:pt x="47" y="160"/>
                </a:cubicBezTo>
                <a:cubicBezTo>
                  <a:pt x="45" y="160"/>
                  <a:pt x="44" y="159"/>
                  <a:pt x="44" y="157"/>
                </a:cubicBezTo>
                <a:cubicBezTo>
                  <a:pt x="44" y="157"/>
                  <a:pt x="44" y="156"/>
                  <a:pt x="44" y="156"/>
                </a:cubicBezTo>
                <a:cubicBezTo>
                  <a:pt x="44" y="156"/>
                  <a:pt x="49" y="137"/>
                  <a:pt x="49" y="137"/>
                </a:cubicBezTo>
                <a:cubicBezTo>
                  <a:pt x="33" y="126"/>
                  <a:pt x="33" y="126"/>
                  <a:pt x="33" y="126"/>
                </a:cubicBezTo>
                <a:cubicBezTo>
                  <a:pt x="32" y="125"/>
                  <a:pt x="32" y="124"/>
                  <a:pt x="32" y="123"/>
                </a:cubicBezTo>
                <a:cubicBezTo>
                  <a:pt x="32" y="122"/>
                  <a:pt x="33" y="120"/>
                  <a:pt x="35" y="120"/>
                </a:cubicBezTo>
                <a:cubicBezTo>
                  <a:pt x="54" y="120"/>
                  <a:pt x="54" y="120"/>
                  <a:pt x="54" y="120"/>
                </a:cubicBezTo>
                <a:cubicBezTo>
                  <a:pt x="61" y="102"/>
                  <a:pt x="61" y="102"/>
                  <a:pt x="61" y="102"/>
                </a:cubicBezTo>
                <a:cubicBezTo>
                  <a:pt x="61" y="101"/>
                  <a:pt x="63" y="100"/>
                  <a:pt x="64" y="100"/>
                </a:cubicBezTo>
                <a:close/>
                <a:moveTo>
                  <a:pt x="36" y="28"/>
                </a:moveTo>
                <a:cubicBezTo>
                  <a:pt x="36" y="56"/>
                  <a:pt x="36" y="56"/>
                  <a:pt x="36" y="56"/>
                </a:cubicBezTo>
                <a:cubicBezTo>
                  <a:pt x="36" y="60"/>
                  <a:pt x="32" y="64"/>
                  <a:pt x="28" y="64"/>
                </a:cubicBezTo>
                <a:cubicBezTo>
                  <a:pt x="24" y="64"/>
                  <a:pt x="20" y="60"/>
                  <a:pt x="20" y="56"/>
                </a:cubicBezTo>
                <a:cubicBezTo>
                  <a:pt x="20" y="28"/>
                  <a:pt x="20" y="28"/>
                  <a:pt x="20" y="28"/>
                </a:cubicBezTo>
                <a:cubicBezTo>
                  <a:pt x="20" y="24"/>
                  <a:pt x="24" y="20"/>
                  <a:pt x="28" y="20"/>
                </a:cubicBezTo>
                <a:cubicBezTo>
                  <a:pt x="32" y="20"/>
                  <a:pt x="36" y="24"/>
                  <a:pt x="36" y="28"/>
                </a:cubicBezTo>
                <a:close/>
                <a:moveTo>
                  <a:pt x="72" y="28"/>
                </a:moveTo>
                <a:cubicBezTo>
                  <a:pt x="72" y="64"/>
                  <a:pt x="72" y="64"/>
                  <a:pt x="72" y="64"/>
                </a:cubicBezTo>
                <a:cubicBezTo>
                  <a:pt x="72" y="68"/>
                  <a:pt x="68" y="72"/>
                  <a:pt x="64" y="72"/>
                </a:cubicBezTo>
                <a:cubicBezTo>
                  <a:pt x="60" y="72"/>
                  <a:pt x="56" y="68"/>
                  <a:pt x="56" y="64"/>
                </a:cubicBezTo>
                <a:cubicBezTo>
                  <a:pt x="56" y="28"/>
                  <a:pt x="56" y="28"/>
                  <a:pt x="56" y="28"/>
                </a:cubicBezTo>
                <a:cubicBezTo>
                  <a:pt x="56" y="24"/>
                  <a:pt x="60" y="20"/>
                  <a:pt x="64" y="20"/>
                </a:cubicBezTo>
                <a:cubicBezTo>
                  <a:pt x="68" y="20"/>
                  <a:pt x="72" y="24"/>
                  <a:pt x="72" y="28"/>
                </a:cubicBezTo>
                <a:close/>
                <a:moveTo>
                  <a:pt x="108" y="28"/>
                </a:moveTo>
                <a:cubicBezTo>
                  <a:pt x="108" y="56"/>
                  <a:pt x="108" y="56"/>
                  <a:pt x="108" y="56"/>
                </a:cubicBezTo>
                <a:cubicBezTo>
                  <a:pt x="108" y="60"/>
                  <a:pt x="104" y="64"/>
                  <a:pt x="100" y="64"/>
                </a:cubicBezTo>
                <a:cubicBezTo>
                  <a:pt x="96" y="64"/>
                  <a:pt x="92" y="60"/>
                  <a:pt x="92" y="56"/>
                </a:cubicBezTo>
                <a:cubicBezTo>
                  <a:pt x="92" y="28"/>
                  <a:pt x="92" y="28"/>
                  <a:pt x="92" y="28"/>
                </a:cubicBezTo>
                <a:cubicBezTo>
                  <a:pt x="92" y="24"/>
                  <a:pt x="96" y="20"/>
                  <a:pt x="100" y="20"/>
                </a:cubicBezTo>
                <a:cubicBezTo>
                  <a:pt x="104" y="20"/>
                  <a:pt x="108" y="24"/>
                  <a:pt x="108" y="28"/>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07" name="Freeform 40"/>
          <p:cNvSpPr>
            <a:spLocks noEditPoints="1"/>
          </p:cNvSpPr>
          <p:nvPr/>
        </p:nvSpPr>
        <p:spPr bwMode="auto">
          <a:xfrm>
            <a:off x="10522744" y="2048809"/>
            <a:ext cx="312738" cy="282575"/>
          </a:xfrm>
          <a:custGeom>
            <a:avLst/>
            <a:gdLst>
              <a:gd name="T0" fmla="*/ 96 w 192"/>
              <a:gd name="T1" fmla="*/ 25 h 173"/>
              <a:gd name="T2" fmla="*/ 56 w 192"/>
              <a:gd name="T3" fmla="*/ 0 h 173"/>
              <a:gd name="T4" fmla="*/ 0 w 192"/>
              <a:gd name="T5" fmla="*/ 56 h 173"/>
              <a:gd name="T6" fmla="*/ 88 w 192"/>
              <a:gd name="T7" fmla="*/ 168 h 173"/>
              <a:gd name="T8" fmla="*/ 89 w 192"/>
              <a:gd name="T9" fmla="*/ 169 h 173"/>
              <a:gd name="T10" fmla="*/ 103 w 192"/>
              <a:gd name="T11" fmla="*/ 169 h 173"/>
              <a:gd name="T12" fmla="*/ 104 w 192"/>
              <a:gd name="T13" fmla="*/ 168 h 173"/>
              <a:gd name="T14" fmla="*/ 192 w 192"/>
              <a:gd name="T15" fmla="*/ 56 h 173"/>
              <a:gd name="T16" fmla="*/ 136 w 192"/>
              <a:gd name="T17" fmla="*/ 0 h 173"/>
              <a:gd name="T18" fmla="*/ 96 w 192"/>
              <a:gd name="T19" fmla="*/ 25 h 173"/>
              <a:gd name="T20" fmla="*/ 139 w 192"/>
              <a:gd name="T21" fmla="*/ 36 h 173"/>
              <a:gd name="T22" fmla="*/ 132 w 192"/>
              <a:gd name="T23" fmla="*/ 28 h 173"/>
              <a:gd name="T24" fmla="*/ 140 w 192"/>
              <a:gd name="T25" fmla="*/ 20 h 173"/>
              <a:gd name="T26" fmla="*/ 161 w 192"/>
              <a:gd name="T27" fmla="*/ 31 h 173"/>
              <a:gd name="T28" fmla="*/ 172 w 192"/>
              <a:gd name="T29" fmla="*/ 52 h 173"/>
              <a:gd name="T30" fmla="*/ 164 w 192"/>
              <a:gd name="T31" fmla="*/ 60 h 173"/>
              <a:gd name="T32" fmla="*/ 156 w 192"/>
              <a:gd name="T33" fmla="*/ 53 h 173"/>
              <a:gd name="T34" fmla="*/ 139 w 192"/>
              <a:gd name="T35" fmla="*/ 3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73">
                <a:moveTo>
                  <a:pt x="96" y="25"/>
                </a:moveTo>
                <a:cubicBezTo>
                  <a:pt x="92" y="9"/>
                  <a:pt x="72" y="0"/>
                  <a:pt x="56" y="0"/>
                </a:cubicBezTo>
                <a:cubicBezTo>
                  <a:pt x="25" y="0"/>
                  <a:pt x="0" y="24"/>
                  <a:pt x="0" y="56"/>
                </a:cubicBezTo>
                <a:cubicBezTo>
                  <a:pt x="0" y="116"/>
                  <a:pt x="57" y="132"/>
                  <a:pt x="88" y="168"/>
                </a:cubicBezTo>
                <a:cubicBezTo>
                  <a:pt x="88" y="168"/>
                  <a:pt x="89" y="169"/>
                  <a:pt x="89" y="169"/>
                </a:cubicBezTo>
                <a:cubicBezTo>
                  <a:pt x="93" y="173"/>
                  <a:pt x="99" y="173"/>
                  <a:pt x="103" y="169"/>
                </a:cubicBezTo>
                <a:cubicBezTo>
                  <a:pt x="103" y="169"/>
                  <a:pt x="104" y="168"/>
                  <a:pt x="104" y="168"/>
                </a:cubicBezTo>
                <a:cubicBezTo>
                  <a:pt x="135" y="132"/>
                  <a:pt x="192" y="116"/>
                  <a:pt x="192" y="56"/>
                </a:cubicBezTo>
                <a:cubicBezTo>
                  <a:pt x="192" y="24"/>
                  <a:pt x="167" y="0"/>
                  <a:pt x="136" y="0"/>
                </a:cubicBezTo>
                <a:cubicBezTo>
                  <a:pt x="120" y="0"/>
                  <a:pt x="100" y="9"/>
                  <a:pt x="96" y="25"/>
                </a:cubicBezTo>
                <a:close/>
                <a:moveTo>
                  <a:pt x="139" y="36"/>
                </a:moveTo>
                <a:cubicBezTo>
                  <a:pt x="135" y="35"/>
                  <a:pt x="132" y="32"/>
                  <a:pt x="132" y="28"/>
                </a:cubicBezTo>
                <a:cubicBezTo>
                  <a:pt x="132" y="24"/>
                  <a:pt x="136" y="20"/>
                  <a:pt x="140" y="20"/>
                </a:cubicBezTo>
                <a:cubicBezTo>
                  <a:pt x="146" y="20"/>
                  <a:pt x="154" y="25"/>
                  <a:pt x="161" y="31"/>
                </a:cubicBezTo>
                <a:cubicBezTo>
                  <a:pt x="167" y="37"/>
                  <a:pt x="172" y="46"/>
                  <a:pt x="172" y="52"/>
                </a:cubicBezTo>
                <a:cubicBezTo>
                  <a:pt x="172" y="56"/>
                  <a:pt x="168" y="60"/>
                  <a:pt x="164" y="60"/>
                </a:cubicBezTo>
                <a:cubicBezTo>
                  <a:pt x="160" y="60"/>
                  <a:pt x="157" y="57"/>
                  <a:pt x="156" y="53"/>
                </a:cubicBezTo>
                <a:cubicBezTo>
                  <a:pt x="154" y="45"/>
                  <a:pt x="147" y="38"/>
                  <a:pt x="139" y="36"/>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08" name="Freeform 41"/>
          <p:cNvSpPr>
            <a:spLocks/>
          </p:cNvSpPr>
          <p:nvPr/>
        </p:nvSpPr>
        <p:spPr bwMode="auto">
          <a:xfrm>
            <a:off x="9819482" y="2042459"/>
            <a:ext cx="312738" cy="300037"/>
          </a:xfrm>
          <a:custGeom>
            <a:avLst/>
            <a:gdLst>
              <a:gd name="T0" fmla="*/ 96 w 192"/>
              <a:gd name="T1" fmla="*/ 0 h 184"/>
              <a:gd name="T2" fmla="*/ 89 w 192"/>
              <a:gd name="T3" fmla="*/ 6 h 184"/>
              <a:gd name="T4" fmla="*/ 70 w 192"/>
              <a:gd name="T5" fmla="*/ 64 h 184"/>
              <a:gd name="T6" fmla="*/ 8 w 192"/>
              <a:gd name="T7" fmla="*/ 64 h 184"/>
              <a:gd name="T8" fmla="*/ 0 w 192"/>
              <a:gd name="T9" fmla="*/ 72 h 184"/>
              <a:gd name="T10" fmla="*/ 3 w 192"/>
              <a:gd name="T11" fmla="*/ 78 h 184"/>
              <a:gd name="T12" fmla="*/ 53 w 192"/>
              <a:gd name="T13" fmla="*/ 115 h 184"/>
              <a:gd name="T14" fmla="*/ 34 w 192"/>
              <a:gd name="T15" fmla="*/ 173 h 184"/>
              <a:gd name="T16" fmla="*/ 34 w 192"/>
              <a:gd name="T17" fmla="*/ 176 h 184"/>
              <a:gd name="T18" fmla="*/ 42 w 192"/>
              <a:gd name="T19" fmla="*/ 184 h 184"/>
              <a:gd name="T20" fmla="*/ 46 w 192"/>
              <a:gd name="T21" fmla="*/ 183 h 184"/>
              <a:gd name="T22" fmla="*/ 96 w 192"/>
              <a:gd name="T23" fmla="*/ 146 h 184"/>
              <a:gd name="T24" fmla="*/ 146 w 192"/>
              <a:gd name="T25" fmla="*/ 183 h 184"/>
              <a:gd name="T26" fmla="*/ 150 w 192"/>
              <a:gd name="T27" fmla="*/ 184 h 184"/>
              <a:gd name="T28" fmla="*/ 158 w 192"/>
              <a:gd name="T29" fmla="*/ 176 h 184"/>
              <a:gd name="T30" fmla="*/ 158 w 192"/>
              <a:gd name="T31" fmla="*/ 173 h 184"/>
              <a:gd name="T32" fmla="*/ 139 w 192"/>
              <a:gd name="T33" fmla="*/ 115 h 184"/>
              <a:gd name="T34" fmla="*/ 189 w 192"/>
              <a:gd name="T35" fmla="*/ 78 h 184"/>
              <a:gd name="T36" fmla="*/ 192 w 192"/>
              <a:gd name="T37" fmla="*/ 72 h 184"/>
              <a:gd name="T38" fmla="*/ 184 w 192"/>
              <a:gd name="T39" fmla="*/ 64 h 184"/>
              <a:gd name="T40" fmla="*/ 122 w 192"/>
              <a:gd name="T41" fmla="*/ 64 h 184"/>
              <a:gd name="T42" fmla="*/ 103 w 192"/>
              <a:gd name="T43" fmla="*/ 6 h 184"/>
              <a:gd name="T44" fmla="*/ 96 w 192"/>
              <a:gd name="T4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84">
                <a:moveTo>
                  <a:pt x="96" y="0"/>
                </a:moveTo>
                <a:cubicBezTo>
                  <a:pt x="92" y="0"/>
                  <a:pt x="89" y="2"/>
                  <a:pt x="89" y="6"/>
                </a:cubicBezTo>
                <a:cubicBezTo>
                  <a:pt x="70" y="64"/>
                  <a:pt x="70" y="64"/>
                  <a:pt x="70" y="64"/>
                </a:cubicBezTo>
                <a:cubicBezTo>
                  <a:pt x="8" y="64"/>
                  <a:pt x="8" y="64"/>
                  <a:pt x="8" y="64"/>
                </a:cubicBezTo>
                <a:cubicBezTo>
                  <a:pt x="3" y="64"/>
                  <a:pt x="0" y="68"/>
                  <a:pt x="0" y="72"/>
                </a:cubicBezTo>
                <a:cubicBezTo>
                  <a:pt x="0" y="75"/>
                  <a:pt x="1" y="77"/>
                  <a:pt x="3" y="78"/>
                </a:cubicBezTo>
                <a:cubicBezTo>
                  <a:pt x="5" y="79"/>
                  <a:pt x="53" y="115"/>
                  <a:pt x="53" y="115"/>
                </a:cubicBezTo>
                <a:cubicBezTo>
                  <a:pt x="53" y="115"/>
                  <a:pt x="35" y="173"/>
                  <a:pt x="34" y="173"/>
                </a:cubicBezTo>
                <a:cubicBezTo>
                  <a:pt x="34" y="174"/>
                  <a:pt x="34" y="175"/>
                  <a:pt x="34" y="176"/>
                </a:cubicBezTo>
                <a:cubicBezTo>
                  <a:pt x="34" y="181"/>
                  <a:pt x="37" y="184"/>
                  <a:pt x="42" y="184"/>
                </a:cubicBezTo>
                <a:cubicBezTo>
                  <a:pt x="43" y="184"/>
                  <a:pt x="45" y="183"/>
                  <a:pt x="46" y="183"/>
                </a:cubicBezTo>
                <a:cubicBezTo>
                  <a:pt x="96" y="146"/>
                  <a:pt x="96" y="146"/>
                  <a:pt x="96" y="146"/>
                </a:cubicBezTo>
                <a:cubicBezTo>
                  <a:pt x="96" y="146"/>
                  <a:pt x="145" y="182"/>
                  <a:pt x="146" y="183"/>
                </a:cubicBezTo>
                <a:cubicBezTo>
                  <a:pt x="147" y="183"/>
                  <a:pt x="149" y="184"/>
                  <a:pt x="150" y="184"/>
                </a:cubicBezTo>
                <a:cubicBezTo>
                  <a:pt x="155" y="184"/>
                  <a:pt x="158" y="180"/>
                  <a:pt x="158" y="176"/>
                </a:cubicBezTo>
                <a:cubicBezTo>
                  <a:pt x="158" y="175"/>
                  <a:pt x="158" y="174"/>
                  <a:pt x="158" y="173"/>
                </a:cubicBezTo>
                <a:cubicBezTo>
                  <a:pt x="157" y="173"/>
                  <a:pt x="139" y="115"/>
                  <a:pt x="139" y="115"/>
                </a:cubicBezTo>
                <a:cubicBezTo>
                  <a:pt x="139" y="115"/>
                  <a:pt x="187" y="79"/>
                  <a:pt x="189" y="78"/>
                </a:cubicBezTo>
                <a:cubicBezTo>
                  <a:pt x="191" y="77"/>
                  <a:pt x="192" y="75"/>
                  <a:pt x="192" y="72"/>
                </a:cubicBezTo>
                <a:cubicBezTo>
                  <a:pt x="192" y="68"/>
                  <a:pt x="189" y="64"/>
                  <a:pt x="184" y="64"/>
                </a:cubicBezTo>
                <a:cubicBezTo>
                  <a:pt x="122" y="64"/>
                  <a:pt x="122" y="64"/>
                  <a:pt x="122" y="64"/>
                </a:cubicBezTo>
                <a:cubicBezTo>
                  <a:pt x="103" y="6"/>
                  <a:pt x="103" y="6"/>
                  <a:pt x="103" y="6"/>
                </a:cubicBezTo>
                <a:cubicBezTo>
                  <a:pt x="103" y="2"/>
                  <a:pt x="100" y="0"/>
                  <a:pt x="96" y="0"/>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09" name="Freeform 42"/>
          <p:cNvSpPr>
            <a:spLocks noEditPoints="1"/>
          </p:cNvSpPr>
          <p:nvPr/>
        </p:nvSpPr>
        <p:spPr bwMode="auto">
          <a:xfrm>
            <a:off x="9122569" y="2036109"/>
            <a:ext cx="293688" cy="312737"/>
          </a:xfrm>
          <a:custGeom>
            <a:avLst/>
            <a:gdLst>
              <a:gd name="T0" fmla="*/ 20 w 180"/>
              <a:gd name="T1" fmla="*/ 139 h 192"/>
              <a:gd name="T2" fmla="*/ 56 w 180"/>
              <a:gd name="T3" fmla="*/ 128 h 192"/>
              <a:gd name="T4" fmla="*/ 131 w 180"/>
              <a:gd name="T5" fmla="*/ 148 h 192"/>
              <a:gd name="T6" fmla="*/ 175 w 180"/>
              <a:gd name="T7" fmla="*/ 131 h 192"/>
              <a:gd name="T8" fmla="*/ 180 w 180"/>
              <a:gd name="T9" fmla="*/ 119 h 192"/>
              <a:gd name="T10" fmla="*/ 180 w 180"/>
              <a:gd name="T11" fmla="*/ 22 h 192"/>
              <a:gd name="T12" fmla="*/ 172 w 180"/>
              <a:gd name="T13" fmla="*/ 13 h 192"/>
              <a:gd name="T14" fmla="*/ 163 w 180"/>
              <a:gd name="T15" fmla="*/ 17 h 192"/>
              <a:gd name="T16" fmla="*/ 126 w 180"/>
              <a:gd name="T17" fmla="*/ 28 h 192"/>
              <a:gd name="T18" fmla="*/ 59 w 180"/>
              <a:gd name="T19" fmla="*/ 8 h 192"/>
              <a:gd name="T20" fmla="*/ 20 w 180"/>
              <a:gd name="T21" fmla="*/ 17 h 192"/>
              <a:gd name="T22" fmla="*/ 20 w 180"/>
              <a:gd name="T23" fmla="*/ 10 h 192"/>
              <a:gd name="T24" fmla="*/ 10 w 180"/>
              <a:gd name="T25" fmla="*/ 0 h 192"/>
              <a:gd name="T26" fmla="*/ 0 w 180"/>
              <a:gd name="T27" fmla="*/ 10 h 192"/>
              <a:gd name="T28" fmla="*/ 0 w 180"/>
              <a:gd name="T29" fmla="*/ 182 h 192"/>
              <a:gd name="T30" fmla="*/ 10 w 180"/>
              <a:gd name="T31" fmla="*/ 192 h 192"/>
              <a:gd name="T32" fmla="*/ 20 w 180"/>
              <a:gd name="T33" fmla="*/ 182 h 192"/>
              <a:gd name="T34" fmla="*/ 20 w 180"/>
              <a:gd name="T35" fmla="*/ 139 h 192"/>
              <a:gd name="T36" fmla="*/ 36 w 180"/>
              <a:gd name="T37" fmla="*/ 40 h 192"/>
              <a:gd name="T38" fmla="*/ 36 w 180"/>
              <a:gd name="T39" fmla="*/ 104 h 192"/>
              <a:gd name="T40" fmla="*/ 28 w 180"/>
              <a:gd name="T41" fmla="*/ 112 h 192"/>
              <a:gd name="T42" fmla="*/ 20 w 180"/>
              <a:gd name="T43" fmla="*/ 104 h 192"/>
              <a:gd name="T44" fmla="*/ 20 w 180"/>
              <a:gd name="T45" fmla="*/ 40 h 192"/>
              <a:gd name="T46" fmla="*/ 28 w 180"/>
              <a:gd name="T47" fmla="*/ 32 h 192"/>
              <a:gd name="T48" fmla="*/ 36 w 180"/>
              <a:gd name="T49" fmla="*/ 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0" h="192">
                <a:moveTo>
                  <a:pt x="20" y="139"/>
                </a:moveTo>
                <a:cubicBezTo>
                  <a:pt x="20" y="139"/>
                  <a:pt x="32" y="128"/>
                  <a:pt x="56" y="128"/>
                </a:cubicBezTo>
                <a:cubicBezTo>
                  <a:pt x="84" y="128"/>
                  <a:pt x="107" y="148"/>
                  <a:pt x="131" y="148"/>
                </a:cubicBezTo>
                <a:cubicBezTo>
                  <a:pt x="152" y="148"/>
                  <a:pt x="167" y="139"/>
                  <a:pt x="175" y="131"/>
                </a:cubicBezTo>
                <a:cubicBezTo>
                  <a:pt x="178" y="128"/>
                  <a:pt x="180" y="124"/>
                  <a:pt x="180" y="119"/>
                </a:cubicBezTo>
                <a:cubicBezTo>
                  <a:pt x="180" y="22"/>
                  <a:pt x="180" y="22"/>
                  <a:pt x="180" y="22"/>
                </a:cubicBezTo>
                <a:cubicBezTo>
                  <a:pt x="180" y="17"/>
                  <a:pt x="177" y="13"/>
                  <a:pt x="172" y="13"/>
                </a:cubicBezTo>
                <a:cubicBezTo>
                  <a:pt x="168" y="13"/>
                  <a:pt x="166" y="15"/>
                  <a:pt x="163" y="17"/>
                </a:cubicBezTo>
                <a:cubicBezTo>
                  <a:pt x="160" y="21"/>
                  <a:pt x="150" y="28"/>
                  <a:pt x="126" y="28"/>
                </a:cubicBezTo>
                <a:cubicBezTo>
                  <a:pt x="104" y="28"/>
                  <a:pt x="87" y="8"/>
                  <a:pt x="59" y="8"/>
                </a:cubicBezTo>
                <a:cubicBezTo>
                  <a:pt x="32" y="8"/>
                  <a:pt x="20" y="17"/>
                  <a:pt x="20" y="17"/>
                </a:cubicBezTo>
                <a:cubicBezTo>
                  <a:pt x="20" y="10"/>
                  <a:pt x="20" y="10"/>
                  <a:pt x="20" y="10"/>
                </a:cubicBezTo>
                <a:cubicBezTo>
                  <a:pt x="20" y="4"/>
                  <a:pt x="16" y="0"/>
                  <a:pt x="10" y="0"/>
                </a:cubicBezTo>
                <a:cubicBezTo>
                  <a:pt x="4" y="0"/>
                  <a:pt x="0" y="4"/>
                  <a:pt x="0" y="10"/>
                </a:cubicBezTo>
                <a:cubicBezTo>
                  <a:pt x="0" y="182"/>
                  <a:pt x="0" y="182"/>
                  <a:pt x="0" y="182"/>
                </a:cubicBezTo>
                <a:cubicBezTo>
                  <a:pt x="0" y="188"/>
                  <a:pt x="4" y="192"/>
                  <a:pt x="10" y="192"/>
                </a:cubicBezTo>
                <a:cubicBezTo>
                  <a:pt x="16" y="192"/>
                  <a:pt x="20" y="188"/>
                  <a:pt x="20" y="182"/>
                </a:cubicBezTo>
                <a:lnTo>
                  <a:pt x="20" y="139"/>
                </a:lnTo>
                <a:close/>
                <a:moveTo>
                  <a:pt x="36" y="40"/>
                </a:moveTo>
                <a:cubicBezTo>
                  <a:pt x="36" y="104"/>
                  <a:pt x="36" y="104"/>
                  <a:pt x="36" y="104"/>
                </a:cubicBezTo>
                <a:cubicBezTo>
                  <a:pt x="36" y="108"/>
                  <a:pt x="32" y="112"/>
                  <a:pt x="28" y="112"/>
                </a:cubicBezTo>
                <a:cubicBezTo>
                  <a:pt x="24" y="112"/>
                  <a:pt x="20" y="108"/>
                  <a:pt x="20" y="104"/>
                </a:cubicBezTo>
                <a:cubicBezTo>
                  <a:pt x="20" y="40"/>
                  <a:pt x="20" y="40"/>
                  <a:pt x="20" y="40"/>
                </a:cubicBezTo>
                <a:cubicBezTo>
                  <a:pt x="20" y="36"/>
                  <a:pt x="24" y="32"/>
                  <a:pt x="28" y="32"/>
                </a:cubicBezTo>
                <a:cubicBezTo>
                  <a:pt x="32" y="32"/>
                  <a:pt x="36" y="36"/>
                  <a:pt x="36" y="40"/>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10" name="Freeform 43"/>
          <p:cNvSpPr>
            <a:spLocks/>
          </p:cNvSpPr>
          <p:nvPr/>
        </p:nvSpPr>
        <p:spPr bwMode="auto">
          <a:xfrm>
            <a:off x="8433594" y="2036109"/>
            <a:ext cx="273050" cy="312737"/>
          </a:xfrm>
          <a:custGeom>
            <a:avLst/>
            <a:gdLst>
              <a:gd name="T0" fmla="*/ 66 w 168"/>
              <a:gd name="T1" fmla="*/ 50 h 192"/>
              <a:gd name="T2" fmla="*/ 66 w 168"/>
              <a:gd name="T3" fmla="*/ 50 h 192"/>
              <a:gd name="T4" fmla="*/ 69 w 168"/>
              <a:gd name="T5" fmla="*/ 56 h 192"/>
              <a:gd name="T6" fmla="*/ 61 w 168"/>
              <a:gd name="T7" fmla="*/ 64 h 192"/>
              <a:gd name="T8" fmla="*/ 16 w 168"/>
              <a:gd name="T9" fmla="*/ 64 h 192"/>
              <a:gd name="T10" fmla="*/ 0 w 168"/>
              <a:gd name="T11" fmla="*/ 80 h 192"/>
              <a:gd name="T12" fmla="*/ 0 w 168"/>
              <a:gd name="T13" fmla="*/ 111 h 192"/>
              <a:gd name="T14" fmla="*/ 8 w 168"/>
              <a:gd name="T15" fmla="*/ 119 h 192"/>
              <a:gd name="T16" fmla="*/ 14 w 168"/>
              <a:gd name="T17" fmla="*/ 116 h 192"/>
              <a:gd name="T18" fmla="*/ 16 w 168"/>
              <a:gd name="T19" fmla="*/ 115 h 192"/>
              <a:gd name="T20" fmla="*/ 32 w 168"/>
              <a:gd name="T21" fmla="*/ 108 h 192"/>
              <a:gd name="T22" fmla="*/ 56 w 168"/>
              <a:gd name="T23" fmla="*/ 132 h 192"/>
              <a:gd name="T24" fmla="*/ 32 w 168"/>
              <a:gd name="T25" fmla="*/ 156 h 192"/>
              <a:gd name="T26" fmla="*/ 15 w 168"/>
              <a:gd name="T27" fmla="*/ 149 h 192"/>
              <a:gd name="T28" fmla="*/ 14 w 168"/>
              <a:gd name="T29" fmla="*/ 148 h 192"/>
              <a:gd name="T30" fmla="*/ 8 w 168"/>
              <a:gd name="T31" fmla="*/ 145 h 192"/>
              <a:gd name="T32" fmla="*/ 0 w 168"/>
              <a:gd name="T33" fmla="*/ 153 h 192"/>
              <a:gd name="T34" fmla="*/ 0 w 168"/>
              <a:gd name="T35" fmla="*/ 176 h 192"/>
              <a:gd name="T36" fmla="*/ 16 w 168"/>
              <a:gd name="T37" fmla="*/ 192 h 192"/>
              <a:gd name="T38" fmla="*/ 152 w 168"/>
              <a:gd name="T39" fmla="*/ 192 h 192"/>
              <a:gd name="T40" fmla="*/ 168 w 168"/>
              <a:gd name="T41" fmla="*/ 176 h 192"/>
              <a:gd name="T42" fmla="*/ 168 w 168"/>
              <a:gd name="T43" fmla="*/ 141 h 192"/>
              <a:gd name="T44" fmla="*/ 160 w 168"/>
              <a:gd name="T45" fmla="*/ 133 h 192"/>
              <a:gd name="T46" fmla="*/ 154 w 168"/>
              <a:gd name="T47" fmla="*/ 136 h 192"/>
              <a:gd name="T48" fmla="*/ 153 w 168"/>
              <a:gd name="T49" fmla="*/ 137 h 192"/>
              <a:gd name="T50" fmla="*/ 136 w 168"/>
              <a:gd name="T51" fmla="*/ 144 h 192"/>
              <a:gd name="T52" fmla="*/ 112 w 168"/>
              <a:gd name="T53" fmla="*/ 120 h 192"/>
              <a:gd name="T54" fmla="*/ 136 w 168"/>
              <a:gd name="T55" fmla="*/ 96 h 192"/>
              <a:gd name="T56" fmla="*/ 153 w 168"/>
              <a:gd name="T57" fmla="*/ 103 h 192"/>
              <a:gd name="T58" fmla="*/ 154 w 168"/>
              <a:gd name="T59" fmla="*/ 104 h 192"/>
              <a:gd name="T60" fmla="*/ 160 w 168"/>
              <a:gd name="T61" fmla="*/ 107 h 192"/>
              <a:gd name="T62" fmla="*/ 168 w 168"/>
              <a:gd name="T63" fmla="*/ 99 h 192"/>
              <a:gd name="T64" fmla="*/ 168 w 168"/>
              <a:gd name="T65" fmla="*/ 80 h 192"/>
              <a:gd name="T66" fmla="*/ 152 w 168"/>
              <a:gd name="T67" fmla="*/ 64 h 192"/>
              <a:gd name="T68" fmla="*/ 107 w 168"/>
              <a:gd name="T69" fmla="*/ 64 h 192"/>
              <a:gd name="T70" fmla="*/ 99 w 168"/>
              <a:gd name="T71" fmla="*/ 56 h 192"/>
              <a:gd name="T72" fmla="*/ 101 w 168"/>
              <a:gd name="T73" fmla="*/ 50 h 192"/>
              <a:gd name="T74" fmla="*/ 112 w 168"/>
              <a:gd name="T75" fmla="*/ 28 h 192"/>
              <a:gd name="T76" fmla="*/ 84 w 168"/>
              <a:gd name="T77" fmla="*/ 0 h 192"/>
              <a:gd name="T78" fmla="*/ 56 w 168"/>
              <a:gd name="T79" fmla="*/ 28 h 192"/>
              <a:gd name="T80" fmla="*/ 66 w 168"/>
              <a:gd name="T81" fmla="*/ 5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8" h="192">
                <a:moveTo>
                  <a:pt x="66" y="50"/>
                </a:moveTo>
                <a:cubicBezTo>
                  <a:pt x="66" y="50"/>
                  <a:pt x="66" y="50"/>
                  <a:pt x="66" y="50"/>
                </a:cubicBezTo>
                <a:cubicBezTo>
                  <a:pt x="68" y="51"/>
                  <a:pt x="69" y="54"/>
                  <a:pt x="69" y="56"/>
                </a:cubicBezTo>
                <a:cubicBezTo>
                  <a:pt x="69" y="60"/>
                  <a:pt x="66" y="64"/>
                  <a:pt x="61" y="64"/>
                </a:cubicBezTo>
                <a:cubicBezTo>
                  <a:pt x="16" y="64"/>
                  <a:pt x="16" y="64"/>
                  <a:pt x="16" y="64"/>
                </a:cubicBezTo>
                <a:cubicBezTo>
                  <a:pt x="7" y="64"/>
                  <a:pt x="0" y="71"/>
                  <a:pt x="0" y="80"/>
                </a:cubicBezTo>
                <a:cubicBezTo>
                  <a:pt x="0" y="111"/>
                  <a:pt x="0" y="111"/>
                  <a:pt x="0" y="111"/>
                </a:cubicBezTo>
                <a:cubicBezTo>
                  <a:pt x="0" y="115"/>
                  <a:pt x="4" y="119"/>
                  <a:pt x="8" y="119"/>
                </a:cubicBezTo>
                <a:cubicBezTo>
                  <a:pt x="10" y="119"/>
                  <a:pt x="13" y="118"/>
                  <a:pt x="14" y="116"/>
                </a:cubicBezTo>
                <a:cubicBezTo>
                  <a:pt x="14" y="116"/>
                  <a:pt x="15" y="115"/>
                  <a:pt x="16" y="115"/>
                </a:cubicBezTo>
                <a:cubicBezTo>
                  <a:pt x="20" y="110"/>
                  <a:pt x="26" y="108"/>
                  <a:pt x="32" y="108"/>
                </a:cubicBezTo>
                <a:cubicBezTo>
                  <a:pt x="45" y="108"/>
                  <a:pt x="56" y="119"/>
                  <a:pt x="56" y="132"/>
                </a:cubicBezTo>
                <a:cubicBezTo>
                  <a:pt x="56" y="145"/>
                  <a:pt x="45" y="156"/>
                  <a:pt x="32" y="156"/>
                </a:cubicBezTo>
                <a:cubicBezTo>
                  <a:pt x="26" y="156"/>
                  <a:pt x="20" y="153"/>
                  <a:pt x="15" y="149"/>
                </a:cubicBezTo>
                <a:cubicBezTo>
                  <a:pt x="15" y="149"/>
                  <a:pt x="14" y="148"/>
                  <a:pt x="14" y="148"/>
                </a:cubicBezTo>
                <a:cubicBezTo>
                  <a:pt x="13" y="146"/>
                  <a:pt x="10" y="145"/>
                  <a:pt x="8" y="145"/>
                </a:cubicBezTo>
                <a:cubicBezTo>
                  <a:pt x="4" y="145"/>
                  <a:pt x="0" y="149"/>
                  <a:pt x="0" y="153"/>
                </a:cubicBezTo>
                <a:cubicBezTo>
                  <a:pt x="0" y="176"/>
                  <a:pt x="0" y="176"/>
                  <a:pt x="0" y="176"/>
                </a:cubicBezTo>
                <a:cubicBezTo>
                  <a:pt x="0" y="185"/>
                  <a:pt x="7" y="192"/>
                  <a:pt x="16" y="192"/>
                </a:cubicBezTo>
                <a:cubicBezTo>
                  <a:pt x="152" y="192"/>
                  <a:pt x="152" y="192"/>
                  <a:pt x="152" y="192"/>
                </a:cubicBezTo>
                <a:cubicBezTo>
                  <a:pt x="161" y="192"/>
                  <a:pt x="168" y="185"/>
                  <a:pt x="168" y="176"/>
                </a:cubicBezTo>
                <a:cubicBezTo>
                  <a:pt x="168" y="141"/>
                  <a:pt x="168" y="141"/>
                  <a:pt x="168" y="141"/>
                </a:cubicBezTo>
                <a:cubicBezTo>
                  <a:pt x="168" y="137"/>
                  <a:pt x="164" y="133"/>
                  <a:pt x="160" y="133"/>
                </a:cubicBezTo>
                <a:cubicBezTo>
                  <a:pt x="158" y="133"/>
                  <a:pt x="156" y="134"/>
                  <a:pt x="154" y="136"/>
                </a:cubicBezTo>
                <a:cubicBezTo>
                  <a:pt x="153" y="137"/>
                  <a:pt x="153" y="137"/>
                  <a:pt x="153" y="137"/>
                </a:cubicBezTo>
                <a:cubicBezTo>
                  <a:pt x="148" y="141"/>
                  <a:pt x="142" y="144"/>
                  <a:pt x="136" y="144"/>
                </a:cubicBezTo>
                <a:cubicBezTo>
                  <a:pt x="123" y="144"/>
                  <a:pt x="112" y="133"/>
                  <a:pt x="112" y="120"/>
                </a:cubicBezTo>
                <a:cubicBezTo>
                  <a:pt x="112" y="107"/>
                  <a:pt x="123" y="96"/>
                  <a:pt x="136" y="96"/>
                </a:cubicBezTo>
                <a:cubicBezTo>
                  <a:pt x="143" y="96"/>
                  <a:pt x="148" y="99"/>
                  <a:pt x="153" y="103"/>
                </a:cubicBezTo>
                <a:cubicBezTo>
                  <a:pt x="154" y="104"/>
                  <a:pt x="154" y="104"/>
                  <a:pt x="154" y="104"/>
                </a:cubicBezTo>
                <a:cubicBezTo>
                  <a:pt x="155" y="106"/>
                  <a:pt x="158" y="107"/>
                  <a:pt x="160" y="107"/>
                </a:cubicBezTo>
                <a:cubicBezTo>
                  <a:pt x="164" y="107"/>
                  <a:pt x="168" y="103"/>
                  <a:pt x="168" y="99"/>
                </a:cubicBezTo>
                <a:cubicBezTo>
                  <a:pt x="168" y="80"/>
                  <a:pt x="168" y="80"/>
                  <a:pt x="168" y="80"/>
                </a:cubicBezTo>
                <a:cubicBezTo>
                  <a:pt x="168" y="71"/>
                  <a:pt x="161" y="64"/>
                  <a:pt x="152" y="64"/>
                </a:cubicBezTo>
                <a:cubicBezTo>
                  <a:pt x="107" y="64"/>
                  <a:pt x="107" y="64"/>
                  <a:pt x="107" y="64"/>
                </a:cubicBezTo>
                <a:cubicBezTo>
                  <a:pt x="102" y="64"/>
                  <a:pt x="99" y="60"/>
                  <a:pt x="99" y="56"/>
                </a:cubicBezTo>
                <a:cubicBezTo>
                  <a:pt x="99" y="54"/>
                  <a:pt x="99" y="52"/>
                  <a:pt x="101" y="50"/>
                </a:cubicBezTo>
                <a:cubicBezTo>
                  <a:pt x="108" y="45"/>
                  <a:pt x="112" y="37"/>
                  <a:pt x="112" y="28"/>
                </a:cubicBezTo>
                <a:cubicBezTo>
                  <a:pt x="112" y="13"/>
                  <a:pt x="99" y="0"/>
                  <a:pt x="84" y="0"/>
                </a:cubicBezTo>
                <a:cubicBezTo>
                  <a:pt x="69" y="0"/>
                  <a:pt x="56" y="13"/>
                  <a:pt x="56" y="28"/>
                </a:cubicBezTo>
                <a:cubicBezTo>
                  <a:pt x="56" y="37"/>
                  <a:pt x="60" y="45"/>
                  <a:pt x="66" y="50"/>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11" name="Freeform 44"/>
          <p:cNvSpPr>
            <a:spLocks noEditPoints="1"/>
          </p:cNvSpPr>
          <p:nvPr/>
        </p:nvSpPr>
        <p:spPr bwMode="auto">
          <a:xfrm>
            <a:off x="7711282" y="2036109"/>
            <a:ext cx="311150" cy="312737"/>
          </a:xfrm>
          <a:custGeom>
            <a:avLst/>
            <a:gdLst>
              <a:gd name="T0" fmla="*/ 68 w 192"/>
              <a:gd name="T1" fmla="*/ 77 h 192"/>
              <a:gd name="T2" fmla="*/ 3 w 192"/>
              <a:gd name="T3" fmla="*/ 166 h 192"/>
              <a:gd name="T4" fmla="*/ 0 w 192"/>
              <a:gd name="T5" fmla="*/ 176 h 192"/>
              <a:gd name="T6" fmla="*/ 16 w 192"/>
              <a:gd name="T7" fmla="*/ 192 h 192"/>
              <a:gd name="T8" fmla="*/ 176 w 192"/>
              <a:gd name="T9" fmla="*/ 192 h 192"/>
              <a:gd name="T10" fmla="*/ 192 w 192"/>
              <a:gd name="T11" fmla="*/ 176 h 192"/>
              <a:gd name="T12" fmla="*/ 189 w 192"/>
              <a:gd name="T13" fmla="*/ 166 h 192"/>
              <a:gd name="T14" fmla="*/ 124 w 192"/>
              <a:gd name="T15" fmla="*/ 77 h 192"/>
              <a:gd name="T16" fmla="*/ 124 w 192"/>
              <a:gd name="T17" fmla="*/ 20 h 192"/>
              <a:gd name="T18" fmla="*/ 126 w 192"/>
              <a:gd name="T19" fmla="*/ 20 h 192"/>
              <a:gd name="T20" fmla="*/ 136 w 192"/>
              <a:gd name="T21" fmla="*/ 10 h 192"/>
              <a:gd name="T22" fmla="*/ 126 w 192"/>
              <a:gd name="T23" fmla="*/ 0 h 192"/>
              <a:gd name="T24" fmla="*/ 66 w 192"/>
              <a:gd name="T25" fmla="*/ 0 h 192"/>
              <a:gd name="T26" fmla="*/ 56 w 192"/>
              <a:gd name="T27" fmla="*/ 10 h 192"/>
              <a:gd name="T28" fmla="*/ 66 w 192"/>
              <a:gd name="T29" fmla="*/ 20 h 192"/>
              <a:gd name="T30" fmla="*/ 68 w 192"/>
              <a:gd name="T31" fmla="*/ 20 h 192"/>
              <a:gd name="T32" fmla="*/ 68 w 192"/>
              <a:gd name="T33" fmla="*/ 77 h 192"/>
              <a:gd name="T34" fmla="*/ 88 w 192"/>
              <a:gd name="T35" fmla="*/ 20 h 192"/>
              <a:gd name="T36" fmla="*/ 104 w 192"/>
              <a:gd name="T37" fmla="*/ 20 h 192"/>
              <a:gd name="T38" fmla="*/ 104 w 192"/>
              <a:gd name="T39" fmla="*/ 80 h 192"/>
              <a:gd name="T40" fmla="*/ 132 w 192"/>
              <a:gd name="T41" fmla="*/ 120 h 192"/>
              <a:gd name="T42" fmla="*/ 60 w 192"/>
              <a:gd name="T43" fmla="*/ 120 h 192"/>
              <a:gd name="T44" fmla="*/ 88 w 192"/>
              <a:gd name="T45" fmla="*/ 80 h 192"/>
              <a:gd name="T46" fmla="*/ 88 w 192"/>
              <a:gd name="T47"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2" h="192">
                <a:moveTo>
                  <a:pt x="68" y="77"/>
                </a:moveTo>
                <a:cubicBezTo>
                  <a:pt x="3" y="166"/>
                  <a:pt x="3" y="166"/>
                  <a:pt x="3" y="166"/>
                </a:cubicBezTo>
                <a:cubicBezTo>
                  <a:pt x="1" y="169"/>
                  <a:pt x="0" y="172"/>
                  <a:pt x="0" y="176"/>
                </a:cubicBezTo>
                <a:cubicBezTo>
                  <a:pt x="0" y="185"/>
                  <a:pt x="7" y="192"/>
                  <a:pt x="16" y="192"/>
                </a:cubicBezTo>
                <a:cubicBezTo>
                  <a:pt x="176" y="192"/>
                  <a:pt x="176" y="192"/>
                  <a:pt x="176" y="192"/>
                </a:cubicBezTo>
                <a:cubicBezTo>
                  <a:pt x="185" y="192"/>
                  <a:pt x="192" y="185"/>
                  <a:pt x="192" y="176"/>
                </a:cubicBezTo>
                <a:cubicBezTo>
                  <a:pt x="192" y="172"/>
                  <a:pt x="191" y="169"/>
                  <a:pt x="189" y="166"/>
                </a:cubicBezTo>
                <a:cubicBezTo>
                  <a:pt x="124" y="77"/>
                  <a:pt x="124" y="77"/>
                  <a:pt x="124" y="77"/>
                </a:cubicBezTo>
                <a:cubicBezTo>
                  <a:pt x="124" y="20"/>
                  <a:pt x="124" y="20"/>
                  <a:pt x="124" y="20"/>
                </a:cubicBezTo>
                <a:cubicBezTo>
                  <a:pt x="126" y="20"/>
                  <a:pt x="126" y="20"/>
                  <a:pt x="126" y="20"/>
                </a:cubicBezTo>
                <a:cubicBezTo>
                  <a:pt x="132" y="20"/>
                  <a:pt x="136" y="16"/>
                  <a:pt x="136" y="10"/>
                </a:cubicBezTo>
                <a:cubicBezTo>
                  <a:pt x="136" y="4"/>
                  <a:pt x="132" y="0"/>
                  <a:pt x="126" y="0"/>
                </a:cubicBezTo>
                <a:cubicBezTo>
                  <a:pt x="66" y="0"/>
                  <a:pt x="66" y="0"/>
                  <a:pt x="66" y="0"/>
                </a:cubicBezTo>
                <a:cubicBezTo>
                  <a:pt x="60" y="0"/>
                  <a:pt x="56" y="4"/>
                  <a:pt x="56" y="10"/>
                </a:cubicBezTo>
                <a:cubicBezTo>
                  <a:pt x="56" y="16"/>
                  <a:pt x="60" y="20"/>
                  <a:pt x="66" y="20"/>
                </a:cubicBezTo>
                <a:cubicBezTo>
                  <a:pt x="68" y="20"/>
                  <a:pt x="68" y="20"/>
                  <a:pt x="68" y="20"/>
                </a:cubicBezTo>
                <a:lnTo>
                  <a:pt x="68" y="77"/>
                </a:lnTo>
                <a:close/>
                <a:moveTo>
                  <a:pt x="88" y="20"/>
                </a:moveTo>
                <a:cubicBezTo>
                  <a:pt x="104" y="20"/>
                  <a:pt x="104" y="20"/>
                  <a:pt x="104" y="20"/>
                </a:cubicBezTo>
                <a:cubicBezTo>
                  <a:pt x="104" y="80"/>
                  <a:pt x="104" y="80"/>
                  <a:pt x="104" y="80"/>
                </a:cubicBezTo>
                <a:cubicBezTo>
                  <a:pt x="132" y="120"/>
                  <a:pt x="132" y="120"/>
                  <a:pt x="132" y="120"/>
                </a:cubicBezTo>
                <a:cubicBezTo>
                  <a:pt x="60" y="120"/>
                  <a:pt x="60" y="120"/>
                  <a:pt x="60" y="120"/>
                </a:cubicBezTo>
                <a:cubicBezTo>
                  <a:pt x="88" y="80"/>
                  <a:pt x="88" y="80"/>
                  <a:pt x="88" y="80"/>
                </a:cubicBezTo>
                <a:lnTo>
                  <a:pt x="88" y="20"/>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12" name="Freeform 45"/>
          <p:cNvSpPr>
            <a:spLocks noEditPoints="1"/>
          </p:cNvSpPr>
          <p:nvPr/>
        </p:nvSpPr>
        <p:spPr bwMode="auto">
          <a:xfrm>
            <a:off x="7052469" y="2036109"/>
            <a:ext cx="228600" cy="312737"/>
          </a:xfrm>
          <a:custGeom>
            <a:avLst/>
            <a:gdLst>
              <a:gd name="T0" fmla="*/ 60 w 140"/>
              <a:gd name="T1" fmla="*/ 139 h 192"/>
              <a:gd name="T2" fmla="*/ 60 w 140"/>
              <a:gd name="T3" fmla="*/ 182 h 192"/>
              <a:gd name="T4" fmla="*/ 70 w 140"/>
              <a:gd name="T5" fmla="*/ 192 h 192"/>
              <a:gd name="T6" fmla="*/ 80 w 140"/>
              <a:gd name="T7" fmla="*/ 182 h 192"/>
              <a:gd name="T8" fmla="*/ 80 w 140"/>
              <a:gd name="T9" fmla="*/ 139 h 192"/>
              <a:gd name="T10" fmla="*/ 140 w 140"/>
              <a:gd name="T11" fmla="*/ 70 h 192"/>
              <a:gd name="T12" fmla="*/ 70 w 140"/>
              <a:gd name="T13" fmla="*/ 0 h 192"/>
              <a:gd name="T14" fmla="*/ 0 w 140"/>
              <a:gd name="T15" fmla="*/ 70 h 192"/>
              <a:gd name="T16" fmla="*/ 60 w 140"/>
              <a:gd name="T17" fmla="*/ 139 h 192"/>
              <a:gd name="T18" fmla="*/ 76 w 140"/>
              <a:gd name="T19" fmla="*/ 78 h 192"/>
              <a:gd name="T20" fmla="*/ 69 w 140"/>
              <a:gd name="T21" fmla="*/ 65 h 192"/>
              <a:gd name="T22" fmla="*/ 58 w 140"/>
              <a:gd name="T23" fmla="*/ 81 h 192"/>
              <a:gd name="T24" fmla="*/ 76 w 140"/>
              <a:gd name="T25" fmla="*/ 102 h 192"/>
              <a:gd name="T26" fmla="*/ 106 w 140"/>
              <a:gd name="T27" fmla="*/ 72 h 192"/>
              <a:gd name="T28" fmla="*/ 68 w 140"/>
              <a:gd name="T29" fmla="*/ 34 h 192"/>
              <a:gd name="T30" fmla="*/ 29 w 140"/>
              <a:gd name="T31" fmla="*/ 76 h 192"/>
              <a:gd name="T32" fmla="*/ 31 w 140"/>
              <a:gd name="T33" fmla="*/ 95 h 192"/>
              <a:gd name="T34" fmla="*/ 24 w 140"/>
              <a:gd name="T35" fmla="*/ 97 h 192"/>
              <a:gd name="T36" fmla="*/ 18 w 140"/>
              <a:gd name="T37" fmla="*/ 72 h 192"/>
              <a:gd name="T38" fmla="*/ 68 w 140"/>
              <a:gd name="T39" fmla="*/ 20 h 192"/>
              <a:gd name="T40" fmla="*/ 120 w 140"/>
              <a:gd name="T41" fmla="*/ 72 h 192"/>
              <a:gd name="T42" fmla="*/ 78 w 140"/>
              <a:gd name="T43" fmla="*/ 116 h 192"/>
              <a:gd name="T44" fmla="*/ 41 w 140"/>
              <a:gd name="T45" fmla="*/ 80 h 192"/>
              <a:gd name="T46" fmla="*/ 70 w 140"/>
              <a:gd name="T47" fmla="*/ 50 h 192"/>
              <a:gd name="T48" fmla="*/ 92 w 140"/>
              <a:gd name="T49" fmla="*/ 70 h 192"/>
              <a:gd name="T50" fmla="*/ 87 w 140"/>
              <a:gd name="T51" fmla="*/ 84 h 192"/>
              <a:gd name="T52" fmla="*/ 76 w 140"/>
              <a:gd name="T53" fmla="*/ 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 h="192">
                <a:moveTo>
                  <a:pt x="60" y="139"/>
                </a:moveTo>
                <a:cubicBezTo>
                  <a:pt x="60" y="182"/>
                  <a:pt x="60" y="182"/>
                  <a:pt x="60" y="182"/>
                </a:cubicBezTo>
                <a:cubicBezTo>
                  <a:pt x="60" y="188"/>
                  <a:pt x="64" y="192"/>
                  <a:pt x="70" y="192"/>
                </a:cubicBezTo>
                <a:cubicBezTo>
                  <a:pt x="76" y="192"/>
                  <a:pt x="80" y="188"/>
                  <a:pt x="80" y="182"/>
                </a:cubicBezTo>
                <a:cubicBezTo>
                  <a:pt x="80" y="139"/>
                  <a:pt x="80" y="139"/>
                  <a:pt x="80" y="139"/>
                </a:cubicBezTo>
                <a:cubicBezTo>
                  <a:pt x="114" y="134"/>
                  <a:pt x="140" y="105"/>
                  <a:pt x="140" y="70"/>
                </a:cubicBezTo>
                <a:cubicBezTo>
                  <a:pt x="140" y="31"/>
                  <a:pt x="109" y="0"/>
                  <a:pt x="70" y="0"/>
                </a:cubicBezTo>
                <a:cubicBezTo>
                  <a:pt x="31" y="0"/>
                  <a:pt x="0" y="31"/>
                  <a:pt x="0" y="70"/>
                </a:cubicBezTo>
                <a:cubicBezTo>
                  <a:pt x="0" y="105"/>
                  <a:pt x="26" y="134"/>
                  <a:pt x="60" y="139"/>
                </a:cubicBezTo>
                <a:close/>
                <a:moveTo>
                  <a:pt x="76" y="78"/>
                </a:moveTo>
                <a:cubicBezTo>
                  <a:pt x="80" y="71"/>
                  <a:pt x="76" y="65"/>
                  <a:pt x="69" y="65"/>
                </a:cubicBezTo>
                <a:cubicBezTo>
                  <a:pt x="61" y="65"/>
                  <a:pt x="58" y="72"/>
                  <a:pt x="58" y="81"/>
                </a:cubicBezTo>
                <a:cubicBezTo>
                  <a:pt x="58" y="90"/>
                  <a:pt x="66" y="102"/>
                  <a:pt x="76" y="102"/>
                </a:cubicBezTo>
                <a:cubicBezTo>
                  <a:pt x="94" y="102"/>
                  <a:pt x="106" y="88"/>
                  <a:pt x="106" y="72"/>
                </a:cubicBezTo>
                <a:cubicBezTo>
                  <a:pt x="106" y="50"/>
                  <a:pt x="89" y="34"/>
                  <a:pt x="68" y="34"/>
                </a:cubicBezTo>
                <a:cubicBezTo>
                  <a:pt x="44" y="34"/>
                  <a:pt x="29" y="53"/>
                  <a:pt x="29" y="76"/>
                </a:cubicBezTo>
                <a:cubicBezTo>
                  <a:pt x="29" y="81"/>
                  <a:pt x="29" y="87"/>
                  <a:pt x="31" y="95"/>
                </a:cubicBezTo>
                <a:cubicBezTo>
                  <a:pt x="32" y="101"/>
                  <a:pt x="26" y="101"/>
                  <a:pt x="24" y="97"/>
                </a:cubicBezTo>
                <a:cubicBezTo>
                  <a:pt x="21" y="91"/>
                  <a:pt x="18" y="80"/>
                  <a:pt x="18" y="72"/>
                </a:cubicBezTo>
                <a:cubicBezTo>
                  <a:pt x="18" y="41"/>
                  <a:pt x="39" y="20"/>
                  <a:pt x="68" y="20"/>
                </a:cubicBezTo>
                <a:cubicBezTo>
                  <a:pt x="96" y="20"/>
                  <a:pt x="120" y="43"/>
                  <a:pt x="120" y="72"/>
                </a:cubicBezTo>
                <a:cubicBezTo>
                  <a:pt x="120" y="91"/>
                  <a:pt x="106" y="116"/>
                  <a:pt x="78" y="116"/>
                </a:cubicBezTo>
                <a:cubicBezTo>
                  <a:pt x="57" y="116"/>
                  <a:pt x="41" y="102"/>
                  <a:pt x="41" y="80"/>
                </a:cubicBezTo>
                <a:cubicBezTo>
                  <a:pt x="41" y="65"/>
                  <a:pt x="51" y="50"/>
                  <a:pt x="70" y="50"/>
                </a:cubicBezTo>
                <a:cubicBezTo>
                  <a:pt x="85" y="50"/>
                  <a:pt x="92" y="64"/>
                  <a:pt x="92" y="70"/>
                </a:cubicBezTo>
                <a:cubicBezTo>
                  <a:pt x="92" y="73"/>
                  <a:pt x="91" y="80"/>
                  <a:pt x="87" y="84"/>
                </a:cubicBezTo>
                <a:cubicBezTo>
                  <a:pt x="82" y="88"/>
                  <a:pt x="73" y="83"/>
                  <a:pt x="76" y="78"/>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13" name="Freeform 46"/>
          <p:cNvSpPr>
            <a:spLocks noEditPoints="1"/>
          </p:cNvSpPr>
          <p:nvPr/>
        </p:nvSpPr>
        <p:spPr bwMode="auto">
          <a:xfrm>
            <a:off x="6304757" y="2036109"/>
            <a:ext cx="312738" cy="312737"/>
          </a:xfrm>
          <a:custGeom>
            <a:avLst/>
            <a:gdLst>
              <a:gd name="T0" fmla="*/ 148 w 192"/>
              <a:gd name="T1" fmla="*/ 154 h 192"/>
              <a:gd name="T2" fmla="*/ 160 w 192"/>
              <a:gd name="T3" fmla="*/ 156 h 192"/>
              <a:gd name="T4" fmla="*/ 192 w 192"/>
              <a:gd name="T5" fmla="*/ 124 h 192"/>
              <a:gd name="T6" fmla="*/ 192 w 192"/>
              <a:gd name="T7" fmla="*/ 64 h 192"/>
              <a:gd name="T8" fmla="*/ 160 w 192"/>
              <a:gd name="T9" fmla="*/ 32 h 192"/>
              <a:gd name="T10" fmla="*/ 148 w 192"/>
              <a:gd name="T11" fmla="*/ 34 h 192"/>
              <a:gd name="T12" fmla="*/ 148 w 192"/>
              <a:gd name="T13" fmla="*/ 16 h 192"/>
              <a:gd name="T14" fmla="*/ 132 w 192"/>
              <a:gd name="T15" fmla="*/ 0 h 192"/>
              <a:gd name="T16" fmla="*/ 16 w 192"/>
              <a:gd name="T17" fmla="*/ 0 h 192"/>
              <a:gd name="T18" fmla="*/ 0 w 192"/>
              <a:gd name="T19" fmla="*/ 16 h 192"/>
              <a:gd name="T20" fmla="*/ 0 w 192"/>
              <a:gd name="T21" fmla="*/ 176 h 192"/>
              <a:gd name="T22" fmla="*/ 16 w 192"/>
              <a:gd name="T23" fmla="*/ 192 h 192"/>
              <a:gd name="T24" fmla="*/ 132 w 192"/>
              <a:gd name="T25" fmla="*/ 192 h 192"/>
              <a:gd name="T26" fmla="*/ 148 w 192"/>
              <a:gd name="T27" fmla="*/ 176 h 192"/>
              <a:gd name="T28" fmla="*/ 148 w 192"/>
              <a:gd name="T29" fmla="*/ 154 h 192"/>
              <a:gd name="T30" fmla="*/ 29 w 192"/>
              <a:gd name="T31" fmla="*/ 20 h 192"/>
              <a:gd name="T32" fmla="*/ 119 w 192"/>
              <a:gd name="T33" fmla="*/ 20 h 192"/>
              <a:gd name="T34" fmla="*/ 128 w 192"/>
              <a:gd name="T35" fmla="*/ 29 h 192"/>
              <a:gd name="T36" fmla="*/ 128 w 192"/>
              <a:gd name="T37" fmla="*/ 51 h 192"/>
              <a:gd name="T38" fmla="*/ 119 w 192"/>
              <a:gd name="T39" fmla="*/ 60 h 192"/>
              <a:gd name="T40" fmla="*/ 29 w 192"/>
              <a:gd name="T41" fmla="*/ 60 h 192"/>
              <a:gd name="T42" fmla="*/ 20 w 192"/>
              <a:gd name="T43" fmla="*/ 51 h 192"/>
              <a:gd name="T44" fmla="*/ 20 w 192"/>
              <a:gd name="T45" fmla="*/ 29 h 192"/>
              <a:gd name="T46" fmla="*/ 29 w 192"/>
              <a:gd name="T47" fmla="*/ 20 h 192"/>
              <a:gd name="T48" fmla="*/ 172 w 192"/>
              <a:gd name="T49" fmla="*/ 124 h 192"/>
              <a:gd name="T50" fmla="*/ 160 w 192"/>
              <a:gd name="T51" fmla="*/ 136 h 192"/>
              <a:gd name="T52" fmla="*/ 148 w 192"/>
              <a:gd name="T53" fmla="*/ 124 h 192"/>
              <a:gd name="T54" fmla="*/ 148 w 192"/>
              <a:gd name="T55" fmla="*/ 64 h 192"/>
              <a:gd name="T56" fmla="*/ 160 w 192"/>
              <a:gd name="T57" fmla="*/ 52 h 192"/>
              <a:gd name="T58" fmla="*/ 172 w 192"/>
              <a:gd name="T59" fmla="*/ 64 h 192"/>
              <a:gd name="T60" fmla="*/ 172 w 192"/>
              <a:gd name="T61" fmla="*/ 12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2" h="192">
                <a:moveTo>
                  <a:pt x="148" y="154"/>
                </a:moveTo>
                <a:cubicBezTo>
                  <a:pt x="152" y="155"/>
                  <a:pt x="156" y="156"/>
                  <a:pt x="160" y="156"/>
                </a:cubicBezTo>
                <a:cubicBezTo>
                  <a:pt x="178" y="156"/>
                  <a:pt x="192" y="142"/>
                  <a:pt x="192" y="124"/>
                </a:cubicBezTo>
                <a:cubicBezTo>
                  <a:pt x="192" y="64"/>
                  <a:pt x="192" y="64"/>
                  <a:pt x="192" y="64"/>
                </a:cubicBezTo>
                <a:cubicBezTo>
                  <a:pt x="192" y="46"/>
                  <a:pt x="178" y="32"/>
                  <a:pt x="160" y="32"/>
                </a:cubicBezTo>
                <a:cubicBezTo>
                  <a:pt x="156" y="32"/>
                  <a:pt x="152" y="33"/>
                  <a:pt x="148" y="34"/>
                </a:cubicBezTo>
                <a:cubicBezTo>
                  <a:pt x="148" y="16"/>
                  <a:pt x="148" y="16"/>
                  <a:pt x="148" y="16"/>
                </a:cubicBezTo>
                <a:cubicBezTo>
                  <a:pt x="148" y="7"/>
                  <a:pt x="141" y="0"/>
                  <a:pt x="132" y="0"/>
                </a:cubicBezTo>
                <a:cubicBezTo>
                  <a:pt x="16" y="0"/>
                  <a:pt x="16" y="0"/>
                  <a:pt x="16" y="0"/>
                </a:cubicBezTo>
                <a:cubicBezTo>
                  <a:pt x="7" y="0"/>
                  <a:pt x="0" y="7"/>
                  <a:pt x="0" y="16"/>
                </a:cubicBezTo>
                <a:cubicBezTo>
                  <a:pt x="0" y="176"/>
                  <a:pt x="0" y="176"/>
                  <a:pt x="0" y="176"/>
                </a:cubicBezTo>
                <a:cubicBezTo>
                  <a:pt x="0" y="185"/>
                  <a:pt x="7" y="192"/>
                  <a:pt x="16" y="192"/>
                </a:cubicBezTo>
                <a:cubicBezTo>
                  <a:pt x="132" y="192"/>
                  <a:pt x="132" y="192"/>
                  <a:pt x="132" y="192"/>
                </a:cubicBezTo>
                <a:cubicBezTo>
                  <a:pt x="141" y="192"/>
                  <a:pt x="148" y="185"/>
                  <a:pt x="148" y="176"/>
                </a:cubicBezTo>
                <a:lnTo>
                  <a:pt x="148" y="154"/>
                </a:lnTo>
                <a:close/>
                <a:moveTo>
                  <a:pt x="29" y="20"/>
                </a:moveTo>
                <a:cubicBezTo>
                  <a:pt x="119" y="20"/>
                  <a:pt x="119" y="20"/>
                  <a:pt x="119" y="20"/>
                </a:cubicBezTo>
                <a:cubicBezTo>
                  <a:pt x="124" y="20"/>
                  <a:pt x="128" y="24"/>
                  <a:pt x="128" y="29"/>
                </a:cubicBezTo>
                <a:cubicBezTo>
                  <a:pt x="128" y="51"/>
                  <a:pt x="128" y="51"/>
                  <a:pt x="128" y="51"/>
                </a:cubicBezTo>
                <a:cubicBezTo>
                  <a:pt x="128" y="56"/>
                  <a:pt x="124" y="60"/>
                  <a:pt x="119" y="60"/>
                </a:cubicBezTo>
                <a:cubicBezTo>
                  <a:pt x="29" y="60"/>
                  <a:pt x="29" y="60"/>
                  <a:pt x="29" y="60"/>
                </a:cubicBezTo>
                <a:cubicBezTo>
                  <a:pt x="24" y="60"/>
                  <a:pt x="20" y="56"/>
                  <a:pt x="20" y="51"/>
                </a:cubicBezTo>
                <a:cubicBezTo>
                  <a:pt x="20" y="29"/>
                  <a:pt x="20" y="29"/>
                  <a:pt x="20" y="29"/>
                </a:cubicBezTo>
                <a:cubicBezTo>
                  <a:pt x="20" y="24"/>
                  <a:pt x="24" y="20"/>
                  <a:pt x="29" y="20"/>
                </a:cubicBezTo>
                <a:close/>
                <a:moveTo>
                  <a:pt x="172" y="124"/>
                </a:moveTo>
                <a:cubicBezTo>
                  <a:pt x="172" y="131"/>
                  <a:pt x="167" y="136"/>
                  <a:pt x="160" y="136"/>
                </a:cubicBezTo>
                <a:cubicBezTo>
                  <a:pt x="153" y="136"/>
                  <a:pt x="148" y="131"/>
                  <a:pt x="148" y="124"/>
                </a:cubicBezTo>
                <a:cubicBezTo>
                  <a:pt x="148" y="64"/>
                  <a:pt x="148" y="64"/>
                  <a:pt x="148" y="64"/>
                </a:cubicBezTo>
                <a:cubicBezTo>
                  <a:pt x="148" y="57"/>
                  <a:pt x="153" y="52"/>
                  <a:pt x="160" y="52"/>
                </a:cubicBezTo>
                <a:cubicBezTo>
                  <a:pt x="167" y="52"/>
                  <a:pt x="172" y="57"/>
                  <a:pt x="172" y="64"/>
                </a:cubicBezTo>
                <a:lnTo>
                  <a:pt x="172" y="124"/>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14" name="Freeform 47"/>
          <p:cNvSpPr>
            <a:spLocks noEditPoints="1"/>
          </p:cNvSpPr>
          <p:nvPr/>
        </p:nvSpPr>
        <p:spPr bwMode="auto">
          <a:xfrm>
            <a:off x="10522744" y="1334434"/>
            <a:ext cx="312738" cy="311150"/>
          </a:xfrm>
          <a:custGeom>
            <a:avLst/>
            <a:gdLst>
              <a:gd name="T0" fmla="*/ 64 w 192"/>
              <a:gd name="T1" fmla="*/ 120 h 192"/>
              <a:gd name="T2" fmla="*/ 64 w 192"/>
              <a:gd name="T3" fmla="*/ 164 h 192"/>
              <a:gd name="T4" fmla="*/ 56 w 192"/>
              <a:gd name="T5" fmla="*/ 172 h 192"/>
              <a:gd name="T6" fmla="*/ 34 w 192"/>
              <a:gd name="T7" fmla="*/ 172 h 192"/>
              <a:gd name="T8" fmla="*/ 24 w 192"/>
              <a:gd name="T9" fmla="*/ 182 h 192"/>
              <a:gd name="T10" fmla="*/ 34 w 192"/>
              <a:gd name="T11" fmla="*/ 192 h 192"/>
              <a:gd name="T12" fmla="*/ 114 w 192"/>
              <a:gd name="T13" fmla="*/ 192 h 192"/>
              <a:gd name="T14" fmla="*/ 124 w 192"/>
              <a:gd name="T15" fmla="*/ 182 h 192"/>
              <a:gd name="T16" fmla="*/ 114 w 192"/>
              <a:gd name="T17" fmla="*/ 172 h 192"/>
              <a:gd name="T18" fmla="*/ 92 w 192"/>
              <a:gd name="T19" fmla="*/ 172 h 192"/>
              <a:gd name="T20" fmla="*/ 84 w 192"/>
              <a:gd name="T21" fmla="*/ 164 h 192"/>
              <a:gd name="T22" fmla="*/ 84 w 192"/>
              <a:gd name="T23" fmla="*/ 120 h 192"/>
              <a:gd name="T24" fmla="*/ 116 w 192"/>
              <a:gd name="T25" fmla="*/ 87 h 192"/>
              <a:gd name="T26" fmla="*/ 144 w 192"/>
              <a:gd name="T27" fmla="*/ 96 h 192"/>
              <a:gd name="T28" fmla="*/ 192 w 192"/>
              <a:gd name="T29" fmla="*/ 48 h 192"/>
              <a:gd name="T30" fmla="*/ 144 w 192"/>
              <a:gd name="T31" fmla="*/ 0 h 192"/>
              <a:gd name="T32" fmla="*/ 96 w 192"/>
              <a:gd name="T33" fmla="*/ 44 h 192"/>
              <a:gd name="T34" fmla="*/ 8 w 192"/>
              <a:gd name="T35" fmla="*/ 44 h 192"/>
              <a:gd name="T36" fmla="*/ 0 w 192"/>
              <a:gd name="T37" fmla="*/ 52 h 192"/>
              <a:gd name="T38" fmla="*/ 2 w 192"/>
              <a:gd name="T39" fmla="*/ 58 h 192"/>
              <a:gd name="T40" fmla="*/ 64 w 192"/>
              <a:gd name="T41" fmla="*/ 120 h 192"/>
              <a:gd name="T42" fmla="*/ 131 w 192"/>
              <a:gd name="T43" fmla="*/ 73 h 192"/>
              <a:gd name="T44" fmla="*/ 146 w 192"/>
              <a:gd name="T45" fmla="*/ 58 h 192"/>
              <a:gd name="T46" fmla="*/ 148 w 192"/>
              <a:gd name="T47" fmla="*/ 52 h 192"/>
              <a:gd name="T48" fmla="*/ 140 w 192"/>
              <a:gd name="T49" fmla="*/ 44 h 192"/>
              <a:gd name="T50" fmla="*/ 116 w 192"/>
              <a:gd name="T51" fmla="*/ 44 h 192"/>
              <a:gd name="T52" fmla="*/ 144 w 192"/>
              <a:gd name="T53" fmla="*/ 20 h 192"/>
              <a:gd name="T54" fmla="*/ 172 w 192"/>
              <a:gd name="T55" fmla="*/ 48 h 192"/>
              <a:gd name="T56" fmla="*/ 144 w 192"/>
              <a:gd name="T57" fmla="*/ 76 h 192"/>
              <a:gd name="T58" fmla="*/ 131 w 192"/>
              <a:gd name="T59" fmla="*/ 7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92">
                <a:moveTo>
                  <a:pt x="64" y="120"/>
                </a:moveTo>
                <a:cubicBezTo>
                  <a:pt x="64" y="164"/>
                  <a:pt x="64" y="164"/>
                  <a:pt x="64" y="164"/>
                </a:cubicBezTo>
                <a:cubicBezTo>
                  <a:pt x="64" y="168"/>
                  <a:pt x="60" y="172"/>
                  <a:pt x="56" y="172"/>
                </a:cubicBezTo>
                <a:cubicBezTo>
                  <a:pt x="34" y="172"/>
                  <a:pt x="34" y="172"/>
                  <a:pt x="34" y="172"/>
                </a:cubicBezTo>
                <a:cubicBezTo>
                  <a:pt x="28" y="172"/>
                  <a:pt x="24" y="176"/>
                  <a:pt x="24" y="182"/>
                </a:cubicBezTo>
                <a:cubicBezTo>
                  <a:pt x="24" y="188"/>
                  <a:pt x="28" y="192"/>
                  <a:pt x="34" y="192"/>
                </a:cubicBezTo>
                <a:cubicBezTo>
                  <a:pt x="114" y="192"/>
                  <a:pt x="114" y="192"/>
                  <a:pt x="114" y="192"/>
                </a:cubicBezTo>
                <a:cubicBezTo>
                  <a:pt x="120" y="192"/>
                  <a:pt x="124" y="188"/>
                  <a:pt x="124" y="182"/>
                </a:cubicBezTo>
                <a:cubicBezTo>
                  <a:pt x="124" y="176"/>
                  <a:pt x="120" y="172"/>
                  <a:pt x="114" y="172"/>
                </a:cubicBezTo>
                <a:cubicBezTo>
                  <a:pt x="92" y="172"/>
                  <a:pt x="92" y="172"/>
                  <a:pt x="92" y="172"/>
                </a:cubicBezTo>
                <a:cubicBezTo>
                  <a:pt x="88" y="172"/>
                  <a:pt x="84" y="168"/>
                  <a:pt x="84" y="164"/>
                </a:cubicBezTo>
                <a:cubicBezTo>
                  <a:pt x="84" y="120"/>
                  <a:pt x="84" y="120"/>
                  <a:pt x="84" y="120"/>
                </a:cubicBezTo>
                <a:cubicBezTo>
                  <a:pt x="116" y="87"/>
                  <a:pt x="116" y="87"/>
                  <a:pt x="116" y="87"/>
                </a:cubicBezTo>
                <a:cubicBezTo>
                  <a:pt x="124" y="93"/>
                  <a:pt x="134" y="96"/>
                  <a:pt x="144" y="96"/>
                </a:cubicBezTo>
                <a:cubicBezTo>
                  <a:pt x="171" y="96"/>
                  <a:pt x="192" y="75"/>
                  <a:pt x="192" y="48"/>
                </a:cubicBezTo>
                <a:cubicBezTo>
                  <a:pt x="192" y="21"/>
                  <a:pt x="171" y="0"/>
                  <a:pt x="144" y="0"/>
                </a:cubicBezTo>
                <a:cubicBezTo>
                  <a:pt x="119" y="0"/>
                  <a:pt x="98" y="19"/>
                  <a:pt x="96" y="44"/>
                </a:cubicBezTo>
                <a:cubicBezTo>
                  <a:pt x="8" y="44"/>
                  <a:pt x="8" y="44"/>
                  <a:pt x="8" y="44"/>
                </a:cubicBezTo>
                <a:cubicBezTo>
                  <a:pt x="4" y="44"/>
                  <a:pt x="0" y="48"/>
                  <a:pt x="0" y="52"/>
                </a:cubicBezTo>
                <a:cubicBezTo>
                  <a:pt x="0" y="54"/>
                  <a:pt x="1" y="56"/>
                  <a:pt x="2" y="58"/>
                </a:cubicBezTo>
                <a:lnTo>
                  <a:pt x="64" y="120"/>
                </a:lnTo>
                <a:close/>
                <a:moveTo>
                  <a:pt x="131" y="73"/>
                </a:moveTo>
                <a:cubicBezTo>
                  <a:pt x="146" y="58"/>
                  <a:pt x="146" y="58"/>
                  <a:pt x="146" y="58"/>
                </a:cubicBezTo>
                <a:cubicBezTo>
                  <a:pt x="147" y="56"/>
                  <a:pt x="148" y="54"/>
                  <a:pt x="148" y="52"/>
                </a:cubicBezTo>
                <a:cubicBezTo>
                  <a:pt x="148" y="48"/>
                  <a:pt x="144" y="44"/>
                  <a:pt x="140" y="44"/>
                </a:cubicBezTo>
                <a:cubicBezTo>
                  <a:pt x="116" y="44"/>
                  <a:pt x="116" y="44"/>
                  <a:pt x="116" y="44"/>
                </a:cubicBezTo>
                <a:cubicBezTo>
                  <a:pt x="118" y="30"/>
                  <a:pt x="130" y="20"/>
                  <a:pt x="144" y="20"/>
                </a:cubicBezTo>
                <a:cubicBezTo>
                  <a:pt x="159" y="20"/>
                  <a:pt x="172" y="33"/>
                  <a:pt x="172" y="48"/>
                </a:cubicBezTo>
                <a:cubicBezTo>
                  <a:pt x="172" y="63"/>
                  <a:pt x="159" y="76"/>
                  <a:pt x="144" y="76"/>
                </a:cubicBezTo>
                <a:cubicBezTo>
                  <a:pt x="139" y="76"/>
                  <a:pt x="135" y="75"/>
                  <a:pt x="131" y="73"/>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15" name="Freeform 48"/>
          <p:cNvSpPr>
            <a:spLocks noEditPoints="1"/>
          </p:cNvSpPr>
          <p:nvPr/>
        </p:nvSpPr>
        <p:spPr bwMode="auto">
          <a:xfrm>
            <a:off x="9859169" y="1334434"/>
            <a:ext cx="227013" cy="311150"/>
          </a:xfrm>
          <a:custGeom>
            <a:avLst/>
            <a:gdLst>
              <a:gd name="T0" fmla="*/ 0 w 140"/>
              <a:gd name="T1" fmla="*/ 66 h 192"/>
              <a:gd name="T2" fmla="*/ 60 w 140"/>
              <a:gd name="T3" fmla="*/ 135 h 192"/>
              <a:gd name="T4" fmla="*/ 60 w 140"/>
              <a:gd name="T5" fmla="*/ 164 h 192"/>
              <a:gd name="T6" fmla="*/ 52 w 140"/>
              <a:gd name="T7" fmla="*/ 172 h 192"/>
              <a:gd name="T8" fmla="*/ 30 w 140"/>
              <a:gd name="T9" fmla="*/ 172 h 192"/>
              <a:gd name="T10" fmla="*/ 20 w 140"/>
              <a:gd name="T11" fmla="*/ 182 h 192"/>
              <a:gd name="T12" fmla="*/ 30 w 140"/>
              <a:gd name="T13" fmla="*/ 192 h 192"/>
              <a:gd name="T14" fmla="*/ 110 w 140"/>
              <a:gd name="T15" fmla="*/ 192 h 192"/>
              <a:gd name="T16" fmla="*/ 120 w 140"/>
              <a:gd name="T17" fmla="*/ 182 h 192"/>
              <a:gd name="T18" fmla="*/ 110 w 140"/>
              <a:gd name="T19" fmla="*/ 172 h 192"/>
              <a:gd name="T20" fmla="*/ 88 w 140"/>
              <a:gd name="T21" fmla="*/ 172 h 192"/>
              <a:gd name="T22" fmla="*/ 80 w 140"/>
              <a:gd name="T23" fmla="*/ 164 h 192"/>
              <a:gd name="T24" fmla="*/ 80 w 140"/>
              <a:gd name="T25" fmla="*/ 135 h 192"/>
              <a:gd name="T26" fmla="*/ 140 w 140"/>
              <a:gd name="T27" fmla="*/ 66 h 192"/>
              <a:gd name="T28" fmla="*/ 140 w 140"/>
              <a:gd name="T29" fmla="*/ 16 h 192"/>
              <a:gd name="T30" fmla="*/ 124 w 140"/>
              <a:gd name="T31" fmla="*/ 0 h 192"/>
              <a:gd name="T32" fmla="*/ 16 w 140"/>
              <a:gd name="T33" fmla="*/ 0 h 192"/>
              <a:gd name="T34" fmla="*/ 0 w 140"/>
              <a:gd name="T35" fmla="*/ 16 h 192"/>
              <a:gd name="T36" fmla="*/ 0 w 140"/>
              <a:gd name="T37" fmla="*/ 66 h 192"/>
              <a:gd name="T38" fmla="*/ 29 w 140"/>
              <a:gd name="T39" fmla="*/ 20 h 192"/>
              <a:gd name="T40" fmla="*/ 111 w 140"/>
              <a:gd name="T41" fmla="*/ 20 h 192"/>
              <a:gd name="T42" fmla="*/ 120 w 140"/>
              <a:gd name="T43" fmla="*/ 29 h 192"/>
              <a:gd name="T44" fmla="*/ 120 w 140"/>
              <a:gd name="T45" fmla="*/ 51 h 192"/>
              <a:gd name="T46" fmla="*/ 111 w 140"/>
              <a:gd name="T47" fmla="*/ 60 h 192"/>
              <a:gd name="T48" fmla="*/ 29 w 140"/>
              <a:gd name="T49" fmla="*/ 60 h 192"/>
              <a:gd name="T50" fmla="*/ 20 w 140"/>
              <a:gd name="T51" fmla="*/ 51 h 192"/>
              <a:gd name="T52" fmla="*/ 20 w 140"/>
              <a:gd name="T53" fmla="*/ 29 h 192"/>
              <a:gd name="T54" fmla="*/ 29 w 140"/>
              <a:gd name="T55"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0" h="192">
                <a:moveTo>
                  <a:pt x="0" y="66"/>
                </a:moveTo>
                <a:cubicBezTo>
                  <a:pt x="0" y="101"/>
                  <a:pt x="26" y="130"/>
                  <a:pt x="60" y="135"/>
                </a:cubicBezTo>
                <a:cubicBezTo>
                  <a:pt x="60" y="164"/>
                  <a:pt x="60" y="164"/>
                  <a:pt x="60" y="164"/>
                </a:cubicBezTo>
                <a:cubicBezTo>
                  <a:pt x="60" y="168"/>
                  <a:pt x="56" y="172"/>
                  <a:pt x="52" y="172"/>
                </a:cubicBezTo>
                <a:cubicBezTo>
                  <a:pt x="30" y="172"/>
                  <a:pt x="30" y="172"/>
                  <a:pt x="30" y="172"/>
                </a:cubicBezTo>
                <a:cubicBezTo>
                  <a:pt x="24" y="172"/>
                  <a:pt x="20" y="176"/>
                  <a:pt x="20" y="182"/>
                </a:cubicBezTo>
                <a:cubicBezTo>
                  <a:pt x="20" y="188"/>
                  <a:pt x="24" y="192"/>
                  <a:pt x="30" y="192"/>
                </a:cubicBezTo>
                <a:cubicBezTo>
                  <a:pt x="110" y="192"/>
                  <a:pt x="110" y="192"/>
                  <a:pt x="110" y="192"/>
                </a:cubicBezTo>
                <a:cubicBezTo>
                  <a:pt x="116" y="192"/>
                  <a:pt x="120" y="188"/>
                  <a:pt x="120" y="182"/>
                </a:cubicBezTo>
                <a:cubicBezTo>
                  <a:pt x="120" y="176"/>
                  <a:pt x="116" y="172"/>
                  <a:pt x="110" y="172"/>
                </a:cubicBezTo>
                <a:cubicBezTo>
                  <a:pt x="88" y="172"/>
                  <a:pt x="88" y="172"/>
                  <a:pt x="88" y="172"/>
                </a:cubicBezTo>
                <a:cubicBezTo>
                  <a:pt x="84" y="172"/>
                  <a:pt x="80" y="168"/>
                  <a:pt x="80" y="164"/>
                </a:cubicBezTo>
                <a:cubicBezTo>
                  <a:pt x="80" y="135"/>
                  <a:pt x="80" y="135"/>
                  <a:pt x="80" y="135"/>
                </a:cubicBezTo>
                <a:cubicBezTo>
                  <a:pt x="114" y="130"/>
                  <a:pt x="140" y="101"/>
                  <a:pt x="140" y="66"/>
                </a:cubicBezTo>
                <a:cubicBezTo>
                  <a:pt x="140" y="16"/>
                  <a:pt x="140" y="16"/>
                  <a:pt x="140" y="16"/>
                </a:cubicBezTo>
                <a:cubicBezTo>
                  <a:pt x="140" y="7"/>
                  <a:pt x="133" y="0"/>
                  <a:pt x="124" y="0"/>
                </a:cubicBezTo>
                <a:cubicBezTo>
                  <a:pt x="16" y="0"/>
                  <a:pt x="16" y="0"/>
                  <a:pt x="16" y="0"/>
                </a:cubicBezTo>
                <a:cubicBezTo>
                  <a:pt x="7" y="0"/>
                  <a:pt x="0" y="7"/>
                  <a:pt x="0" y="16"/>
                </a:cubicBezTo>
                <a:lnTo>
                  <a:pt x="0" y="66"/>
                </a:lnTo>
                <a:close/>
                <a:moveTo>
                  <a:pt x="29" y="20"/>
                </a:moveTo>
                <a:cubicBezTo>
                  <a:pt x="111" y="20"/>
                  <a:pt x="111" y="20"/>
                  <a:pt x="111" y="20"/>
                </a:cubicBezTo>
                <a:cubicBezTo>
                  <a:pt x="116" y="20"/>
                  <a:pt x="120" y="24"/>
                  <a:pt x="120" y="29"/>
                </a:cubicBezTo>
                <a:cubicBezTo>
                  <a:pt x="120" y="51"/>
                  <a:pt x="120" y="51"/>
                  <a:pt x="120" y="51"/>
                </a:cubicBezTo>
                <a:cubicBezTo>
                  <a:pt x="120" y="56"/>
                  <a:pt x="116" y="60"/>
                  <a:pt x="111" y="60"/>
                </a:cubicBezTo>
                <a:cubicBezTo>
                  <a:pt x="29" y="60"/>
                  <a:pt x="29" y="60"/>
                  <a:pt x="29" y="60"/>
                </a:cubicBezTo>
                <a:cubicBezTo>
                  <a:pt x="24" y="60"/>
                  <a:pt x="20" y="56"/>
                  <a:pt x="20" y="51"/>
                </a:cubicBezTo>
                <a:cubicBezTo>
                  <a:pt x="20" y="29"/>
                  <a:pt x="20" y="29"/>
                  <a:pt x="20" y="29"/>
                </a:cubicBezTo>
                <a:cubicBezTo>
                  <a:pt x="20" y="24"/>
                  <a:pt x="24" y="20"/>
                  <a:pt x="29" y="20"/>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16" name="Freeform 49"/>
          <p:cNvSpPr>
            <a:spLocks noEditPoints="1"/>
          </p:cNvSpPr>
          <p:nvPr/>
        </p:nvSpPr>
        <p:spPr bwMode="auto">
          <a:xfrm>
            <a:off x="9116219" y="1334434"/>
            <a:ext cx="312738" cy="311150"/>
          </a:xfrm>
          <a:custGeom>
            <a:avLst/>
            <a:gdLst>
              <a:gd name="T0" fmla="*/ 148 w 192"/>
              <a:gd name="T1" fmla="*/ 146 h 192"/>
              <a:gd name="T2" fmla="*/ 160 w 192"/>
              <a:gd name="T3" fmla="*/ 148 h 192"/>
              <a:gd name="T4" fmla="*/ 192 w 192"/>
              <a:gd name="T5" fmla="*/ 116 h 192"/>
              <a:gd name="T6" fmla="*/ 192 w 192"/>
              <a:gd name="T7" fmla="*/ 56 h 192"/>
              <a:gd name="T8" fmla="*/ 160 w 192"/>
              <a:gd name="T9" fmla="*/ 24 h 192"/>
              <a:gd name="T10" fmla="*/ 148 w 192"/>
              <a:gd name="T11" fmla="*/ 26 h 192"/>
              <a:gd name="T12" fmla="*/ 148 w 192"/>
              <a:gd name="T13" fmla="*/ 16 h 192"/>
              <a:gd name="T14" fmla="*/ 132 w 192"/>
              <a:gd name="T15" fmla="*/ 0 h 192"/>
              <a:gd name="T16" fmla="*/ 16 w 192"/>
              <a:gd name="T17" fmla="*/ 0 h 192"/>
              <a:gd name="T18" fmla="*/ 0 w 192"/>
              <a:gd name="T19" fmla="*/ 16 h 192"/>
              <a:gd name="T20" fmla="*/ 0 w 192"/>
              <a:gd name="T21" fmla="*/ 151 h 192"/>
              <a:gd name="T22" fmla="*/ 41 w 192"/>
              <a:gd name="T23" fmla="*/ 192 h 192"/>
              <a:gd name="T24" fmla="*/ 107 w 192"/>
              <a:gd name="T25" fmla="*/ 192 h 192"/>
              <a:gd name="T26" fmla="*/ 148 w 192"/>
              <a:gd name="T27" fmla="*/ 151 h 192"/>
              <a:gd name="T28" fmla="*/ 148 w 192"/>
              <a:gd name="T29" fmla="*/ 146 h 192"/>
              <a:gd name="T30" fmla="*/ 36 w 192"/>
              <a:gd name="T31" fmla="*/ 28 h 192"/>
              <a:gd name="T32" fmla="*/ 36 w 192"/>
              <a:gd name="T33" fmla="*/ 144 h 192"/>
              <a:gd name="T34" fmla="*/ 28 w 192"/>
              <a:gd name="T35" fmla="*/ 152 h 192"/>
              <a:gd name="T36" fmla="*/ 20 w 192"/>
              <a:gd name="T37" fmla="*/ 144 h 192"/>
              <a:gd name="T38" fmla="*/ 20 w 192"/>
              <a:gd name="T39" fmla="*/ 28 h 192"/>
              <a:gd name="T40" fmla="*/ 28 w 192"/>
              <a:gd name="T41" fmla="*/ 20 h 192"/>
              <a:gd name="T42" fmla="*/ 36 w 192"/>
              <a:gd name="T43" fmla="*/ 28 h 192"/>
              <a:gd name="T44" fmla="*/ 172 w 192"/>
              <a:gd name="T45" fmla="*/ 116 h 192"/>
              <a:gd name="T46" fmla="*/ 160 w 192"/>
              <a:gd name="T47" fmla="*/ 128 h 192"/>
              <a:gd name="T48" fmla="*/ 148 w 192"/>
              <a:gd name="T49" fmla="*/ 116 h 192"/>
              <a:gd name="T50" fmla="*/ 148 w 192"/>
              <a:gd name="T51" fmla="*/ 56 h 192"/>
              <a:gd name="T52" fmla="*/ 160 w 192"/>
              <a:gd name="T53" fmla="*/ 44 h 192"/>
              <a:gd name="T54" fmla="*/ 172 w 192"/>
              <a:gd name="T55" fmla="*/ 56 h 192"/>
              <a:gd name="T56" fmla="*/ 172 w 192"/>
              <a:gd name="T57" fmla="*/ 1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2" h="192">
                <a:moveTo>
                  <a:pt x="148" y="146"/>
                </a:moveTo>
                <a:cubicBezTo>
                  <a:pt x="152" y="147"/>
                  <a:pt x="156" y="148"/>
                  <a:pt x="160" y="148"/>
                </a:cubicBezTo>
                <a:cubicBezTo>
                  <a:pt x="178" y="148"/>
                  <a:pt x="192" y="134"/>
                  <a:pt x="192" y="116"/>
                </a:cubicBezTo>
                <a:cubicBezTo>
                  <a:pt x="192" y="56"/>
                  <a:pt x="192" y="56"/>
                  <a:pt x="192" y="56"/>
                </a:cubicBezTo>
                <a:cubicBezTo>
                  <a:pt x="192" y="38"/>
                  <a:pt x="178" y="24"/>
                  <a:pt x="160" y="24"/>
                </a:cubicBezTo>
                <a:cubicBezTo>
                  <a:pt x="156" y="24"/>
                  <a:pt x="152" y="25"/>
                  <a:pt x="148" y="26"/>
                </a:cubicBezTo>
                <a:cubicBezTo>
                  <a:pt x="148" y="16"/>
                  <a:pt x="148" y="16"/>
                  <a:pt x="148" y="16"/>
                </a:cubicBezTo>
                <a:cubicBezTo>
                  <a:pt x="148" y="7"/>
                  <a:pt x="141" y="0"/>
                  <a:pt x="132" y="0"/>
                </a:cubicBezTo>
                <a:cubicBezTo>
                  <a:pt x="16" y="0"/>
                  <a:pt x="16" y="0"/>
                  <a:pt x="16" y="0"/>
                </a:cubicBezTo>
                <a:cubicBezTo>
                  <a:pt x="7" y="0"/>
                  <a:pt x="0" y="7"/>
                  <a:pt x="0" y="16"/>
                </a:cubicBezTo>
                <a:cubicBezTo>
                  <a:pt x="0" y="151"/>
                  <a:pt x="0" y="151"/>
                  <a:pt x="0" y="151"/>
                </a:cubicBezTo>
                <a:cubicBezTo>
                  <a:pt x="0" y="174"/>
                  <a:pt x="18" y="192"/>
                  <a:pt x="41" y="192"/>
                </a:cubicBezTo>
                <a:cubicBezTo>
                  <a:pt x="107" y="192"/>
                  <a:pt x="107" y="192"/>
                  <a:pt x="107" y="192"/>
                </a:cubicBezTo>
                <a:cubicBezTo>
                  <a:pt x="130" y="192"/>
                  <a:pt x="148" y="174"/>
                  <a:pt x="148" y="151"/>
                </a:cubicBezTo>
                <a:lnTo>
                  <a:pt x="148" y="146"/>
                </a:lnTo>
                <a:close/>
                <a:moveTo>
                  <a:pt x="36" y="28"/>
                </a:moveTo>
                <a:cubicBezTo>
                  <a:pt x="36" y="144"/>
                  <a:pt x="36" y="144"/>
                  <a:pt x="36" y="144"/>
                </a:cubicBezTo>
                <a:cubicBezTo>
                  <a:pt x="36" y="148"/>
                  <a:pt x="32" y="152"/>
                  <a:pt x="28" y="152"/>
                </a:cubicBezTo>
                <a:cubicBezTo>
                  <a:pt x="24" y="152"/>
                  <a:pt x="20" y="148"/>
                  <a:pt x="20" y="144"/>
                </a:cubicBezTo>
                <a:cubicBezTo>
                  <a:pt x="20" y="28"/>
                  <a:pt x="20" y="28"/>
                  <a:pt x="20" y="28"/>
                </a:cubicBezTo>
                <a:cubicBezTo>
                  <a:pt x="20" y="24"/>
                  <a:pt x="24" y="20"/>
                  <a:pt x="28" y="20"/>
                </a:cubicBezTo>
                <a:cubicBezTo>
                  <a:pt x="32" y="20"/>
                  <a:pt x="36" y="24"/>
                  <a:pt x="36" y="28"/>
                </a:cubicBezTo>
                <a:close/>
                <a:moveTo>
                  <a:pt x="172" y="116"/>
                </a:moveTo>
                <a:cubicBezTo>
                  <a:pt x="172" y="123"/>
                  <a:pt x="167" y="128"/>
                  <a:pt x="160" y="128"/>
                </a:cubicBezTo>
                <a:cubicBezTo>
                  <a:pt x="153" y="128"/>
                  <a:pt x="148" y="123"/>
                  <a:pt x="148" y="116"/>
                </a:cubicBezTo>
                <a:cubicBezTo>
                  <a:pt x="148" y="56"/>
                  <a:pt x="148" y="56"/>
                  <a:pt x="148" y="56"/>
                </a:cubicBezTo>
                <a:cubicBezTo>
                  <a:pt x="148" y="49"/>
                  <a:pt x="153" y="44"/>
                  <a:pt x="160" y="44"/>
                </a:cubicBezTo>
                <a:cubicBezTo>
                  <a:pt x="167" y="44"/>
                  <a:pt x="172" y="49"/>
                  <a:pt x="172" y="56"/>
                </a:cubicBezTo>
                <a:lnTo>
                  <a:pt x="172" y="116"/>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19" name="Freeform 50"/>
          <p:cNvSpPr>
            <a:spLocks noEditPoints="1"/>
          </p:cNvSpPr>
          <p:nvPr/>
        </p:nvSpPr>
        <p:spPr bwMode="auto">
          <a:xfrm>
            <a:off x="8414544" y="1359834"/>
            <a:ext cx="311150" cy="254000"/>
          </a:xfrm>
          <a:custGeom>
            <a:avLst/>
            <a:gdLst>
              <a:gd name="T0" fmla="*/ 0 w 192"/>
              <a:gd name="T1" fmla="*/ 115 h 156"/>
              <a:gd name="T2" fmla="*/ 41 w 192"/>
              <a:gd name="T3" fmla="*/ 156 h 156"/>
              <a:gd name="T4" fmla="*/ 107 w 192"/>
              <a:gd name="T5" fmla="*/ 156 h 156"/>
              <a:gd name="T6" fmla="*/ 148 w 192"/>
              <a:gd name="T7" fmla="*/ 115 h 156"/>
              <a:gd name="T8" fmla="*/ 148 w 192"/>
              <a:gd name="T9" fmla="*/ 107 h 156"/>
              <a:gd name="T10" fmla="*/ 192 w 192"/>
              <a:gd name="T11" fmla="*/ 60 h 156"/>
              <a:gd name="T12" fmla="*/ 160 w 192"/>
              <a:gd name="T13" fmla="*/ 28 h 156"/>
              <a:gd name="T14" fmla="*/ 148 w 192"/>
              <a:gd name="T15" fmla="*/ 30 h 156"/>
              <a:gd name="T16" fmla="*/ 148 w 192"/>
              <a:gd name="T17" fmla="*/ 16 h 156"/>
              <a:gd name="T18" fmla="*/ 132 w 192"/>
              <a:gd name="T19" fmla="*/ 0 h 156"/>
              <a:gd name="T20" fmla="*/ 16 w 192"/>
              <a:gd name="T21" fmla="*/ 0 h 156"/>
              <a:gd name="T22" fmla="*/ 0 w 192"/>
              <a:gd name="T23" fmla="*/ 16 h 156"/>
              <a:gd name="T24" fmla="*/ 0 w 192"/>
              <a:gd name="T25" fmla="*/ 115 h 156"/>
              <a:gd name="T26" fmla="*/ 148 w 192"/>
              <a:gd name="T27" fmla="*/ 84 h 156"/>
              <a:gd name="T28" fmla="*/ 148 w 192"/>
              <a:gd name="T29" fmla="*/ 60 h 156"/>
              <a:gd name="T30" fmla="*/ 160 w 192"/>
              <a:gd name="T31" fmla="*/ 48 h 156"/>
              <a:gd name="T32" fmla="*/ 172 w 192"/>
              <a:gd name="T33" fmla="*/ 60 h 156"/>
              <a:gd name="T34" fmla="*/ 148 w 192"/>
              <a:gd name="T35" fmla="*/ 84 h 156"/>
              <a:gd name="T36" fmla="*/ 36 w 192"/>
              <a:gd name="T37" fmla="*/ 28 h 156"/>
              <a:gd name="T38" fmla="*/ 36 w 192"/>
              <a:gd name="T39" fmla="*/ 108 h 156"/>
              <a:gd name="T40" fmla="*/ 28 w 192"/>
              <a:gd name="T41" fmla="*/ 116 h 156"/>
              <a:gd name="T42" fmla="*/ 20 w 192"/>
              <a:gd name="T43" fmla="*/ 108 h 156"/>
              <a:gd name="T44" fmla="*/ 20 w 192"/>
              <a:gd name="T45" fmla="*/ 28 h 156"/>
              <a:gd name="T46" fmla="*/ 28 w 192"/>
              <a:gd name="T47" fmla="*/ 20 h 156"/>
              <a:gd name="T48" fmla="*/ 36 w 192"/>
              <a:gd name="T49" fmla="*/ 2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56">
                <a:moveTo>
                  <a:pt x="0" y="115"/>
                </a:moveTo>
                <a:cubicBezTo>
                  <a:pt x="0" y="138"/>
                  <a:pt x="18" y="156"/>
                  <a:pt x="41" y="156"/>
                </a:cubicBezTo>
                <a:cubicBezTo>
                  <a:pt x="107" y="156"/>
                  <a:pt x="107" y="156"/>
                  <a:pt x="107" y="156"/>
                </a:cubicBezTo>
                <a:cubicBezTo>
                  <a:pt x="130" y="156"/>
                  <a:pt x="148" y="138"/>
                  <a:pt x="148" y="115"/>
                </a:cubicBezTo>
                <a:cubicBezTo>
                  <a:pt x="148" y="107"/>
                  <a:pt x="148" y="107"/>
                  <a:pt x="148" y="107"/>
                </a:cubicBezTo>
                <a:cubicBezTo>
                  <a:pt x="165" y="95"/>
                  <a:pt x="192" y="86"/>
                  <a:pt x="192" y="60"/>
                </a:cubicBezTo>
                <a:cubicBezTo>
                  <a:pt x="192" y="42"/>
                  <a:pt x="178" y="28"/>
                  <a:pt x="160" y="28"/>
                </a:cubicBezTo>
                <a:cubicBezTo>
                  <a:pt x="156" y="28"/>
                  <a:pt x="152" y="29"/>
                  <a:pt x="148" y="30"/>
                </a:cubicBezTo>
                <a:cubicBezTo>
                  <a:pt x="148" y="16"/>
                  <a:pt x="148" y="16"/>
                  <a:pt x="148" y="16"/>
                </a:cubicBezTo>
                <a:cubicBezTo>
                  <a:pt x="148" y="7"/>
                  <a:pt x="141" y="0"/>
                  <a:pt x="132" y="0"/>
                </a:cubicBezTo>
                <a:cubicBezTo>
                  <a:pt x="16" y="0"/>
                  <a:pt x="16" y="0"/>
                  <a:pt x="16" y="0"/>
                </a:cubicBezTo>
                <a:cubicBezTo>
                  <a:pt x="7" y="0"/>
                  <a:pt x="0" y="7"/>
                  <a:pt x="0" y="16"/>
                </a:cubicBezTo>
                <a:lnTo>
                  <a:pt x="0" y="115"/>
                </a:lnTo>
                <a:close/>
                <a:moveTo>
                  <a:pt x="148" y="84"/>
                </a:moveTo>
                <a:cubicBezTo>
                  <a:pt x="148" y="60"/>
                  <a:pt x="148" y="60"/>
                  <a:pt x="148" y="60"/>
                </a:cubicBezTo>
                <a:cubicBezTo>
                  <a:pt x="148" y="53"/>
                  <a:pt x="153" y="48"/>
                  <a:pt x="160" y="48"/>
                </a:cubicBezTo>
                <a:cubicBezTo>
                  <a:pt x="167" y="48"/>
                  <a:pt x="172" y="53"/>
                  <a:pt x="172" y="60"/>
                </a:cubicBezTo>
                <a:cubicBezTo>
                  <a:pt x="172" y="72"/>
                  <a:pt x="160" y="77"/>
                  <a:pt x="148" y="84"/>
                </a:cubicBezTo>
                <a:close/>
                <a:moveTo>
                  <a:pt x="36" y="28"/>
                </a:moveTo>
                <a:cubicBezTo>
                  <a:pt x="36" y="108"/>
                  <a:pt x="36" y="108"/>
                  <a:pt x="36" y="108"/>
                </a:cubicBezTo>
                <a:cubicBezTo>
                  <a:pt x="36" y="112"/>
                  <a:pt x="32" y="116"/>
                  <a:pt x="28" y="116"/>
                </a:cubicBezTo>
                <a:cubicBezTo>
                  <a:pt x="24" y="116"/>
                  <a:pt x="20" y="112"/>
                  <a:pt x="20" y="108"/>
                </a:cubicBezTo>
                <a:cubicBezTo>
                  <a:pt x="20" y="28"/>
                  <a:pt x="20" y="28"/>
                  <a:pt x="20" y="28"/>
                </a:cubicBezTo>
                <a:cubicBezTo>
                  <a:pt x="20" y="24"/>
                  <a:pt x="24" y="20"/>
                  <a:pt x="28" y="20"/>
                </a:cubicBezTo>
                <a:cubicBezTo>
                  <a:pt x="32" y="20"/>
                  <a:pt x="36" y="24"/>
                  <a:pt x="36" y="28"/>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20" name="Freeform 51"/>
          <p:cNvSpPr>
            <a:spLocks/>
          </p:cNvSpPr>
          <p:nvPr/>
        </p:nvSpPr>
        <p:spPr bwMode="auto">
          <a:xfrm>
            <a:off x="7708107" y="1332846"/>
            <a:ext cx="315913" cy="315912"/>
          </a:xfrm>
          <a:custGeom>
            <a:avLst/>
            <a:gdLst>
              <a:gd name="T0" fmla="*/ 95 w 195"/>
              <a:gd name="T1" fmla="*/ 40 h 195"/>
              <a:gd name="T2" fmla="*/ 82 w 195"/>
              <a:gd name="T3" fmla="*/ 82 h 195"/>
              <a:gd name="T4" fmla="*/ 16 w 195"/>
              <a:gd name="T5" fmla="*/ 15 h 195"/>
              <a:gd name="T6" fmla="*/ 10 w 195"/>
              <a:gd name="T7" fmla="*/ 12 h 195"/>
              <a:gd name="T8" fmla="*/ 2 w 195"/>
              <a:gd name="T9" fmla="*/ 20 h 195"/>
              <a:gd name="T10" fmla="*/ 2 w 195"/>
              <a:gd name="T11" fmla="*/ 23 h 195"/>
              <a:gd name="T12" fmla="*/ 45 w 195"/>
              <a:gd name="T13" fmla="*/ 128 h 195"/>
              <a:gd name="T14" fmla="*/ 7 w 195"/>
              <a:gd name="T15" fmla="*/ 166 h 195"/>
              <a:gd name="T16" fmla="*/ 7 w 195"/>
              <a:gd name="T17" fmla="*/ 188 h 195"/>
              <a:gd name="T18" fmla="*/ 29 w 195"/>
              <a:gd name="T19" fmla="*/ 188 h 195"/>
              <a:gd name="T20" fmla="*/ 67 w 195"/>
              <a:gd name="T21" fmla="*/ 150 h 195"/>
              <a:gd name="T22" fmla="*/ 90 w 195"/>
              <a:gd name="T23" fmla="*/ 173 h 195"/>
              <a:gd name="T24" fmla="*/ 110 w 195"/>
              <a:gd name="T25" fmla="*/ 155 h 195"/>
              <a:gd name="T26" fmla="*/ 143 w 195"/>
              <a:gd name="T27" fmla="*/ 188 h 195"/>
              <a:gd name="T28" fmla="*/ 165 w 195"/>
              <a:gd name="T29" fmla="*/ 188 h 195"/>
              <a:gd name="T30" fmla="*/ 165 w 195"/>
              <a:gd name="T31" fmla="*/ 166 h 195"/>
              <a:gd name="T32" fmla="*/ 113 w 195"/>
              <a:gd name="T33" fmla="*/ 113 h 195"/>
              <a:gd name="T34" fmla="*/ 155 w 195"/>
              <a:gd name="T35" fmla="*/ 100 h 195"/>
              <a:gd name="T36" fmla="*/ 191 w 195"/>
              <a:gd name="T37" fmla="*/ 64 h 195"/>
              <a:gd name="T38" fmla="*/ 191 w 195"/>
              <a:gd name="T39" fmla="*/ 50 h 195"/>
              <a:gd name="T40" fmla="*/ 177 w 195"/>
              <a:gd name="T41" fmla="*/ 50 h 195"/>
              <a:gd name="T42" fmla="*/ 145 w 195"/>
              <a:gd name="T43" fmla="*/ 81 h 195"/>
              <a:gd name="T44" fmla="*/ 137 w 195"/>
              <a:gd name="T45" fmla="*/ 81 h 195"/>
              <a:gd name="T46" fmla="*/ 137 w 195"/>
              <a:gd name="T47" fmla="*/ 73 h 195"/>
              <a:gd name="T48" fmla="*/ 168 w 195"/>
              <a:gd name="T49" fmla="*/ 41 h 195"/>
              <a:gd name="T50" fmla="*/ 168 w 195"/>
              <a:gd name="T51" fmla="*/ 27 h 195"/>
              <a:gd name="T52" fmla="*/ 154 w 195"/>
              <a:gd name="T53" fmla="*/ 27 h 195"/>
              <a:gd name="T54" fmla="*/ 122 w 195"/>
              <a:gd name="T55" fmla="*/ 58 h 195"/>
              <a:gd name="T56" fmla="*/ 114 w 195"/>
              <a:gd name="T57" fmla="*/ 58 h 195"/>
              <a:gd name="T58" fmla="*/ 114 w 195"/>
              <a:gd name="T59" fmla="*/ 50 h 195"/>
              <a:gd name="T60" fmla="*/ 145 w 195"/>
              <a:gd name="T61" fmla="*/ 18 h 195"/>
              <a:gd name="T62" fmla="*/ 145 w 195"/>
              <a:gd name="T63" fmla="*/ 4 h 195"/>
              <a:gd name="T64" fmla="*/ 131 w 195"/>
              <a:gd name="T65" fmla="*/ 4 h 195"/>
              <a:gd name="T66" fmla="*/ 95 w 195"/>
              <a:gd name="T67" fmla="*/ 4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195">
                <a:moveTo>
                  <a:pt x="95" y="40"/>
                </a:moveTo>
                <a:cubicBezTo>
                  <a:pt x="83" y="52"/>
                  <a:pt x="86" y="67"/>
                  <a:pt x="82" y="82"/>
                </a:cubicBezTo>
                <a:cubicBezTo>
                  <a:pt x="16" y="15"/>
                  <a:pt x="16" y="15"/>
                  <a:pt x="16" y="15"/>
                </a:cubicBezTo>
                <a:cubicBezTo>
                  <a:pt x="14" y="13"/>
                  <a:pt x="12" y="12"/>
                  <a:pt x="10" y="12"/>
                </a:cubicBezTo>
                <a:cubicBezTo>
                  <a:pt x="6" y="12"/>
                  <a:pt x="2" y="16"/>
                  <a:pt x="2" y="20"/>
                </a:cubicBezTo>
                <a:cubicBezTo>
                  <a:pt x="2" y="23"/>
                  <a:pt x="2" y="23"/>
                  <a:pt x="2" y="23"/>
                </a:cubicBezTo>
                <a:cubicBezTo>
                  <a:pt x="2" y="47"/>
                  <a:pt x="12" y="92"/>
                  <a:pt x="45" y="128"/>
                </a:cubicBezTo>
                <a:cubicBezTo>
                  <a:pt x="7" y="166"/>
                  <a:pt x="7" y="166"/>
                  <a:pt x="7" y="166"/>
                </a:cubicBezTo>
                <a:cubicBezTo>
                  <a:pt x="0" y="172"/>
                  <a:pt x="0" y="182"/>
                  <a:pt x="7" y="188"/>
                </a:cubicBezTo>
                <a:cubicBezTo>
                  <a:pt x="13" y="195"/>
                  <a:pt x="23" y="195"/>
                  <a:pt x="29" y="188"/>
                </a:cubicBezTo>
                <a:cubicBezTo>
                  <a:pt x="67" y="150"/>
                  <a:pt x="67" y="150"/>
                  <a:pt x="67" y="150"/>
                </a:cubicBezTo>
                <a:cubicBezTo>
                  <a:pt x="90" y="173"/>
                  <a:pt x="90" y="173"/>
                  <a:pt x="90" y="173"/>
                </a:cubicBezTo>
                <a:cubicBezTo>
                  <a:pt x="110" y="155"/>
                  <a:pt x="110" y="155"/>
                  <a:pt x="110" y="155"/>
                </a:cubicBezTo>
                <a:cubicBezTo>
                  <a:pt x="143" y="188"/>
                  <a:pt x="143" y="188"/>
                  <a:pt x="143" y="188"/>
                </a:cubicBezTo>
                <a:cubicBezTo>
                  <a:pt x="149" y="195"/>
                  <a:pt x="159" y="195"/>
                  <a:pt x="165" y="188"/>
                </a:cubicBezTo>
                <a:cubicBezTo>
                  <a:pt x="172" y="182"/>
                  <a:pt x="172" y="172"/>
                  <a:pt x="165" y="166"/>
                </a:cubicBezTo>
                <a:cubicBezTo>
                  <a:pt x="113" y="113"/>
                  <a:pt x="113" y="113"/>
                  <a:pt x="113" y="113"/>
                </a:cubicBezTo>
                <a:cubicBezTo>
                  <a:pt x="128" y="109"/>
                  <a:pt x="143" y="112"/>
                  <a:pt x="155" y="100"/>
                </a:cubicBezTo>
                <a:cubicBezTo>
                  <a:pt x="191" y="64"/>
                  <a:pt x="191" y="64"/>
                  <a:pt x="191" y="64"/>
                </a:cubicBezTo>
                <a:cubicBezTo>
                  <a:pt x="195" y="60"/>
                  <a:pt x="195" y="54"/>
                  <a:pt x="191" y="50"/>
                </a:cubicBezTo>
                <a:cubicBezTo>
                  <a:pt x="187" y="46"/>
                  <a:pt x="181" y="46"/>
                  <a:pt x="177" y="50"/>
                </a:cubicBezTo>
                <a:cubicBezTo>
                  <a:pt x="145" y="81"/>
                  <a:pt x="145" y="81"/>
                  <a:pt x="145" y="81"/>
                </a:cubicBezTo>
                <a:cubicBezTo>
                  <a:pt x="143" y="84"/>
                  <a:pt x="139" y="84"/>
                  <a:pt x="137" y="81"/>
                </a:cubicBezTo>
                <a:cubicBezTo>
                  <a:pt x="134" y="79"/>
                  <a:pt x="134" y="75"/>
                  <a:pt x="137" y="73"/>
                </a:cubicBezTo>
                <a:cubicBezTo>
                  <a:pt x="168" y="41"/>
                  <a:pt x="168" y="41"/>
                  <a:pt x="168" y="41"/>
                </a:cubicBezTo>
                <a:cubicBezTo>
                  <a:pt x="172" y="37"/>
                  <a:pt x="172" y="31"/>
                  <a:pt x="168" y="27"/>
                </a:cubicBezTo>
                <a:cubicBezTo>
                  <a:pt x="164" y="23"/>
                  <a:pt x="158" y="23"/>
                  <a:pt x="154" y="27"/>
                </a:cubicBezTo>
                <a:cubicBezTo>
                  <a:pt x="122" y="58"/>
                  <a:pt x="122" y="58"/>
                  <a:pt x="122" y="58"/>
                </a:cubicBezTo>
                <a:cubicBezTo>
                  <a:pt x="120" y="61"/>
                  <a:pt x="116" y="61"/>
                  <a:pt x="114" y="58"/>
                </a:cubicBezTo>
                <a:cubicBezTo>
                  <a:pt x="111" y="56"/>
                  <a:pt x="111" y="52"/>
                  <a:pt x="114" y="50"/>
                </a:cubicBezTo>
                <a:cubicBezTo>
                  <a:pt x="145" y="18"/>
                  <a:pt x="145" y="18"/>
                  <a:pt x="145" y="18"/>
                </a:cubicBezTo>
                <a:cubicBezTo>
                  <a:pt x="149" y="14"/>
                  <a:pt x="149" y="8"/>
                  <a:pt x="145" y="4"/>
                </a:cubicBezTo>
                <a:cubicBezTo>
                  <a:pt x="141" y="0"/>
                  <a:pt x="135" y="0"/>
                  <a:pt x="131" y="4"/>
                </a:cubicBezTo>
                <a:lnTo>
                  <a:pt x="95" y="40"/>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21" name="Freeform 52"/>
          <p:cNvSpPr>
            <a:spLocks noEditPoints="1"/>
          </p:cNvSpPr>
          <p:nvPr/>
        </p:nvSpPr>
        <p:spPr bwMode="auto">
          <a:xfrm>
            <a:off x="7033419" y="1334434"/>
            <a:ext cx="254000" cy="304800"/>
          </a:xfrm>
          <a:custGeom>
            <a:avLst/>
            <a:gdLst>
              <a:gd name="T0" fmla="*/ 0 w 156"/>
              <a:gd name="T1" fmla="*/ 110 h 188"/>
              <a:gd name="T2" fmla="*/ 78 w 156"/>
              <a:gd name="T3" fmla="*/ 188 h 188"/>
              <a:gd name="T4" fmla="*/ 156 w 156"/>
              <a:gd name="T5" fmla="*/ 110 h 188"/>
              <a:gd name="T6" fmla="*/ 101 w 156"/>
              <a:gd name="T7" fmla="*/ 36 h 188"/>
              <a:gd name="T8" fmla="*/ 101 w 156"/>
              <a:gd name="T9" fmla="*/ 35 h 188"/>
              <a:gd name="T10" fmla="*/ 96 w 156"/>
              <a:gd name="T11" fmla="*/ 28 h 188"/>
              <a:gd name="T12" fmla="*/ 104 w 156"/>
              <a:gd name="T13" fmla="*/ 20 h 188"/>
              <a:gd name="T14" fmla="*/ 106 w 156"/>
              <a:gd name="T15" fmla="*/ 20 h 188"/>
              <a:gd name="T16" fmla="*/ 116 w 156"/>
              <a:gd name="T17" fmla="*/ 10 h 188"/>
              <a:gd name="T18" fmla="*/ 106 w 156"/>
              <a:gd name="T19" fmla="*/ 0 h 188"/>
              <a:gd name="T20" fmla="*/ 50 w 156"/>
              <a:gd name="T21" fmla="*/ 0 h 188"/>
              <a:gd name="T22" fmla="*/ 40 w 156"/>
              <a:gd name="T23" fmla="*/ 10 h 188"/>
              <a:gd name="T24" fmla="*/ 50 w 156"/>
              <a:gd name="T25" fmla="*/ 20 h 188"/>
              <a:gd name="T26" fmla="*/ 52 w 156"/>
              <a:gd name="T27" fmla="*/ 20 h 188"/>
              <a:gd name="T28" fmla="*/ 60 w 156"/>
              <a:gd name="T29" fmla="*/ 28 h 188"/>
              <a:gd name="T30" fmla="*/ 55 w 156"/>
              <a:gd name="T31" fmla="*/ 36 h 188"/>
              <a:gd name="T32" fmla="*/ 34 w 156"/>
              <a:gd name="T33" fmla="*/ 45 h 188"/>
              <a:gd name="T34" fmla="*/ 27 w 156"/>
              <a:gd name="T35" fmla="*/ 38 h 188"/>
              <a:gd name="T36" fmla="*/ 17 w 156"/>
              <a:gd name="T37" fmla="*/ 38 h 188"/>
              <a:gd name="T38" fmla="*/ 6 w 156"/>
              <a:gd name="T39" fmla="*/ 49 h 188"/>
              <a:gd name="T40" fmla="*/ 6 w 156"/>
              <a:gd name="T41" fmla="*/ 59 h 188"/>
              <a:gd name="T42" fmla="*/ 13 w 156"/>
              <a:gd name="T43" fmla="*/ 66 h 188"/>
              <a:gd name="T44" fmla="*/ 0 w 156"/>
              <a:gd name="T45" fmla="*/ 110 h 188"/>
              <a:gd name="T46" fmla="*/ 68 w 156"/>
              <a:gd name="T47" fmla="*/ 62 h 188"/>
              <a:gd name="T48" fmla="*/ 78 w 156"/>
              <a:gd name="T49" fmla="*/ 52 h 188"/>
              <a:gd name="T50" fmla="*/ 88 w 156"/>
              <a:gd name="T51" fmla="*/ 62 h 188"/>
              <a:gd name="T52" fmla="*/ 78 w 156"/>
              <a:gd name="T53" fmla="*/ 72 h 188"/>
              <a:gd name="T54" fmla="*/ 68 w 156"/>
              <a:gd name="T55" fmla="*/ 62 h 188"/>
              <a:gd name="T56" fmla="*/ 20 w 156"/>
              <a:gd name="T57" fmla="*/ 110 h 188"/>
              <a:gd name="T58" fmla="*/ 30 w 156"/>
              <a:gd name="T59" fmla="*/ 100 h 188"/>
              <a:gd name="T60" fmla="*/ 40 w 156"/>
              <a:gd name="T61" fmla="*/ 110 h 188"/>
              <a:gd name="T62" fmla="*/ 30 w 156"/>
              <a:gd name="T63" fmla="*/ 120 h 188"/>
              <a:gd name="T64" fmla="*/ 20 w 156"/>
              <a:gd name="T65" fmla="*/ 110 h 188"/>
              <a:gd name="T66" fmla="*/ 116 w 156"/>
              <a:gd name="T67" fmla="*/ 110 h 188"/>
              <a:gd name="T68" fmla="*/ 126 w 156"/>
              <a:gd name="T69" fmla="*/ 100 h 188"/>
              <a:gd name="T70" fmla="*/ 136 w 156"/>
              <a:gd name="T71" fmla="*/ 110 h 188"/>
              <a:gd name="T72" fmla="*/ 126 w 156"/>
              <a:gd name="T73" fmla="*/ 120 h 188"/>
              <a:gd name="T74" fmla="*/ 116 w 156"/>
              <a:gd name="T75" fmla="*/ 110 h 188"/>
              <a:gd name="T76" fmla="*/ 68 w 156"/>
              <a:gd name="T77" fmla="*/ 158 h 188"/>
              <a:gd name="T78" fmla="*/ 78 w 156"/>
              <a:gd name="T79" fmla="*/ 148 h 188"/>
              <a:gd name="T80" fmla="*/ 88 w 156"/>
              <a:gd name="T81" fmla="*/ 158 h 188"/>
              <a:gd name="T82" fmla="*/ 78 w 156"/>
              <a:gd name="T83" fmla="*/ 168 h 188"/>
              <a:gd name="T84" fmla="*/ 68 w 156"/>
              <a:gd name="T85" fmla="*/ 158 h 188"/>
              <a:gd name="T86" fmla="*/ 118 w 156"/>
              <a:gd name="T87" fmla="*/ 81 h 188"/>
              <a:gd name="T88" fmla="*/ 85 w 156"/>
              <a:gd name="T89" fmla="*/ 114 h 188"/>
              <a:gd name="T90" fmla="*/ 74 w 156"/>
              <a:gd name="T91" fmla="*/ 114 h 188"/>
              <a:gd name="T92" fmla="*/ 74 w 156"/>
              <a:gd name="T93" fmla="*/ 103 h 188"/>
              <a:gd name="T94" fmla="*/ 107 w 156"/>
              <a:gd name="T95" fmla="*/ 70 h 188"/>
              <a:gd name="T96" fmla="*/ 118 w 156"/>
              <a:gd name="T97" fmla="*/ 70 h 188"/>
              <a:gd name="T98" fmla="*/ 118 w 156"/>
              <a:gd name="T9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6" h="188">
                <a:moveTo>
                  <a:pt x="0" y="110"/>
                </a:moveTo>
                <a:cubicBezTo>
                  <a:pt x="0" y="153"/>
                  <a:pt x="35" y="188"/>
                  <a:pt x="78" y="188"/>
                </a:cubicBezTo>
                <a:cubicBezTo>
                  <a:pt x="121" y="188"/>
                  <a:pt x="156" y="153"/>
                  <a:pt x="156" y="110"/>
                </a:cubicBezTo>
                <a:cubicBezTo>
                  <a:pt x="156" y="75"/>
                  <a:pt x="133" y="45"/>
                  <a:pt x="101" y="36"/>
                </a:cubicBezTo>
                <a:cubicBezTo>
                  <a:pt x="101" y="35"/>
                  <a:pt x="101" y="35"/>
                  <a:pt x="101" y="35"/>
                </a:cubicBezTo>
                <a:cubicBezTo>
                  <a:pt x="98" y="34"/>
                  <a:pt x="96" y="31"/>
                  <a:pt x="96" y="28"/>
                </a:cubicBezTo>
                <a:cubicBezTo>
                  <a:pt x="96" y="24"/>
                  <a:pt x="100" y="20"/>
                  <a:pt x="104" y="20"/>
                </a:cubicBezTo>
                <a:cubicBezTo>
                  <a:pt x="106" y="20"/>
                  <a:pt x="106" y="20"/>
                  <a:pt x="106" y="20"/>
                </a:cubicBezTo>
                <a:cubicBezTo>
                  <a:pt x="112" y="20"/>
                  <a:pt x="116" y="16"/>
                  <a:pt x="116" y="10"/>
                </a:cubicBezTo>
                <a:cubicBezTo>
                  <a:pt x="116" y="4"/>
                  <a:pt x="112" y="0"/>
                  <a:pt x="106" y="0"/>
                </a:cubicBezTo>
                <a:cubicBezTo>
                  <a:pt x="50" y="0"/>
                  <a:pt x="50" y="0"/>
                  <a:pt x="50" y="0"/>
                </a:cubicBezTo>
                <a:cubicBezTo>
                  <a:pt x="44" y="0"/>
                  <a:pt x="40" y="4"/>
                  <a:pt x="40" y="10"/>
                </a:cubicBezTo>
                <a:cubicBezTo>
                  <a:pt x="40" y="16"/>
                  <a:pt x="44" y="20"/>
                  <a:pt x="50" y="20"/>
                </a:cubicBezTo>
                <a:cubicBezTo>
                  <a:pt x="52" y="20"/>
                  <a:pt x="52" y="20"/>
                  <a:pt x="52" y="20"/>
                </a:cubicBezTo>
                <a:cubicBezTo>
                  <a:pt x="56" y="20"/>
                  <a:pt x="60" y="24"/>
                  <a:pt x="60" y="28"/>
                </a:cubicBezTo>
                <a:cubicBezTo>
                  <a:pt x="60" y="31"/>
                  <a:pt x="58" y="34"/>
                  <a:pt x="55" y="36"/>
                </a:cubicBezTo>
                <a:cubicBezTo>
                  <a:pt x="47" y="38"/>
                  <a:pt x="40" y="41"/>
                  <a:pt x="34" y="45"/>
                </a:cubicBezTo>
                <a:cubicBezTo>
                  <a:pt x="27" y="38"/>
                  <a:pt x="27" y="38"/>
                  <a:pt x="27" y="38"/>
                </a:cubicBezTo>
                <a:cubicBezTo>
                  <a:pt x="24" y="35"/>
                  <a:pt x="19" y="35"/>
                  <a:pt x="17" y="38"/>
                </a:cubicBezTo>
                <a:cubicBezTo>
                  <a:pt x="6" y="49"/>
                  <a:pt x="6" y="49"/>
                  <a:pt x="6" y="49"/>
                </a:cubicBezTo>
                <a:cubicBezTo>
                  <a:pt x="3" y="51"/>
                  <a:pt x="3" y="56"/>
                  <a:pt x="6" y="59"/>
                </a:cubicBezTo>
                <a:cubicBezTo>
                  <a:pt x="13" y="66"/>
                  <a:pt x="13" y="66"/>
                  <a:pt x="13" y="66"/>
                </a:cubicBezTo>
                <a:cubicBezTo>
                  <a:pt x="5" y="79"/>
                  <a:pt x="0" y="94"/>
                  <a:pt x="0" y="110"/>
                </a:cubicBezTo>
                <a:close/>
                <a:moveTo>
                  <a:pt x="68" y="62"/>
                </a:moveTo>
                <a:cubicBezTo>
                  <a:pt x="68" y="56"/>
                  <a:pt x="72" y="52"/>
                  <a:pt x="78" y="52"/>
                </a:cubicBezTo>
                <a:cubicBezTo>
                  <a:pt x="84" y="52"/>
                  <a:pt x="88" y="56"/>
                  <a:pt x="88" y="62"/>
                </a:cubicBezTo>
                <a:cubicBezTo>
                  <a:pt x="88" y="68"/>
                  <a:pt x="84" y="72"/>
                  <a:pt x="78" y="72"/>
                </a:cubicBezTo>
                <a:cubicBezTo>
                  <a:pt x="72" y="72"/>
                  <a:pt x="68" y="68"/>
                  <a:pt x="68" y="62"/>
                </a:cubicBezTo>
                <a:close/>
                <a:moveTo>
                  <a:pt x="20" y="110"/>
                </a:moveTo>
                <a:cubicBezTo>
                  <a:pt x="20" y="104"/>
                  <a:pt x="24" y="100"/>
                  <a:pt x="30" y="100"/>
                </a:cubicBezTo>
                <a:cubicBezTo>
                  <a:pt x="36" y="100"/>
                  <a:pt x="40" y="104"/>
                  <a:pt x="40" y="110"/>
                </a:cubicBezTo>
                <a:cubicBezTo>
                  <a:pt x="40" y="116"/>
                  <a:pt x="36" y="120"/>
                  <a:pt x="30" y="120"/>
                </a:cubicBezTo>
                <a:cubicBezTo>
                  <a:pt x="24" y="120"/>
                  <a:pt x="20" y="116"/>
                  <a:pt x="20" y="110"/>
                </a:cubicBezTo>
                <a:close/>
                <a:moveTo>
                  <a:pt x="116" y="110"/>
                </a:moveTo>
                <a:cubicBezTo>
                  <a:pt x="116" y="104"/>
                  <a:pt x="120" y="100"/>
                  <a:pt x="126" y="100"/>
                </a:cubicBezTo>
                <a:cubicBezTo>
                  <a:pt x="132" y="100"/>
                  <a:pt x="136" y="104"/>
                  <a:pt x="136" y="110"/>
                </a:cubicBezTo>
                <a:cubicBezTo>
                  <a:pt x="136" y="116"/>
                  <a:pt x="132" y="120"/>
                  <a:pt x="126" y="120"/>
                </a:cubicBezTo>
                <a:cubicBezTo>
                  <a:pt x="120" y="120"/>
                  <a:pt x="116" y="116"/>
                  <a:pt x="116" y="110"/>
                </a:cubicBezTo>
                <a:close/>
                <a:moveTo>
                  <a:pt x="68" y="158"/>
                </a:moveTo>
                <a:cubicBezTo>
                  <a:pt x="68" y="152"/>
                  <a:pt x="72" y="148"/>
                  <a:pt x="78" y="148"/>
                </a:cubicBezTo>
                <a:cubicBezTo>
                  <a:pt x="84" y="148"/>
                  <a:pt x="88" y="152"/>
                  <a:pt x="88" y="158"/>
                </a:cubicBezTo>
                <a:cubicBezTo>
                  <a:pt x="88" y="164"/>
                  <a:pt x="84" y="168"/>
                  <a:pt x="78" y="168"/>
                </a:cubicBezTo>
                <a:cubicBezTo>
                  <a:pt x="72" y="168"/>
                  <a:pt x="68" y="164"/>
                  <a:pt x="68" y="158"/>
                </a:cubicBezTo>
                <a:close/>
                <a:moveTo>
                  <a:pt x="118" y="81"/>
                </a:moveTo>
                <a:cubicBezTo>
                  <a:pt x="85" y="114"/>
                  <a:pt x="85" y="114"/>
                  <a:pt x="85" y="114"/>
                </a:cubicBezTo>
                <a:cubicBezTo>
                  <a:pt x="82" y="117"/>
                  <a:pt x="77" y="117"/>
                  <a:pt x="74" y="114"/>
                </a:cubicBezTo>
                <a:cubicBezTo>
                  <a:pt x="71" y="111"/>
                  <a:pt x="71" y="106"/>
                  <a:pt x="74" y="103"/>
                </a:cubicBezTo>
                <a:cubicBezTo>
                  <a:pt x="107" y="70"/>
                  <a:pt x="107" y="70"/>
                  <a:pt x="107" y="70"/>
                </a:cubicBezTo>
                <a:cubicBezTo>
                  <a:pt x="110" y="67"/>
                  <a:pt x="115" y="67"/>
                  <a:pt x="118" y="70"/>
                </a:cubicBezTo>
                <a:cubicBezTo>
                  <a:pt x="121" y="73"/>
                  <a:pt x="121" y="78"/>
                  <a:pt x="118" y="81"/>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22" name="Freeform 53"/>
          <p:cNvSpPr>
            <a:spLocks noEditPoints="1"/>
          </p:cNvSpPr>
          <p:nvPr/>
        </p:nvSpPr>
        <p:spPr bwMode="auto">
          <a:xfrm>
            <a:off x="6304757" y="1334434"/>
            <a:ext cx="306388" cy="304800"/>
          </a:xfrm>
          <a:custGeom>
            <a:avLst/>
            <a:gdLst>
              <a:gd name="T0" fmla="*/ 0 w 188"/>
              <a:gd name="T1" fmla="*/ 94 h 188"/>
              <a:gd name="T2" fmla="*/ 94 w 188"/>
              <a:gd name="T3" fmla="*/ 188 h 188"/>
              <a:gd name="T4" fmla="*/ 188 w 188"/>
              <a:gd name="T5" fmla="*/ 94 h 188"/>
              <a:gd name="T6" fmla="*/ 94 w 188"/>
              <a:gd name="T7" fmla="*/ 0 h 188"/>
              <a:gd name="T8" fmla="*/ 0 w 188"/>
              <a:gd name="T9" fmla="*/ 94 h 188"/>
              <a:gd name="T10" fmla="*/ 84 w 188"/>
              <a:gd name="T11" fmla="*/ 30 h 188"/>
              <a:gd name="T12" fmla="*/ 94 w 188"/>
              <a:gd name="T13" fmla="*/ 20 h 188"/>
              <a:gd name="T14" fmla="*/ 104 w 188"/>
              <a:gd name="T15" fmla="*/ 30 h 188"/>
              <a:gd name="T16" fmla="*/ 94 w 188"/>
              <a:gd name="T17" fmla="*/ 40 h 188"/>
              <a:gd name="T18" fmla="*/ 84 w 188"/>
              <a:gd name="T19" fmla="*/ 30 h 188"/>
              <a:gd name="T20" fmla="*/ 20 w 188"/>
              <a:gd name="T21" fmla="*/ 94 h 188"/>
              <a:gd name="T22" fmla="*/ 30 w 188"/>
              <a:gd name="T23" fmla="*/ 84 h 188"/>
              <a:gd name="T24" fmla="*/ 40 w 188"/>
              <a:gd name="T25" fmla="*/ 94 h 188"/>
              <a:gd name="T26" fmla="*/ 30 w 188"/>
              <a:gd name="T27" fmla="*/ 104 h 188"/>
              <a:gd name="T28" fmla="*/ 20 w 188"/>
              <a:gd name="T29" fmla="*/ 94 h 188"/>
              <a:gd name="T30" fmla="*/ 148 w 188"/>
              <a:gd name="T31" fmla="*/ 94 h 188"/>
              <a:gd name="T32" fmla="*/ 158 w 188"/>
              <a:gd name="T33" fmla="*/ 84 h 188"/>
              <a:gd name="T34" fmla="*/ 168 w 188"/>
              <a:gd name="T35" fmla="*/ 94 h 188"/>
              <a:gd name="T36" fmla="*/ 158 w 188"/>
              <a:gd name="T37" fmla="*/ 104 h 188"/>
              <a:gd name="T38" fmla="*/ 148 w 188"/>
              <a:gd name="T39" fmla="*/ 94 h 188"/>
              <a:gd name="T40" fmla="*/ 84 w 188"/>
              <a:gd name="T41" fmla="*/ 158 h 188"/>
              <a:gd name="T42" fmla="*/ 94 w 188"/>
              <a:gd name="T43" fmla="*/ 148 h 188"/>
              <a:gd name="T44" fmla="*/ 104 w 188"/>
              <a:gd name="T45" fmla="*/ 158 h 188"/>
              <a:gd name="T46" fmla="*/ 94 w 188"/>
              <a:gd name="T47" fmla="*/ 168 h 188"/>
              <a:gd name="T48" fmla="*/ 84 w 188"/>
              <a:gd name="T49" fmla="*/ 158 h 188"/>
              <a:gd name="T50" fmla="*/ 79 w 188"/>
              <a:gd name="T51" fmla="*/ 99 h 188"/>
              <a:gd name="T52" fmla="*/ 50 w 188"/>
              <a:gd name="T53" fmla="*/ 69 h 188"/>
              <a:gd name="T54" fmla="*/ 50 w 188"/>
              <a:gd name="T55" fmla="*/ 58 h 188"/>
              <a:gd name="T56" fmla="*/ 61 w 188"/>
              <a:gd name="T57" fmla="*/ 58 h 188"/>
              <a:gd name="T58" fmla="*/ 88 w 188"/>
              <a:gd name="T59" fmla="*/ 85 h 188"/>
              <a:gd name="T60" fmla="*/ 96 w 188"/>
              <a:gd name="T61" fmla="*/ 85 h 188"/>
              <a:gd name="T62" fmla="*/ 135 w 188"/>
              <a:gd name="T63" fmla="*/ 46 h 188"/>
              <a:gd name="T64" fmla="*/ 146 w 188"/>
              <a:gd name="T65" fmla="*/ 46 h 188"/>
              <a:gd name="T66" fmla="*/ 146 w 188"/>
              <a:gd name="T67" fmla="*/ 57 h 188"/>
              <a:gd name="T68" fmla="*/ 105 w 188"/>
              <a:gd name="T69" fmla="*/ 99 h 188"/>
              <a:gd name="T70" fmla="*/ 92 w 188"/>
              <a:gd name="T71" fmla="*/ 104 h 188"/>
              <a:gd name="T72" fmla="*/ 79 w 188"/>
              <a:gd name="T73" fmla="*/ 9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8" h="188">
                <a:moveTo>
                  <a:pt x="0" y="94"/>
                </a:moveTo>
                <a:cubicBezTo>
                  <a:pt x="0" y="146"/>
                  <a:pt x="42" y="188"/>
                  <a:pt x="94" y="188"/>
                </a:cubicBezTo>
                <a:cubicBezTo>
                  <a:pt x="146" y="188"/>
                  <a:pt x="188" y="146"/>
                  <a:pt x="188" y="94"/>
                </a:cubicBezTo>
                <a:cubicBezTo>
                  <a:pt x="188" y="42"/>
                  <a:pt x="146" y="0"/>
                  <a:pt x="94" y="0"/>
                </a:cubicBezTo>
                <a:cubicBezTo>
                  <a:pt x="42" y="0"/>
                  <a:pt x="0" y="42"/>
                  <a:pt x="0" y="94"/>
                </a:cubicBezTo>
                <a:close/>
                <a:moveTo>
                  <a:pt x="84" y="30"/>
                </a:moveTo>
                <a:cubicBezTo>
                  <a:pt x="84" y="24"/>
                  <a:pt x="88" y="20"/>
                  <a:pt x="94" y="20"/>
                </a:cubicBezTo>
                <a:cubicBezTo>
                  <a:pt x="100" y="20"/>
                  <a:pt x="104" y="24"/>
                  <a:pt x="104" y="30"/>
                </a:cubicBezTo>
                <a:cubicBezTo>
                  <a:pt x="104" y="36"/>
                  <a:pt x="100" y="40"/>
                  <a:pt x="94" y="40"/>
                </a:cubicBezTo>
                <a:cubicBezTo>
                  <a:pt x="88" y="40"/>
                  <a:pt x="84" y="36"/>
                  <a:pt x="84" y="30"/>
                </a:cubicBezTo>
                <a:close/>
                <a:moveTo>
                  <a:pt x="20" y="94"/>
                </a:moveTo>
                <a:cubicBezTo>
                  <a:pt x="20" y="88"/>
                  <a:pt x="24" y="84"/>
                  <a:pt x="30" y="84"/>
                </a:cubicBezTo>
                <a:cubicBezTo>
                  <a:pt x="36" y="84"/>
                  <a:pt x="40" y="88"/>
                  <a:pt x="40" y="94"/>
                </a:cubicBezTo>
                <a:cubicBezTo>
                  <a:pt x="40" y="100"/>
                  <a:pt x="36" y="104"/>
                  <a:pt x="30" y="104"/>
                </a:cubicBezTo>
                <a:cubicBezTo>
                  <a:pt x="24" y="104"/>
                  <a:pt x="20" y="100"/>
                  <a:pt x="20" y="94"/>
                </a:cubicBezTo>
                <a:close/>
                <a:moveTo>
                  <a:pt x="148" y="94"/>
                </a:moveTo>
                <a:cubicBezTo>
                  <a:pt x="148" y="88"/>
                  <a:pt x="152" y="84"/>
                  <a:pt x="158" y="84"/>
                </a:cubicBezTo>
                <a:cubicBezTo>
                  <a:pt x="164" y="84"/>
                  <a:pt x="168" y="88"/>
                  <a:pt x="168" y="94"/>
                </a:cubicBezTo>
                <a:cubicBezTo>
                  <a:pt x="168" y="100"/>
                  <a:pt x="164" y="104"/>
                  <a:pt x="158" y="104"/>
                </a:cubicBezTo>
                <a:cubicBezTo>
                  <a:pt x="152" y="104"/>
                  <a:pt x="148" y="100"/>
                  <a:pt x="148" y="94"/>
                </a:cubicBezTo>
                <a:close/>
                <a:moveTo>
                  <a:pt x="84" y="158"/>
                </a:moveTo>
                <a:cubicBezTo>
                  <a:pt x="84" y="152"/>
                  <a:pt x="88" y="148"/>
                  <a:pt x="94" y="148"/>
                </a:cubicBezTo>
                <a:cubicBezTo>
                  <a:pt x="100" y="148"/>
                  <a:pt x="104" y="152"/>
                  <a:pt x="104" y="158"/>
                </a:cubicBezTo>
                <a:cubicBezTo>
                  <a:pt x="104" y="164"/>
                  <a:pt x="100" y="168"/>
                  <a:pt x="94" y="168"/>
                </a:cubicBezTo>
                <a:cubicBezTo>
                  <a:pt x="88" y="168"/>
                  <a:pt x="84" y="164"/>
                  <a:pt x="84" y="158"/>
                </a:cubicBezTo>
                <a:close/>
                <a:moveTo>
                  <a:pt x="79" y="99"/>
                </a:moveTo>
                <a:cubicBezTo>
                  <a:pt x="77" y="97"/>
                  <a:pt x="50" y="69"/>
                  <a:pt x="50" y="69"/>
                </a:cubicBezTo>
                <a:cubicBezTo>
                  <a:pt x="47" y="66"/>
                  <a:pt x="47" y="61"/>
                  <a:pt x="50" y="58"/>
                </a:cubicBezTo>
                <a:cubicBezTo>
                  <a:pt x="53" y="55"/>
                  <a:pt x="58" y="55"/>
                  <a:pt x="61" y="58"/>
                </a:cubicBezTo>
                <a:cubicBezTo>
                  <a:pt x="88" y="85"/>
                  <a:pt x="88" y="85"/>
                  <a:pt x="88" y="85"/>
                </a:cubicBezTo>
                <a:cubicBezTo>
                  <a:pt x="90" y="87"/>
                  <a:pt x="94" y="87"/>
                  <a:pt x="96" y="85"/>
                </a:cubicBezTo>
                <a:cubicBezTo>
                  <a:pt x="135" y="46"/>
                  <a:pt x="135" y="46"/>
                  <a:pt x="135" y="46"/>
                </a:cubicBezTo>
                <a:cubicBezTo>
                  <a:pt x="138" y="43"/>
                  <a:pt x="143" y="43"/>
                  <a:pt x="146" y="46"/>
                </a:cubicBezTo>
                <a:cubicBezTo>
                  <a:pt x="149" y="49"/>
                  <a:pt x="149" y="54"/>
                  <a:pt x="146" y="57"/>
                </a:cubicBezTo>
                <a:cubicBezTo>
                  <a:pt x="146" y="57"/>
                  <a:pt x="107" y="97"/>
                  <a:pt x="105" y="99"/>
                </a:cubicBezTo>
                <a:cubicBezTo>
                  <a:pt x="101" y="102"/>
                  <a:pt x="97" y="104"/>
                  <a:pt x="92" y="104"/>
                </a:cubicBezTo>
                <a:cubicBezTo>
                  <a:pt x="87" y="104"/>
                  <a:pt x="83" y="102"/>
                  <a:pt x="79" y="99"/>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23" name="Freeform 54"/>
          <p:cNvSpPr>
            <a:spLocks noEditPoints="1"/>
          </p:cNvSpPr>
          <p:nvPr/>
        </p:nvSpPr>
        <p:spPr bwMode="auto">
          <a:xfrm>
            <a:off x="5666582" y="5534959"/>
            <a:ext cx="169863" cy="312737"/>
          </a:xfrm>
          <a:custGeom>
            <a:avLst/>
            <a:gdLst>
              <a:gd name="T0" fmla="*/ 20 w 104"/>
              <a:gd name="T1" fmla="*/ 32 h 192"/>
              <a:gd name="T2" fmla="*/ 52 w 104"/>
              <a:gd name="T3" fmla="*/ 64 h 192"/>
              <a:gd name="T4" fmla="*/ 84 w 104"/>
              <a:gd name="T5" fmla="*/ 32 h 192"/>
              <a:gd name="T6" fmla="*/ 52 w 104"/>
              <a:gd name="T7" fmla="*/ 0 h 192"/>
              <a:gd name="T8" fmla="*/ 20 w 104"/>
              <a:gd name="T9" fmla="*/ 32 h 192"/>
              <a:gd name="T10" fmla="*/ 20 w 104"/>
              <a:gd name="T11" fmla="*/ 100 h 192"/>
              <a:gd name="T12" fmla="*/ 20 w 104"/>
              <a:gd name="T13" fmla="*/ 172 h 192"/>
              <a:gd name="T14" fmla="*/ 10 w 104"/>
              <a:gd name="T15" fmla="*/ 172 h 192"/>
              <a:gd name="T16" fmla="*/ 0 w 104"/>
              <a:gd name="T17" fmla="*/ 182 h 192"/>
              <a:gd name="T18" fmla="*/ 10 w 104"/>
              <a:gd name="T19" fmla="*/ 192 h 192"/>
              <a:gd name="T20" fmla="*/ 94 w 104"/>
              <a:gd name="T21" fmla="*/ 192 h 192"/>
              <a:gd name="T22" fmla="*/ 104 w 104"/>
              <a:gd name="T23" fmla="*/ 182 h 192"/>
              <a:gd name="T24" fmla="*/ 94 w 104"/>
              <a:gd name="T25" fmla="*/ 172 h 192"/>
              <a:gd name="T26" fmla="*/ 84 w 104"/>
              <a:gd name="T27" fmla="*/ 172 h 192"/>
              <a:gd name="T28" fmla="*/ 84 w 104"/>
              <a:gd name="T29" fmla="*/ 89 h 192"/>
              <a:gd name="T30" fmla="*/ 75 w 104"/>
              <a:gd name="T31" fmla="*/ 80 h 192"/>
              <a:gd name="T32" fmla="*/ 10 w 104"/>
              <a:gd name="T33" fmla="*/ 80 h 192"/>
              <a:gd name="T34" fmla="*/ 0 w 104"/>
              <a:gd name="T35" fmla="*/ 90 h 192"/>
              <a:gd name="T36" fmla="*/ 10 w 104"/>
              <a:gd name="T37" fmla="*/ 100 h 192"/>
              <a:gd name="T38" fmla="*/ 20 w 104"/>
              <a:gd name="T39" fmla="*/ 10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192">
                <a:moveTo>
                  <a:pt x="20" y="32"/>
                </a:moveTo>
                <a:cubicBezTo>
                  <a:pt x="20" y="50"/>
                  <a:pt x="34" y="64"/>
                  <a:pt x="52" y="64"/>
                </a:cubicBezTo>
                <a:cubicBezTo>
                  <a:pt x="70" y="64"/>
                  <a:pt x="84" y="50"/>
                  <a:pt x="84" y="32"/>
                </a:cubicBezTo>
                <a:cubicBezTo>
                  <a:pt x="84" y="14"/>
                  <a:pt x="70" y="0"/>
                  <a:pt x="52" y="0"/>
                </a:cubicBezTo>
                <a:cubicBezTo>
                  <a:pt x="34" y="0"/>
                  <a:pt x="20" y="14"/>
                  <a:pt x="20" y="32"/>
                </a:cubicBezTo>
                <a:close/>
                <a:moveTo>
                  <a:pt x="20" y="100"/>
                </a:moveTo>
                <a:cubicBezTo>
                  <a:pt x="20" y="172"/>
                  <a:pt x="20" y="172"/>
                  <a:pt x="20" y="172"/>
                </a:cubicBezTo>
                <a:cubicBezTo>
                  <a:pt x="10" y="172"/>
                  <a:pt x="10" y="172"/>
                  <a:pt x="10" y="172"/>
                </a:cubicBezTo>
                <a:cubicBezTo>
                  <a:pt x="4" y="172"/>
                  <a:pt x="0" y="176"/>
                  <a:pt x="0" y="182"/>
                </a:cubicBezTo>
                <a:cubicBezTo>
                  <a:pt x="0" y="188"/>
                  <a:pt x="4" y="192"/>
                  <a:pt x="10" y="192"/>
                </a:cubicBezTo>
                <a:cubicBezTo>
                  <a:pt x="94" y="192"/>
                  <a:pt x="94" y="192"/>
                  <a:pt x="94" y="192"/>
                </a:cubicBezTo>
                <a:cubicBezTo>
                  <a:pt x="100" y="192"/>
                  <a:pt x="104" y="188"/>
                  <a:pt x="104" y="182"/>
                </a:cubicBezTo>
                <a:cubicBezTo>
                  <a:pt x="104" y="176"/>
                  <a:pt x="100" y="172"/>
                  <a:pt x="94" y="172"/>
                </a:cubicBezTo>
                <a:cubicBezTo>
                  <a:pt x="84" y="172"/>
                  <a:pt x="84" y="172"/>
                  <a:pt x="84" y="172"/>
                </a:cubicBezTo>
                <a:cubicBezTo>
                  <a:pt x="84" y="89"/>
                  <a:pt x="84" y="89"/>
                  <a:pt x="84" y="89"/>
                </a:cubicBezTo>
                <a:cubicBezTo>
                  <a:pt x="84" y="84"/>
                  <a:pt x="80" y="80"/>
                  <a:pt x="75" y="80"/>
                </a:cubicBezTo>
                <a:cubicBezTo>
                  <a:pt x="10" y="80"/>
                  <a:pt x="10" y="80"/>
                  <a:pt x="10" y="80"/>
                </a:cubicBezTo>
                <a:cubicBezTo>
                  <a:pt x="4" y="80"/>
                  <a:pt x="0" y="84"/>
                  <a:pt x="0" y="90"/>
                </a:cubicBezTo>
                <a:cubicBezTo>
                  <a:pt x="0" y="96"/>
                  <a:pt x="4" y="100"/>
                  <a:pt x="10" y="100"/>
                </a:cubicBezTo>
                <a:lnTo>
                  <a:pt x="20" y="100"/>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24" name="Freeform 55"/>
          <p:cNvSpPr>
            <a:spLocks noEditPoints="1"/>
          </p:cNvSpPr>
          <p:nvPr/>
        </p:nvSpPr>
        <p:spPr bwMode="auto">
          <a:xfrm>
            <a:off x="4895057" y="5534959"/>
            <a:ext cx="296863" cy="314325"/>
          </a:xfrm>
          <a:custGeom>
            <a:avLst/>
            <a:gdLst>
              <a:gd name="T0" fmla="*/ 7 w 182"/>
              <a:gd name="T1" fmla="*/ 153 h 193"/>
              <a:gd name="T2" fmla="*/ 7 w 182"/>
              <a:gd name="T3" fmla="*/ 175 h 193"/>
              <a:gd name="T4" fmla="*/ 29 w 182"/>
              <a:gd name="T5" fmla="*/ 175 h 193"/>
              <a:gd name="T6" fmla="*/ 34 w 182"/>
              <a:gd name="T7" fmla="*/ 171 h 193"/>
              <a:gd name="T8" fmla="*/ 52 w 182"/>
              <a:gd name="T9" fmla="*/ 190 h 193"/>
              <a:gd name="T10" fmla="*/ 64 w 182"/>
              <a:gd name="T11" fmla="*/ 190 h 193"/>
              <a:gd name="T12" fmla="*/ 92 w 182"/>
              <a:gd name="T13" fmla="*/ 162 h 193"/>
              <a:gd name="T14" fmla="*/ 92 w 182"/>
              <a:gd name="T15" fmla="*/ 150 h 193"/>
              <a:gd name="T16" fmla="*/ 73 w 182"/>
              <a:gd name="T17" fmla="*/ 132 h 193"/>
              <a:gd name="T18" fmla="*/ 106 w 182"/>
              <a:gd name="T19" fmla="*/ 98 h 193"/>
              <a:gd name="T20" fmla="*/ 130 w 182"/>
              <a:gd name="T21" fmla="*/ 104 h 193"/>
              <a:gd name="T22" fmla="*/ 182 w 182"/>
              <a:gd name="T23" fmla="*/ 52 h 193"/>
              <a:gd name="T24" fmla="*/ 130 w 182"/>
              <a:gd name="T25" fmla="*/ 0 h 193"/>
              <a:gd name="T26" fmla="*/ 78 w 182"/>
              <a:gd name="T27" fmla="*/ 52 h 193"/>
              <a:gd name="T28" fmla="*/ 84 w 182"/>
              <a:gd name="T29" fmla="*/ 76 h 193"/>
              <a:gd name="T30" fmla="*/ 7 w 182"/>
              <a:gd name="T31" fmla="*/ 153 h 193"/>
              <a:gd name="T32" fmla="*/ 110 w 182"/>
              <a:gd name="T33" fmla="*/ 52 h 193"/>
              <a:gd name="T34" fmla="*/ 130 w 182"/>
              <a:gd name="T35" fmla="*/ 32 h 193"/>
              <a:gd name="T36" fmla="*/ 150 w 182"/>
              <a:gd name="T37" fmla="*/ 52 h 193"/>
              <a:gd name="T38" fmla="*/ 130 w 182"/>
              <a:gd name="T39" fmla="*/ 72 h 193"/>
              <a:gd name="T40" fmla="*/ 110 w 182"/>
              <a:gd name="T41" fmla="*/ 5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2" h="193">
                <a:moveTo>
                  <a:pt x="7" y="153"/>
                </a:moveTo>
                <a:cubicBezTo>
                  <a:pt x="0" y="159"/>
                  <a:pt x="0" y="169"/>
                  <a:pt x="7" y="175"/>
                </a:cubicBezTo>
                <a:cubicBezTo>
                  <a:pt x="13" y="182"/>
                  <a:pt x="23" y="182"/>
                  <a:pt x="29" y="175"/>
                </a:cubicBezTo>
                <a:cubicBezTo>
                  <a:pt x="34" y="171"/>
                  <a:pt x="34" y="171"/>
                  <a:pt x="34" y="171"/>
                </a:cubicBezTo>
                <a:cubicBezTo>
                  <a:pt x="52" y="190"/>
                  <a:pt x="52" y="190"/>
                  <a:pt x="52" y="190"/>
                </a:cubicBezTo>
                <a:cubicBezTo>
                  <a:pt x="55" y="193"/>
                  <a:pt x="61" y="193"/>
                  <a:pt x="64" y="190"/>
                </a:cubicBezTo>
                <a:cubicBezTo>
                  <a:pt x="92" y="162"/>
                  <a:pt x="92" y="162"/>
                  <a:pt x="92" y="162"/>
                </a:cubicBezTo>
                <a:cubicBezTo>
                  <a:pt x="95" y="159"/>
                  <a:pt x="95" y="153"/>
                  <a:pt x="92" y="150"/>
                </a:cubicBezTo>
                <a:cubicBezTo>
                  <a:pt x="73" y="132"/>
                  <a:pt x="73" y="132"/>
                  <a:pt x="73" y="132"/>
                </a:cubicBezTo>
                <a:cubicBezTo>
                  <a:pt x="106" y="98"/>
                  <a:pt x="106" y="98"/>
                  <a:pt x="106" y="98"/>
                </a:cubicBezTo>
                <a:cubicBezTo>
                  <a:pt x="113" y="102"/>
                  <a:pt x="121" y="104"/>
                  <a:pt x="130" y="104"/>
                </a:cubicBezTo>
                <a:cubicBezTo>
                  <a:pt x="159" y="104"/>
                  <a:pt x="182" y="81"/>
                  <a:pt x="182" y="52"/>
                </a:cubicBezTo>
                <a:cubicBezTo>
                  <a:pt x="182" y="23"/>
                  <a:pt x="159" y="0"/>
                  <a:pt x="130" y="0"/>
                </a:cubicBezTo>
                <a:cubicBezTo>
                  <a:pt x="101" y="0"/>
                  <a:pt x="78" y="23"/>
                  <a:pt x="78" y="52"/>
                </a:cubicBezTo>
                <a:cubicBezTo>
                  <a:pt x="78" y="61"/>
                  <a:pt x="80" y="69"/>
                  <a:pt x="84" y="76"/>
                </a:cubicBezTo>
                <a:lnTo>
                  <a:pt x="7" y="153"/>
                </a:lnTo>
                <a:close/>
                <a:moveTo>
                  <a:pt x="110" y="52"/>
                </a:moveTo>
                <a:cubicBezTo>
                  <a:pt x="110" y="41"/>
                  <a:pt x="119" y="32"/>
                  <a:pt x="130" y="32"/>
                </a:cubicBezTo>
                <a:cubicBezTo>
                  <a:pt x="141" y="32"/>
                  <a:pt x="150" y="41"/>
                  <a:pt x="150" y="52"/>
                </a:cubicBezTo>
                <a:cubicBezTo>
                  <a:pt x="150" y="63"/>
                  <a:pt x="141" y="72"/>
                  <a:pt x="130" y="72"/>
                </a:cubicBezTo>
                <a:cubicBezTo>
                  <a:pt x="119" y="72"/>
                  <a:pt x="110" y="63"/>
                  <a:pt x="110" y="52"/>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25" name="Freeform 56"/>
          <p:cNvSpPr>
            <a:spLocks noEditPoints="1"/>
          </p:cNvSpPr>
          <p:nvPr/>
        </p:nvSpPr>
        <p:spPr bwMode="auto">
          <a:xfrm>
            <a:off x="4215607" y="5534959"/>
            <a:ext cx="260350" cy="312737"/>
          </a:xfrm>
          <a:custGeom>
            <a:avLst/>
            <a:gdLst>
              <a:gd name="T0" fmla="*/ 0 w 160"/>
              <a:gd name="T1" fmla="*/ 176 h 192"/>
              <a:gd name="T2" fmla="*/ 16 w 160"/>
              <a:gd name="T3" fmla="*/ 192 h 192"/>
              <a:gd name="T4" fmla="*/ 144 w 160"/>
              <a:gd name="T5" fmla="*/ 192 h 192"/>
              <a:gd name="T6" fmla="*/ 160 w 160"/>
              <a:gd name="T7" fmla="*/ 176 h 192"/>
              <a:gd name="T8" fmla="*/ 160 w 160"/>
              <a:gd name="T9" fmla="*/ 96 h 192"/>
              <a:gd name="T10" fmla="*/ 144 w 160"/>
              <a:gd name="T11" fmla="*/ 80 h 192"/>
              <a:gd name="T12" fmla="*/ 48 w 160"/>
              <a:gd name="T13" fmla="*/ 80 h 192"/>
              <a:gd name="T14" fmla="*/ 48 w 160"/>
              <a:gd name="T15" fmla="*/ 52 h 192"/>
              <a:gd name="T16" fmla="*/ 80 w 160"/>
              <a:gd name="T17" fmla="*/ 20 h 192"/>
              <a:gd name="T18" fmla="*/ 112 w 160"/>
              <a:gd name="T19" fmla="*/ 52 h 192"/>
              <a:gd name="T20" fmla="*/ 112 w 160"/>
              <a:gd name="T21" fmla="*/ 54 h 192"/>
              <a:gd name="T22" fmla="*/ 122 w 160"/>
              <a:gd name="T23" fmla="*/ 64 h 192"/>
              <a:gd name="T24" fmla="*/ 132 w 160"/>
              <a:gd name="T25" fmla="*/ 54 h 192"/>
              <a:gd name="T26" fmla="*/ 132 w 160"/>
              <a:gd name="T27" fmla="*/ 52 h 192"/>
              <a:gd name="T28" fmla="*/ 80 w 160"/>
              <a:gd name="T29" fmla="*/ 0 h 192"/>
              <a:gd name="T30" fmla="*/ 28 w 160"/>
              <a:gd name="T31" fmla="*/ 52 h 192"/>
              <a:gd name="T32" fmla="*/ 28 w 160"/>
              <a:gd name="T33" fmla="*/ 80 h 192"/>
              <a:gd name="T34" fmla="*/ 16 w 160"/>
              <a:gd name="T35" fmla="*/ 80 h 192"/>
              <a:gd name="T36" fmla="*/ 0 w 160"/>
              <a:gd name="T37" fmla="*/ 96 h 192"/>
              <a:gd name="T38" fmla="*/ 0 w 160"/>
              <a:gd name="T39" fmla="*/ 176 h 192"/>
              <a:gd name="T40" fmla="*/ 64 w 160"/>
              <a:gd name="T41" fmla="*/ 124 h 192"/>
              <a:gd name="T42" fmla="*/ 80 w 160"/>
              <a:gd name="T43" fmla="*/ 108 h 192"/>
              <a:gd name="T44" fmla="*/ 96 w 160"/>
              <a:gd name="T45" fmla="*/ 124 h 192"/>
              <a:gd name="T46" fmla="*/ 89 w 160"/>
              <a:gd name="T47" fmla="*/ 137 h 192"/>
              <a:gd name="T48" fmla="*/ 92 w 160"/>
              <a:gd name="T49" fmla="*/ 158 h 192"/>
              <a:gd name="T50" fmla="*/ 86 w 160"/>
              <a:gd name="T51" fmla="*/ 164 h 192"/>
              <a:gd name="T52" fmla="*/ 74 w 160"/>
              <a:gd name="T53" fmla="*/ 164 h 192"/>
              <a:gd name="T54" fmla="*/ 68 w 160"/>
              <a:gd name="T55" fmla="*/ 158 h 192"/>
              <a:gd name="T56" fmla="*/ 71 w 160"/>
              <a:gd name="T57" fmla="*/ 137 h 192"/>
              <a:gd name="T58" fmla="*/ 64 w 160"/>
              <a:gd name="T59" fmla="*/ 12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92">
                <a:moveTo>
                  <a:pt x="0" y="176"/>
                </a:moveTo>
                <a:cubicBezTo>
                  <a:pt x="0" y="185"/>
                  <a:pt x="7" y="192"/>
                  <a:pt x="16" y="192"/>
                </a:cubicBezTo>
                <a:cubicBezTo>
                  <a:pt x="144" y="192"/>
                  <a:pt x="144" y="192"/>
                  <a:pt x="144" y="192"/>
                </a:cubicBezTo>
                <a:cubicBezTo>
                  <a:pt x="153" y="192"/>
                  <a:pt x="160" y="185"/>
                  <a:pt x="160" y="176"/>
                </a:cubicBezTo>
                <a:cubicBezTo>
                  <a:pt x="160" y="96"/>
                  <a:pt x="160" y="96"/>
                  <a:pt x="160" y="96"/>
                </a:cubicBezTo>
                <a:cubicBezTo>
                  <a:pt x="160" y="87"/>
                  <a:pt x="153" y="80"/>
                  <a:pt x="144" y="80"/>
                </a:cubicBezTo>
                <a:cubicBezTo>
                  <a:pt x="48" y="80"/>
                  <a:pt x="48" y="80"/>
                  <a:pt x="48" y="80"/>
                </a:cubicBezTo>
                <a:cubicBezTo>
                  <a:pt x="48" y="52"/>
                  <a:pt x="48" y="52"/>
                  <a:pt x="48" y="52"/>
                </a:cubicBezTo>
                <a:cubicBezTo>
                  <a:pt x="48" y="34"/>
                  <a:pt x="62" y="20"/>
                  <a:pt x="80" y="20"/>
                </a:cubicBezTo>
                <a:cubicBezTo>
                  <a:pt x="98" y="20"/>
                  <a:pt x="112" y="34"/>
                  <a:pt x="112" y="52"/>
                </a:cubicBezTo>
                <a:cubicBezTo>
                  <a:pt x="112" y="54"/>
                  <a:pt x="112" y="54"/>
                  <a:pt x="112" y="54"/>
                </a:cubicBezTo>
                <a:cubicBezTo>
                  <a:pt x="112" y="60"/>
                  <a:pt x="116" y="64"/>
                  <a:pt x="122" y="64"/>
                </a:cubicBezTo>
                <a:cubicBezTo>
                  <a:pt x="128" y="64"/>
                  <a:pt x="132" y="60"/>
                  <a:pt x="132" y="54"/>
                </a:cubicBezTo>
                <a:cubicBezTo>
                  <a:pt x="132" y="52"/>
                  <a:pt x="132" y="52"/>
                  <a:pt x="132" y="52"/>
                </a:cubicBezTo>
                <a:cubicBezTo>
                  <a:pt x="132" y="23"/>
                  <a:pt x="109" y="0"/>
                  <a:pt x="80" y="0"/>
                </a:cubicBezTo>
                <a:cubicBezTo>
                  <a:pt x="51" y="0"/>
                  <a:pt x="28" y="23"/>
                  <a:pt x="28" y="52"/>
                </a:cubicBezTo>
                <a:cubicBezTo>
                  <a:pt x="28" y="80"/>
                  <a:pt x="28" y="80"/>
                  <a:pt x="28" y="80"/>
                </a:cubicBezTo>
                <a:cubicBezTo>
                  <a:pt x="16" y="80"/>
                  <a:pt x="16" y="80"/>
                  <a:pt x="16" y="80"/>
                </a:cubicBezTo>
                <a:cubicBezTo>
                  <a:pt x="7" y="80"/>
                  <a:pt x="0" y="87"/>
                  <a:pt x="0" y="96"/>
                </a:cubicBezTo>
                <a:lnTo>
                  <a:pt x="0" y="176"/>
                </a:lnTo>
                <a:close/>
                <a:moveTo>
                  <a:pt x="64" y="124"/>
                </a:moveTo>
                <a:cubicBezTo>
                  <a:pt x="64" y="115"/>
                  <a:pt x="71" y="108"/>
                  <a:pt x="80" y="108"/>
                </a:cubicBezTo>
                <a:cubicBezTo>
                  <a:pt x="89" y="108"/>
                  <a:pt x="96" y="115"/>
                  <a:pt x="96" y="124"/>
                </a:cubicBezTo>
                <a:cubicBezTo>
                  <a:pt x="96" y="130"/>
                  <a:pt x="93" y="135"/>
                  <a:pt x="89" y="137"/>
                </a:cubicBezTo>
                <a:cubicBezTo>
                  <a:pt x="89" y="137"/>
                  <a:pt x="90" y="147"/>
                  <a:pt x="92" y="158"/>
                </a:cubicBezTo>
                <a:cubicBezTo>
                  <a:pt x="92" y="161"/>
                  <a:pt x="89" y="164"/>
                  <a:pt x="86" y="164"/>
                </a:cubicBezTo>
                <a:cubicBezTo>
                  <a:pt x="74" y="164"/>
                  <a:pt x="74" y="164"/>
                  <a:pt x="74" y="164"/>
                </a:cubicBezTo>
                <a:cubicBezTo>
                  <a:pt x="71" y="164"/>
                  <a:pt x="68" y="161"/>
                  <a:pt x="68" y="158"/>
                </a:cubicBezTo>
                <a:cubicBezTo>
                  <a:pt x="71" y="137"/>
                  <a:pt x="71" y="137"/>
                  <a:pt x="71" y="137"/>
                </a:cubicBezTo>
                <a:cubicBezTo>
                  <a:pt x="67" y="135"/>
                  <a:pt x="64" y="130"/>
                  <a:pt x="64" y="124"/>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26" name="Freeform 57"/>
          <p:cNvSpPr>
            <a:spLocks noEditPoints="1"/>
          </p:cNvSpPr>
          <p:nvPr/>
        </p:nvSpPr>
        <p:spPr bwMode="auto">
          <a:xfrm>
            <a:off x="3512344" y="5534959"/>
            <a:ext cx="260350" cy="312737"/>
          </a:xfrm>
          <a:custGeom>
            <a:avLst/>
            <a:gdLst>
              <a:gd name="T0" fmla="*/ 28 w 160"/>
              <a:gd name="T1" fmla="*/ 52 h 192"/>
              <a:gd name="T2" fmla="*/ 28 w 160"/>
              <a:gd name="T3" fmla="*/ 80 h 192"/>
              <a:gd name="T4" fmla="*/ 16 w 160"/>
              <a:gd name="T5" fmla="*/ 80 h 192"/>
              <a:gd name="T6" fmla="*/ 0 w 160"/>
              <a:gd name="T7" fmla="*/ 96 h 192"/>
              <a:gd name="T8" fmla="*/ 0 w 160"/>
              <a:gd name="T9" fmla="*/ 176 h 192"/>
              <a:gd name="T10" fmla="*/ 16 w 160"/>
              <a:gd name="T11" fmla="*/ 192 h 192"/>
              <a:gd name="T12" fmla="*/ 144 w 160"/>
              <a:gd name="T13" fmla="*/ 192 h 192"/>
              <a:gd name="T14" fmla="*/ 160 w 160"/>
              <a:gd name="T15" fmla="*/ 176 h 192"/>
              <a:gd name="T16" fmla="*/ 160 w 160"/>
              <a:gd name="T17" fmla="*/ 96 h 192"/>
              <a:gd name="T18" fmla="*/ 144 w 160"/>
              <a:gd name="T19" fmla="*/ 80 h 192"/>
              <a:gd name="T20" fmla="*/ 132 w 160"/>
              <a:gd name="T21" fmla="*/ 80 h 192"/>
              <a:gd name="T22" fmla="*/ 132 w 160"/>
              <a:gd name="T23" fmla="*/ 52 h 192"/>
              <a:gd name="T24" fmla="*/ 80 w 160"/>
              <a:gd name="T25" fmla="*/ 0 h 192"/>
              <a:gd name="T26" fmla="*/ 28 w 160"/>
              <a:gd name="T27" fmla="*/ 52 h 192"/>
              <a:gd name="T28" fmla="*/ 48 w 160"/>
              <a:gd name="T29" fmla="*/ 80 h 192"/>
              <a:gd name="T30" fmla="*/ 48 w 160"/>
              <a:gd name="T31" fmla="*/ 52 h 192"/>
              <a:gd name="T32" fmla="*/ 80 w 160"/>
              <a:gd name="T33" fmla="*/ 20 h 192"/>
              <a:gd name="T34" fmla="*/ 112 w 160"/>
              <a:gd name="T35" fmla="*/ 52 h 192"/>
              <a:gd name="T36" fmla="*/ 112 w 160"/>
              <a:gd name="T37" fmla="*/ 80 h 192"/>
              <a:gd name="T38" fmla="*/ 48 w 160"/>
              <a:gd name="T39" fmla="*/ 80 h 192"/>
              <a:gd name="T40" fmla="*/ 64 w 160"/>
              <a:gd name="T41" fmla="*/ 124 h 192"/>
              <a:gd name="T42" fmla="*/ 80 w 160"/>
              <a:gd name="T43" fmla="*/ 108 h 192"/>
              <a:gd name="T44" fmla="*/ 96 w 160"/>
              <a:gd name="T45" fmla="*/ 124 h 192"/>
              <a:gd name="T46" fmla="*/ 89 w 160"/>
              <a:gd name="T47" fmla="*/ 137 h 192"/>
              <a:gd name="T48" fmla="*/ 92 w 160"/>
              <a:gd name="T49" fmla="*/ 158 h 192"/>
              <a:gd name="T50" fmla="*/ 86 w 160"/>
              <a:gd name="T51" fmla="*/ 164 h 192"/>
              <a:gd name="T52" fmla="*/ 74 w 160"/>
              <a:gd name="T53" fmla="*/ 164 h 192"/>
              <a:gd name="T54" fmla="*/ 68 w 160"/>
              <a:gd name="T55" fmla="*/ 158 h 192"/>
              <a:gd name="T56" fmla="*/ 71 w 160"/>
              <a:gd name="T57" fmla="*/ 137 h 192"/>
              <a:gd name="T58" fmla="*/ 64 w 160"/>
              <a:gd name="T59" fmla="*/ 12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92">
                <a:moveTo>
                  <a:pt x="28" y="52"/>
                </a:moveTo>
                <a:cubicBezTo>
                  <a:pt x="28" y="80"/>
                  <a:pt x="28" y="80"/>
                  <a:pt x="28" y="80"/>
                </a:cubicBezTo>
                <a:cubicBezTo>
                  <a:pt x="16" y="80"/>
                  <a:pt x="16" y="80"/>
                  <a:pt x="16" y="80"/>
                </a:cubicBezTo>
                <a:cubicBezTo>
                  <a:pt x="7" y="80"/>
                  <a:pt x="0" y="87"/>
                  <a:pt x="0" y="96"/>
                </a:cubicBezTo>
                <a:cubicBezTo>
                  <a:pt x="0" y="176"/>
                  <a:pt x="0" y="176"/>
                  <a:pt x="0" y="176"/>
                </a:cubicBezTo>
                <a:cubicBezTo>
                  <a:pt x="0" y="185"/>
                  <a:pt x="7" y="192"/>
                  <a:pt x="16" y="192"/>
                </a:cubicBezTo>
                <a:cubicBezTo>
                  <a:pt x="144" y="192"/>
                  <a:pt x="144" y="192"/>
                  <a:pt x="144" y="192"/>
                </a:cubicBezTo>
                <a:cubicBezTo>
                  <a:pt x="153" y="192"/>
                  <a:pt x="160" y="185"/>
                  <a:pt x="160" y="176"/>
                </a:cubicBezTo>
                <a:cubicBezTo>
                  <a:pt x="160" y="96"/>
                  <a:pt x="160" y="96"/>
                  <a:pt x="160" y="96"/>
                </a:cubicBezTo>
                <a:cubicBezTo>
                  <a:pt x="160" y="87"/>
                  <a:pt x="153" y="80"/>
                  <a:pt x="144" y="80"/>
                </a:cubicBezTo>
                <a:cubicBezTo>
                  <a:pt x="132" y="80"/>
                  <a:pt x="132" y="80"/>
                  <a:pt x="132" y="80"/>
                </a:cubicBezTo>
                <a:cubicBezTo>
                  <a:pt x="132" y="52"/>
                  <a:pt x="132" y="52"/>
                  <a:pt x="132" y="52"/>
                </a:cubicBezTo>
                <a:cubicBezTo>
                  <a:pt x="132" y="23"/>
                  <a:pt x="109" y="0"/>
                  <a:pt x="80" y="0"/>
                </a:cubicBezTo>
                <a:cubicBezTo>
                  <a:pt x="51" y="0"/>
                  <a:pt x="28" y="23"/>
                  <a:pt x="28" y="52"/>
                </a:cubicBezTo>
                <a:close/>
                <a:moveTo>
                  <a:pt x="48" y="80"/>
                </a:moveTo>
                <a:cubicBezTo>
                  <a:pt x="48" y="52"/>
                  <a:pt x="48" y="52"/>
                  <a:pt x="48" y="52"/>
                </a:cubicBezTo>
                <a:cubicBezTo>
                  <a:pt x="48" y="34"/>
                  <a:pt x="62" y="20"/>
                  <a:pt x="80" y="20"/>
                </a:cubicBezTo>
                <a:cubicBezTo>
                  <a:pt x="98" y="20"/>
                  <a:pt x="112" y="34"/>
                  <a:pt x="112" y="52"/>
                </a:cubicBezTo>
                <a:cubicBezTo>
                  <a:pt x="112" y="80"/>
                  <a:pt x="112" y="80"/>
                  <a:pt x="112" y="80"/>
                </a:cubicBezTo>
                <a:lnTo>
                  <a:pt x="48" y="80"/>
                </a:lnTo>
                <a:close/>
                <a:moveTo>
                  <a:pt x="64" y="124"/>
                </a:moveTo>
                <a:cubicBezTo>
                  <a:pt x="64" y="115"/>
                  <a:pt x="71" y="108"/>
                  <a:pt x="80" y="108"/>
                </a:cubicBezTo>
                <a:cubicBezTo>
                  <a:pt x="89" y="108"/>
                  <a:pt x="96" y="115"/>
                  <a:pt x="96" y="124"/>
                </a:cubicBezTo>
                <a:cubicBezTo>
                  <a:pt x="96" y="130"/>
                  <a:pt x="93" y="135"/>
                  <a:pt x="89" y="137"/>
                </a:cubicBezTo>
                <a:cubicBezTo>
                  <a:pt x="89" y="137"/>
                  <a:pt x="90" y="147"/>
                  <a:pt x="92" y="158"/>
                </a:cubicBezTo>
                <a:cubicBezTo>
                  <a:pt x="92" y="161"/>
                  <a:pt x="89" y="164"/>
                  <a:pt x="86" y="164"/>
                </a:cubicBezTo>
                <a:cubicBezTo>
                  <a:pt x="74" y="164"/>
                  <a:pt x="74" y="164"/>
                  <a:pt x="74" y="164"/>
                </a:cubicBezTo>
                <a:cubicBezTo>
                  <a:pt x="71" y="164"/>
                  <a:pt x="68" y="161"/>
                  <a:pt x="68" y="158"/>
                </a:cubicBezTo>
                <a:cubicBezTo>
                  <a:pt x="71" y="137"/>
                  <a:pt x="71" y="137"/>
                  <a:pt x="71" y="137"/>
                </a:cubicBezTo>
                <a:cubicBezTo>
                  <a:pt x="67" y="135"/>
                  <a:pt x="64" y="130"/>
                  <a:pt x="64" y="124"/>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27" name="Freeform 58"/>
          <p:cNvSpPr>
            <a:spLocks noEditPoints="1"/>
          </p:cNvSpPr>
          <p:nvPr/>
        </p:nvSpPr>
        <p:spPr bwMode="auto">
          <a:xfrm>
            <a:off x="2783682" y="5534959"/>
            <a:ext cx="304800" cy="312737"/>
          </a:xfrm>
          <a:custGeom>
            <a:avLst/>
            <a:gdLst>
              <a:gd name="T0" fmla="*/ 0 w 188"/>
              <a:gd name="T1" fmla="*/ 182 h 192"/>
              <a:gd name="T2" fmla="*/ 10 w 188"/>
              <a:gd name="T3" fmla="*/ 192 h 192"/>
              <a:gd name="T4" fmla="*/ 178 w 188"/>
              <a:gd name="T5" fmla="*/ 192 h 192"/>
              <a:gd name="T6" fmla="*/ 188 w 188"/>
              <a:gd name="T7" fmla="*/ 182 h 192"/>
              <a:gd name="T8" fmla="*/ 178 w 188"/>
              <a:gd name="T9" fmla="*/ 172 h 192"/>
              <a:gd name="T10" fmla="*/ 156 w 188"/>
              <a:gd name="T11" fmla="*/ 172 h 192"/>
              <a:gd name="T12" fmla="*/ 103 w 188"/>
              <a:gd name="T13" fmla="*/ 7 h 192"/>
              <a:gd name="T14" fmla="*/ 94 w 188"/>
              <a:gd name="T15" fmla="*/ 0 h 192"/>
              <a:gd name="T16" fmla="*/ 85 w 188"/>
              <a:gd name="T17" fmla="*/ 7 h 192"/>
              <a:gd name="T18" fmla="*/ 32 w 188"/>
              <a:gd name="T19" fmla="*/ 172 h 192"/>
              <a:gd name="T20" fmla="*/ 10 w 188"/>
              <a:gd name="T21" fmla="*/ 172 h 192"/>
              <a:gd name="T22" fmla="*/ 0 w 188"/>
              <a:gd name="T23" fmla="*/ 182 h 192"/>
              <a:gd name="T24" fmla="*/ 58 w 188"/>
              <a:gd name="T25" fmla="*/ 152 h 192"/>
              <a:gd name="T26" fmla="*/ 66 w 188"/>
              <a:gd name="T27" fmla="*/ 124 h 192"/>
              <a:gd name="T28" fmla="*/ 122 w 188"/>
              <a:gd name="T29" fmla="*/ 124 h 192"/>
              <a:gd name="T30" fmla="*/ 130 w 188"/>
              <a:gd name="T31" fmla="*/ 152 h 192"/>
              <a:gd name="T32" fmla="*/ 58 w 188"/>
              <a:gd name="T33" fmla="*/ 152 h 192"/>
              <a:gd name="T34" fmla="*/ 77 w 188"/>
              <a:gd name="T35" fmla="*/ 88 h 192"/>
              <a:gd name="T36" fmla="*/ 87 w 188"/>
              <a:gd name="T37" fmla="*/ 56 h 192"/>
              <a:gd name="T38" fmla="*/ 101 w 188"/>
              <a:gd name="T39" fmla="*/ 56 h 192"/>
              <a:gd name="T40" fmla="*/ 111 w 188"/>
              <a:gd name="T41" fmla="*/ 88 h 192"/>
              <a:gd name="T42" fmla="*/ 77 w 188"/>
              <a:gd name="T43" fmla="*/ 8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 h="192">
                <a:moveTo>
                  <a:pt x="0" y="182"/>
                </a:moveTo>
                <a:cubicBezTo>
                  <a:pt x="0" y="188"/>
                  <a:pt x="4" y="192"/>
                  <a:pt x="10" y="192"/>
                </a:cubicBezTo>
                <a:cubicBezTo>
                  <a:pt x="178" y="192"/>
                  <a:pt x="178" y="192"/>
                  <a:pt x="178" y="192"/>
                </a:cubicBezTo>
                <a:cubicBezTo>
                  <a:pt x="184" y="192"/>
                  <a:pt x="188" y="188"/>
                  <a:pt x="188" y="182"/>
                </a:cubicBezTo>
                <a:cubicBezTo>
                  <a:pt x="188" y="176"/>
                  <a:pt x="184" y="172"/>
                  <a:pt x="178" y="172"/>
                </a:cubicBezTo>
                <a:cubicBezTo>
                  <a:pt x="156" y="172"/>
                  <a:pt x="156" y="172"/>
                  <a:pt x="156" y="172"/>
                </a:cubicBezTo>
                <a:cubicBezTo>
                  <a:pt x="103" y="7"/>
                  <a:pt x="103" y="7"/>
                  <a:pt x="103" y="7"/>
                </a:cubicBezTo>
                <a:cubicBezTo>
                  <a:pt x="102" y="3"/>
                  <a:pt x="98" y="0"/>
                  <a:pt x="94" y="0"/>
                </a:cubicBezTo>
                <a:cubicBezTo>
                  <a:pt x="90" y="0"/>
                  <a:pt x="86" y="3"/>
                  <a:pt x="85" y="7"/>
                </a:cubicBezTo>
                <a:cubicBezTo>
                  <a:pt x="32" y="172"/>
                  <a:pt x="32" y="172"/>
                  <a:pt x="32" y="172"/>
                </a:cubicBezTo>
                <a:cubicBezTo>
                  <a:pt x="10" y="172"/>
                  <a:pt x="10" y="172"/>
                  <a:pt x="10" y="172"/>
                </a:cubicBezTo>
                <a:cubicBezTo>
                  <a:pt x="4" y="172"/>
                  <a:pt x="0" y="176"/>
                  <a:pt x="0" y="182"/>
                </a:cubicBezTo>
                <a:close/>
                <a:moveTo>
                  <a:pt x="58" y="152"/>
                </a:moveTo>
                <a:cubicBezTo>
                  <a:pt x="66" y="124"/>
                  <a:pt x="66" y="124"/>
                  <a:pt x="66" y="124"/>
                </a:cubicBezTo>
                <a:cubicBezTo>
                  <a:pt x="122" y="124"/>
                  <a:pt x="122" y="124"/>
                  <a:pt x="122" y="124"/>
                </a:cubicBezTo>
                <a:cubicBezTo>
                  <a:pt x="130" y="152"/>
                  <a:pt x="130" y="152"/>
                  <a:pt x="130" y="152"/>
                </a:cubicBezTo>
                <a:lnTo>
                  <a:pt x="58" y="152"/>
                </a:lnTo>
                <a:close/>
                <a:moveTo>
                  <a:pt x="77" y="88"/>
                </a:moveTo>
                <a:cubicBezTo>
                  <a:pt x="87" y="56"/>
                  <a:pt x="87" y="56"/>
                  <a:pt x="87" y="56"/>
                </a:cubicBezTo>
                <a:cubicBezTo>
                  <a:pt x="101" y="56"/>
                  <a:pt x="101" y="56"/>
                  <a:pt x="101" y="56"/>
                </a:cubicBezTo>
                <a:cubicBezTo>
                  <a:pt x="111" y="88"/>
                  <a:pt x="111" y="88"/>
                  <a:pt x="111" y="88"/>
                </a:cubicBezTo>
                <a:lnTo>
                  <a:pt x="77" y="88"/>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28" name="Freeform 59"/>
          <p:cNvSpPr>
            <a:spLocks noEditPoints="1"/>
          </p:cNvSpPr>
          <p:nvPr/>
        </p:nvSpPr>
        <p:spPr bwMode="auto">
          <a:xfrm>
            <a:off x="2080419" y="5534959"/>
            <a:ext cx="312738" cy="312737"/>
          </a:xfrm>
          <a:custGeom>
            <a:avLst/>
            <a:gdLst>
              <a:gd name="T0" fmla="*/ 0 w 192"/>
              <a:gd name="T1" fmla="*/ 176 h 192"/>
              <a:gd name="T2" fmla="*/ 16 w 192"/>
              <a:gd name="T3" fmla="*/ 192 h 192"/>
              <a:gd name="T4" fmla="*/ 176 w 192"/>
              <a:gd name="T5" fmla="*/ 192 h 192"/>
              <a:gd name="T6" fmla="*/ 192 w 192"/>
              <a:gd name="T7" fmla="*/ 176 h 192"/>
              <a:gd name="T8" fmla="*/ 192 w 192"/>
              <a:gd name="T9" fmla="*/ 56 h 192"/>
              <a:gd name="T10" fmla="*/ 176 w 192"/>
              <a:gd name="T11" fmla="*/ 40 h 192"/>
              <a:gd name="T12" fmla="*/ 144 w 192"/>
              <a:gd name="T13" fmla="*/ 40 h 192"/>
              <a:gd name="T14" fmla="*/ 144 w 192"/>
              <a:gd name="T15" fmla="*/ 16 h 192"/>
              <a:gd name="T16" fmla="*/ 128 w 192"/>
              <a:gd name="T17" fmla="*/ 0 h 192"/>
              <a:gd name="T18" fmla="*/ 64 w 192"/>
              <a:gd name="T19" fmla="*/ 0 h 192"/>
              <a:gd name="T20" fmla="*/ 48 w 192"/>
              <a:gd name="T21" fmla="*/ 16 h 192"/>
              <a:gd name="T22" fmla="*/ 48 w 192"/>
              <a:gd name="T23" fmla="*/ 40 h 192"/>
              <a:gd name="T24" fmla="*/ 16 w 192"/>
              <a:gd name="T25" fmla="*/ 40 h 192"/>
              <a:gd name="T26" fmla="*/ 0 w 192"/>
              <a:gd name="T27" fmla="*/ 56 h 192"/>
              <a:gd name="T28" fmla="*/ 0 w 192"/>
              <a:gd name="T29" fmla="*/ 176 h 192"/>
              <a:gd name="T30" fmla="*/ 124 w 192"/>
              <a:gd name="T31" fmla="*/ 40 h 192"/>
              <a:gd name="T32" fmla="*/ 68 w 192"/>
              <a:gd name="T33" fmla="*/ 40 h 192"/>
              <a:gd name="T34" fmla="*/ 68 w 192"/>
              <a:gd name="T35" fmla="*/ 29 h 192"/>
              <a:gd name="T36" fmla="*/ 77 w 192"/>
              <a:gd name="T37" fmla="*/ 20 h 192"/>
              <a:gd name="T38" fmla="*/ 115 w 192"/>
              <a:gd name="T39" fmla="*/ 20 h 192"/>
              <a:gd name="T40" fmla="*/ 124 w 192"/>
              <a:gd name="T41" fmla="*/ 29 h 192"/>
              <a:gd name="T42" fmla="*/ 124 w 192"/>
              <a:gd name="T43" fmla="*/ 40 h 192"/>
              <a:gd name="T44" fmla="*/ 57 w 192"/>
              <a:gd name="T45" fmla="*/ 96 h 192"/>
              <a:gd name="T46" fmla="*/ 76 w 192"/>
              <a:gd name="T47" fmla="*/ 96 h 192"/>
              <a:gd name="T48" fmla="*/ 76 w 192"/>
              <a:gd name="T49" fmla="*/ 77 h 192"/>
              <a:gd name="T50" fmla="*/ 85 w 192"/>
              <a:gd name="T51" fmla="*/ 68 h 192"/>
              <a:gd name="T52" fmla="*/ 107 w 192"/>
              <a:gd name="T53" fmla="*/ 68 h 192"/>
              <a:gd name="T54" fmla="*/ 116 w 192"/>
              <a:gd name="T55" fmla="*/ 77 h 192"/>
              <a:gd name="T56" fmla="*/ 116 w 192"/>
              <a:gd name="T57" fmla="*/ 96 h 192"/>
              <a:gd name="T58" fmla="*/ 135 w 192"/>
              <a:gd name="T59" fmla="*/ 96 h 192"/>
              <a:gd name="T60" fmla="*/ 144 w 192"/>
              <a:gd name="T61" fmla="*/ 105 h 192"/>
              <a:gd name="T62" fmla="*/ 144 w 192"/>
              <a:gd name="T63" fmla="*/ 127 h 192"/>
              <a:gd name="T64" fmla="*/ 135 w 192"/>
              <a:gd name="T65" fmla="*/ 136 h 192"/>
              <a:gd name="T66" fmla="*/ 116 w 192"/>
              <a:gd name="T67" fmla="*/ 136 h 192"/>
              <a:gd name="T68" fmla="*/ 116 w 192"/>
              <a:gd name="T69" fmla="*/ 155 h 192"/>
              <a:gd name="T70" fmla="*/ 107 w 192"/>
              <a:gd name="T71" fmla="*/ 164 h 192"/>
              <a:gd name="T72" fmla="*/ 85 w 192"/>
              <a:gd name="T73" fmla="*/ 164 h 192"/>
              <a:gd name="T74" fmla="*/ 76 w 192"/>
              <a:gd name="T75" fmla="*/ 155 h 192"/>
              <a:gd name="T76" fmla="*/ 76 w 192"/>
              <a:gd name="T77" fmla="*/ 136 h 192"/>
              <a:gd name="T78" fmla="*/ 57 w 192"/>
              <a:gd name="T79" fmla="*/ 136 h 192"/>
              <a:gd name="T80" fmla="*/ 48 w 192"/>
              <a:gd name="T81" fmla="*/ 127 h 192"/>
              <a:gd name="T82" fmla="*/ 48 w 192"/>
              <a:gd name="T83" fmla="*/ 105 h 192"/>
              <a:gd name="T84" fmla="*/ 57 w 192"/>
              <a:gd name="T8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 h="192">
                <a:moveTo>
                  <a:pt x="0" y="176"/>
                </a:moveTo>
                <a:cubicBezTo>
                  <a:pt x="0" y="185"/>
                  <a:pt x="7" y="192"/>
                  <a:pt x="16" y="192"/>
                </a:cubicBezTo>
                <a:cubicBezTo>
                  <a:pt x="176" y="192"/>
                  <a:pt x="176" y="192"/>
                  <a:pt x="176" y="192"/>
                </a:cubicBezTo>
                <a:cubicBezTo>
                  <a:pt x="185" y="192"/>
                  <a:pt x="192" y="185"/>
                  <a:pt x="192" y="176"/>
                </a:cubicBezTo>
                <a:cubicBezTo>
                  <a:pt x="192" y="56"/>
                  <a:pt x="192" y="56"/>
                  <a:pt x="192" y="56"/>
                </a:cubicBezTo>
                <a:cubicBezTo>
                  <a:pt x="192" y="47"/>
                  <a:pt x="185" y="40"/>
                  <a:pt x="176" y="40"/>
                </a:cubicBezTo>
                <a:cubicBezTo>
                  <a:pt x="144" y="40"/>
                  <a:pt x="144" y="40"/>
                  <a:pt x="144" y="40"/>
                </a:cubicBezTo>
                <a:cubicBezTo>
                  <a:pt x="144" y="16"/>
                  <a:pt x="144" y="16"/>
                  <a:pt x="144" y="16"/>
                </a:cubicBezTo>
                <a:cubicBezTo>
                  <a:pt x="144" y="7"/>
                  <a:pt x="137" y="0"/>
                  <a:pt x="128" y="0"/>
                </a:cubicBezTo>
                <a:cubicBezTo>
                  <a:pt x="64" y="0"/>
                  <a:pt x="64" y="0"/>
                  <a:pt x="64" y="0"/>
                </a:cubicBezTo>
                <a:cubicBezTo>
                  <a:pt x="55" y="0"/>
                  <a:pt x="48" y="7"/>
                  <a:pt x="48" y="16"/>
                </a:cubicBezTo>
                <a:cubicBezTo>
                  <a:pt x="48" y="40"/>
                  <a:pt x="48" y="40"/>
                  <a:pt x="48" y="40"/>
                </a:cubicBezTo>
                <a:cubicBezTo>
                  <a:pt x="16" y="40"/>
                  <a:pt x="16" y="40"/>
                  <a:pt x="16" y="40"/>
                </a:cubicBezTo>
                <a:cubicBezTo>
                  <a:pt x="7" y="40"/>
                  <a:pt x="0" y="47"/>
                  <a:pt x="0" y="56"/>
                </a:cubicBezTo>
                <a:lnTo>
                  <a:pt x="0" y="176"/>
                </a:lnTo>
                <a:close/>
                <a:moveTo>
                  <a:pt x="124" y="40"/>
                </a:moveTo>
                <a:cubicBezTo>
                  <a:pt x="68" y="40"/>
                  <a:pt x="68" y="40"/>
                  <a:pt x="68" y="40"/>
                </a:cubicBezTo>
                <a:cubicBezTo>
                  <a:pt x="68" y="29"/>
                  <a:pt x="68" y="29"/>
                  <a:pt x="68" y="29"/>
                </a:cubicBezTo>
                <a:cubicBezTo>
                  <a:pt x="68" y="24"/>
                  <a:pt x="72" y="20"/>
                  <a:pt x="77" y="20"/>
                </a:cubicBezTo>
                <a:cubicBezTo>
                  <a:pt x="115" y="20"/>
                  <a:pt x="115" y="20"/>
                  <a:pt x="115" y="20"/>
                </a:cubicBezTo>
                <a:cubicBezTo>
                  <a:pt x="120" y="20"/>
                  <a:pt x="124" y="24"/>
                  <a:pt x="124" y="29"/>
                </a:cubicBezTo>
                <a:lnTo>
                  <a:pt x="124" y="40"/>
                </a:lnTo>
                <a:close/>
                <a:moveTo>
                  <a:pt x="57" y="96"/>
                </a:moveTo>
                <a:cubicBezTo>
                  <a:pt x="76" y="96"/>
                  <a:pt x="76" y="96"/>
                  <a:pt x="76" y="96"/>
                </a:cubicBezTo>
                <a:cubicBezTo>
                  <a:pt x="76" y="77"/>
                  <a:pt x="76" y="77"/>
                  <a:pt x="76" y="77"/>
                </a:cubicBezTo>
                <a:cubicBezTo>
                  <a:pt x="76" y="72"/>
                  <a:pt x="80" y="68"/>
                  <a:pt x="85" y="68"/>
                </a:cubicBezTo>
                <a:cubicBezTo>
                  <a:pt x="107" y="68"/>
                  <a:pt x="107" y="68"/>
                  <a:pt x="107" y="68"/>
                </a:cubicBezTo>
                <a:cubicBezTo>
                  <a:pt x="112" y="68"/>
                  <a:pt x="116" y="72"/>
                  <a:pt x="116" y="77"/>
                </a:cubicBezTo>
                <a:cubicBezTo>
                  <a:pt x="116" y="96"/>
                  <a:pt x="116" y="96"/>
                  <a:pt x="116" y="96"/>
                </a:cubicBezTo>
                <a:cubicBezTo>
                  <a:pt x="135" y="96"/>
                  <a:pt x="135" y="96"/>
                  <a:pt x="135" y="96"/>
                </a:cubicBezTo>
                <a:cubicBezTo>
                  <a:pt x="140" y="96"/>
                  <a:pt x="144" y="100"/>
                  <a:pt x="144" y="105"/>
                </a:cubicBezTo>
                <a:cubicBezTo>
                  <a:pt x="144" y="127"/>
                  <a:pt x="144" y="127"/>
                  <a:pt x="144" y="127"/>
                </a:cubicBezTo>
                <a:cubicBezTo>
                  <a:pt x="144" y="132"/>
                  <a:pt x="140" y="136"/>
                  <a:pt x="135" y="136"/>
                </a:cubicBezTo>
                <a:cubicBezTo>
                  <a:pt x="116" y="136"/>
                  <a:pt x="116" y="136"/>
                  <a:pt x="116" y="136"/>
                </a:cubicBezTo>
                <a:cubicBezTo>
                  <a:pt x="116" y="155"/>
                  <a:pt x="116" y="155"/>
                  <a:pt x="116" y="155"/>
                </a:cubicBezTo>
                <a:cubicBezTo>
                  <a:pt x="116" y="160"/>
                  <a:pt x="112" y="164"/>
                  <a:pt x="107" y="164"/>
                </a:cubicBezTo>
                <a:cubicBezTo>
                  <a:pt x="85" y="164"/>
                  <a:pt x="85" y="164"/>
                  <a:pt x="85" y="164"/>
                </a:cubicBezTo>
                <a:cubicBezTo>
                  <a:pt x="80" y="164"/>
                  <a:pt x="76" y="160"/>
                  <a:pt x="76" y="155"/>
                </a:cubicBezTo>
                <a:cubicBezTo>
                  <a:pt x="76" y="136"/>
                  <a:pt x="76" y="136"/>
                  <a:pt x="76" y="136"/>
                </a:cubicBezTo>
                <a:cubicBezTo>
                  <a:pt x="57" y="136"/>
                  <a:pt x="57" y="136"/>
                  <a:pt x="57" y="136"/>
                </a:cubicBezTo>
                <a:cubicBezTo>
                  <a:pt x="52" y="136"/>
                  <a:pt x="48" y="132"/>
                  <a:pt x="48" y="127"/>
                </a:cubicBezTo>
                <a:cubicBezTo>
                  <a:pt x="48" y="105"/>
                  <a:pt x="48" y="105"/>
                  <a:pt x="48" y="105"/>
                </a:cubicBezTo>
                <a:cubicBezTo>
                  <a:pt x="48" y="100"/>
                  <a:pt x="52" y="96"/>
                  <a:pt x="57" y="96"/>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29" name="Freeform 60"/>
          <p:cNvSpPr>
            <a:spLocks noEditPoints="1"/>
          </p:cNvSpPr>
          <p:nvPr/>
        </p:nvSpPr>
        <p:spPr bwMode="auto">
          <a:xfrm>
            <a:off x="1356519" y="5514322"/>
            <a:ext cx="354013" cy="354012"/>
          </a:xfrm>
          <a:custGeom>
            <a:avLst/>
            <a:gdLst>
              <a:gd name="T0" fmla="*/ 20 w 218"/>
              <a:gd name="T1" fmla="*/ 145 h 218"/>
              <a:gd name="T2" fmla="*/ 145 w 218"/>
              <a:gd name="T3" fmla="*/ 198 h 218"/>
              <a:gd name="T4" fmla="*/ 198 w 218"/>
              <a:gd name="T5" fmla="*/ 73 h 218"/>
              <a:gd name="T6" fmla="*/ 73 w 218"/>
              <a:gd name="T7" fmla="*/ 20 h 218"/>
              <a:gd name="T8" fmla="*/ 20 w 218"/>
              <a:gd name="T9" fmla="*/ 145 h 218"/>
              <a:gd name="T10" fmla="*/ 39 w 218"/>
              <a:gd name="T11" fmla="*/ 137 h 218"/>
              <a:gd name="T12" fmla="*/ 65 w 218"/>
              <a:gd name="T13" fmla="*/ 127 h 218"/>
              <a:gd name="T14" fmla="*/ 91 w 218"/>
              <a:gd name="T15" fmla="*/ 153 h 218"/>
              <a:gd name="T16" fmla="*/ 80 w 218"/>
              <a:gd name="T17" fmla="*/ 178 h 218"/>
              <a:gd name="T18" fmla="*/ 39 w 218"/>
              <a:gd name="T19" fmla="*/ 137 h 218"/>
              <a:gd name="T20" fmla="*/ 138 w 218"/>
              <a:gd name="T21" fmla="*/ 179 h 218"/>
              <a:gd name="T22" fmla="*/ 127 w 218"/>
              <a:gd name="T23" fmla="*/ 153 h 218"/>
              <a:gd name="T24" fmla="*/ 153 w 218"/>
              <a:gd name="T25" fmla="*/ 127 h 218"/>
              <a:gd name="T26" fmla="*/ 178 w 218"/>
              <a:gd name="T27" fmla="*/ 138 h 218"/>
              <a:gd name="T28" fmla="*/ 138 w 218"/>
              <a:gd name="T29" fmla="*/ 179 h 218"/>
              <a:gd name="T30" fmla="*/ 179 w 218"/>
              <a:gd name="T31" fmla="*/ 80 h 218"/>
              <a:gd name="T32" fmla="*/ 153 w 218"/>
              <a:gd name="T33" fmla="*/ 91 h 218"/>
              <a:gd name="T34" fmla="*/ 127 w 218"/>
              <a:gd name="T35" fmla="*/ 65 h 218"/>
              <a:gd name="T36" fmla="*/ 138 w 218"/>
              <a:gd name="T37" fmla="*/ 40 h 218"/>
              <a:gd name="T38" fmla="*/ 179 w 218"/>
              <a:gd name="T39" fmla="*/ 80 h 218"/>
              <a:gd name="T40" fmla="*/ 81 w 218"/>
              <a:gd name="T41" fmla="*/ 39 h 218"/>
              <a:gd name="T42" fmla="*/ 91 w 218"/>
              <a:gd name="T43" fmla="*/ 65 h 218"/>
              <a:gd name="T44" fmla="*/ 65 w 218"/>
              <a:gd name="T45" fmla="*/ 91 h 218"/>
              <a:gd name="T46" fmla="*/ 40 w 218"/>
              <a:gd name="T47" fmla="*/ 80 h 218"/>
              <a:gd name="T48" fmla="*/ 81 w 218"/>
              <a:gd name="T49" fmla="*/ 39 h 218"/>
              <a:gd name="T50" fmla="*/ 83 w 218"/>
              <a:gd name="T51" fmla="*/ 119 h 218"/>
              <a:gd name="T52" fmla="*/ 99 w 218"/>
              <a:gd name="T53" fmla="*/ 83 h 218"/>
              <a:gd name="T54" fmla="*/ 135 w 218"/>
              <a:gd name="T55" fmla="*/ 98 h 218"/>
              <a:gd name="T56" fmla="*/ 120 w 218"/>
              <a:gd name="T57" fmla="*/ 135 h 218"/>
              <a:gd name="T58" fmla="*/ 83 w 218"/>
              <a:gd name="T59" fmla="*/ 11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8" h="218">
                <a:moveTo>
                  <a:pt x="20" y="145"/>
                </a:moveTo>
                <a:cubicBezTo>
                  <a:pt x="40" y="194"/>
                  <a:pt x="96" y="218"/>
                  <a:pt x="145" y="198"/>
                </a:cubicBezTo>
                <a:cubicBezTo>
                  <a:pt x="194" y="178"/>
                  <a:pt x="218" y="122"/>
                  <a:pt x="198" y="73"/>
                </a:cubicBezTo>
                <a:cubicBezTo>
                  <a:pt x="178" y="24"/>
                  <a:pt x="122" y="0"/>
                  <a:pt x="73" y="20"/>
                </a:cubicBezTo>
                <a:cubicBezTo>
                  <a:pt x="24" y="40"/>
                  <a:pt x="0" y="96"/>
                  <a:pt x="20" y="145"/>
                </a:cubicBezTo>
                <a:close/>
                <a:moveTo>
                  <a:pt x="39" y="137"/>
                </a:moveTo>
                <a:cubicBezTo>
                  <a:pt x="65" y="127"/>
                  <a:pt x="65" y="127"/>
                  <a:pt x="65" y="127"/>
                </a:cubicBezTo>
                <a:cubicBezTo>
                  <a:pt x="70" y="139"/>
                  <a:pt x="79" y="148"/>
                  <a:pt x="91" y="153"/>
                </a:cubicBezTo>
                <a:cubicBezTo>
                  <a:pt x="80" y="178"/>
                  <a:pt x="80" y="178"/>
                  <a:pt x="80" y="178"/>
                </a:cubicBezTo>
                <a:cubicBezTo>
                  <a:pt x="62" y="171"/>
                  <a:pt x="47" y="157"/>
                  <a:pt x="39" y="137"/>
                </a:cubicBezTo>
                <a:close/>
                <a:moveTo>
                  <a:pt x="138" y="179"/>
                </a:moveTo>
                <a:cubicBezTo>
                  <a:pt x="127" y="153"/>
                  <a:pt x="127" y="153"/>
                  <a:pt x="127" y="153"/>
                </a:cubicBezTo>
                <a:cubicBezTo>
                  <a:pt x="139" y="148"/>
                  <a:pt x="148" y="139"/>
                  <a:pt x="153" y="127"/>
                </a:cubicBezTo>
                <a:cubicBezTo>
                  <a:pt x="178" y="138"/>
                  <a:pt x="178" y="138"/>
                  <a:pt x="178" y="138"/>
                </a:cubicBezTo>
                <a:cubicBezTo>
                  <a:pt x="171" y="156"/>
                  <a:pt x="157" y="171"/>
                  <a:pt x="138" y="179"/>
                </a:cubicBezTo>
                <a:close/>
                <a:moveTo>
                  <a:pt x="179" y="80"/>
                </a:moveTo>
                <a:cubicBezTo>
                  <a:pt x="153" y="91"/>
                  <a:pt x="153" y="91"/>
                  <a:pt x="153" y="91"/>
                </a:cubicBezTo>
                <a:cubicBezTo>
                  <a:pt x="148" y="79"/>
                  <a:pt x="139" y="70"/>
                  <a:pt x="127" y="65"/>
                </a:cubicBezTo>
                <a:cubicBezTo>
                  <a:pt x="138" y="40"/>
                  <a:pt x="138" y="40"/>
                  <a:pt x="138" y="40"/>
                </a:cubicBezTo>
                <a:cubicBezTo>
                  <a:pt x="156" y="47"/>
                  <a:pt x="171" y="61"/>
                  <a:pt x="179" y="80"/>
                </a:cubicBezTo>
                <a:close/>
                <a:moveTo>
                  <a:pt x="81" y="39"/>
                </a:moveTo>
                <a:cubicBezTo>
                  <a:pt x="91" y="65"/>
                  <a:pt x="91" y="65"/>
                  <a:pt x="91" y="65"/>
                </a:cubicBezTo>
                <a:cubicBezTo>
                  <a:pt x="79" y="70"/>
                  <a:pt x="70" y="79"/>
                  <a:pt x="65" y="91"/>
                </a:cubicBezTo>
                <a:cubicBezTo>
                  <a:pt x="40" y="80"/>
                  <a:pt x="40" y="80"/>
                  <a:pt x="40" y="80"/>
                </a:cubicBezTo>
                <a:cubicBezTo>
                  <a:pt x="47" y="62"/>
                  <a:pt x="61" y="47"/>
                  <a:pt x="81" y="39"/>
                </a:cubicBezTo>
                <a:close/>
                <a:moveTo>
                  <a:pt x="83" y="119"/>
                </a:moveTo>
                <a:cubicBezTo>
                  <a:pt x="78" y="105"/>
                  <a:pt x="84" y="89"/>
                  <a:pt x="99" y="83"/>
                </a:cubicBezTo>
                <a:cubicBezTo>
                  <a:pt x="113" y="78"/>
                  <a:pt x="129" y="84"/>
                  <a:pt x="135" y="98"/>
                </a:cubicBezTo>
                <a:cubicBezTo>
                  <a:pt x="140" y="113"/>
                  <a:pt x="134" y="129"/>
                  <a:pt x="120" y="135"/>
                </a:cubicBezTo>
                <a:cubicBezTo>
                  <a:pt x="105" y="140"/>
                  <a:pt x="89" y="134"/>
                  <a:pt x="83" y="119"/>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34" name="Freeform 61"/>
          <p:cNvSpPr>
            <a:spLocks noEditPoints="1"/>
          </p:cNvSpPr>
          <p:nvPr/>
        </p:nvSpPr>
        <p:spPr bwMode="auto">
          <a:xfrm>
            <a:off x="5595144" y="4831697"/>
            <a:ext cx="312738" cy="315912"/>
          </a:xfrm>
          <a:custGeom>
            <a:avLst/>
            <a:gdLst>
              <a:gd name="T0" fmla="*/ 0 w 192"/>
              <a:gd name="T1" fmla="*/ 164 h 194"/>
              <a:gd name="T2" fmla="*/ 28 w 192"/>
              <a:gd name="T3" fmla="*/ 192 h 194"/>
              <a:gd name="T4" fmla="*/ 48 w 192"/>
              <a:gd name="T5" fmla="*/ 184 h 194"/>
              <a:gd name="T6" fmla="*/ 99 w 192"/>
              <a:gd name="T7" fmla="*/ 133 h 194"/>
              <a:gd name="T8" fmla="*/ 113 w 192"/>
              <a:gd name="T9" fmla="*/ 147 h 194"/>
              <a:gd name="T10" fmla="*/ 118 w 192"/>
              <a:gd name="T11" fmla="*/ 166 h 194"/>
              <a:gd name="T12" fmla="*/ 138 w 192"/>
              <a:gd name="T13" fmla="*/ 186 h 194"/>
              <a:gd name="T14" fmla="*/ 166 w 192"/>
              <a:gd name="T15" fmla="*/ 186 h 194"/>
              <a:gd name="T16" fmla="*/ 166 w 192"/>
              <a:gd name="T17" fmla="*/ 158 h 194"/>
              <a:gd name="T18" fmla="*/ 146 w 192"/>
              <a:gd name="T19" fmla="*/ 138 h 194"/>
              <a:gd name="T20" fmla="*/ 127 w 192"/>
              <a:gd name="T21" fmla="*/ 133 h 194"/>
              <a:gd name="T22" fmla="*/ 113 w 192"/>
              <a:gd name="T23" fmla="*/ 119 h 194"/>
              <a:gd name="T24" fmla="*/ 122 w 192"/>
              <a:gd name="T25" fmla="*/ 110 h 194"/>
              <a:gd name="T26" fmla="*/ 176 w 192"/>
              <a:gd name="T27" fmla="*/ 96 h 194"/>
              <a:gd name="T28" fmla="*/ 192 w 192"/>
              <a:gd name="T29" fmla="*/ 61 h 194"/>
              <a:gd name="T30" fmla="*/ 192 w 192"/>
              <a:gd name="T31" fmla="*/ 60 h 194"/>
              <a:gd name="T32" fmla="*/ 184 w 192"/>
              <a:gd name="T33" fmla="*/ 52 h 194"/>
              <a:gd name="T34" fmla="*/ 178 w 192"/>
              <a:gd name="T35" fmla="*/ 54 h 194"/>
              <a:gd name="T36" fmla="*/ 176 w 192"/>
              <a:gd name="T37" fmla="*/ 57 h 194"/>
              <a:gd name="T38" fmla="*/ 168 w 192"/>
              <a:gd name="T39" fmla="*/ 65 h 194"/>
              <a:gd name="T40" fmla="*/ 148 w 192"/>
              <a:gd name="T41" fmla="*/ 72 h 194"/>
              <a:gd name="T42" fmla="*/ 128 w 192"/>
              <a:gd name="T43" fmla="*/ 64 h 194"/>
              <a:gd name="T44" fmla="*/ 120 w 192"/>
              <a:gd name="T45" fmla="*/ 44 h 194"/>
              <a:gd name="T46" fmla="*/ 127 w 192"/>
              <a:gd name="T47" fmla="*/ 24 h 194"/>
              <a:gd name="T48" fmla="*/ 135 w 192"/>
              <a:gd name="T49" fmla="*/ 16 h 194"/>
              <a:gd name="T50" fmla="*/ 138 w 192"/>
              <a:gd name="T51" fmla="*/ 14 h 194"/>
              <a:gd name="T52" fmla="*/ 140 w 192"/>
              <a:gd name="T53" fmla="*/ 8 h 194"/>
              <a:gd name="T54" fmla="*/ 132 w 192"/>
              <a:gd name="T55" fmla="*/ 0 h 194"/>
              <a:gd name="T56" fmla="*/ 131 w 192"/>
              <a:gd name="T57" fmla="*/ 0 h 194"/>
              <a:gd name="T58" fmla="*/ 96 w 192"/>
              <a:gd name="T59" fmla="*/ 16 h 194"/>
              <a:gd name="T60" fmla="*/ 82 w 192"/>
              <a:gd name="T61" fmla="*/ 70 h 194"/>
              <a:gd name="T62" fmla="*/ 73 w 192"/>
              <a:gd name="T63" fmla="*/ 79 h 194"/>
              <a:gd name="T64" fmla="*/ 36 w 192"/>
              <a:gd name="T65" fmla="*/ 42 h 194"/>
              <a:gd name="T66" fmla="*/ 36 w 192"/>
              <a:gd name="T67" fmla="*/ 32 h 194"/>
              <a:gd name="T68" fmla="*/ 12 w 192"/>
              <a:gd name="T69" fmla="*/ 20 h 194"/>
              <a:gd name="T70" fmla="*/ 0 w 192"/>
              <a:gd name="T71" fmla="*/ 32 h 194"/>
              <a:gd name="T72" fmla="*/ 12 w 192"/>
              <a:gd name="T73" fmla="*/ 56 h 194"/>
              <a:gd name="T74" fmla="*/ 22 w 192"/>
              <a:gd name="T75" fmla="*/ 56 h 194"/>
              <a:gd name="T76" fmla="*/ 59 w 192"/>
              <a:gd name="T77" fmla="*/ 93 h 194"/>
              <a:gd name="T78" fmla="*/ 8 w 192"/>
              <a:gd name="T79" fmla="*/ 144 h 194"/>
              <a:gd name="T80" fmla="*/ 0 w 192"/>
              <a:gd name="T81" fmla="*/ 164 h 194"/>
              <a:gd name="T82" fmla="*/ 20 w 192"/>
              <a:gd name="T83" fmla="*/ 162 h 194"/>
              <a:gd name="T84" fmla="*/ 30 w 192"/>
              <a:gd name="T85" fmla="*/ 152 h 194"/>
              <a:gd name="T86" fmla="*/ 40 w 192"/>
              <a:gd name="T87" fmla="*/ 162 h 194"/>
              <a:gd name="T88" fmla="*/ 30 w 192"/>
              <a:gd name="T89" fmla="*/ 172 h 194"/>
              <a:gd name="T90" fmla="*/ 20 w 192"/>
              <a:gd name="T91" fmla="*/ 16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2" h="194">
                <a:moveTo>
                  <a:pt x="0" y="164"/>
                </a:moveTo>
                <a:cubicBezTo>
                  <a:pt x="0" y="179"/>
                  <a:pt x="13" y="192"/>
                  <a:pt x="28" y="192"/>
                </a:cubicBezTo>
                <a:cubicBezTo>
                  <a:pt x="36" y="192"/>
                  <a:pt x="43" y="189"/>
                  <a:pt x="48" y="184"/>
                </a:cubicBezTo>
                <a:cubicBezTo>
                  <a:pt x="99" y="133"/>
                  <a:pt x="99" y="133"/>
                  <a:pt x="99" y="133"/>
                </a:cubicBezTo>
                <a:cubicBezTo>
                  <a:pt x="113" y="147"/>
                  <a:pt x="113" y="147"/>
                  <a:pt x="113" y="147"/>
                </a:cubicBezTo>
                <a:cubicBezTo>
                  <a:pt x="111" y="153"/>
                  <a:pt x="113" y="161"/>
                  <a:pt x="118" y="166"/>
                </a:cubicBezTo>
                <a:cubicBezTo>
                  <a:pt x="138" y="186"/>
                  <a:pt x="138" y="186"/>
                  <a:pt x="138" y="186"/>
                </a:cubicBezTo>
                <a:cubicBezTo>
                  <a:pt x="146" y="194"/>
                  <a:pt x="158" y="194"/>
                  <a:pt x="166" y="186"/>
                </a:cubicBezTo>
                <a:cubicBezTo>
                  <a:pt x="174" y="178"/>
                  <a:pt x="174" y="166"/>
                  <a:pt x="166" y="158"/>
                </a:cubicBezTo>
                <a:cubicBezTo>
                  <a:pt x="146" y="138"/>
                  <a:pt x="146" y="138"/>
                  <a:pt x="146" y="138"/>
                </a:cubicBezTo>
                <a:cubicBezTo>
                  <a:pt x="141" y="133"/>
                  <a:pt x="133" y="131"/>
                  <a:pt x="127" y="133"/>
                </a:cubicBezTo>
                <a:cubicBezTo>
                  <a:pt x="113" y="119"/>
                  <a:pt x="113" y="119"/>
                  <a:pt x="113" y="119"/>
                </a:cubicBezTo>
                <a:cubicBezTo>
                  <a:pt x="122" y="110"/>
                  <a:pt x="122" y="110"/>
                  <a:pt x="122" y="110"/>
                </a:cubicBezTo>
                <a:cubicBezTo>
                  <a:pt x="140" y="115"/>
                  <a:pt x="161" y="110"/>
                  <a:pt x="176" y="96"/>
                </a:cubicBezTo>
                <a:cubicBezTo>
                  <a:pt x="186" y="86"/>
                  <a:pt x="191" y="73"/>
                  <a:pt x="192" y="61"/>
                </a:cubicBezTo>
                <a:cubicBezTo>
                  <a:pt x="192" y="60"/>
                  <a:pt x="192" y="60"/>
                  <a:pt x="192" y="60"/>
                </a:cubicBezTo>
                <a:cubicBezTo>
                  <a:pt x="192" y="56"/>
                  <a:pt x="188" y="52"/>
                  <a:pt x="184" y="52"/>
                </a:cubicBezTo>
                <a:cubicBezTo>
                  <a:pt x="182" y="52"/>
                  <a:pt x="180" y="53"/>
                  <a:pt x="178" y="54"/>
                </a:cubicBezTo>
                <a:cubicBezTo>
                  <a:pt x="176" y="57"/>
                  <a:pt x="176" y="57"/>
                  <a:pt x="176" y="57"/>
                </a:cubicBezTo>
                <a:cubicBezTo>
                  <a:pt x="168" y="65"/>
                  <a:pt x="168" y="65"/>
                  <a:pt x="168" y="65"/>
                </a:cubicBezTo>
                <a:cubicBezTo>
                  <a:pt x="163" y="69"/>
                  <a:pt x="156" y="72"/>
                  <a:pt x="148" y="72"/>
                </a:cubicBezTo>
                <a:cubicBezTo>
                  <a:pt x="140" y="72"/>
                  <a:pt x="133" y="69"/>
                  <a:pt x="128" y="64"/>
                </a:cubicBezTo>
                <a:cubicBezTo>
                  <a:pt x="123" y="59"/>
                  <a:pt x="120" y="52"/>
                  <a:pt x="120" y="44"/>
                </a:cubicBezTo>
                <a:cubicBezTo>
                  <a:pt x="120" y="36"/>
                  <a:pt x="123" y="29"/>
                  <a:pt x="127" y="24"/>
                </a:cubicBezTo>
                <a:cubicBezTo>
                  <a:pt x="135" y="16"/>
                  <a:pt x="135" y="16"/>
                  <a:pt x="135" y="16"/>
                </a:cubicBezTo>
                <a:cubicBezTo>
                  <a:pt x="138" y="14"/>
                  <a:pt x="138" y="14"/>
                  <a:pt x="138" y="14"/>
                </a:cubicBezTo>
                <a:cubicBezTo>
                  <a:pt x="139" y="12"/>
                  <a:pt x="140" y="10"/>
                  <a:pt x="140" y="8"/>
                </a:cubicBezTo>
                <a:cubicBezTo>
                  <a:pt x="140" y="4"/>
                  <a:pt x="136" y="0"/>
                  <a:pt x="132" y="0"/>
                </a:cubicBezTo>
                <a:cubicBezTo>
                  <a:pt x="131" y="0"/>
                  <a:pt x="131" y="0"/>
                  <a:pt x="131" y="0"/>
                </a:cubicBezTo>
                <a:cubicBezTo>
                  <a:pt x="119" y="1"/>
                  <a:pt x="106" y="6"/>
                  <a:pt x="96" y="16"/>
                </a:cubicBezTo>
                <a:cubicBezTo>
                  <a:pt x="82" y="31"/>
                  <a:pt x="77" y="52"/>
                  <a:pt x="82" y="70"/>
                </a:cubicBezTo>
                <a:cubicBezTo>
                  <a:pt x="73" y="79"/>
                  <a:pt x="73" y="79"/>
                  <a:pt x="73" y="79"/>
                </a:cubicBezTo>
                <a:cubicBezTo>
                  <a:pt x="36" y="42"/>
                  <a:pt x="36" y="42"/>
                  <a:pt x="36" y="42"/>
                </a:cubicBezTo>
                <a:cubicBezTo>
                  <a:pt x="36" y="32"/>
                  <a:pt x="36" y="32"/>
                  <a:pt x="36" y="32"/>
                </a:cubicBezTo>
                <a:cubicBezTo>
                  <a:pt x="12" y="20"/>
                  <a:pt x="12" y="20"/>
                  <a:pt x="12" y="20"/>
                </a:cubicBezTo>
                <a:cubicBezTo>
                  <a:pt x="0" y="32"/>
                  <a:pt x="0" y="32"/>
                  <a:pt x="0" y="32"/>
                </a:cubicBezTo>
                <a:cubicBezTo>
                  <a:pt x="12" y="56"/>
                  <a:pt x="12" y="56"/>
                  <a:pt x="12" y="56"/>
                </a:cubicBezTo>
                <a:cubicBezTo>
                  <a:pt x="22" y="56"/>
                  <a:pt x="22" y="56"/>
                  <a:pt x="22" y="56"/>
                </a:cubicBezTo>
                <a:cubicBezTo>
                  <a:pt x="59" y="93"/>
                  <a:pt x="59" y="93"/>
                  <a:pt x="59" y="93"/>
                </a:cubicBezTo>
                <a:cubicBezTo>
                  <a:pt x="8" y="144"/>
                  <a:pt x="8" y="144"/>
                  <a:pt x="8" y="144"/>
                </a:cubicBezTo>
                <a:cubicBezTo>
                  <a:pt x="3" y="149"/>
                  <a:pt x="0" y="156"/>
                  <a:pt x="0" y="164"/>
                </a:cubicBezTo>
                <a:close/>
                <a:moveTo>
                  <a:pt x="20" y="162"/>
                </a:moveTo>
                <a:cubicBezTo>
                  <a:pt x="20" y="156"/>
                  <a:pt x="24" y="152"/>
                  <a:pt x="30" y="152"/>
                </a:cubicBezTo>
                <a:cubicBezTo>
                  <a:pt x="36" y="152"/>
                  <a:pt x="40" y="156"/>
                  <a:pt x="40" y="162"/>
                </a:cubicBezTo>
                <a:cubicBezTo>
                  <a:pt x="40" y="168"/>
                  <a:pt x="36" y="172"/>
                  <a:pt x="30" y="172"/>
                </a:cubicBezTo>
                <a:cubicBezTo>
                  <a:pt x="24" y="172"/>
                  <a:pt x="20" y="168"/>
                  <a:pt x="20" y="162"/>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35" name="Freeform 62"/>
          <p:cNvSpPr>
            <a:spLocks noEditPoints="1"/>
          </p:cNvSpPr>
          <p:nvPr/>
        </p:nvSpPr>
        <p:spPr bwMode="auto">
          <a:xfrm>
            <a:off x="4944269" y="4831697"/>
            <a:ext cx="207963" cy="315912"/>
          </a:xfrm>
          <a:custGeom>
            <a:avLst/>
            <a:gdLst>
              <a:gd name="T0" fmla="*/ 32 w 128"/>
              <a:gd name="T1" fmla="*/ 148 h 194"/>
              <a:gd name="T2" fmla="*/ 32 w 128"/>
              <a:gd name="T3" fmla="*/ 160 h 194"/>
              <a:gd name="T4" fmla="*/ 38 w 128"/>
              <a:gd name="T5" fmla="*/ 174 h 194"/>
              <a:gd name="T6" fmla="*/ 50 w 128"/>
              <a:gd name="T7" fmla="*/ 186 h 194"/>
              <a:gd name="T8" fmla="*/ 78 w 128"/>
              <a:gd name="T9" fmla="*/ 186 h 194"/>
              <a:gd name="T10" fmla="*/ 90 w 128"/>
              <a:gd name="T11" fmla="*/ 174 h 194"/>
              <a:gd name="T12" fmla="*/ 96 w 128"/>
              <a:gd name="T13" fmla="*/ 160 h 194"/>
              <a:gd name="T14" fmla="*/ 96 w 128"/>
              <a:gd name="T15" fmla="*/ 152 h 194"/>
              <a:gd name="T16" fmla="*/ 60 w 128"/>
              <a:gd name="T17" fmla="*/ 152 h 194"/>
              <a:gd name="T18" fmla="*/ 52 w 128"/>
              <a:gd name="T19" fmla="*/ 144 h 194"/>
              <a:gd name="T20" fmla="*/ 60 w 128"/>
              <a:gd name="T21" fmla="*/ 136 h 194"/>
              <a:gd name="T22" fmla="*/ 97 w 128"/>
              <a:gd name="T23" fmla="*/ 136 h 194"/>
              <a:gd name="T24" fmla="*/ 128 w 128"/>
              <a:gd name="T25" fmla="*/ 62 h 194"/>
              <a:gd name="T26" fmla="*/ 64 w 128"/>
              <a:gd name="T27" fmla="*/ 0 h 194"/>
              <a:gd name="T28" fmla="*/ 0 w 128"/>
              <a:gd name="T29" fmla="*/ 62 h 194"/>
              <a:gd name="T30" fmla="*/ 32 w 128"/>
              <a:gd name="T31" fmla="*/ 148 h 194"/>
              <a:gd name="T32" fmla="*/ 75 w 128"/>
              <a:gd name="T33" fmla="*/ 36 h 194"/>
              <a:gd name="T34" fmla="*/ 68 w 128"/>
              <a:gd name="T35" fmla="*/ 28 h 194"/>
              <a:gd name="T36" fmla="*/ 76 w 128"/>
              <a:gd name="T37" fmla="*/ 20 h 194"/>
              <a:gd name="T38" fmla="*/ 97 w 128"/>
              <a:gd name="T39" fmla="*/ 31 h 194"/>
              <a:gd name="T40" fmla="*/ 108 w 128"/>
              <a:gd name="T41" fmla="*/ 52 h 194"/>
              <a:gd name="T42" fmla="*/ 100 w 128"/>
              <a:gd name="T43" fmla="*/ 60 h 194"/>
              <a:gd name="T44" fmla="*/ 92 w 128"/>
              <a:gd name="T45" fmla="*/ 53 h 194"/>
              <a:gd name="T46" fmla="*/ 75 w 128"/>
              <a:gd name="T47" fmla="*/ 3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8" h="194">
                <a:moveTo>
                  <a:pt x="32" y="148"/>
                </a:moveTo>
                <a:cubicBezTo>
                  <a:pt x="32" y="160"/>
                  <a:pt x="32" y="160"/>
                  <a:pt x="32" y="160"/>
                </a:cubicBezTo>
                <a:cubicBezTo>
                  <a:pt x="32" y="166"/>
                  <a:pt x="34" y="171"/>
                  <a:pt x="38" y="174"/>
                </a:cubicBezTo>
                <a:cubicBezTo>
                  <a:pt x="50" y="186"/>
                  <a:pt x="50" y="186"/>
                  <a:pt x="50" y="186"/>
                </a:cubicBezTo>
                <a:cubicBezTo>
                  <a:pt x="58" y="194"/>
                  <a:pt x="70" y="194"/>
                  <a:pt x="78" y="186"/>
                </a:cubicBezTo>
                <a:cubicBezTo>
                  <a:pt x="90" y="174"/>
                  <a:pt x="90" y="174"/>
                  <a:pt x="90" y="174"/>
                </a:cubicBezTo>
                <a:cubicBezTo>
                  <a:pt x="94" y="171"/>
                  <a:pt x="96" y="166"/>
                  <a:pt x="96" y="160"/>
                </a:cubicBezTo>
                <a:cubicBezTo>
                  <a:pt x="96" y="152"/>
                  <a:pt x="96" y="152"/>
                  <a:pt x="96" y="152"/>
                </a:cubicBezTo>
                <a:cubicBezTo>
                  <a:pt x="60" y="152"/>
                  <a:pt x="60" y="152"/>
                  <a:pt x="60" y="152"/>
                </a:cubicBezTo>
                <a:cubicBezTo>
                  <a:pt x="56" y="152"/>
                  <a:pt x="52" y="148"/>
                  <a:pt x="52" y="144"/>
                </a:cubicBezTo>
                <a:cubicBezTo>
                  <a:pt x="52" y="140"/>
                  <a:pt x="56" y="136"/>
                  <a:pt x="60" y="136"/>
                </a:cubicBezTo>
                <a:cubicBezTo>
                  <a:pt x="97" y="136"/>
                  <a:pt x="97" y="136"/>
                  <a:pt x="97" y="136"/>
                </a:cubicBezTo>
                <a:cubicBezTo>
                  <a:pt x="103" y="105"/>
                  <a:pt x="128" y="92"/>
                  <a:pt x="128" y="62"/>
                </a:cubicBezTo>
                <a:cubicBezTo>
                  <a:pt x="128" y="28"/>
                  <a:pt x="99" y="0"/>
                  <a:pt x="64" y="0"/>
                </a:cubicBezTo>
                <a:cubicBezTo>
                  <a:pt x="29" y="0"/>
                  <a:pt x="0" y="28"/>
                  <a:pt x="0" y="62"/>
                </a:cubicBezTo>
                <a:cubicBezTo>
                  <a:pt x="0" y="96"/>
                  <a:pt x="32" y="108"/>
                  <a:pt x="32" y="148"/>
                </a:cubicBezTo>
                <a:close/>
                <a:moveTo>
                  <a:pt x="75" y="36"/>
                </a:moveTo>
                <a:cubicBezTo>
                  <a:pt x="71" y="35"/>
                  <a:pt x="68" y="32"/>
                  <a:pt x="68" y="28"/>
                </a:cubicBezTo>
                <a:cubicBezTo>
                  <a:pt x="68" y="24"/>
                  <a:pt x="72" y="20"/>
                  <a:pt x="76" y="20"/>
                </a:cubicBezTo>
                <a:cubicBezTo>
                  <a:pt x="82" y="20"/>
                  <a:pt x="90" y="25"/>
                  <a:pt x="97" y="31"/>
                </a:cubicBezTo>
                <a:cubicBezTo>
                  <a:pt x="103" y="37"/>
                  <a:pt x="108" y="46"/>
                  <a:pt x="108" y="52"/>
                </a:cubicBezTo>
                <a:cubicBezTo>
                  <a:pt x="108" y="56"/>
                  <a:pt x="104" y="60"/>
                  <a:pt x="100" y="60"/>
                </a:cubicBezTo>
                <a:cubicBezTo>
                  <a:pt x="96" y="60"/>
                  <a:pt x="93" y="57"/>
                  <a:pt x="92" y="53"/>
                </a:cubicBezTo>
                <a:cubicBezTo>
                  <a:pt x="90" y="45"/>
                  <a:pt x="83" y="38"/>
                  <a:pt x="75" y="36"/>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36" name="Freeform 63"/>
          <p:cNvSpPr>
            <a:spLocks noEditPoints="1"/>
          </p:cNvSpPr>
          <p:nvPr/>
        </p:nvSpPr>
        <p:spPr bwMode="auto">
          <a:xfrm>
            <a:off x="4182269" y="4825347"/>
            <a:ext cx="325438" cy="319087"/>
          </a:xfrm>
          <a:custGeom>
            <a:avLst/>
            <a:gdLst>
              <a:gd name="T0" fmla="*/ 72 w 200"/>
              <a:gd name="T1" fmla="*/ 16 h 196"/>
              <a:gd name="T2" fmla="*/ 16 w 200"/>
              <a:gd name="T3" fmla="*/ 16 h 196"/>
              <a:gd name="T4" fmla="*/ 16 w 200"/>
              <a:gd name="T5" fmla="*/ 72 h 196"/>
              <a:gd name="T6" fmla="*/ 44 w 200"/>
              <a:gd name="T7" fmla="*/ 84 h 196"/>
              <a:gd name="T8" fmla="*/ 13 w 200"/>
              <a:gd name="T9" fmla="*/ 84 h 196"/>
              <a:gd name="T10" fmla="*/ 4 w 200"/>
              <a:gd name="T11" fmla="*/ 93 h 196"/>
              <a:gd name="T12" fmla="*/ 4 w 200"/>
              <a:gd name="T13" fmla="*/ 111 h 196"/>
              <a:gd name="T14" fmla="*/ 13 w 200"/>
              <a:gd name="T15" fmla="*/ 120 h 196"/>
              <a:gd name="T16" fmla="*/ 20 w 200"/>
              <a:gd name="T17" fmla="*/ 120 h 196"/>
              <a:gd name="T18" fmla="*/ 20 w 200"/>
              <a:gd name="T19" fmla="*/ 180 h 196"/>
              <a:gd name="T20" fmla="*/ 36 w 200"/>
              <a:gd name="T21" fmla="*/ 196 h 196"/>
              <a:gd name="T22" fmla="*/ 164 w 200"/>
              <a:gd name="T23" fmla="*/ 196 h 196"/>
              <a:gd name="T24" fmla="*/ 180 w 200"/>
              <a:gd name="T25" fmla="*/ 180 h 196"/>
              <a:gd name="T26" fmla="*/ 180 w 200"/>
              <a:gd name="T27" fmla="*/ 120 h 196"/>
              <a:gd name="T28" fmla="*/ 187 w 200"/>
              <a:gd name="T29" fmla="*/ 120 h 196"/>
              <a:gd name="T30" fmla="*/ 196 w 200"/>
              <a:gd name="T31" fmla="*/ 111 h 196"/>
              <a:gd name="T32" fmla="*/ 196 w 200"/>
              <a:gd name="T33" fmla="*/ 93 h 196"/>
              <a:gd name="T34" fmla="*/ 187 w 200"/>
              <a:gd name="T35" fmla="*/ 84 h 196"/>
              <a:gd name="T36" fmla="*/ 156 w 200"/>
              <a:gd name="T37" fmla="*/ 84 h 196"/>
              <a:gd name="T38" fmla="*/ 184 w 200"/>
              <a:gd name="T39" fmla="*/ 72 h 196"/>
              <a:gd name="T40" fmla="*/ 184 w 200"/>
              <a:gd name="T41" fmla="*/ 16 h 196"/>
              <a:gd name="T42" fmla="*/ 128 w 200"/>
              <a:gd name="T43" fmla="*/ 16 h 196"/>
              <a:gd name="T44" fmla="*/ 100 w 200"/>
              <a:gd name="T45" fmla="*/ 44 h 196"/>
              <a:gd name="T46" fmla="*/ 72 w 200"/>
              <a:gd name="T47" fmla="*/ 16 h 196"/>
              <a:gd name="T48" fmla="*/ 121 w 200"/>
              <a:gd name="T49" fmla="*/ 51 h 196"/>
              <a:gd name="T50" fmla="*/ 142 w 200"/>
              <a:gd name="T51" fmla="*/ 30 h 196"/>
              <a:gd name="T52" fmla="*/ 170 w 200"/>
              <a:gd name="T53" fmla="*/ 30 h 196"/>
              <a:gd name="T54" fmla="*/ 170 w 200"/>
              <a:gd name="T55" fmla="*/ 58 h 196"/>
              <a:gd name="T56" fmla="*/ 156 w 200"/>
              <a:gd name="T57" fmla="*/ 64 h 196"/>
              <a:gd name="T58" fmla="*/ 127 w 200"/>
              <a:gd name="T59" fmla="*/ 64 h 196"/>
              <a:gd name="T60" fmla="*/ 119 w 200"/>
              <a:gd name="T61" fmla="*/ 56 h 196"/>
              <a:gd name="T62" fmla="*/ 121 w 200"/>
              <a:gd name="T63" fmla="*/ 51 h 196"/>
              <a:gd name="T64" fmla="*/ 58 w 200"/>
              <a:gd name="T65" fmla="*/ 30 h 196"/>
              <a:gd name="T66" fmla="*/ 79 w 200"/>
              <a:gd name="T67" fmla="*/ 50 h 196"/>
              <a:gd name="T68" fmla="*/ 79 w 200"/>
              <a:gd name="T69" fmla="*/ 50 h 196"/>
              <a:gd name="T70" fmla="*/ 81 w 200"/>
              <a:gd name="T71" fmla="*/ 56 h 196"/>
              <a:gd name="T72" fmla="*/ 73 w 200"/>
              <a:gd name="T73" fmla="*/ 64 h 196"/>
              <a:gd name="T74" fmla="*/ 44 w 200"/>
              <a:gd name="T75" fmla="*/ 64 h 196"/>
              <a:gd name="T76" fmla="*/ 30 w 200"/>
              <a:gd name="T77" fmla="*/ 58 h 196"/>
              <a:gd name="T78" fmla="*/ 30 w 200"/>
              <a:gd name="T79" fmla="*/ 30 h 196"/>
              <a:gd name="T80" fmla="*/ 58 w 200"/>
              <a:gd name="T81" fmla="*/ 30 h 196"/>
              <a:gd name="T82" fmla="*/ 80 w 200"/>
              <a:gd name="T83" fmla="*/ 84 h 196"/>
              <a:gd name="T84" fmla="*/ 120 w 200"/>
              <a:gd name="T85" fmla="*/ 84 h 196"/>
              <a:gd name="T86" fmla="*/ 120 w 200"/>
              <a:gd name="T87" fmla="*/ 167 h 196"/>
              <a:gd name="T88" fmla="*/ 111 w 200"/>
              <a:gd name="T89" fmla="*/ 176 h 196"/>
              <a:gd name="T90" fmla="*/ 89 w 200"/>
              <a:gd name="T91" fmla="*/ 176 h 196"/>
              <a:gd name="T92" fmla="*/ 80 w 200"/>
              <a:gd name="T93" fmla="*/ 167 h 196"/>
              <a:gd name="T94" fmla="*/ 80 w 200"/>
              <a:gd name="T95" fmla="*/ 8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 h="196">
                <a:moveTo>
                  <a:pt x="72" y="16"/>
                </a:moveTo>
                <a:cubicBezTo>
                  <a:pt x="56" y="0"/>
                  <a:pt x="31" y="0"/>
                  <a:pt x="16" y="16"/>
                </a:cubicBezTo>
                <a:cubicBezTo>
                  <a:pt x="0" y="31"/>
                  <a:pt x="0" y="57"/>
                  <a:pt x="16" y="72"/>
                </a:cubicBezTo>
                <a:cubicBezTo>
                  <a:pt x="24" y="80"/>
                  <a:pt x="34" y="84"/>
                  <a:pt x="44" y="84"/>
                </a:cubicBezTo>
                <a:cubicBezTo>
                  <a:pt x="13" y="84"/>
                  <a:pt x="13" y="84"/>
                  <a:pt x="13" y="84"/>
                </a:cubicBezTo>
                <a:cubicBezTo>
                  <a:pt x="8" y="84"/>
                  <a:pt x="4" y="88"/>
                  <a:pt x="4" y="93"/>
                </a:cubicBezTo>
                <a:cubicBezTo>
                  <a:pt x="4" y="111"/>
                  <a:pt x="4" y="111"/>
                  <a:pt x="4" y="111"/>
                </a:cubicBezTo>
                <a:cubicBezTo>
                  <a:pt x="4" y="116"/>
                  <a:pt x="8" y="120"/>
                  <a:pt x="13" y="120"/>
                </a:cubicBezTo>
                <a:cubicBezTo>
                  <a:pt x="20" y="120"/>
                  <a:pt x="20" y="120"/>
                  <a:pt x="20" y="120"/>
                </a:cubicBezTo>
                <a:cubicBezTo>
                  <a:pt x="20" y="180"/>
                  <a:pt x="20" y="180"/>
                  <a:pt x="20" y="180"/>
                </a:cubicBezTo>
                <a:cubicBezTo>
                  <a:pt x="20" y="189"/>
                  <a:pt x="27" y="196"/>
                  <a:pt x="36" y="196"/>
                </a:cubicBezTo>
                <a:cubicBezTo>
                  <a:pt x="164" y="196"/>
                  <a:pt x="164" y="196"/>
                  <a:pt x="164" y="196"/>
                </a:cubicBezTo>
                <a:cubicBezTo>
                  <a:pt x="173" y="196"/>
                  <a:pt x="180" y="189"/>
                  <a:pt x="180" y="180"/>
                </a:cubicBezTo>
                <a:cubicBezTo>
                  <a:pt x="180" y="120"/>
                  <a:pt x="180" y="120"/>
                  <a:pt x="180" y="120"/>
                </a:cubicBezTo>
                <a:cubicBezTo>
                  <a:pt x="187" y="120"/>
                  <a:pt x="187" y="120"/>
                  <a:pt x="187" y="120"/>
                </a:cubicBezTo>
                <a:cubicBezTo>
                  <a:pt x="192" y="120"/>
                  <a:pt x="196" y="116"/>
                  <a:pt x="196" y="111"/>
                </a:cubicBezTo>
                <a:cubicBezTo>
                  <a:pt x="196" y="93"/>
                  <a:pt x="196" y="93"/>
                  <a:pt x="196" y="93"/>
                </a:cubicBezTo>
                <a:cubicBezTo>
                  <a:pt x="196" y="88"/>
                  <a:pt x="192" y="84"/>
                  <a:pt x="187" y="84"/>
                </a:cubicBezTo>
                <a:cubicBezTo>
                  <a:pt x="156" y="84"/>
                  <a:pt x="156" y="84"/>
                  <a:pt x="156" y="84"/>
                </a:cubicBezTo>
                <a:cubicBezTo>
                  <a:pt x="166" y="84"/>
                  <a:pt x="176" y="80"/>
                  <a:pt x="184" y="72"/>
                </a:cubicBezTo>
                <a:cubicBezTo>
                  <a:pt x="200" y="57"/>
                  <a:pt x="200" y="31"/>
                  <a:pt x="184" y="16"/>
                </a:cubicBezTo>
                <a:cubicBezTo>
                  <a:pt x="169" y="0"/>
                  <a:pt x="144" y="0"/>
                  <a:pt x="128" y="16"/>
                </a:cubicBezTo>
                <a:cubicBezTo>
                  <a:pt x="100" y="44"/>
                  <a:pt x="100" y="44"/>
                  <a:pt x="100" y="44"/>
                </a:cubicBezTo>
                <a:lnTo>
                  <a:pt x="72" y="16"/>
                </a:lnTo>
                <a:close/>
                <a:moveTo>
                  <a:pt x="121" y="51"/>
                </a:moveTo>
                <a:cubicBezTo>
                  <a:pt x="142" y="30"/>
                  <a:pt x="142" y="30"/>
                  <a:pt x="142" y="30"/>
                </a:cubicBezTo>
                <a:cubicBezTo>
                  <a:pt x="150" y="22"/>
                  <a:pt x="162" y="22"/>
                  <a:pt x="170" y="30"/>
                </a:cubicBezTo>
                <a:cubicBezTo>
                  <a:pt x="178" y="38"/>
                  <a:pt x="178" y="50"/>
                  <a:pt x="170" y="58"/>
                </a:cubicBezTo>
                <a:cubicBezTo>
                  <a:pt x="166" y="62"/>
                  <a:pt x="161" y="64"/>
                  <a:pt x="156" y="64"/>
                </a:cubicBezTo>
                <a:cubicBezTo>
                  <a:pt x="127" y="64"/>
                  <a:pt x="127" y="64"/>
                  <a:pt x="127" y="64"/>
                </a:cubicBezTo>
                <a:cubicBezTo>
                  <a:pt x="123" y="64"/>
                  <a:pt x="119" y="60"/>
                  <a:pt x="119" y="56"/>
                </a:cubicBezTo>
                <a:cubicBezTo>
                  <a:pt x="119" y="54"/>
                  <a:pt x="120" y="52"/>
                  <a:pt x="121" y="51"/>
                </a:cubicBezTo>
                <a:close/>
                <a:moveTo>
                  <a:pt x="58" y="30"/>
                </a:moveTo>
                <a:cubicBezTo>
                  <a:pt x="79" y="50"/>
                  <a:pt x="79" y="50"/>
                  <a:pt x="79" y="50"/>
                </a:cubicBezTo>
                <a:cubicBezTo>
                  <a:pt x="79" y="50"/>
                  <a:pt x="79" y="50"/>
                  <a:pt x="79" y="50"/>
                </a:cubicBezTo>
                <a:cubicBezTo>
                  <a:pt x="80" y="52"/>
                  <a:pt x="81" y="54"/>
                  <a:pt x="81" y="56"/>
                </a:cubicBezTo>
                <a:cubicBezTo>
                  <a:pt x="81" y="60"/>
                  <a:pt x="77" y="64"/>
                  <a:pt x="73" y="64"/>
                </a:cubicBezTo>
                <a:cubicBezTo>
                  <a:pt x="44" y="64"/>
                  <a:pt x="44" y="64"/>
                  <a:pt x="44" y="64"/>
                </a:cubicBezTo>
                <a:cubicBezTo>
                  <a:pt x="39" y="64"/>
                  <a:pt x="34" y="62"/>
                  <a:pt x="30" y="58"/>
                </a:cubicBezTo>
                <a:cubicBezTo>
                  <a:pt x="22" y="50"/>
                  <a:pt x="22" y="38"/>
                  <a:pt x="30" y="30"/>
                </a:cubicBezTo>
                <a:cubicBezTo>
                  <a:pt x="38" y="22"/>
                  <a:pt x="50" y="22"/>
                  <a:pt x="58" y="30"/>
                </a:cubicBezTo>
                <a:close/>
                <a:moveTo>
                  <a:pt x="80" y="84"/>
                </a:moveTo>
                <a:cubicBezTo>
                  <a:pt x="120" y="84"/>
                  <a:pt x="120" y="84"/>
                  <a:pt x="120" y="84"/>
                </a:cubicBezTo>
                <a:cubicBezTo>
                  <a:pt x="120" y="167"/>
                  <a:pt x="120" y="167"/>
                  <a:pt x="120" y="167"/>
                </a:cubicBezTo>
                <a:cubicBezTo>
                  <a:pt x="120" y="172"/>
                  <a:pt x="116" y="176"/>
                  <a:pt x="111" y="176"/>
                </a:cubicBezTo>
                <a:cubicBezTo>
                  <a:pt x="89" y="176"/>
                  <a:pt x="89" y="176"/>
                  <a:pt x="89" y="176"/>
                </a:cubicBezTo>
                <a:cubicBezTo>
                  <a:pt x="84" y="176"/>
                  <a:pt x="80" y="172"/>
                  <a:pt x="80" y="167"/>
                </a:cubicBezTo>
                <a:lnTo>
                  <a:pt x="80" y="84"/>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37" name="Freeform 64"/>
          <p:cNvSpPr>
            <a:spLocks noEditPoints="1"/>
          </p:cNvSpPr>
          <p:nvPr/>
        </p:nvSpPr>
        <p:spPr bwMode="auto">
          <a:xfrm>
            <a:off x="3486944" y="4844397"/>
            <a:ext cx="311150" cy="287337"/>
          </a:xfrm>
          <a:custGeom>
            <a:avLst/>
            <a:gdLst>
              <a:gd name="T0" fmla="*/ 0 w 192"/>
              <a:gd name="T1" fmla="*/ 160 h 176"/>
              <a:gd name="T2" fmla="*/ 16 w 192"/>
              <a:gd name="T3" fmla="*/ 176 h 176"/>
              <a:gd name="T4" fmla="*/ 160 w 192"/>
              <a:gd name="T5" fmla="*/ 176 h 176"/>
              <a:gd name="T6" fmla="*/ 176 w 192"/>
              <a:gd name="T7" fmla="*/ 160 h 176"/>
              <a:gd name="T8" fmla="*/ 176 w 192"/>
              <a:gd name="T9" fmla="*/ 136 h 176"/>
              <a:gd name="T10" fmla="*/ 183 w 192"/>
              <a:gd name="T11" fmla="*/ 136 h 176"/>
              <a:gd name="T12" fmla="*/ 192 w 192"/>
              <a:gd name="T13" fmla="*/ 127 h 176"/>
              <a:gd name="T14" fmla="*/ 192 w 192"/>
              <a:gd name="T15" fmla="*/ 85 h 176"/>
              <a:gd name="T16" fmla="*/ 183 w 192"/>
              <a:gd name="T17" fmla="*/ 76 h 176"/>
              <a:gd name="T18" fmla="*/ 176 w 192"/>
              <a:gd name="T19" fmla="*/ 76 h 176"/>
              <a:gd name="T20" fmla="*/ 176 w 192"/>
              <a:gd name="T21" fmla="*/ 52 h 176"/>
              <a:gd name="T22" fmla="*/ 160 w 192"/>
              <a:gd name="T23" fmla="*/ 36 h 176"/>
              <a:gd name="T24" fmla="*/ 28 w 192"/>
              <a:gd name="T25" fmla="*/ 36 h 176"/>
              <a:gd name="T26" fmla="*/ 20 w 192"/>
              <a:gd name="T27" fmla="*/ 28 h 176"/>
              <a:gd name="T28" fmla="*/ 28 w 192"/>
              <a:gd name="T29" fmla="*/ 20 h 176"/>
              <a:gd name="T30" fmla="*/ 146 w 192"/>
              <a:gd name="T31" fmla="*/ 20 h 176"/>
              <a:gd name="T32" fmla="*/ 156 w 192"/>
              <a:gd name="T33" fmla="*/ 10 h 176"/>
              <a:gd name="T34" fmla="*/ 146 w 192"/>
              <a:gd name="T35" fmla="*/ 0 h 176"/>
              <a:gd name="T36" fmla="*/ 16 w 192"/>
              <a:gd name="T37" fmla="*/ 0 h 176"/>
              <a:gd name="T38" fmla="*/ 0 w 192"/>
              <a:gd name="T39" fmla="*/ 16 h 176"/>
              <a:gd name="T40" fmla="*/ 0 w 192"/>
              <a:gd name="T41" fmla="*/ 160 h 176"/>
              <a:gd name="T42" fmla="*/ 136 w 192"/>
              <a:gd name="T43" fmla="*/ 106 h 176"/>
              <a:gd name="T44" fmla="*/ 146 w 192"/>
              <a:gd name="T45" fmla="*/ 96 h 176"/>
              <a:gd name="T46" fmla="*/ 156 w 192"/>
              <a:gd name="T47" fmla="*/ 106 h 176"/>
              <a:gd name="T48" fmla="*/ 146 w 192"/>
              <a:gd name="T49" fmla="*/ 116 h 176"/>
              <a:gd name="T50" fmla="*/ 136 w 192"/>
              <a:gd name="T51" fmla="*/ 10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2" h="176">
                <a:moveTo>
                  <a:pt x="0" y="160"/>
                </a:moveTo>
                <a:cubicBezTo>
                  <a:pt x="0" y="169"/>
                  <a:pt x="7" y="176"/>
                  <a:pt x="16" y="176"/>
                </a:cubicBezTo>
                <a:cubicBezTo>
                  <a:pt x="160" y="176"/>
                  <a:pt x="160" y="176"/>
                  <a:pt x="160" y="176"/>
                </a:cubicBezTo>
                <a:cubicBezTo>
                  <a:pt x="169" y="176"/>
                  <a:pt x="176" y="169"/>
                  <a:pt x="176" y="160"/>
                </a:cubicBezTo>
                <a:cubicBezTo>
                  <a:pt x="176" y="136"/>
                  <a:pt x="176" y="136"/>
                  <a:pt x="176" y="136"/>
                </a:cubicBezTo>
                <a:cubicBezTo>
                  <a:pt x="183" y="136"/>
                  <a:pt x="183" y="136"/>
                  <a:pt x="183" y="136"/>
                </a:cubicBezTo>
                <a:cubicBezTo>
                  <a:pt x="188" y="136"/>
                  <a:pt x="192" y="132"/>
                  <a:pt x="192" y="127"/>
                </a:cubicBezTo>
                <a:cubicBezTo>
                  <a:pt x="192" y="85"/>
                  <a:pt x="192" y="85"/>
                  <a:pt x="192" y="85"/>
                </a:cubicBezTo>
                <a:cubicBezTo>
                  <a:pt x="192" y="80"/>
                  <a:pt x="188" y="76"/>
                  <a:pt x="183" y="76"/>
                </a:cubicBezTo>
                <a:cubicBezTo>
                  <a:pt x="176" y="76"/>
                  <a:pt x="176" y="76"/>
                  <a:pt x="176" y="76"/>
                </a:cubicBezTo>
                <a:cubicBezTo>
                  <a:pt x="176" y="52"/>
                  <a:pt x="176" y="52"/>
                  <a:pt x="176" y="52"/>
                </a:cubicBezTo>
                <a:cubicBezTo>
                  <a:pt x="176" y="43"/>
                  <a:pt x="169" y="36"/>
                  <a:pt x="160" y="36"/>
                </a:cubicBezTo>
                <a:cubicBezTo>
                  <a:pt x="28" y="36"/>
                  <a:pt x="28" y="36"/>
                  <a:pt x="28" y="36"/>
                </a:cubicBezTo>
                <a:cubicBezTo>
                  <a:pt x="24" y="36"/>
                  <a:pt x="20" y="32"/>
                  <a:pt x="20" y="28"/>
                </a:cubicBezTo>
                <a:cubicBezTo>
                  <a:pt x="20" y="24"/>
                  <a:pt x="24" y="20"/>
                  <a:pt x="28" y="20"/>
                </a:cubicBezTo>
                <a:cubicBezTo>
                  <a:pt x="146" y="20"/>
                  <a:pt x="146" y="20"/>
                  <a:pt x="146" y="20"/>
                </a:cubicBezTo>
                <a:cubicBezTo>
                  <a:pt x="152" y="20"/>
                  <a:pt x="156" y="16"/>
                  <a:pt x="156" y="10"/>
                </a:cubicBezTo>
                <a:cubicBezTo>
                  <a:pt x="156" y="4"/>
                  <a:pt x="152" y="0"/>
                  <a:pt x="146" y="0"/>
                </a:cubicBezTo>
                <a:cubicBezTo>
                  <a:pt x="16" y="0"/>
                  <a:pt x="16" y="0"/>
                  <a:pt x="16" y="0"/>
                </a:cubicBezTo>
                <a:cubicBezTo>
                  <a:pt x="7" y="0"/>
                  <a:pt x="0" y="7"/>
                  <a:pt x="0" y="16"/>
                </a:cubicBezTo>
                <a:lnTo>
                  <a:pt x="0" y="160"/>
                </a:lnTo>
                <a:close/>
                <a:moveTo>
                  <a:pt x="136" y="106"/>
                </a:moveTo>
                <a:cubicBezTo>
                  <a:pt x="136" y="100"/>
                  <a:pt x="140" y="96"/>
                  <a:pt x="146" y="96"/>
                </a:cubicBezTo>
                <a:cubicBezTo>
                  <a:pt x="152" y="96"/>
                  <a:pt x="156" y="100"/>
                  <a:pt x="156" y="106"/>
                </a:cubicBezTo>
                <a:cubicBezTo>
                  <a:pt x="156" y="112"/>
                  <a:pt x="152" y="116"/>
                  <a:pt x="146" y="116"/>
                </a:cubicBezTo>
                <a:cubicBezTo>
                  <a:pt x="140" y="116"/>
                  <a:pt x="136" y="112"/>
                  <a:pt x="136" y="106"/>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38" name="Freeform 65"/>
          <p:cNvSpPr>
            <a:spLocks noEditPoints="1"/>
          </p:cNvSpPr>
          <p:nvPr/>
        </p:nvSpPr>
        <p:spPr bwMode="auto">
          <a:xfrm>
            <a:off x="2783682" y="4865034"/>
            <a:ext cx="311150" cy="247650"/>
          </a:xfrm>
          <a:custGeom>
            <a:avLst/>
            <a:gdLst>
              <a:gd name="T0" fmla="*/ 106 w 192"/>
              <a:gd name="T1" fmla="*/ 92 h 152"/>
              <a:gd name="T2" fmla="*/ 50 w 192"/>
              <a:gd name="T3" fmla="*/ 92 h 152"/>
              <a:gd name="T4" fmla="*/ 40 w 192"/>
              <a:gd name="T5" fmla="*/ 102 h 152"/>
              <a:gd name="T6" fmla="*/ 50 w 192"/>
              <a:gd name="T7" fmla="*/ 112 h 152"/>
              <a:gd name="T8" fmla="*/ 106 w 192"/>
              <a:gd name="T9" fmla="*/ 112 h 152"/>
              <a:gd name="T10" fmla="*/ 116 w 192"/>
              <a:gd name="T11" fmla="*/ 102 h 152"/>
              <a:gd name="T12" fmla="*/ 106 w 192"/>
              <a:gd name="T13" fmla="*/ 92 h 152"/>
              <a:gd name="T14" fmla="*/ 0 w 192"/>
              <a:gd name="T15" fmla="*/ 136 h 152"/>
              <a:gd name="T16" fmla="*/ 16 w 192"/>
              <a:gd name="T17" fmla="*/ 152 h 152"/>
              <a:gd name="T18" fmla="*/ 176 w 192"/>
              <a:gd name="T19" fmla="*/ 152 h 152"/>
              <a:gd name="T20" fmla="*/ 192 w 192"/>
              <a:gd name="T21" fmla="*/ 136 h 152"/>
              <a:gd name="T22" fmla="*/ 192 w 192"/>
              <a:gd name="T23" fmla="*/ 16 h 152"/>
              <a:gd name="T24" fmla="*/ 176 w 192"/>
              <a:gd name="T25" fmla="*/ 0 h 152"/>
              <a:gd name="T26" fmla="*/ 16 w 192"/>
              <a:gd name="T27" fmla="*/ 0 h 152"/>
              <a:gd name="T28" fmla="*/ 0 w 192"/>
              <a:gd name="T29" fmla="*/ 16 h 152"/>
              <a:gd name="T30" fmla="*/ 0 w 192"/>
              <a:gd name="T31" fmla="*/ 136 h 152"/>
              <a:gd name="T32" fmla="*/ 29 w 192"/>
              <a:gd name="T33" fmla="*/ 20 h 152"/>
              <a:gd name="T34" fmla="*/ 163 w 192"/>
              <a:gd name="T35" fmla="*/ 20 h 152"/>
              <a:gd name="T36" fmla="*/ 172 w 192"/>
              <a:gd name="T37" fmla="*/ 29 h 152"/>
              <a:gd name="T38" fmla="*/ 172 w 192"/>
              <a:gd name="T39" fmla="*/ 40 h 152"/>
              <a:gd name="T40" fmla="*/ 20 w 192"/>
              <a:gd name="T41" fmla="*/ 40 h 152"/>
              <a:gd name="T42" fmla="*/ 20 w 192"/>
              <a:gd name="T43" fmla="*/ 29 h 152"/>
              <a:gd name="T44" fmla="*/ 29 w 192"/>
              <a:gd name="T45" fmla="*/ 20 h 152"/>
              <a:gd name="T46" fmla="*/ 20 w 192"/>
              <a:gd name="T47" fmla="*/ 72 h 152"/>
              <a:gd name="T48" fmla="*/ 172 w 192"/>
              <a:gd name="T49" fmla="*/ 72 h 152"/>
              <a:gd name="T50" fmla="*/ 172 w 192"/>
              <a:gd name="T51" fmla="*/ 123 h 152"/>
              <a:gd name="T52" fmla="*/ 163 w 192"/>
              <a:gd name="T53" fmla="*/ 132 h 152"/>
              <a:gd name="T54" fmla="*/ 29 w 192"/>
              <a:gd name="T55" fmla="*/ 132 h 152"/>
              <a:gd name="T56" fmla="*/ 20 w 192"/>
              <a:gd name="T57" fmla="*/ 123 h 152"/>
              <a:gd name="T58" fmla="*/ 20 w 192"/>
              <a:gd name="T59" fmla="*/ 7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52">
                <a:moveTo>
                  <a:pt x="106" y="92"/>
                </a:moveTo>
                <a:cubicBezTo>
                  <a:pt x="50" y="92"/>
                  <a:pt x="50" y="92"/>
                  <a:pt x="50" y="92"/>
                </a:cubicBezTo>
                <a:cubicBezTo>
                  <a:pt x="44" y="92"/>
                  <a:pt x="40" y="96"/>
                  <a:pt x="40" y="102"/>
                </a:cubicBezTo>
                <a:cubicBezTo>
                  <a:pt x="40" y="108"/>
                  <a:pt x="44" y="112"/>
                  <a:pt x="50" y="112"/>
                </a:cubicBezTo>
                <a:cubicBezTo>
                  <a:pt x="106" y="112"/>
                  <a:pt x="106" y="112"/>
                  <a:pt x="106" y="112"/>
                </a:cubicBezTo>
                <a:cubicBezTo>
                  <a:pt x="112" y="112"/>
                  <a:pt x="116" y="108"/>
                  <a:pt x="116" y="102"/>
                </a:cubicBezTo>
                <a:cubicBezTo>
                  <a:pt x="116" y="96"/>
                  <a:pt x="112" y="92"/>
                  <a:pt x="106" y="92"/>
                </a:cubicBezTo>
                <a:close/>
                <a:moveTo>
                  <a:pt x="0" y="136"/>
                </a:moveTo>
                <a:cubicBezTo>
                  <a:pt x="0" y="145"/>
                  <a:pt x="7" y="152"/>
                  <a:pt x="16" y="152"/>
                </a:cubicBezTo>
                <a:cubicBezTo>
                  <a:pt x="176" y="152"/>
                  <a:pt x="176" y="152"/>
                  <a:pt x="176" y="152"/>
                </a:cubicBezTo>
                <a:cubicBezTo>
                  <a:pt x="185" y="152"/>
                  <a:pt x="192" y="145"/>
                  <a:pt x="192" y="136"/>
                </a:cubicBezTo>
                <a:cubicBezTo>
                  <a:pt x="192" y="16"/>
                  <a:pt x="192" y="16"/>
                  <a:pt x="192" y="16"/>
                </a:cubicBezTo>
                <a:cubicBezTo>
                  <a:pt x="192" y="7"/>
                  <a:pt x="185" y="0"/>
                  <a:pt x="176" y="0"/>
                </a:cubicBezTo>
                <a:cubicBezTo>
                  <a:pt x="16" y="0"/>
                  <a:pt x="16" y="0"/>
                  <a:pt x="16" y="0"/>
                </a:cubicBezTo>
                <a:cubicBezTo>
                  <a:pt x="7" y="0"/>
                  <a:pt x="0" y="7"/>
                  <a:pt x="0" y="16"/>
                </a:cubicBezTo>
                <a:lnTo>
                  <a:pt x="0" y="136"/>
                </a:lnTo>
                <a:close/>
                <a:moveTo>
                  <a:pt x="29" y="20"/>
                </a:moveTo>
                <a:cubicBezTo>
                  <a:pt x="163" y="20"/>
                  <a:pt x="163" y="20"/>
                  <a:pt x="163" y="20"/>
                </a:cubicBezTo>
                <a:cubicBezTo>
                  <a:pt x="168" y="20"/>
                  <a:pt x="172" y="24"/>
                  <a:pt x="172" y="29"/>
                </a:cubicBezTo>
                <a:cubicBezTo>
                  <a:pt x="172" y="40"/>
                  <a:pt x="172" y="40"/>
                  <a:pt x="172" y="40"/>
                </a:cubicBezTo>
                <a:cubicBezTo>
                  <a:pt x="20" y="40"/>
                  <a:pt x="20" y="40"/>
                  <a:pt x="20" y="40"/>
                </a:cubicBezTo>
                <a:cubicBezTo>
                  <a:pt x="20" y="29"/>
                  <a:pt x="20" y="29"/>
                  <a:pt x="20" y="29"/>
                </a:cubicBezTo>
                <a:cubicBezTo>
                  <a:pt x="20" y="24"/>
                  <a:pt x="24" y="20"/>
                  <a:pt x="29" y="20"/>
                </a:cubicBezTo>
                <a:close/>
                <a:moveTo>
                  <a:pt x="20" y="72"/>
                </a:moveTo>
                <a:cubicBezTo>
                  <a:pt x="172" y="72"/>
                  <a:pt x="172" y="72"/>
                  <a:pt x="172" y="72"/>
                </a:cubicBezTo>
                <a:cubicBezTo>
                  <a:pt x="172" y="123"/>
                  <a:pt x="172" y="123"/>
                  <a:pt x="172" y="123"/>
                </a:cubicBezTo>
                <a:cubicBezTo>
                  <a:pt x="172" y="128"/>
                  <a:pt x="168" y="132"/>
                  <a:pt x="163" y="132"/>
                </a:cubicBezTo>
                <a:cubicBezTo>
                  <a:pt x="29" y="132"/>
                  <a:pt x="29" y="132"/>
                  <a:pt x="29" y="132"/>
                </a:cubicBezTo>
                <a:cubicBezTo>
                  <a:pt x="24" y="132"/>
                  <a:pt x="20" y="128"/>
                  <a:pt x="20" y="123"/>
                </a:cubicBezTo>
                <a:lnTo>
                  <a:pt x="20" y="72"/>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39" name="Freeform 66"/>
          <p:cNvSpPr>
            <a:spLocks noEditPoints="1"/>
          </p:cNvSpPr>
          <p:nvPr/>
        </p:nvSpPr>
        <p:spPr bwMode="auto">
          <a:xfrm>
            <a:off x="2080419" y="4844397"/>
            <a:ext cx="312738" cy="287337"/>
          </a:xfrm>
          <a:custGeom>
            <a:avLst/>
            <a:gdLst>
              <a:gd name="T0" fmla="*/ 144 w 192"/>
              <a:gd name="T1" fmla="*/ 40 h 176"/>
              <a:gd name="T2" fmla="*/ 144 w 192"/>
              <a:gd name="T3" fmla="*/ 16 h 176"/>
              <a:gd name="T4" fmla="*/ 128 w 192"/>
              <a:gd name="T5" fmla="*/ 0 h 176"/>
              <a:gd name="T6" fmla="*/ 64 w 192"/>
              <a:gd name="T7" fmla="*/ 0 h 176"/>
              <a:gd name="T8" fmla="*/ 48 w 192"/>
              <a:gd name="T9" fmla="*/ 16 h 176"/>
              <a:gd name="T10" fmla="*/ 48 w 192"/>
              <a:gd name="T11" fmla="*/ 40 h 176"/>
              <a:gd name="T12" fmla="*/ 16 w 192"/>
              <a:gd name="T13" fmla="*/ 40 h 176"/>
              <a:gd name="T14" fmla="*/ 0 w 192"/>
              <a:gd name="T15" fmla="*/ 56 h 176"/>
              <a:gd name="T16" fmla="*/ 0 w 192"/>
              <a:gd name="T17" fmla="*/ 160 h 176"/>
              <a:gd name="T18" fmla="*/ 16 w 192"/>
              <a:gd name="T19" fmla="*/ 176 h 176"/>
              <a:gd name="T20" fmla="*/ 176 w 192"/>
              <a:gd name="T21" fmla="*/ 176 h 176"/>
              <a:gd name="T22" fmla="*/ 192 w 192"/>
              <a:gd name="T23" fmla="*/ 160 h 176"/>
              <a:gd name="T24" fmla="*/ 192 w 192"/>
              <a:gd name="T25" fmla="*/ 56 h 176"/>
              <a:gd name="T26" fmla="*/ 176 w 192"/>
              <a:gd name="T27" fmla="*/ 40 h 176"/>
              <a:gd name="T28" fmla="*/ 144 w 192"/>
              <a:gd name="T29" fmla="*/ 40 h 176"/>
              <a:gd name="T30" fmla="*/ 77 w 192"/>
              <a:gd name="T31" fmla="*/ 20 h 176"/>
              <a:gd name="T32" fmla="*/ 115 w 192"/>
              <a:gd name="T33" fmla="*/ 20 h 176"/>
              <a:gd name="T34" fmla="*/ 124 w 192"/>
              <a:gd name="T35" fmla="*/ 29 h 176"/>
              <a:gd name="T36" fmla="*/ 124 w 192"/>
              <a:gd name="T37" fmla="*/ 40 h 176"/>
              <a:gd name="T38" fmla="*/ 68 w 192"/>
              <a:gd name="T39" fmla="*/ 40 h 176"/>
              <a:gd name="T40" fmla="*/ 68 w 192"/>
              <a:gd name="T41" fmla="*/ 29 h 176"/>
              <a:gd name="T42" fmla="*/ 77 w 192"/>
              <a:gd name="T43" fmla="*/ 20 h 176"/>
              <a:gd name="T44" fmla="*/ 48 w 192"/>
              <a:gd name="T45" fmla="*/ 68 h 176"/>
              <a:gd name="T46" fmla="*/ 48 w 192"/>
              <a:gd name="T47" fmla="*/ 148 h 176"/>
              <a:gd name="T48" fmla="*/ 40 w 192"/>
              <a:gd name="T49" fmla="*/ 156 h 176"/>
              <a:gd name="T50" fmla="*/ 32 w 192"/>
              <a:gd name="T51" fmla="*/ 148 h 176"/>
              <a:gd name="T52" fmla="*/ 32 w 192"/>
              <a:gd name="T53" fmla="*/ 68 h 176"/>
              <a:gd name="T54" fmla="*/ 40 w 192"/>
              <a:gd name="T55" fmla="*/ 60 h 176"/>
              <a:gd name="T56" fmla="*/ 48 w 192"/>
              <a:gd name="T57" fmla="*/ 68 h 176"/>
              <a:gd name="T58" fmla="*/ 160 w 192"/>
              <a:gd name="T59" fmla="*/ 68 h 176"/>
              <a:gd name="T60" fmla="*/ 160 w 192"/>
              <a:gd name="T61" fmla="*/ 148 h 176"/>
              <a:gd name="T62" fmla="*/ 152 w 192"/>
              <a:gd name="T63" fmla="*/ 156 h 176"/>
              <a:gd name="T64" fmla="*/ 144 w 192"/>
              <a:gd name="T65" fmla="*/ 148 h 176"/>
              <a:gd name="T66" fmla="*/ 144 w 192"/>
              <a:gd name="T67" fmla="*/ 68 h 176"/>
              <a:gd name="T68" fmla="*/ 152 w 192"/>
              <a:gd name="T69" fmla="*/ 60 h 176"/>
              <a:gd name="T70" fmla="*/ 160 w 192"/>
              <a:gd name="T71"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 h="176">
                <a:moveTo>
                  <a:pt x="144" y="40"/>
                </a:moveTo>
                <a:cubicBezTo>
                  <a:pt x="144" y="16"/>
                  <a:pt x="144" y="16"/>
                  <a:pt x="144" y="16"/>
                </a:cubicBezTo>
                <a:cubicBezTo>
                  <a:pt x="144" y="7"/>
                  <a:pt x="137" y="0"/>
                  <a:pt x="128" y="0"/>
                </a:cubicBezTo>
                <a:cubicBezTo>
                  <a:pt x="64" y="0"/>
                  <a:pt x="64" y="0"/>
                  <a:pt x="64" y="0"/>
                </a:cubicBezTo>
                <a:cubicBezTo>
                  <a:pt x="55" y="0"/>
                  <a:pt x="48" y="7"/>
                  <a:pt x="48" y="16"/>
                </a:cubicBezTo>
                <a:cubicBezTo>
                  <a:pt x="48" y="40"/>
                  <a:pt x="48" y="40"/>
                  <a:pt x="48" y="40"/>
                </a:cubicBezTo>
                <a:cubicBezTo>
                  <a:pt x="16" y="40"/>
                  <a:pt x="16" y="40"/>
                  <a:pt x="16" y="40"/>
                </a:cubicBezTo>
                <a:cubicBezTo>
                  <a:pt x="7" y="40"/>
                  <a:pt x="0" y="47"/>
                  <a:pt x="0" y="56"/>
                </a:cubicBezTo>
                <a:cubicBezTo>
                  <a:pt x="0" y="160"/>
                  <a:pt x="0" y="160"/>
                  <a:pt x="0" y="160"/>
                </a:cubicBezTo>
                <a:cubicBezTo>
                  <a:pt x="0" y="169"/>
                  <a:pt x="7" y="176"/>
                  <a:pt x="16" y="176"/>
                </a:cubicBezTo>
                <a:cubicBezTo>
                  <a:pt x="176" y="176"/>
                  <a:pt x="176" y="176"/>
                  <a:pt x="176" y="176"/>
                </a:cubicBezTo>
                <a:cubicBezTo>
                  <a:pt x="185" y="176"/>
                  <a:pt x="192" y="169"/>
                  <a:pt x="192" y="160"/>
                </a:cubicBezTo>
                <a:cubicBezTo>
                  <a:pt x="192" y="56"/>
                  <a:pt x="192" y="56"/>
                  <a:pt x="192" y="56"/>
                </a:cubicBezTo>
                <a:cubicBezTo>
                  <a:pt x="192" y="47"/>
                  <a:pt x="185" y="40"/>
                  <a:pt x="176" y="40"/>
                </a:cubicBezTo>
                <a:lnTo>
                  <a:pt x="144" y="40"/>
                </a:lnTo>
                <a:close/>
                <a:moveTo>
                  <a:pt x="77" y="20"/>
                </a:moveTo>
                <a:cubicBezTo>
                  <a:pt x="115" y="20"/>
                  <a:pt x="115" y="20"/>
                  <a:pt x="115" y="20"/>
                </a:cubicBezTo>
                <a:cubicBezTo>
                  <a:pt x="120" y="20"/>
                  <a:pt x="124" y="24"/>
                  <a:pt x="124" y="29"/>
                </a:cubicBezTo>
                <a:cubicBezTo>
                  <a:pt x="124" y="40"/>
                  <a:pt x="124" y="40"/>
                  <a:pt x="124" y="40"/>
                </a:cubicBezTo>
                <a:cubicBezTo>
                  <a:pt x="68" y="40"/>
                  <a:pt x="68" y="40"/>
                  <a:pt x="68" y="40"/>
                </a:cubicBezTo>
                <a:cubicBezTo>
                  <a:pt x="68" y="29"/>
                  <a:pt x="68" y="29"/>
                  <a:pt x="68" y="29"/>
                </a:cubicBezTo>
                <a:cubicBezTo>
                  <a:pt x="68" y="24"/>
                  <a:pt x="72" y="20"/>
                  <a:pt x="77" y="20"/>
                </a:cubicBezTo>
                <a:close/>
                <a:moveTo>
                  <a:pt x="48" y="68"/>
                </a:moveTo>
                <a:cubicBezTo>
                  <a:pt x="48" y="148"/>
                  <a:pt x="48" y="148"/>
                  <a:pt x="48" y="148"/>
                </a:cubicBezTo>
                <a:cubicBezTo>
                  <a:pt x="48" y="152"/>
                  <a:pt x="44" y="156"/>
                  <a:pt x="40" y="156"/>
                </a:cubicBezTo>
                <a:cubicBezTo>
                  <a:pt x="36" y="156"/>
                  <a:pt x="32" y="152"/>
                  <a:pt x="32" y="148"/>
                </a:cubicBezTo>
                <a:cubicBezTo>
                  <a:pt x="32" y="68"/>
                  <a:pt x="32" y="68"/>
                  <a:pt x="32" y="68"/>
                </a:cubicBezTo>
                <a:cubicBezTo>
                  <a:pt x="32" y="64"/>
                  <a:pt x="36" y="60"/>
                  <a:pt x="40" y="60"/>
                </a:cubicBezTo>
                <a:cubicBezTo>
                  <a:pt x="44" y="60"/>
                  <a:pt x="48" y="64"/>
                  <a:pt x="48" y="68"/>
                </a:cubicBezTo>
                <a:close/>
                <a:moveTo>
                  <a:pt x="160" y="68"/>
                </a:moveTo>
                <a:cubicBezTo>
                  <a:pt x="160" y="148"/>
                  <a:pt x="160" y="148"/>
                  <a:pt x="160" y="148"/>
                </a:cubicBezTo>
                <a:cubicBezTo>
                  <a:pt x="160" y="152"/>
                  <a:pt x="156" y="156"/>
                  <a:pt x="152" y="156"/>
                </a:cubicBezTo>
                <a:cubicBezTo>
                  <a:pt x="148" y="156"/>
                  <a:pt x="144" y="152"/>
                  <a:pt x="144" y="148"/>
                </a:cubicBezTo>
                <a:cubicBezTo>
                  <a:pt x="144" y="68"/>
                  <a:pt x="144" y="68"/>
                  <a:pt x="144" y="68"/>
                </a:cubicBezTo>
                <a:cubicBezTo>
                  <a:pt x="144" y="64"/>
                  <a:pt x="148" y="60"/>
                  <a:pt x="152" y="60"/>
                </a:cubicBezTo>
                <a:cubicBezTo>
                  <a:pt x="156" y="60"/>
                  <a:pt x="160" y="64"/>
                  <a:pt x="160" y="68"/>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40" name="Freeform 67"/>
          <p:cNvSpPr>
            <a:spLocks noEditPoints="1"/>
          </p:cNvSpPr>
          <p:nvPr/>
        </p:nvSpPr>
        <p:spPr bwMode="auto">
          <a:xfrm>
            <a:off x="1377157" y="4831697"/>
            <a:ext cx="312738" cy="312737"/>
          </a:xfrm>
          <a:custGeom>
            <a:avLst/>
            <a:gdLst>
              <a:gd name="T0" fmla="*/ 0 w 192"/>
              <a:gd name="T1" fmla="*/ 176 h 192"/>
              <a:gd name="T2" fmla="*/ 16 w 192"/>
              <a:gd name="T3" fmla="*/ 192 h 192"/>
              <a:gd name="T4" fmla="*/ 176 w 192"/>
              <a:gd name="T5" fmla="*/ 192 h 192"/>
              <a:gd name="T6" fmla="*/ 192 w 192"/>
              <a:gd name="T7" fmla="*/ 176 h 192"/>
              <a:gd name="T8" fmla="*/ 192 w 192"/>
              <a:gd name="T9" fmla="*/ 76 h 192"/>
              <a:gd name="T10" fmla="*/ 176 w 192"/>
              <a:gd name="T11" fmla="*/ 60 h 192"/>
              <a:gd name="T12" fmla="*/ 160 w 192"/>
              <a:gd name="T13" fmla="*/ 60 h 192"/>
              <a:gd name="T14" fmla="*/ 160 w 192"/>
              <a:gd name="T15" fmla="*/ 42 h 192"/>
              <a:gd name="T16" fmla="*/ 118 w 192"/>
              <a:gd name="T17" fmla="*/ 0 h 192"/>
              <a:gd name="T18" fmla="*/ 93 w 192"/>
              <a:gd name="T19" fmla="*/ 8 h 192"/>
              <a:gd name="T20" fmla="*/ 74 w 192"/>
              <a:gd name="T21" fmla="*/ 4 h 192"/>
              <a:gd name="T22" fmla="*/ 32 w 192"/>
              <a:gd name="T23" fmla="*/ 46 h 192"/>
              <a:gd name="T24" fmla="*/ 32 w 192"/>
              <a:gd name="T25" fmla="*/ 60 h 192"/>
              <a:gd name="T26" fmla="*/ 16 w 192"/>
              <a:gd name="T27" fmla="*/ 60 h 192"/>
              <a:gd name="T28" fmla="*/ 0 w 192"/>
              <a:gd name="T29" fmla="*/ 76 h 192"/>
              <a:gd name="T30" fmla="*/ 0 w 192"/>
              <a:gd name="T31" fmla="*/ 176 h 192"/>
              <a:gd name="T32" fmla="*/ 140 w 192"/>
              <a:gd name="T33" fmla="*/ 60 h 192"/>
              <a:gd name="T34" fmla="*/ 96 w 192"/>
              <a:gd name="T35" fmla="*/ 60 h 192"/>
              <a:gd name="T36" fmla="*/ 96 w 192"/>
              <a:gd name="T37" fmla="*/ 42 h 192"/>
              <a:gd name="T38" fmla="*/ 118 w 192"/>
              <a:gd name="T39" fmla="*/ 20 h 192"/>
              <a:gd name="T40" fmla="*/ 140 w 192"/>
              <a:gd name="T41" fmla="*/ 42 h 192"/>
              <a:gd name="T42" fmla="*/ 140 w 192"/>
              <a:gd name="T43" fmla="*/ 60 h 192"/>
              <a:gd name="T44" fmla="*/ 76 w 192"/>
              <a:gd name="T45" fmla="*/ 60 h 192"/>
              <a:gd name="T46" fmla="*/ 52 w 192"/>
              <a:gd name="T47" fmla="*/ 60 h 192"/>
              <a:gd name="T48" fmla="*/ 52 w 192"/>
              <a:gd name="T49" fmla="*/ 46 h 192"/>
              <a:gd name="T50" fmla="*/ 74 w 192"/>
              <a:gd name="T51" fmla="*/ 24 h 192"/>
              <a:gd name="T52" fmla="*/ 80 w 192"/>
              <a:gd name="T53" fmla="*/ 25 h 192"/>
              <a:gd name="T54" fmla="*/ 76 w 192"/>
              <a:gd name="T55" fmla="*/ 42 h 192"/>
              <a:gd name="T56" fmla="*/ 76 w 192"/>
              <a:gd name="T57" fmla="*/ 60 h 192"/>
              <a:gd name="T58" fmla="*/ 76 w 192"/>
              <a:gd name="T59" fmla="*/ 86 h 192"/>
              <a:gd name="T60" fmla="*/ 86 w 192"/>
              <a:gd name="T61" fmla="*/ 76 h 192"/>
              <a:gd name="T62" fmla="*/ 96 w 192"/>
              <a:gd name="T63" fmla="*/ 86 h 192"/>
              <a:gd name="T64" fmla="*/ 86 w 192"/>
              <a:gd name="T65" fmla="*/ 96 h 192"/>
              <a:gd name="T66" fmla="*/ 76 w 192"/>
              <a:gd name="T67" fmla="*/ 86 h 192"/>
              <a:gd name="T68" fmla="*/ 140 w 192"/>
              <a:gd name="T69" fmla="*/ 86 h 192"/>
              <a:gd name="T70" fmla="*/ 150 w 192"/>
              <a:gd name="T71" fmla="*/ 76 h 192"/>
              <a:gd name="T72" fmla="*/ 160 w 192"/>
              <a:gd name="T73" fmla="*/ 86 h 192"/>
              <a:gd name="T74" fmla="*/ 150 w 192"/>
              <a:gd name="T75" fmla="*/ 96 h 192"/>
              <a:gd name="T76" fmla="*/ 140 w 192"/>
              <a:gd name="T77" fmla="*/ 86 h 192"/>
              <a:gd name="T78" fmla="*/ 36 w 192"/>
              <a:gd name="T79" fmla="*/ 88 h 192"/>
              <a:gd name="T80" fmla="*/ 36 w 192"/>
              <a:gd name="T81" fmla="*/ 164 h 192"/>
              <a:gd name="T82" fmla="*/ 28 w 192"/>
              <a:gd name="T83" fmla="*/ 172 h 192"/>
              <a:gd name="T84" fmla="*/ 20 w 192"/>
              <a:gd name="T85" fmla="*/ 164 h 192"/>
              <a:gd name="T86" fmla="*/ 20 w 192"/>
              <a:gd name="T87" fmla="*/ 88 h 192"/>
              <a:gd name="T88" fmla="*/ 28 w 192"/>
              <a:gd name="T89" fmla="*/ 80 h 192"/>
              <a:gd name="T90" fmla="*/ 36 w 192"/>
              <a:gd name="T91" fmla="*/ 8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2" h="192">
                <a:moveTo>
                  <a:pt x="0" y="176"/>
                </a:moveTo>
                <a:cubicBezTo>
                  <a:pt x="0" y="185"/>
                  <a:pt x="7" y="192"/>
                  <a:pt x="16" y="192"/>
                </a:cubicBezTo>
                <a:cubicBezTo>
                  <a:pt x="176" y="192"/>
                  <a:pt x="176" y="192"/>
                  <a:pt x="176" y="192"/>
                </a:cubicBezTo>
                <a:cubicBezTo>
                  <a:pt x="185" y="192"/>
                  <a:pt x="192" y="185"/>
                  <a:pt x="192" y="176"/>
                </a:cubicBezTo>
                <a:cubicBezTo>
                  <a:pt x="192" y="76"/>
                  <a:pt x="192" y="76"/>
                  <a:pt x="192" y="76"/>
                </a:cubicBezTo>
                <a:cubicBezTo>
                  <a:pt x="192" y="67"/>
                  <a:pt x="185" y="60"/>
                  <a:pt x="176" y="60"/>
                </a:cubicBezTo>
                <a:cubicBezTo>
                  <a:pt x="160" y="60"/>
                  <a:pt x="160" y="60"/>
                  <a:pt x="160" y="60"/>
                </a:cubicBezTo>
                <a:cubicBezTo>
                  <a:pt x="160" y="42"/>
                  <a:pt x="160" y="42"/>
                  <a:pt x="160" y="42"/>
                </a:cubicBezTo>
                <a:cubicBezTo>
                  <a:pt x="160" y="19"/>
                  <a:pt x="141" y="0"/>
                  <a:pt x="118" y="0"/>
                </a:cubicBezTo>
                <a:cubicBezTo>
                  <a:pt x="109" y="0"/>
                  <a:pt x="100" y="3"/>
                  <a:pt x="93" y="8"/>
                </a:cubicBezTo>
                <a:cubicBezTo>
                  <a:pt x="87" y="6"/>
                  <a:pt x="81" y="4"/>
                  <a:pt x="74" y="4"/>
                </a:cubicBezTo>
                <a:cubicBezTo>
                  <a:pt x="51" y="4"/>
                  <a:pt x="32" y="23"/>
                  <a:pt x="32" y="46"/>
                </a:cubicBezTo>
                <a:cubicBezTo>
                  <a:pt x="32" y="60"/>
                  <a:pt x="32" y="60"/>
                  <a:pt x="32" y="60"/>
                </a:cubicBezTo>
                <a:cubicBezTo>
                  <a:pt x="16" y="60"/>
                  <a:pt x="16" y="60"/>
                  <a:pt x="16" y="60"/>
                </a:cubicBezTo>
                <a:cubicBezTo>
                  <a:pt x="7" y="60"/>
                  <a:pt x="0" y="67"/>
                  <a:pt x="0" y="76"/>
                </a:cubicBezTo>
                <a:lnTo>
                  <a:pt x="0" y="176"/>
                </a:lnTo>
                <a:close/>
                <a:moveTo>
                  <a:pt x="140" y="60"/>
                </a:moveTo>
                <a:cubicBezTo>
                  <a:pt x="96" y="60"/>
                  <a:pt x="96" y="60"/>
                  <a:pt x="96" y="60"/>
                </a:cubicBezTo>
                <a:cubicBezTo>
                  <a:pt x="96" y="42"/>
                  <a:pt x="96" y="42"/>
                  <a:pt x="96" y="42"/>
                </a:cubicBezTo>
                <a:cubicBezTo>
                  <a:pt x="96" y="30"/>
                  <a:pt x="106" y="20"/>
                  <a:pt x="118" y="20"/>
                </a:cubicBezTo>
                <a:cubicBezTo>
                  <a:pt x="130" y="20"/>
                  <a:pt x="140" y="30"/>
                  <a:pt x="140" y="42"/>
                </a:cubicBezTo>
                <a:lnTo>
                  <a:pt x="140" y="60"/>
                </a:lnTo>
                <a:close/>
                <a:moveTo>
                  <a:pt x="76" y="60"/>
                </a:moveTo>
                <a:cubicBezTo>
                  <a:pt x="52" y="60"/>
                  <a:pt x="52" y="60"/>
                  <a:pt x="52" y="60"/>
                </a:cubicBezTo>
                <a:cubicBezTo>
                  <a:pt x="52" y="46"/>
                  <a:pt x="52" y="46"/>
                  <a:pt x="52" y="46"/>
                </a:cubicBezTo>
                <a:cubicBezTo>
                  <a:pt x="52" y="34"/>
                  <a:pt x="62" y="24"/>
                  <a:pt x="74" y="24"/>
                </a:cubicBezTo>
                <a:cubicBezTo>
                  <a:pt x="76" y="24"/>
                  <a:pt x="78" y="24"/>
                  <a:pt x="80" y="25"/>
                </a:cubicBezTo>
                <a:cubicBezTo>
                  <a:pt x="77" y="30"/>
                  <a:pt x="76" y="36"/>
                  <a:pt x="76" y="42"/>
                </a:cubicBezTo>
                <a:lnTo>
                  <a:pt x="76" y="60"/>
                </a:lnTo>
                <a:close/>
                <a:moveTo>
                  <a:pt x="76" y="86"/>
                </a:moveTo>
                <a:cubicBezTo>
                  <a:pt x="76" y="80"/>
                  <a:pt x="80" y="76"/>
                  <a:pt x="86" y="76"/>
                </a:cubicBezTo>
                <a:cubicBezTo>
                  <a:pt x="92" y="76"/>
                  <a:pt x="96" y="80"/>
                  <a:pt x="96" y="86"/>
                </a:cubicBezTo>
                <a:cubicBezTo>
                  <a:pt x="96" y="92"/>
                  <a:pt x="92" y="96"/>
                  <a:pt x="86" y="96"/>
                </a:cubicBezTo>
                <a:cubicBezTo>
                  <a:pt x="80" y="96"/>
                  <a:pt x="76" y="92"/>
                  <a:pt x="76" y="86"/>
                </a:cubicBezTo>
                <a:close/>
                <a:moveTo>
                  <a:pt x="140" y="86"/>
                </a:moveTo>
                <a:cubicBezTo>
                  <a:pt x="140" y="80"/>
                  <a:pt x="144" y="76"/>
                  <a:pt x="150" y="76"/>
                </a:cubicBezTo>
                <a:cubicBezTo>
                  <a:pt x="156" y="76"/>
                  <a:pt x="160" y="80"/>
                  <a:pt x="160" y="86"/>
                </a:cubicBezTo>
                <a:cubicBezTo>
                  <a:pt x="160" y="92"/>
                  <a:pt x="156" y="96"/>
                  <a:pt x="150" y="96"/>
                </a:cubicBezTo>
                <a:cubicBezTo>
                  <a:pt x="144" y="96"/>
                  <a:pt x="140" y="92"/>
                  <a:pt x="140" y="86"/>
                </a:cubicBezTo>
                <a:close/>
                <a:moveTo>
                  <a:pt x="36" y="88"/>
                </a:moveTo>
                <a:cubicBezTo>
                  <a:pt x="36" y="164"/>
                  <a:pt x="36" y="164"/>
                  <a:pt x="36" y="164"/>
                </a:cubicBezTo>
                <a:cubicBezTo>
                  <a:pt x="36" y="168"/>
                  <a:pt x="32" y="172"/>
                  <a:pt x="28" y="172"/>
                </a:cubicBezTo>
                <a:cubicBezTo>
                  <a:pt x="24" y="172"/>
                  <a:pt x="20" y="168"/>
                  <a:pt x="20" y="164"/>
                </a:cubicBezTo>
                <a:cubicBezTo>
                  <a:pt x="20" y="88"/>
                  <a:pt x="20" y="88"/>
                  <a:pt x="20" y="88"/>
                </a:cubicBezTo>
                <a:cubicBezTo>
                  <a:pt x="20" y="84"/>
                  <a:pt x="24" y="80"/>
                  <a:pt x="28" y="80"/>
                </a:cubicBezTo>
                <a:cubicBezTo>
                  <a:pt x="32" y="80"/>
                  <a:pt x="36" y="84"/>
                  <a:pt x="36" y="88"/>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41" name="Freeform 68"/>
          <p:cNvSpPr>
            <a:spLocks noEditPoints="1"/>
          </p:cNvSpPr>
          <p:nvPr/>
        </p:nvSpPr>
        <p:spPr bwMode="auto">
          <a:xfrm>
            <a:off x="5595144" y="4149072"/>
            <a:ext cx="312738" cy="273050"/>
          </a:xfrm>
          <a:custGeom>
            <a:avLst/>
            <a:gdLst>
              <a:gd name="T0" fmla="*/ 100 w 192"/>
              <a:gd name="T1" fmla="*/ 138 h 168"/>
              <a:gd name="T2" fmla="*/ 98 w 192"/>
              <a:gd name="T3" fmla="*/ 128 h 168"/>
              <a:gd name="T4" fmla="*/ 122 w 192"/>
              <a:gd name="T5" fmla="*/ 128 h 168"/>
              <a:gd name="T6" fmla="*/ 120 w 192"/>
              <a:gd name="T7" fmla="*/ 138 h 168"/>
              <a:gd name="T8" fmla="*/ 150 w 192"/>
              <a:gd name="T9" fmla="*/ 168 h 168"/>
              <a:gd name="T10" fmla="*/ 180 w 192"/>
              <a:gd name="T11" fmla="*/ 138 h 168"/>
              <a:gd name="T12" fmla="*/ 150 w 192"/>
              <a:gd name="T13" fmla="*/ 108 h 168"/>
              <a:gd name="T14" fmla="*/ 84 w 192"/>
              <a:gd name="T15" fmla="*/ 108 h 168"/>
              <a:gd name="T16" fmla="*/ 76 w 192"/>
              <a:gd name="T17" fmla="*/ 100 h 168"/>
              <a:gd name="T18" fmla="*/ 84 w 192"/>
              <a:gd name="T19" fmla="*/ 92 h 168"/>
              <a:gd name="T20" fmla="*/ 153 w 192"/>
              <a:gd name="T21" fmla="*/ 92 h 168"/>
              <a:gd name="T22" fmla="*/ 169 w 192"/>
              <a:gd name="T23" fmla="*/ 82 h 168"/>
              <a:gd name="T24" fmla="*/ 191 w 192"/>
              <a:gd name="T25" fmla="*/ 32 h 168"/>
              <a:gd name="T26" fmla="*/ 192 w 192"/>
              <a:gd name="T27" fmla="*/ 28 h 168"/>
              <a:gd name="T28" fmla="*/ 184 w 192"/>
              <a:gd name="T29" fmla="*/ 20 h 168"/>
              <a:gd name="T30" fmla="*/ 59 w 192"/>
              <a:gd name="T31" fmla="*/ 20 h 168"/>
              <a:gd name="T32" fmla="*/ 56 w 192"/>
              <a:gd name="T33" fmla="*/ 10 h 168"/>
              <a:gd name="T34" fmla="*/ 44 w 192"/>
              <a:gd name="T35" fmla="*/ 0 h 168"/>
              <a:gd name="T36" fmla="*/ 10 w 192"/>
              <a:gd name="T37" fmla="*/ 0 h 168"/>
              <a:gd name="T38" fmla="*/ 0 w 192"/>
              <a:gd name="T39" fmla="*/ 10 h 168"/>
              <a:gd name="T40" fmla="*/ 10 w 192"/>
              <a:gd name="T41" fmla="*/ 20 h 168"/>
              <a:gd name="T42" fmla="*/ 31 w 192"/>
              <a:gd name="T43" fmla="*/ 20 h 168"/>
              <a:gd name="T44" fmla="*/ 39 w 192"/>
              <a:gd name="T45" fmla="*/ 25 h 168"/>
              <a:gd name="T46" fmla="*/ 55 w 192"/>
              <a:gd name="T47" fmla="*/ 112 h 168"/>
              <a:gd name="T48" fmla="*/ 40 w 192"/>
              <a:gd name="T49" fmla="*/ 138 h 168"/>
              <a:gd name="T50" fmla="*/ 70 w 192"/>
              <a:gd name="T51" fmla="*/ 168 h 168"/>
              <a:gd name="T52" fmla="*/ 100 w 192"/>
              <a:gd name="T53" fmla="*/ 138 h 168"/>
              <a:gd name="T54" fmla="*/ 80 w 192"/>
              <a:gd name="T55" fmla="*/ 138 h 168"/>
              <a:gd name="T56" fmla="*/ 70 w 192"/>
              <a:gd name="T57" fmla="*/ 148 h 168"/>
              <a:gd name="T58" fmla="*/ 60 w 192"/>
              <a:gd name="T59" fmla="*/ 138 h 168"/>
              <a:gd name="T60" fmla="*/ 70 w 192"/>
              <a:gd name="T61" fmla="*/ 128 h 168"/>
              <a:gd name="T62" fmla="*/ 80 w 192"/>
              <a:gd name="T63" fmla="*/ 138 h 168"/>
              <a:gd name="T64" fmla="*/ 160 w 192"/>
              <a:gd name="T65" fmla="*/ 138 h 168"/>
              <a:gd name="T66" fmla="*/ 150 w 192"/>
              <a:gd name="T67" fmla="*/ 148 h 168"/>
              <a:gd name="T68" fmla="*/ 140 w 192"/>
              <a:gd name="T69" fmla="*/ 138 h 168"/>
              <a:gd name="T70" fmla="*/ 150 w 192"/>
              <a:gd name="T71" fmla="*/ 128 h 168"/>
              <a:gd name="T72" fmla="*/ 160 w 192"/>
              <a:gd name="T7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 h="168">
                <a:moveTo>
                  <a:pt x="100" y="138"/>
                </a:moveTo>
                <a:cubicBezTo>
                  <a:pt x="100" y="134"/>
                  <a:pt x="99" y="131"/>
                  <a:pt x="98" y="128"/>
                </a:cubicBezTo>
                <a:cubicBezTo>
                  <a:pt x="122" y="128"/>
                  <a:pt x="122" y="128"/>
                  <a:pt x="122" y="128"/>
                </a:cubicBezTo>
                <a:cubicBezTo>
                  <a:pt x="121" y="131"/>
                  <a:pt x="120" y="134"/>
                  <a:pt x="120" y="138"/>
                </a:cubicBezTo>
                <a:cubicBezTo>
                  <a:pt x="120" y="155"/>
                  <a:pt x="133" y="168"/>
                  <a:pt x="150" y="168"/>
                </a:cubicBezTo>
                <a:cubicBezTo>
                  <a:pt x="167" y="168"/>
                  <a:pt x="180" y="155"/>
                  <a:pt x="180" y="138"/>
                </a:cubicBezTo>
                <a:cubicBezTo>
                  <a:pt x="180" y="121"/>
                  <a:pt x="167" y="108"/>
                  <a:pt x="150" y="108"/>
                </a:cubicBezTo>
                <a:cubicBezTo>
                  <a:pt x="84" y="108"/>
                  <a:pt x="84" y="108"/>
                  <a:pt x="84" y="108"/>
                </a:cubicBezTo>
                <a:cubicBezTo>
                  <a:pt x="80" y="108"/>
                  <a:pt x="76" y="104"/>
                  <a:pt x="76" y="100"/>
                </a:cubicBezTo>
                <a:cubicBezTo>
                  <a:pt x="76" y="96"/>
                  <a:pt x="80" y="92"/>
                  <a:pt x="84" y="92"/>
                </a:cubicBezTo>
                <a:cubicBezTo>
                  <a:pt x="153" y="92"/>
                  <a:pt x="153" y="92"/>
                  <a:pt x="153" y="92"/>
                </a:cubicBezTo>
                <a:cubicBezTo>
                  <a:pt x="160" y="92"/>
                  <a:pt x="166" y="88"/>
                  <a:pt x="169" y="82"/>
                </a:cubicBezTo>
                <a:cubicBezTo>
                  <a:pt x="170" y="79"/>
                  <a:pt x="191" y="32"/>
                  <a:pt x="191" y="32"/>
                </a:cubicBezTo>
                <a:cubicBezTo>
                  <a:pt x="191" y="31"/>
                  <a:pt x="192" y="29"/>
                  <a:pt x="192" y="28"/>
                </a:cubicBezTo>
                <a:cubicBezTo>
                  <a:pt x="192" y="24"/>
                  <a:pt x="188" y="20"/>
                  <a:pt x="184" y="20"/>
                </a:cubicBezTo>
                <a:cubicBezTo>
                  <a:pt x="59" y="20"/>
                  <a:pt x="59" y="20"/>
                  <a:pt x="59" y="20"/>
                </a:cubicBezTo>
                <a:cubicBezTo>
                  <a:pt x="56" y="10"/>
                  <a:pt x="56" y="10"/>
                  <a:pt x="56" y="10"/>
                </a:cubicBezTo>
                <a:cubicBezTo>
                  <a:pt x="54" y="4"/>
                  <a:pt x="50" y="0"/>
                  <a:pt x="44" y="0"/>
                </a:cubicBezTo>
                <a:cubicBezTo>
                  <a:pt x="10" y="0"/>
                  <a:pt x="10" y="0"/>
                  <a:pt x="10" y="0"/>
                </a:cubicBezTo>
                <a:cubicBezTo>
                  <a:pt x="4" y="0"/>
                  <a:pt x="0" y="4"/>
                  <a:pt x="0" y="10"/>
                </a:cubicBezTo>
                <a:cubicBezTo>
                  <a:pt x="0" y="16"/>
                  <a:pt x="4" y="20"/>
                  <a:pt x="10" y="20"/>
                </a:cubicBezTo>
                <a:cubicBezTo>
                  <a:pt x="31" y="20"/>
                  <a:pt x="31" y="20"/>
                  <a:pt x="31" y="20"/>
                </a:cubicBezTo>
                <a:cubicBezTo>
                  <a:pt x="35" y="20"/>
                  <a:pt x="38" y="22"/>
                  <a:pt x="39" y="25"/>
                </a:cubicBezTo>
                <a:cubicBezTo>
                  <a:pt x="55" y="112"/>
                  <a:pt x="55" y="112"/>
                  <a:pt x="55" y="112"/>
                </a:cubicBezTo>
                <a:cubicBezTo>
                  <a:pt x="46" y="117"/>
                  <a:pt x="40" y="127"/>
                  <a:pt x="40" y="138"/>
                </a:cubicBezTo>
                <a:cubicBezTo>
                  <a:pt x="40" y="155"/>
                  <a:pt x="53" y="168"/>
                  <a:pt x="70" y="168"/>
                </a:cubicBezTo>
                <a:cubicBezTo>
                  <a:pt x="87" y="168"/>
                  <a:pt x="100" y="155"/>
                  <a:pt x="100" y="138"/>
                </a:cubicBezTo>
                <a:close/>
                <a:moveTo>
                  <a:pt x="80" y="138"/>
                </a:moveTo>
                <a:cubicBezTo>
                  <a:pt x="80" y="144"/>
                  <a:pt x="76" y="148"/>
                  <a:pt x="70" y="148"/>
                </a:cubicBezTo>
                <a:cubicBezTo>
                  <a:pt x="64" y="148"/>
                  <a:pt x="60" y="144"/>
                  <a:pt x="60" y="138"/>
                </a:cubicBezTo>
                <a:cubicBezTo>
                  <a:pt x="60" y="132"/>
                  <a:pt x="64" y="128"/>
                  <a:pt x="70" y="128"/>
                </a:cubicBezTo>
                <a:cubicBezTo>
                  <a:pt x="76" y="128"/>
                  <a:pt x="80" y="132"/>
                  <a:pt x="80" y="138"/>
                </a:cubicBezTo>
                <a:close/>
                <a:moveTo>
                  <a:pt x="160" y="138"/>
                </a:moveTo>
                <a:cubicBezTo>
                  <a:pt x="160" y="144"/>
                  <a:pt x="156" y="148"/>
                  <a:pt x="150" y="148"/>
                </a:cubicBezTo>
                <a:cubicBezTo>
                  <a:pt x="144" y="148"/>
                  <a:pt x="140" y="144"/>
                  <a:pt x="140" y="138"/>
                </a:cubicBezTo>
                <a:cubicBezTo>
                  <a:pt x="140" y="132"/>
                  <a:pt x="144" y="128"/>
                  <a:pt x="150" y="128"/>
                </a:cubicBezTo>
                <a:cubicBezTo>
                  <a:pt x="156" y="128"/>
                  <a:pt x="160" y="132"/>
                  <a:pt x="160" y="138"/>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42" name="Freeform 69"/>
          <p:cNvSpPr>
            <a:spLocks noEditPoints="1"/>
          </p:cNvSpPr>
          <p:nvPr/>
        </p:nvSpPr>
        <p:spPr bwMode="auto">
          <a:xfrm>
            <a:off x="4912519" y="4130022"/>
            <a:ext cx="273050" cy="311150"/>
          </a:xfrm>
          <a:custGeom>
            <a:avLst/>
            <a:gdLst>
              <a:gd name="T0" fmla="*/ 158 w 168"/>
              <a:gd name="T1" fmla="*/ 40 h 192"/>
              <a:gd name="T2" fmla="*/ 132 w 168"/>
              <a:gd name="T3" fmla="*/ 40 h 192"/>
              <a:gd name="T4" fmla="*/ 132 w 168"/>
              <a:gd name="T5" fmla="*/ 16 h 192"/>
              <a:gd name="T6" fmla="*/ 116 w 168"/>
              <a:gd name="T7" fmla="*/ 0 h 192"/>
              <a:gd name="T8" fmla="*/ 52 w 168"/>
              <a:gd name="T9" fmla="*/ 0 h 192"/>
              <a:gd name="T10" fmla="*/ 36 w 168"/>
              <a:gd name="T11" fmla="*/ 16 h 192"/>
              <a:gd name="T12" fmla="*/ 36 w 168"/>
              <a:gd name="T13" fmla="*/ 40 h 192"/>
              <a:gd name="T14" fmla="*/ 10 w 168"/>
              <a:gd name="T15" fmla="*/ 40 h 192"/>
              <a:gd name="T16" fmla="*/ 0 w 168"/>
              <a:gd name="T17" fmla="*/ 50 h 192"/>
              <a:gd name="T18" fmla="*/ 10 w 168"/>
              <a:gd name="T19" fmla="*/ 60 h 192"/>
              <a:gd name="T20" fmla="*/ 16 w 168"/>
              <a:gd name="T21" fmla="*/ 60 h 192"/>
              <a:gd name="T22" fmla="*/ 16 w 168"/>
              <a:gd name="T23" fmla="*/ 176 h 192"/>
              <a:gd name="T24" fmla="*/ 32 w 168"/>
              <a:gd name="T25" fmla="*/ 192 h 192"/>
              <a:gd name="T26" fmla="*/ 136 w 168"/>
              <a:gd name="T27" fmla="*/ 192 h 192"/>
              <a:gd name="T28" fmla="*/ 152 w 168"/>
              <a:gd name="T29" fmla="*/ 176 h 192"/>
              <a:gd name="T30" fmla="*/ 152 w 168"/>
              <a:gd name="T31" fmla="*/ 60 h 192"/>
              <a:gd name="T32" fmla="*/ 158 w 168"/>
              <a:gd name="T33" fmla="*/ 60 h 192"/>
              <a:gd name="T34" fmla="*/ 168 w 168"/>
              <a:gd name="T35" fmla="*/ 50 h 192"/>
              <a:gd name="T36" fmla="*/ 158 w 168"/>
              <a:gd name="T37" fmla="*/ 40 h 192"/>
              <a:gd name="T38" fmla="*/ 112 w 168"/>
              <a:gd name="T39" fmla="*/ 40 h 192"/>
              <a:gd name="T40" fmla="*/ 56 w 168"/>
              <a:gd name="T41" fmla="*/ 40 h 192"/>
              <a:gd name="T42" fmla="*/ 56 w 168"/>
              <a:gd name="T43" fmla="*/ 29 h 192"/>
              <a:gd name="T44" fmla="*/ 65 w 168"/>
              <a:gd name="T45" fmla="*/ 20 h 192"/>
              <a:gd name="T46" fmla="*/ 103 w 168"/>
              <a:gd name="T47" fmla="*/ 20 h 192"/>
              <a:gd name="T48" fmla="*/ 112 w 168"/>
              <a:gd name="T49" fmla="*/ 29 h 192"/>
              <a:gd name="T50" fmla="*/ 112 w 168"/>
              <a:gd name="T51" fmla="*/ 40 h 192"/>
              <a:gd name="T52" fmla="*/ 56 w 168"/>
              <a:gd name="T53" fmla="*/ 68 h 192"/>
              <a:gd name="T54" fmla="*/ 56 w 168"/>
              <a:gd name="T55" fmla="*/ 164 h 192"/>
              <a:gd name="T56" fmla="*/ 48 w 168"/>
              <a:gd name="T57" fmla="*/ 172 h 192"/>
              <a:gd name="T58" fmla="*/ 40 w 168"/>
              <a:gd name="T59" fmla="*/ 164 h 192"/>
              <a:gd name="T60" fmla="*/ 40 w 168"/>
              <a:gd name="T61" fmla="*/ 68 h 192"/>
              <a:gd name="T62" fmla="*/ 48 w 168"/>
              <a:gd name="T63" fmla="*/ 60 h 192"/>
              <a:gd name="T64" fmla="*/ 56 w 168"/>
              <a:gd name="T65" fmla="*/ 68 h 192"/>
              <a:gd name="T66" fmla="*/ 92 w 168"/>
              <a:gd name="T67" fmla="*/ 68 h 192"/>
              <a:gd name="T68" fmla="*/ 92 w 168"/>
              <a:gd name="T69" fmla="*/ 164 h 192"/>
              <a:gd name="T70" fmla="*/ 84 w 168"/>
              <a:gd name="T71" fmla="*/ 172 h 192"/>
              <a:gd name="T72" fmla="*/ 76 w 168"/>
              <a:gd name="T73" fmla="*/ 164 h 192"/>
              <a:gd name="T74" fmla="*/ 76 w 168"/>
              <a:gd name="T75" fmla="*/ 68 h 192"/>
              <a:gd name="T76" fmla="*/ 84 w 168"/>
              <a:gd name="T77" fmla="*/ 60 h 192"/>
              <a:gd name="T78" fmla="*/ 92 w 168"/>
              <a:gd name="T79" fmla="*/ 68 h 192"/>
              <a:gd name="T80" fmla="*/ 128 w 168"/>
              <a:gd name="T81" fmla="*/ 68 h 192"/>
              <a:gd name="T82" fmla="*/ 128 w 168"/>
              <a:gd name="T83" fmla="*/ 164 h 192"/>
              <a:gd name="T84" fmla="*/ 120 w 168"/>
              <a:gd name="T85" fmla="*/ 172 h 192"/>
              <a:gd name="T86" fmla="*/ 112 w 168"/>
              <a:gd name="T87" fmla="*/ 164 h 192"/>
              <a:gd name="T88" fmla="*/ 112 w 168"/>
              <a:gd name="T89" fmla="*/ 68 h 192"/>
              <a:gd name="T90" fmla="*/ 120 w 168"/>
              <a:gd name="T91" fmla="*/ 60 h 192"/>
              <a:gd name="T92" fmla="*/ 128 w 168"/>
              <a:gd name="T93" fmla="*/ 6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192">
                <a:moveTo>
                  <a:pt x="158" y="40"/>
                </a:moveTo>
                <a:cubicBezTo>
                  <a:pt x="132" y="40"/>
                  <a:pt x="132" y="40"/>
                  <a:pt x="132" y="40"/>
                </a:cubicBezTo>
                <a:cubicBezTo>
                  <a:pt x="132" y="16"/>
                  <a:pt x="132" y="16"/>
                  <a:pt x="132" y="16"/>
                </a:cubicBezTo>
                <a:cubicBezTo>
                  <a:pt x="132" y="7"/>
                  <a:pt x="125" y="0"/>
                  <a:pt x="116" y="0"/>
                </a:cubicBezTo>
                <a:cubicBezTo>
                  <a:pt x="52" y="0"/>
                  <a:pt x="52" y="0"/>
                  <a:pt x="52" y="0"/>
                </a:cubicBezTo>
                <a:cubicBezTo>
                  <a:pt x="43" y="0"/>
                  <a:pt x="36" y="7"/>
                  <a:pt x="36" y="16"/>
                </a:cubicBezTo>
                <a:cubicBezTo>
                  <a:pt x="36" y="40"/>
                  <a:pt x="36" y="40"/>
                  <a:pt x="36" y="40"/>
                </a:cubicBezTo>
                <a:cubicBezTo>
                  <a:pt x="10" y="40"/>
                  <a:pt x="10" y="40"/>
                  <a:pt x="10" y="40"/>
                </a:cubicBezTo>
                <a:cubicBezTo>
                  <a:pt x="4" y="40"/>
                  <a:pt x="0" y="44"/>
                  <a:pt x="0" y="50"/>
                </a:cubicBezTo>
                <a:cubicBezTo>
                  <a:pt x="0" y="56"/>
                  <a:pt x="4" y="60"/>
                  <a:pt x="10" y="60"/>
                </a:cubicBezTo>
                <a:cubicBezTo>
                  <a:pt x="16" y="60"/>
                  <a:pt x="16" y="60"/>
                  <a:pt x="16" y="60"/>
                </a:cubicBezTo>
                <a:cubicBezTo>
                  <a:pt x="16" y="176"/>
                  <a:pt x="16" y="176"/>
                  <a:pt x="16" y="176"/>
                </a:cubicBezTo>
                <a:cubicBezTo>
                  <a:pt x="16" y="185"/>
                  <a:pt x="23" y="192"/>
                  <a:pt x="32" y="192"/>
                </a:cubicBezTo>
                <a:cubicBezTo>
                  <a:pt x="136" y="192"/>
                  <a:pt x="136" y="192"/>
                  <a:pt x="136" y="192"/>
                </a:cubicBezTo>
                <a:cubicBezTo>
                  <a:pt x="145" y="192"/>
                  <a:pt x="152" y="185"/>
                  <a:pt x="152" y="176"/>
                </a:cubicBezTo>
                <a:cubicBezTo>
                  <a:pt x="152" y="60"/>
                  <a:pt x="152" y="60"/>
                  <a:pt x="152" y="60"/>
                </a:cubicBezTo>
                <a:cubicBezTo>
                  <a:pt x="158" y="60"/>
                  <a:pt x="158" y="60"/>
                  <a:pt x="158" y="60"/>
                </a:cubicBezTo>
                <a:cubicBezTo>
                  <a:pt x="164" y="60"/>
                  <a:pt x="168" y="56"/>
                  <a:pt x="168" y="50"/>
                </a:cubicBezTo>
                <a:cubicBezTo>
                  <a:pt x="168" y="44"/>
                  <a:pt x="164" y="40"/>
                  <a:pt x="158" y="40"/>
                </a:cubicBezTo>
                <a:close/>
                <a:moveTo>
                  <a:pt x="112" y="40"/>
                </a:moveTo>
                <a:cubicBezTo>
                  <a:pt x="56" y="40"/>
                  <a:pt x="56" y="40"/>
                  <a:pt x="56" y="40"/>
                </a:cubicBezTo>
                <a:cubicBezTo>
                  <a:pt x="56" y="29"/>
                  <a:pt x="56" y="29"/>
                  <a:pt x="56" y="29"/>
                </a:cubicBezTo>
                <a:cubicBezTo>
                  <a:pt x="56" y="24"/>
                  <a:pt x="60" y="20"/>
                  <a:pt x="65" y="20"/>
                </a:cubicBezTo>
                <a:cubicBezTo>
                  <a:pt x="103" y="20"/>
                  <a:pt x="103" y="20"/>
                  <a:pt x="103" y="20"/>
                </a:cubicBezTo>
                <a:cubicBezTo>
                  <a:pt x="108" y="20"/>
                  <a:pt x="112" y="24"/>
                  <a:pt x="112" y="29"/>
                </a:cubicBezTo>
                <a:lnTo>
                  <a:pt x="112" y="40"/>
                </a:lnTo>
                <a:close/>
                <a:moveTo>
                  <a:pt x="56" y="68"/>
                </a:moveTo>
                <a:cubicBezTo>
                  <a:pt x="56" y="164"/>
                  <a:pt x="56" y="164"/>
                  <a:pt x="56" y="164"/>
                </a:cubicBezTo>
                <a:cubicBezTo>
                  <a:pt x="56" y="168"/>
                  <a:pt x="52" y="172"/>
                  <a:pt x="48" y="172"/>
                </a:cubicBezTo>
                <a:cubicBezTo>
                  <a:pt x="44" y="172"/>
                  <a:pt x="40" y="168"/>
                  <a:pt x="40" y="164"/>
                </a:cubicBezTo>
                <a:cubicBezTo>
                  <a:pt x="40" y="68"/>
                  <a:pt x="40" y="68"/>
                  <a:pt x="40" y="68"/>
                </a:cubicBezTo>
                <a:cubicBezTo>
                  <a:pt x="40" y="64"/>
                  <a:pt x="44" y="60"/>
                  <a:pt x="48" y="60"/>
                </a:cubicBezTo>
                <a:cubicBezTo>
                  <a:pt x="52" y="60"/>
                  <a:pt x="56" y="64"/>
                  <a:pt x="56" y="68"/>
                </a:cubicBezTo>
                <a:close/>
                <a:moveTo>
                  <a:pt x="92" y="68"/>
                </a:moveTo>
                <a:cubicBezTo>
                  <a:pt x="92" y="164"/>
                  <a:pt x="92" y="164"/>
                  <a:pt x="92" y="164"/>
                </a:cubicBezTo>
                <a:cubicBezTo>
                  <a:pt x="92" y="168"/>
                  <a:pt x="88" y="172"/>
                  <a:pt x="84" y="172"/>
                </a:cubicBezTo>
                <a:cubicBezTo>
                  <a:pt x="80" y="172"/>
                  <a:pt x="76" y="168"/>
                  <a:pt x="76" y="164"/>
                </a:cubicBezTo>
                <a:cubicBezTo>
                  <a:pt x="76" y="68"/>
                  <a:pt x="76" y="68"/>
                  <a:pt x="76" y="68"/>
                </a:cubicBezTo>
                <a:cubicBezTo>
                  <a:pt x="76" y="64"/>
                  <a:pt x="80" y="60"/>
                  <a:pt x="84" y="60"/>
                </a:cubicBezTo>
                <a:cubicBezTo>
                  <a:pt x="88" y="60"/>
                  <a:pt x="92" y="64"/>
                  <a:pt x="92" y="68"/>
                </a:cubicBezTo>
                <a:close/>
                <a:moveTo>
                  <a:pt x="128" y="68"/>
                </a:moveTo>
                <a:cubicBezTo>
                  <a:pt x="128" y="164"/>
                  <a:pt x="128" y="164"/>
                  <a:pt x="128" y="164"/>
                </a:cubicBezTo>
                <a:cubicBezTo>
                  <a:pt x="128" y="168"/>
                  <a:pt x="124" y="172"/>
                  <a:pt x="120" y="172"/>
                </a:cubicBezTo>
                <a:cubicBezTo>
                  <a:pt x="116" y="172"/>
                  <a:pt x="112" y="168"/>
                  <a:pt x="112" y="164"/>
                </a:cubicBezTo>
                <a:cubicBezTo>
                  <a:pt x="112" y="68"/>
                  <a:pt x="112" y="68"/>
                  <a:pt x="112" y="68"/>
                </a:cubicBezTo>
                <a:cubicBezTo>
                  <a:pt x="112" y="64"/>
                  <a:pt x="116" y="60"/>
                  <a:pt x="120" y="60"/>
                </a:cubicBezTo>
                <a:cubicBezTo>
                  <a:pt x="124" y="60"/>
                  <a:pt x="128" y="64"/>
                  <a:pt x="128" y="68"/>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43" name="Freeform 70"/>
          <p:cNvSpPr>
            <a:spLocks noEditPoints="1"/>
          </p:cNvSpPr>
          <p:nvPr/>
        </p:nvSpPr>
        <p:spPr bwMode="auto">
          <a:xfrm>
            <a:off x="4215607" y="4130022"/>
            <a:ext cx="254000" cy="311150"/>
          </a:xfrm>
          <a:custGeom>
            <a:avLst/>
            <a:gdLst>
              <a:gd name="T0" fmla="*/ 151 w 156"/>
              <a:gd name="T1" fmla="*/ 138 h 192"/>
              <a:gd name="T2" fmla="*/ 135 w 156"/>
              <a:gd name="T3" fmla="*/ 123 h 192"/>
              <a:gd name="T4" fmla="*/ 78 w 156"/>
              <a:gd name="T5" fmla="*/ 160 h 192"/>
              <a:gd name="T6" fmla="*/ 21 w 156"/>
              <a:gd name="T7" fmla="*/ 123 h 192"/>
              <a:gd name="T8" fmla="*/ 5 w 156"/>
              <a:gd name="T9" fmla="*/ 138 h 192"/>
              <a:gd name="T10" fmla="*/ 0 w 156"/>
              <a:gd name="T11" fmla="*/ 156 h 192"/>
              <a:gd name="T12" fmla="*/ 0 w 156"/>
              <a:gd name="T13" fmla="*/ 176 h 192"/>
              <a:gd name="T14" fmla="*/ 16 w 156"/>
              <a:gd name="T15" fmla="*/ 192 h 192"/>
              <a:gd name="T16" fmla="*/ 140 w 156"/>
              <a:gd name="T17" fmla="*/ 192 h 192"/>
              <a:gd name="T18" fmla="*/ 156 w 156"/>
              <a:gd name="T19" fmla="*/ 176 h 192"/>
              <a:gd name="T20" fmla="*/ 156 w 156"/>
              <a:gd name="T21" fmla="*/ 156 h 192"/>
              <a:gd name="T22" fmla="*/ 151 w 156"/>
              <a:gd name="T23" fmla="*/ 138 h 192"/>
              <a:gd name="T24" fmla="*/ 56 w 156"/>
              <a:gd name="T25" fmla="*/ 113 h 192"/>
              <a:gd name="T26" fmla="*/ 47 w 156"/>
              <a:gd name="T27" fmla="*/ 114 h 192"/>
              <a:gd name="T28" fmla="*/ 41 w 156"/>
              <a:gd name="T29" fmla="*/ 122 h 192"/>
              <a:gd name="T30" fmla="*/ 42 w 156"/>
              <a:gd name="T31" fmla="*/ 126 h 192"/>
              <a:gd name="T32" fmla="*/ 78 w 156"/>
              <a:gd name="T33" fmla="*/ 144 h 192"/>
              <a:gd name="T34" fmla="*/ 114 w 156"/>
              <a:gd name="T35" fmla="*/ 127 h 192"/>
              <a:gd name="T36" fmla="*/ 115 w 156"/>
              <a:gd name="T37" fmla="*/ 122 h 192"/>
              <a:gd name="T38" fmla="*/ 109 w 156"/>
              <a:gd name="T39" fmla="*/ 114 h 192"/>
              <a:gd name="T40" fmla="*/ 99 w 156"/>
              <a:gd name="T41" fmla="*/ 113 h 192"/>
              <a:gd name="T42" fmla="*/ 91 w 156"/>
              <a:gd name="T43" fmla="*/ 104 h 192"/>
              <a:gd name="T44" fmla="*/ 99 w 156"/>
              <a:gd name="T45" fmla="*/ 96 h 192"/>
              <a:gd name="T46" fmla="*/ 100 w 156"/>
              <a:gd name="T47" fmla="*/ 96 h 192"/>
              <a:gd name="T48" fmla="*/ 146 w 156"/>
              <a:gd name="T49" fmla="*/ 81 h 192"/>
              <a:gd name="T50" fmla="*/ 148 w 156"/>
              <a:gd name="T51" fmla="*/ 76 h 192"/>
              <a:gd name="T52" fmla="*/ 141 w 156"/>
              <a:gd name="T53" fmla="*/ 68 h 192"/>
              <a:gd name="T54" fmla="*/ 120 w 156"/>
              <a:gd name="T55" fmla="*/ 44 h 192"/>
              <a:gd name="T56" fmla="*/ 120 w 156"/>
              <a:gd name="T57" fmla="*/ 42 h 192"/>
              <a:gd name="T58" fmla="*/ 78 w 156"/>
              <a:gd name="T59" fmla="*/ 0 h 192"/>
              <a:gd name="T60" fmla="*/ 36 w 156"/>
              <a:gd name="T61" fmla="*/ 42 h 192"/>
              <a:gd name="T62" fmla="*/ 36 w 156"/>
              <a:gd name="T63" fmla="*/ 44 h 192"/>
              <a:gd name="T64" fmla="*/ 15 w 156"/>
              <a:gd name="T65" fmla="*/ 68 h 192"/>
              <a:gd name="T66" fmla="*/ 8 w 156"/>
              <a:gd name="T67" fmla="*/ 76 h 192"/>
              <a:gd name="T68" fmla="*/ 10 w 156"/>
              <a:gd name="T69" fmla="*/ 81 h 192"/>
              <a:gd name="T70" fmla="*/ 56 w 156"/>
              <a:gd name="T71" fmla="*/ 96 h 192"/>
              <a:gd name="T72" fmla="*/ 58 w 156"/>
              <a:gd name="T73" fmla="*/ 96 h 192"/>
              <a:gd name="T74" fmla="*/ 65 w 156"/>
              <a:gd name="T75" fmla="*/ 104 h 192"/>
              <a:gd name="T76" fmla="*/ 56 w 156"/>
              <a:gd name="T77" fmla="*/ 11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6" h="192">
                <a:moveTo>
                  <a:pt x="151" y="138"/>
                </a:moveTo>
                <a:cubicBezTo>
                  <a:pt x="146" y="132"/>
                  <a:pt x="141" y="127"/>
                  <a:pt x="135" y="123"/>
                </a:cubicBezTo>
                <a:cubicBezTo>
                  <a:pt x="125" y="145"/>
                  <a:pt x="103" y="160"/>
                  <a:pt x="78" y="160"/>
                </a:cubicBezTo>
                <a:cubicBezTo>
                  <a:pt x="53" y="160"/>
                  <a:pt x="31" y="145"/>
                  <a:pt x="21" y="123"/>
                </a:cubicBezTo>
                <a:cubicBezTo>
                  <a:pt x="15" y="127"/>
                  <a:pt x="10" y="132"/>
                  <a:pt x="5" y="138"/>
                </a:cubicBezTo>
                <a:cubicBezTo>
                  <a:pt x="2" y="143"/>
                  <a:pt x="0" y="151"/>
                  <a:pt x="0" y="156"/>
                </a:cubicBezTo>
                <a:cubicBezTo>
                  <a:pt x="0" y="157"/>
                  <a:pt x="0" y="176"/>
                  <a:pt x="0" y="176"/>
                </a:cubicBezTo>
                <a:cubicBezTo>
                  <a:pt x="0" y="185"/>
                  <a:pt x="7" y="192"/>
                  <a:pt x="16" y="192"/>
                </a:cubicBezTo>
                <a:cubicBezTo>
                  <a:pt x="140" y="192"/>
                  <a:pt x="140" y="192"/>
                  <a:pt x="140" y="192"/>
                </a:cubicBezTo>
                <a:cubicBezTo>
                  <a:pt x="149" y="192"/>
                  <a:pt x="156" y="185"/>
                  <a:pt x="156" y="176"/>
                </a:cubicBezTo>
                <a:cubicBezTo>
                  <a:pt x="156" y="176"/>
                  <a:pt x="156" y="157"/>
                  <a:pt x="156" y="156"/>
                </a:cubicBezTo>
                <a:cubicBezTo>
                  <a:pt x="156" y="151"/>
                  <a:pt x="154" y="143"/>
                  <a:pt x="151" y="138"/>
                </a:cubicBezTo>
                <a:close/>
                <a:moveTo>
                  <a:pt x="56" y="113"/>
                </a:moveTo>
                <a:cubicBezTo>
                  <a:pt x="53" y="113"/>
                  <a:pt x="50" y="114"/>
                  <a:pt x="47" y="114"/>
                </a:cubicBezTo>
                <a:cubicBezTo>
                  <a:pt x="43" y="115"/>
                  <a:pt x="41" y="118"/>
                  <a:pt x="41" y="122"/>
                </a:cubicBezTo>
                <a:cubicBezTo>
                  <a:pt x="41" y="124"/>
                  <a:pt x="41" y="125"/>
                  <a:pt x="42" y="126"/>
                </a:cubicBezTo>
                <a:cubicBezTo>
                  <a:pt x="50" y="137"/>
                  <a:pt x="63" y="144"/>
                  <a:pt x="78" y="144"/>
                </a:cubicBezTo>
                <a:cubicBezTo>
                  <a:pt x="92" y="144"/>
                  <a:pt x="105" y="137"/>
                  <a:pt x="114" y="127"/>
                </a:cubicBezTo>
                <a:cubicBezTo>
                  <a:pt x="115" y="126"/>
                  <a:pt x="115" y="124"/>
                  <a:pt x="115" y="122"/>
                </a:cubicBezTo>
                <a:cubicBezTo>
                  <a:pt x="115" y="118"/>
                  <a:pt x="113" y="115"/>
                  <a:pt x="109" y="114"/>
                </a:cubicBezTo>
                <a:cubicBezTo>
                  <a:pt x="106" y="114"/>
                  <a:pt x="102" y="113"/>
                  <a:pt x="99" y="113"/>
                </a:cubicBezTo>
                <a:cubicBezTo>
                  <a:pt x="94" y="112"/>
                  <a:pt x="91" y="109"/>
                  <a:pt x="91" y="104"/>
                </a:cubicBezTo>
                <a:cubicBezTo>
                  <a:pt x="91" y="100"/>
                  <a:pt x="94" y="96"/>
                  <a:pt x="99" y="96"/>
                </a:cubicBezTo>
                <a:cubicBezTo>
                  <a:pt x="99" y="96"/>
                  <a:pt x="100" y="96"/>
                  <a:pt x="100" y="96"/>
                </a:cubicBezTo>
                <a:cubicBezTo>
                  <a:pt x="122" y="94"/>
                  <a:pt x="136" y="90"/>
                  <a:pt x="146" y="81"/>
                </a:cubicBezTo>
                <a:cubicBezTo>
                  <a:pt x="147" y="80"/>
                  <a:pt x="148" y="78"/>
                  <a:pt x="148" y="76"/>
                </a:cubicBezTo>
                <a:cubicBezTo>
                  <a:pt x="148" y="72"/>
                  <a:pt x="145" y="68"/>
                  <a:pt x="141" y="68"/>
                </a:cubicBezTo>
                <a:cubicBezTo>
                  <a:pt x="129" y="66"/>
                  <a:pt x="120" y="56"/>
                  <a:pt x="120" y="44"/>
                </a:cubicBezTo>
                <a:cubicBezTo>
                  <a:pt x="120" y="42"/>
                  <a:pt x="120" y="42"/>
                  <a:pt x="120" y="42"/>
                </a:cubicBezTo>
                <a:cubicBezTo>
                  <a:pt x="120" y="19"/>
                  <a:pt x="101" y="0"/>
                  <a:pt x="78" y="0"/>
                </a:cubicBezTo>
                <a:cubicBezTo>
                  <a:pt x="55" y="0"/>
                  <a:pt x="36" y="19"/>
                  <a:pt x="36" y="42"/>
                </a:cubicBezTo>
                <a:cubicBezTo>
                  <a:pt x="36" y="44"/>
                  <a:pt x="36" y="44"/>
                  <a:pt x="36" y="44"/>
                </a:cubicBezTo>
                <a:cubicBezTo>
                  <a:pt x="36" y="56"/>
                  <a:pt x="27" y="66"/>
                  <a:pt x="15" y="68"/>
                </a:cubicBezTo>
                <a:cubicBezTo>
                  <a:pt x="11" y="68"/>
                  <a:pt x="8" y="72"/>
                  <a:pt x="8" y="76"/>
                </a:cubicBezTo>
                <a:cubicBezTo>
                  <a:pt x="8" y="78"/>
                  <a:pt x="9" y="80"/>
                  <a:pt x="10" y="81"/>
                </a:cubicBezTo>
                <a:cubicBezTo>
                  <a:pt x="20" y="90"/>
                  <a:pt x="34" y="94"/>
                  <a:pt x="56" y="96"/>
                </a:cubicBezTo>
                <a:cubicBezTo>
                  <a:pt x="57" y="96"/>
                  <a:pt x="57" y="96"/>
                  <a:pt x="58" y="96"/>
                </a:cubicBezTo>
                <a:cubicBezTo>
                  <a:pt x="62" y="96"/>
                  <a:pt x="65" y="100"/>
                  <a:pt x="65" y="104"/>
                </a:cubicBezTo>
                <a:cubicBezTo>
                  <a:pt x="65" y="109"/>
                  <a:pt x="61" y="112"/>
                  <a:pt x="56" y="113"/>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44" name="Freeform 71"/>
          <p:cNvSpPr>
            <a:spLocks noEditPoints="1"/>
          </p:cNvSpPr>
          <p:nvPr/>
        </p:nvSpPr>
        <p:spPr bwMode="auto">
          <a:xfrm>
            <a:off x="3512344" y="4130022"/>
            <a:ext cx="254000" cy="311150"/>
          </a:xfrm>
          <a:custGeom>
            <a:avLst/>
            <a:gdLst>
              <a:gd name="T0" fmla="*/ 151 w 156"/>
              <a:gd name="T1" fmla="*/ 138 h 192"/>
              <a:gd name="T2" fmla="*/ 118 w 156"/>
              <a:gd name="T3" fmla="*/ 116 h 192"/>
              <a:gd name="T4" fmla="*/ 104 w 156"/>
              <a:gd name="T5" fmla="*/ 164 h 192"/>
              <a:gd name="T6" fmla="*/ 96 w 156"/>
              <a:gd name="T7" fmla="*/ 172 h 192"/>
              <a:gd name="T8" fmla="*/ 88 w 156"/>
              <a:gd name="T9" fmla="*/ 164 h 192"/>
              <a:gd name="T10" fmla="*/ 88 w 156"/>
              <a:gd name="T11" fmla="*/ 126 h 192"/>
              <a:gd name="T12" fmla="*/ 78 w 156"/>
              <a:gd name="T13" fmla="*/ 116 h 192"/>
              <a:gd name="T14" fmla="*/ 68 w 156"/>
              <a:gd name="T15" fmla="*/ 126 h 192"/>
              <a:gd name="T16" fmla="*/ 68 w 156"/>
              <a:gd name="T17" fmla="*/ 164 h 192"/>
              <a:gd name="T18" fmla="*/ 60 w 156"/>
              <a:gd name="T19" fmla="*/ 172 h 192"/>
              <a:gd name="T20" fmla="*/ 52 w 156"/>
              <a:gd name="T21" fmla="*/ 164 h 192"/>
              <a:gd name="T22" fmla="*/ 38 w 156"/>
              <a:gd name="T23" fmla="*/ 116 h 192"/>
              <a:gd name="T24" fmla="*/ 5 w 156"/>
              <a:gd name="T25" fmla="*/ 138 h 192"/>
              <a:gd name="T26" fmla="*/ 0 w 156"/>
              <a:gd name="T27" fmla="*/ 156 h 192"/>
              <a:gd name="T28" fmla="*/ 0 w 156"/>
              <a:gd name="T29" fmla="*/ 160 h 192"/>
              <a:gd name="T30" fmla="*/ 0 w 156"/>
              <a:gd name="T31" fmla="*/ 168 h 192"/>
              <a:gd name="T32" fmla="*/ 0 w 156"/>
              <a:gd name="T33" fmla="*/ 176 h 192"/>
              <a:gd name="T34" fmla="*/ 16 w 156"/>
              <a:gd name="T35" fmla="*/ 192 h 192"/>
              <a:gd name="T36" fmla="*/ 140 w 156"/>
              <a:gd name="T37" fmla="*/ 192 h 192"/>
              <a:gd name="T38" fmla="*/ 156 w 156"/>
              <a:gd name="T39" fmla="*/ 176 h 192"/>
              <a:gd name="T40" fmla="*/ 156 w 156"/>
              <a:gd name="T41" fmla="*/ 168 h 192"/>
              <a:gd name="T42" fmla="*/ 156 w 156"/>
              <a:gd name="T43" fmla="*/ 160 h 192"/>
              <a:gd name="T44" fmla="*/ 156 w 156"/>
              <a:gd name="T45" fmla="*/ 156 h 192"/>
              <a:gd name="T46" fmla="*/ 151 w 156"/>
              <a:gd name="T47" fmla="*/ 138 h 192"/>
              <a:gd name="T48" fmla="*/ 36 w 156"/>
              <a:gd name="T49" fmla="*/ 42 h 192"/>
              <a:gd name="T50" fmla="*/ 78 w 156"/>
              <a:gd name="T51" fmla="*/ 100 h 192"/>
              <a:gd name="T52" fmla="*/ 120 w 156"/>
              <a:gd name="T53" fmla="*/ 42 h 192"/>
              <a:gd name="T54" fmla="*/ 78 w 156"/>
              <a:gd name="T55" fmla="*/ 0 h 192"/>
              <a:gd name="T56" fmla="*/ 36 w 156"/>
              <a:gd name="T57" fmla="*/ 4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6" h="192">
                <a:moveTo>
                  <a:pt x="151" y="138"/>
                </a:moveTo>
                <a:cubicBezTo>
                  <a:pt x="142" y="127"/>
                  <a:pt x="132" y="120"/>
                  <a:pt x="118" y="116"/>
                </a:cubicBezTo>
                <a:cubicBezTo>
                  <a:pt x="104" y="164"/>
                  <a:pt x="104" y="164"/>
                  <a:pt x="104" y="164"/>
                </a:cubicBezTo>
                <a:cubicBezTo>
                  <a:pt x="104" y="168"/>
                  <a:pt x="100" y="172"/>
                  <a:pt x="96" y="172"/>
                </a:cubicBezTo>
                <a:cubicBezTo>
                  <a:pt x="92" y="172"/>
                  <a:pt x="88" y="168"/>
                  <a:pt x="88" y="164"/>
                </a:cubicBezTo>
                <a:cubicBezTo>
                  <a:pt x="88" y="126"/>
                  <a:pt x="88" y="126"/>
                  <a:pt x="88" y="126"/>
                </a:cubicBezTo>
                <a:cubicBezTo>
                  <a:pt x="88" y="120"/>
                  <a:pt x="84" y="116"/>
                  <a:pt x="78" y="116"/>
                </a:cubicBezTo>
                <a:cubicBezTo>
                  <a:pt x="72" y="116"/>
                  <a:pt x="68" y="120"/>
                  <a:pt x="68" y="126"/>
                </a:cubicBezTo>
                <a:cubicBezTo>
                  <a:pt x="68" y="164"/>
                  <a:pt x="68" y="164"/>
                  <a:pt x="68" y="164"/>
                </a:cubicBezTo>
                <a:cubicBezTo>
                  <a:pt x="68" y="168"/>
                  <a:pt x="64" y="172"/>
                  <a:pt x="60" y="172"/>
                </a:cubicBezTo>
                <a:cubicBezTo>
                  <a:pt x="56" y="172"/>
                  <a:pt x="52" y="168"/>
                  <a:pt x="52" y="164"/>
                </a:cubicBezTo>
                <a:cubicBezTo>
                  <a:pt x="38" y="116"/>
                  <a:pt x="38" y="116"/>
                  <a:pt x="38" y="116"/>
                </a:cubicBezTo>
                <a:cubicBezTo>
                  <a:pt x="24" y="120"/>
                  <a:pt x="14" y="127"/>
                  <a:pt x="5" y="138"/>
                </a:cubicBezTo>
                <a:cubicBezTo>
                  <a:pt x="2" y="143"/>
                  <a:pt x="0" y="151"/>
                  <a:pt x="0" y="156"/>
                </a:cubicBezTo>
                <a:cubicBezTo>
                  <a:pt x="0" y="157"/>
                  <a:pt x="0" y="159"/>
                  <a:pt x="0" y="160"/>
                </a:cubicBezTo>
                <a:cubicBezTo>
                  <a:pt x="0" y="168"/>
                  <a:pt x="0" y="168"/>
                  <a:pt x="0" y="168"/>
                </a:cubicBezTo>
                <a:cubicBezTo>
                  <a:pt x="0" y="176"/>
                  <a:pt x="0" y="176"/>
                  <a:pt x="0" y="176"/>
                </a:cubicBezTo>
                <a:cubicBezTo>
                  <a:pt x="0" y="185"/>
                  <a:pt x="7" y="192"/>
                  <a:pt x="16" y="192"/>
                </a:cubicBezTo>
                <a:cubicBezTo>
                  <a:pt x="140" y="192"/>
                  <a:pt x="140" y="192"/>
                  <a:pt x="140" y="192"/>
                </a:cubicBezTo>
                <a:cubicBezTo>
                  <a:pt x="149" y="192"/>
                  <a:pt x="156" y="185"/>
                  <a:pt x="156" y="176"/>
                </a:cubicBezTo>
                <a:cubicBezTo>
                  <a:pt x="156" y="168"/>
                  <a:pt x="156" y="168"/>
                  <a:pt x="156" y="168"/>
                </a:cubicBezTo>
                <a:cubicBezTo>
                  <a:pt x="156" y="160"/>
                  <a:pt x="156" y="160"/>
                  <a:pt x="156" y="160"/>
                </a:cubicBezTo>
                <a:cubicBezTo>
                  <a:pt x="156" y="159"/>
                  <a:pt x="156" y="157"/>
                  <a:pt x="156" y="156"/>
                </a:cubicBezTo>
                <a:cubicBezTo>
                  <a:pt x="156" y="151"/>
                  <a:pt x="154" y="143"/>
                  <a:pt x="151" y="138"/>
                </a:cubicBezTo>
                <a:close/>
                <a:moveTo>
                  <a:pt x="36" y="42"/>
                </a:moveTo>
                <a:cubicBezTo>
                  <a:pt x="36" y="66"/>
                  <a:pt x="51" y="100"/>
                  <a:pt x="78" y="100"/>
                </a:cubicBezTo>
                <a:cubicBezTo>
                  <a:pt x="105" y="100"/>
                  <a:pt x="120" y="66"/>
                  <a:pt x="120" y="42"/>
                </a:cubicBezTo>
                <a:cubicBezTo>
                  <a:pt x="120" y="19"/>
                  <a:pt x="101" y="0"/>
                  <a:pt x="78" y="0"/>
                </a:cubicBezTo>
                <a:cubicBezTo>
                  <a:pt x="55" y="0"/>
                  <a:pt x="36" y="19"/>
                  <a:pt x="36" y="42"/>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45" name="Freeform 72"/>
          <p:cNvSpPr>
            <a:spLocks/>
          </p:cNvSpPr>
          <p:nvPr/>
        </p:nvSpPr>
        <p:spPr bwMode="auto">
          <a:xfrm>
            <a:off x="2809082" y="4130022"/>
            <a:ext cx="254000" cy="311150"/>
          </a:xfrm>
          <a:custGeom>
            <a:avLst/>
            <a:gdLst>
              <a:gd name="T0" fmla="*/ 151 w 156"/>
              <a:gd name="T1" fmla="*/ 138 h 192"/>
              <a:gd name="T2" fmla="*/ 99 w 156"/>
              <a:gd name="T3" fmla="*/ 113 h 192"/>
              <a:gd name="T4" fmla="*/ 91 w 156"/>
              <a:gd name="T5" fmla="*/ 103 h 192"/>
              <a:gd name="T6" fmla="*/ 102 w 156"/>
              <a:gd name="T7" fmla="*/ 89 h 192"/>
              <a:gd name="T8" fmla="*/ 120 w 156"/>
              <a:gd name="T9" fmla="*/ 42 h 192"/>
              <a:gd name="T10" fmla="*/ 78 w 156"/>
              <a:gd name="T11" fmla="*/ 0 h 192"/>
              <a:gd name="T12" fmla="*/ 36 w 156"/>
              <a:gd name="T13" fmla="*/ 42 h 192"/>
              <a:gd name="T14" fmla="*/ 54 w 156"/>
              <a:gd name="T15" fmla="*/ 89 h 192"/>
              <a:gd name="T16" fmla="*/ 65 w 156"/>
              <a:gd name="T17" fmla="*/ 103 h 192"/>
              <a:gd name="T18" fmla="*/ 56 w 156"/>
              <a:gd name="T19" fmla="*/ 113 h 192"/>
              <a:gd name="T20" fmla="*/ 5 w 156"/>
              <a:gd name="T21" fmla="*/ 138 h 192"/>
              <a:gd name="T22" fmla="*/ 0 w 156"/>
              <a:gd name="T23" fmla="*/ 156 h 192"/>
              <a:gd name="T24" fmla="*/ 0 w 156"/>
              <a:gd name="T25" fmla="*/ 176 h 192"/>
              <a:gd name="T26" fmla="*/ 16 w 156"/>
              <a:gd name="T27" fmla="*/ 192 h 192"/>
              <a:gd name="T28" fmla="*/ 140 w 156"/>
              <a:gd name="T29" fmla="*/ 192 h 192"/>
              <a:gd name="T30" fmla="*/ 156 w 156"/>
              <a:gd name="T31" fmla="*/ 176 h 192"/>
              <a:gd name="T32" fmla="*/ 156 w 156"/>
              <a:gd name="T33" fmla="*/ 156 h 192"/>
              <a:gd name="T34" fmla="*/ 151 w 156"/>
              <a:gd name="T35" fmla="*/ 13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6" h="192">
                <a:moveTo>
                  <a:pt x="151" y="138"/>
                </a:moveTo>
                <a:cubicBezTo>
                  <a:pt x="139" y="123"/>
                  <a:pt x="124" y="115"/>
                  <a:pt x="99" y="113"/>
                </a:cubicBezTo>
                <a:cubicBezTo>
                  <a:pt x="94" y="112"/>
                  <a:pt x="91" y="108"/>
                  <a:pt x="91" y="103"/>
                </a:cubicBezTo>
                <a:cubicBezTo>
                  <a:pt x="91" y="100"/>
                  <a:pt x="102" y="89"/>
                  <a:pt x="102" y="89"/>
                </a:cubicBezTo>
                <a:cubicBezTo>
                  <a:pt x="114" y="77"/>
                  <a:pt x="120" y="57"/>
                  <a:pt x="120" y="42"/>
                </a:cubicBezTo>
                <a:cubicBezTo>
                  <a:pt x="120" y="19"/>
                  <a:pt x="101" y="0"/>
                  <a:pt x="78" y="0"/>
                </a:cubicBezTo>
                <a:cubicBezTo>
                  <a:pt x="55" y="0"/>
                  <a:pt x="36" y="19"/>
                  <a:pt x="36" y="42"/>
                </a:cubicBezTo>
                <a:cubicBezTo>
                  <a:pt x="36" y="57"/>
                  <a:pt x="42" y="77"/>
                  <a:pt x="54" y="89"/>
                </a:cubicBezTo>
                <a:cubicBezTo>
                  <a:pt x="54" y="89"/>
                  <a:pt x="65" y="100"/>
                  <a:pt x="65" y="103"/>
                </a:cubicBezTo>
                <a:cubicBezTo>
                  <a:pt x="65" y="108"/>
                  <a:pt x="61" y="112"/>
                  <a:pt x="56" y="113"/>
                </a:cubicBezTo>
                <a:cubicBezTo>
                  <a:pt x="32" y="116"/>
                  <a:pt x="17" y="123"/>
                  <a:pt x="5" y="138"/>
                </a:cubicBezTo>
                <a:cubicBezTo>
                  <a:pt x="2" y="143"/>
                  <a:pt x="0" y="151"/>
                  <a:pt x="0" y="156"/>
                </a:cubicBezTo>
                <a:cubicBezTo>
                  <a:pt x="0" y="157"/>
                  <a:pt x="0" y="176"/>
                  <a:pt x="0" y="176"/>
                </a:cubicBezTo>
                <a:cubicBezTo>
                  <a:pt x="0" y="185"/>
                  <a:pt x="7" y="192"/>
                  <a:pt x="16" y="192"/>
                </a:cubicBezTo>
                <a:cubicBezTo>
                  <a:pt x="140" y="192"/>
                  <a:pt x="140" y="192"/>
                  <a:pt x="140" y="192"/>
                </a:cubicBezTo>
                <a:cubicBezTo>
                  <a:pt x="149" y="192"/>
                  <a:pt x="156" y="185"/>
                  <a:pt x="156" y="176"/>
                </a:cubicBezTo>
                <a:cubicBezTo>
                  <a:pt x="156" y="176"/>
                  <a:pt x="156" y="157"/>
                  <a:pt x="156" y="156"/>
                </a:cubicBezTo>
                <a:cubicBezTo>
                  <a:pt x="156" y="151"/>
                  <a:pt x="154" y="143"/>
                  <a:pt x="151" y="138"/>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46" name="Freeform 73"/>
          <p:cNvSpPr>
            <a:spLocks/>
          </p:cNvSpPr>
          <p:nvPr/>
        </p:nvSpPr>
        <p:spPr bwMode="auto">
          <a:xfrm>
            <a:off x="2080419" y="4128434"/>
            <a:ext cx="314325" cy="312737"/>
          </a:xfrm>
          <a:custGeom>
            <a:avLst/>
            <a:gdLst>
              <a:gd name="T0" fmla="*/ 92 w 193"/>
              <a:gd name="T1" fmla="*/ 112 h 193"/>
              <a:gd name="T2" fmla="*/ 25 w 193"/>
              <a:gd name="T3" fmla="*/ 179 h 193"/>
              <a:gd name="T4" fmla="*/ 22 w 193"/>
              <a:gd name="T5" fmla="*/ 185 h 193"/>
              <a:gd name="T6" fmla="*/ 30 w 193"/>
              <a:gd name="T7" fmla="*/ 193 h 193"/>
              <a:gd name="T8" fmla="*/ 34 w 193"/>
              <a:gd name="T9" fmla="*/ 192 h 193"/>
              <a:gd name="T10" fmla="*/ 148 w 193"/>
              <a:gd name="T11" fmla="*/ 143 h 193"/>
              <a:gd name="T12" fmla="*/ 153 w 193"/>
              <a:gd name="T13" fmla="*/ 136 h 193"/>
              <a:gd name="T14" fmla="*/ 172 w 193"/>
              <a:gd name="T15" fmla="*/ 70 h 193"/>
              <a:gd name="T16" fmla="*/ 175 w 193"/>
              <a:gd name="T17" fmla="*/ 74 h 193"/>
              <a:gd name="T18" fmla="*/ 189 w 193"/>
              <a:gd name="T19" fmla="*/ 74 h 193"/>
              <a:gd name="T20" fmla="*/ 189 w 193"/>
              <a:gd name="T21" fmla="*/ 60 h 193"/>
              <a:gd name="T22" fmla="*/ 133 w 193"/>
              <a:gd name="T23" fmla="*/ 4 h 193"/>
              <a:gd name="T24" fmla="*/ 119 w 193"/>
              <a:gd name="T25" fmla="*/ 4 h 193"/>
              <a:gd name="T26" fmla="*/ 119 w 193"/>
              <a:gd name="T27" fmla="*/ 18 h 193"/>
              <a:gd name="T28" fmla="*/ 123 w 193"/>
              <a:gd name="T29" fmla="*/ 21 h 193"/>
              <a:gd name="T30" fmla="*/ 57 w 193"/>
              <a:gd name="T31" fmla="*/ 40 h 193"/>
              <a:gd name="T32" fmla="*/ 50 w 193"/>
              <a:gd name="T33" fmla="*/ 45 h 193"/>
              <a:gd name="T34" fmla="*/ 1 w 193"/>
              <a:gd name="T35" fmla="*/ 160 h 193"/>
              <a:gd name="T36" fmla="*/ 0 w 193"/>
              <a:gd name="T37" fmla="*/ 163 h 193"/>
              <a:gd name="T38" fmla="*/ 8 w 193"/>
              <a:gd name="T39" fmla="*/ 171 h 193"/>
              <a:gd name="T40" fmla="*/ 14 w 193"/>
              <a:gd name="T41" fmla="*/ 168 h 193"/>
              <a:gd name="T42" fmla="*/ 81 w 193"/>
              <a:gd name="T43" fmla="*/ 101 h 193"/>
              <a:gd name="T44" fmla="*/ 80 w 193"/>
              <a:gd name="T45" fmla="*/ 93 h 193"/>
              <a:gd name="T46" fmla="*/ 100 w 193"/>
              <a:gd name="T47" fmla="*/ 73 h 193"/>
              <a:gd name="T48" fmla="*/ 120 w 193"/>
              <a:gd name="T49" fmla="*/ 93 h 193"/>
              <a:gd name="T50" fmla="*/ 100 w 193"/>
              <a:gd name="T51" fmla="*/ 113 h 193"/>
              <a:gd name="T52" fmla="*/ 92 w 193"/>
              <a:gd name="T53" fmla="*/ 11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3" h="193">
                <a:moveTo>
                  <a:pt x="92" y="112"/>
                </a:moveTo>
                <a:cubicBezTo>
                  <a:pt x="25" y="179"/>
                  <a:pt x="25" y="179"/>
                  <a:pt x="25" y="179"/>
                </a:cubicBezTo>
                <a:cubicBezTo>
                  <a:pt x="23" y="181"/>
                  <a:pt x="22" y="183"/>
                  <a:pt x="22" y="185"/>
                </a:cubicBezTo>
                <a:cubicBezTo>
                  <a:pt x="22" y="189"/>
                  <a:pt x="26" y="193"/>
                  <a:pt x="30" y="193"/>
                </a:cubicBezTo>
                <a:cubicBezTo>
                  <a:pt x="31" y="193"/>
                  <a:pt x="33" y="193"/>
                  <a:pt x="34" y="192"/>
                </a:cubicBezTo>
                <a:cubicBezTo>
                  <a:pt x="34" y="192"/>
                  <a:pt x="147" y="143"/>
                  <a:pt x="148" y="143"/>
                </a:cubicBezTo>
                <a:cubicBezTo>
                  <a:pt x="150" y="142"/>
                  <a:pt x="152" y="139"/>
                  <a:pt x="153" y="136"/>
                </a:cubicBezTo>
                <a:cubicBezTo>
                  <a:pt x="172" y="70"/>
                  <a:pt x="172" y="70"/>
                  <a:pt x="172" y="70"/>
                </a:cubicBezTo>
                <a:cubicBezTo>
                  <a:pt x="175" y="74"/>
                  <a:pt x="175" y="74"/>
                  <a:pt x="175" y="74"/>
                </a:cubicBezTo>
                <a:cubicBezTo>
                  <a:pt x="179" y="78"/>
                  <a:pt x="185" y="78"/>
                  <a:pt x="189" y="74"/>
                </a:cubicBezTo>
                <a:cubicBezTo>
                  <a:pt x="193" y="70"/>
                  <a:pt x="193" y="64"/>
                  <a:pt x="189" y="60"/>
                </a:cubicBezTo>
                <a:cubicBezTo>
                  <a:pt x="133" y="4"/>
                  <a:pt x="133" y="4"/>
                  <a:pt x="133" y="4"/>
                </a:cubicBezTo>
                <a:cubicBezTo>
                  <a:pt x="129" y="0"/>
                  <a:pt x="123" y="0"/>
                  <a:pt x="119" y="4"/>
                </a:cubicBezTo>
                <a:cubicBezTo>
                  <a:pt x="115" y="8"/>
                  <a:pt x="115" y="14"/>
                  <a:pt x="119" y="18"/>
                </a:cubicBezTo>
                <a:cubicBezTo>
                  <a:pt x="123" y="21"/>
                  <a:pt x="123" y="21"/>
                  <a:pt x="123" y="21"/>
                </a:cubicBezTo>
                <a:cubicBezTo>
                  <a:pt x="57" y="40"/>
                  <a:pt x="57" y="40"/>
                  <a:pt x="57" y="40"/>
                </a:cubicBezTo>
                <a:cubicBezTo>
                  <a:pt x="54" y="41"/>
                  <a:pt x="51" y="43"/>
                  <a:pt x="50" y="45"/>
                </a:cubicBezTo>
                <a:cubicBezTo>
                  <a:pt x="1" y="160"/>
                  <a:pt x="1" y="160"/>
                  <a:pt x="1" y="160"/>
                </a:cubicBezTo>
                <a:cubicBezTo>
                  <a:pt x="0" y="161"/>
                  <a:pt x="0" y="162"/>
                  <a:pt x="0" y="163"/>
                </a:cubicBezTo>
                <a:cubicBezTo>
                  <a:pt x="0" y="167"/>
                  <a:pt x="4" y="171"/>
                  <a:pt x="8" y="171"/>
                </a:cubicBezTo>
                <a:cubicBezTo>
                  <a:pt x="10" y="171"/>
                  <a:pt x="12" y="170"/>
                  <a:pt x="14" y="168"/>
                </a:cubicBezTo>
                <a:cubicBezTo>
                  <a:pt x="81" y="101"/>
                  <a:pt x="81" y="101"/>
                  <a:pt x="81" y="101"/>
                </a:cubicBezTo>
                <a:cubicBezTo>
                  <a:pt x="81" y="98"/>
                  <a:pt x="80" y="96"/>
                  <a:pt x="80" y="93"/>
                </a:cubicBezTo>
                <a:cubicBezTo>
                  <a:pt x="80" y="82"/>
                  <a:pt x="89" y="73"/>
                  <a:pt x="100" y="73"/>
                </a:cubicBezTo>
                <a:cubicBezTo>
                  <a:pt x="111" y="73"/>
                  <a:pt x="120" y="82"/>
                  <a:pt x="120" y="93"/>
                </a:cubicBezTo>
                <a:cubicBezTo>
                  <a:pt x="120" y="104"/>
                  <a:pt x="111" y="113"/>
                  <a:pt x="100" y="113"/>
                </a:cubicBezTo>
                <a:cubicBezTo>
                  <a:pt x="97" y="113"/>
                  <a:pt x="95" y="112"/>
                  <a:pt x="92" y="112"/>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60" name="Freeform 74"/>
          <p:cNvSpPr>
            <a:spLocks noEditPoints="1"/>
          </p:cNvSpPr>
          <p:nvPr/>
        </p:nvSpPr>
        <p:spPr bwMode="auto">
          <a:xfrm>
            <a:off x="1373982" y="4126847"/>
            <a:ext cx="319088" cy="317500"/>
          </a:xfrm>
          <a:custGeom>
            <a:avLst/>
            <a:gdLst>
              <a:gd name="T0" fmla="*/ 24 w 196"/>
              <a:gd name="T1" fmla="*/ 83 h 196"/>
              <a:gd name="T2" fmla="*/ 17 w 196"/>
              <a:gd name="T3" fmla="*/ 98 h 196"/>
              <a:gd name="T4" fmla="*/ 2 w 196"/>
              <a:gd name="T5" fmla="*/ 170 h 196"/>
              <a:gd name="T6" fmla="*/ 26 w 196"/>
              <a:gd name="T7" fmla="*/ 194 h 196"/>
              <a:gd name="T8" fmla="*/ 98 w 196"/>
              <a:gd name="T9" fmla="*/ 179 h 196"/>
              <a:gd name="T10" fmla="*/ 113 w 196"/>
              <a:gd name="T11" fmla="*/ 172 h 196"/>
              <a:gd name="T12" fmla="*/ 189 w 196"/>
              <a:gd name="T13" fmla="*/ 96 h 196"/>
              <a:gd name="T14" fmla="*/ 189 w 196"/>
              <a:gd name="T15" fmla="*/ 73 h 196"/>
              <a:gd name="T16" fmla="*/ 123 w 196"/>
              <a:gd name="T17" fmla="*/ 7 h 196"/>
              <a:gd name="T18" fmla="*/ 100 w 196"/>
              <a:gd name="T19" fmla="*/ 7 h 196"/>
              <a:gd name="T20" fmla="*/ 24 w 196"/>
              <a:gd name="T21" fmla="*/ 83 h 196"/>
              <a:gd name="T22" fmla="*/ 98 w 196"/>
              <a:gd name="T23" fmla="*/ 160 h 196"/>
              <a:gd name="T24" fmla="*/ 60 w 196"/>
              <a:gd name="T25" fmla="*/ 167 h 196"/>
              <a:gd name="T26" fmla="*/ 29 w 196"/>
              <a:gd name="T27" fmla="*/ 136 h 196"/>
              <a:gd name="T28" fmla="*/ 36 w 196"/>
              <a:gd name="T29" fmla="*/ 99 h 196"/>
              <a:gd name="T30" fmla="*/ 92 w 196"/>
              <a:gd name="T31" fmla="*/ 43 h 196"/>
              <a:gd name="T32" fmla="*/ 103 w 196"/>
              <a:gd name="T33" fmla="*/ 43 h 196"/>
              <a:gd name="T34" fmla="*/ 103 w 196"/>
              <a:gd name="T35" fmla="*/ 54 h 196"/>
              <a:gd name="T36" fmla="*/ 52 w 196"/>
              <a:gd name="T37" fmla="*/ 105 h 196"/>
              <a:gd name="T38" fmla="*/ 52 w 196"/>
              <a:gd name="T39" fmla="*/ 119 h 196"/>
              <a:gd name="T40" fmla="*/ 66 w 196"/>
              <a:gd name="T41" fmla="*/ 119 h 196"/>
              <a:gd name="T42" fmla="*/ 117 w 196"/>
              <a:gd name="T43" fmla="*/ 68 h 196"/>
              <a:gd name="T44" fmla="*/ 128 w 196"/>
              <a:gd name="T45" fmla="*/ 68 h 196"/>
              <a:gd name="T46" fmla="*/ 128 w 196"/>
              <a:gd name="T47" fmla="*/ 79 h 196"/>
              <a:gd name="T48" fmla="*/ 77 w 196"/>
              <a:gd name="T49" fmla="*/ 131 h 196"/>
              <a:gd name="T50" fmla="*/ 77 w 196"/>
              <a:gd name="T51" fmla="*/ 144 h 196"/>
              <a:gd name="T52" fmla="*/ 91 w 196"/>
              <a:gd name="T53" fmla="*/ 144 h 196"/>
              <a:gd name="T54" fmla="*/ 142 w 196"/>
              <a:gd name="T55" fmla="*/ 93 h 196"/>
              <a:gd name="T56" fmla="*/ 153 w 196"/>
              <a:gd name="T57" fmla="*/ 93 h 196"/>
              <a:gd name="T58" fmla="*/ 153 w 196"/>
              <a:gd name="T59" fmla="*/ 104 h 196"/>
              <a:gd name="T60" fmla="*/ 98 w 196"/>
              <a:gd name="T61" fmla="*/ 16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6" h="196">
                <a:moveTo>
                  <a:pt x="24" y="83"/>
                </a:moveTo>
                <a:cubicBezTo>
                  <a:pt x="20" y="87"/>
                  <a:pt x="18" y="92"/>
                  <a:pt x="17" y="98"/>
                </a:cubicBezTo>
                <a:cubicBezTo>
                  <a:pt x="2" y="170"/>
                  <a:pt x="2" y="170"/>
                  <a:pt x="2" y="170"/>
                </a:cubicBezTo>
                <a:cubicBezTo>
                  <a:pt x="0" y="183"/>
                  <a:pt x="13" y="196"/>
                  <a:pt x="26" y="194"/>
                </a:cubicBezTo>
                <a:cubicBezTo>
                  <a:pt x="98" y="179"/>
                  <a:pt x="98" y="179"/>
                  <a:pt x="98" y="179"/>
                </a:cubicBezTo>
                <a:cubicBezTo>
                  <a:pt x="103" y="178"/>
                  <a:pt x="109" y="176"/>
                  <a:pt x="113" y="172"/>
                </a:cubicBezTo>
                <a:cubicBezTo>
                  <a:pt x="189" y="96"/>
                  <a:pt x="189" y="96"/>
                  <a:pt x="189" y="96"/>
                </a:cubicBezTo>
                <a:cubicBezTo>
                  <a:pt x="196" y="90"/>
                  <a:pt x="196" y="80"/>
                  <a:pt x="189" y="73"/>
                </a:cubicBezTo>
                <a:cubicBezTo>
                  <a:pt x="123" y="7"/>
                  <a:pt x="123" y="7"/>
                  <a:pt x="123" y="7"/>
                </a:cubicBezTo>
                <a:cubicBezTo>
                  <a:pt x="116" y="0"/>
                  <a:pt x="107" y="0"/>
                  <a:pt x="100" y="7"/>
                </a:cubicBezTo>
                <a:lnTo>
                  <a:pt x="24" y="83"/>
                </a:lnTo>
                <a:close/>
                <a:moveTo>
                  <a:pt x="98" y="160"/>
                </a:moveTo>
                <a:cubicBezTo>
                  <a:pt x="60" y="167"/>
                  <a:pt x="60" y="167"/>
                  <a:pt x="60" y="167"/>
                </a:cubicBezTo>
                <a:cubicBezTo>
                  <a:pt x="29" y="136"/>
                  <a:pt x="29" y="136"/>
                  <a:pt x="29" y="136"/>
                </a:cubicBezTo>
                <a:cubicBezTo>
                  <a:pt x="36" y="99"/>
                  <a:pt x="36" y="99"/>
                  <a:pt x="36" y="99"/>
                </a:cubicBezTo>
                <a:cubicBezTo>
                  <a:pt x="92" y="43"/>
                  <a:pt x="92" y="43"/>
                  <a:pt x="92" y="43"/>
                </a:cubicBezTo>
                <a:cubicBezTo>
                  <a:pt x="95" y="40"/>
                  <a:pt x="100" y="40"/>
                  <a:pt x="103" y="43"/>
                </a:cubicBezTo>
                <a:cubicBezTo>
                  <a:pt x="106" y="46"/>
                  <a:pt x="106" y="51"/>
                  <a:pt x="103" y="54"/>
                </a:cubicBezTo>
                <a:cubicBezTo>
                  <a:pt x="52" y="105"/>
                  <a:pt x="52" y="105"/>
                  <a:pt x="52" y="105"/>
                </a:cubicBezTo>
                <a:cubicBezTo>
                  <a:pt x="48" y="109"/>
                  <a:pt x="48" y="116"/>
                  <a:pt x="52" y="119"/>
                </a:cubicBezTo>
                <a:cubicBezTo>
                  <a:pt x="56" y="123"/>
                  <a:pt x="62" y="123"/>
                  <a:pt x="66" y="119"/>
                </a:cubicBezTo>
                <a:cubicBezTo>
                  <a:pt x="117" y="68"/>
                  <a:pt x="117" y="68"/>
                  <a:pt x="117" y="68"/>
                </a:cubicBezTo>
                <a:cubicBezTo>
                  <a:pt x="120" y="65"/>
                  <a:pt x="125" y="65"/>
                  <a:pt x="128" y="68"/>
                </a:cubicBezTo>
                <a:cubicBezTo>
                  <a:pt x="131" y="71"/>
                  <a:pt x="131" y="76"/>
                  <a:pt x="128" y="79"/>
                </a:cubicBezTo>
                <a:cubicBezTo>
                  <a:pt x="77" y="131"/>
                  <a:pt x="77" y="131"/>
                  <a:pt x="77" y="131"/>
                </a:cubicBezTo>
                <a:cubicBezTo>
                  <a:pt x="73" y="134"/>
                  <a:pt x="73" y="141"/>
                  <a:pt x="77" y="144"/>
                </a:cubicBezTo>
                <a:cubicBezTo>
                  <a:pt x="81" y="148"/>
                  <a:pt x="87" y="148"/>
                  <a:pt x="91" y="144"/>
                </a:cubicBezTo>
                <a:cubicBezTo>
                  <a:pt x="142" y="93"/>
                  <a:pt x="142" y="93"/>
                  <a:pt x="142" y="93"/>
                </a:cubicBezTo>
                <a:cubicBezTo>
                  <a:pt x="145" y="90"/>
                  <a:pt x="150" y="90"/>
                  <a:pt x="153" y="93"/>
                </a:cubicBezTo>
                <a:cubicBezTo>
                  <a:pt x="156" y="96"/>
                  <a:pt x="156" y="101"/>
                  <a:pt x="153" y="104"/>
                </a:cubicBezTo>
                <a:lnTo>
                  <a:pt x="98" y="160"/>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61" name="Freeform 75"/>
          <p:cNvSpPr>
            <a:spLocks noEditPoints="1"/>
          </p:cNvSpPr>
          <p:nvPr/>
        </p:nvSpPr>
        <p:spPr bwMode="auto">
          <a:xfrm>
            <a:off x="5595144" y="3439459"/>
            <a:ext cx="312738" cy="287337"/>
          </a:xfrm>
          <a:custGeom>
            <a:avLst/>
            <a:gdLst>
              <a:gd name="T0" fmla="*/ 94 w 192"/>
              <a:gd name="T1" fmla="*/ 120 h 176"/>
              <a:gd name="T2" fmla="*/ 76 w 192"/>
              <a:gd name="T3" fmla="*/ 110 h 176"/>
              <a:gd name="T4" fmla="*/ 73 w 192"/>
              <a:gd name="T5" fmla="*/ 107 h 176"/>
              <a:gd name="T6" fmla="*/ 77 w 192"/>
              <a:gd name="T7" fmla="*/ 101 h 176"/>
              <a:gd name="T8" fmla="*/ 84 w 192"/>
              <a:gd name="T9" fmla="*/ 84 h 176"/>
              <a:gd name="T10" fmla="*/ 66 w 192"/>
              <a:gd name="T11" fmla="*/ 68 h 176"/>
              <a:gd name="T12" fmla="*/ 48 w 192"/>
              <a:gd name="T13" fmla="*/ 84 h 176"/>
              <a:gd name="T14" fmla="*/ 55 w 192"/>
              <a:gd name="T15" fmla="*/ 102 h 176"/>
              <a:gd name="T16" fmla="*/ 59 w 192"/>
              <a:gd name="T17" fmla="*/ 107 h 176"/>
              <a:gd name="T18" fmla="*/ 56 w 192"/>
              <a:gd name="T19" fmla="*/ 111 h 176"/>
              <a:gd name="T20" fmla="*/ 38 w 192"/>
              <a:gd name="T21" fmla="*/ 120 h 176"/>
              <a:gd name="T22" fmla="*/ 36 w 192"/>
              <a:gd name="T23" fmla="*/ 126 h 176"/>
              <a:gd name="T24" fmla="*/ 36 w 192"/>
              <a:gd name="T25" fmla="*/ 134 h 176"/>
              <a:gd name="T26" fmla="*/ 42 w 192"/>
              <a:gd name="T27" fmla="*/ 140 h 176"/>
              <a:gd name="T28" fmla="*/ 90 w 192"/>
              <a:gd name="T29" fmla="*/ 140 h 176"/>
              <a:gd name="T30" fmla="*/ 96 w 192"/>
              <a:gd name="T31" fmla="*/ 134 h 176"/>
              <a:gd name="T32" fmla="*/ 96 w 192"/>
              <a:gd name="T33" fmla="*/ 126 h 176"/>
              <a:gd name="T34" fmla="*/ 94 w 192"/>
              <a:gd name="T35" fmla="*/ 120 h 176"/>
              <a:gd name="T36" fmla="*/ 142 w 192"/>
              <a:gd name="T37" fmla="*/ 76 h 176"/>
              <a:gd name="T38" fmla="*/ 122 w 192"/>
              <a:gd name="T39" fmla="*/ 76 h 176"/>
              <a:gd name="T40" fmla="*/ 112 w 192"/>
              <a:gd name="T41" fmla="*/ 86 h 176"/>
              <a:gd name="T42" fmla="*/ 122 w 192"/>
              <a:gd name="T43" fmla="*/ 96 h 176"/>
              <a:gd name="T44" fmla="*/ 142 w 192"/>
              <a:gd name="T45" fmla="*/ 96 h 176"/>
              <a:gd name="T46" fmla="*/ 152 w 192"/>
              <a:gd name="T47" fmla="*/ 86 h 176"/>
              <a:gd name="T48" fmla="*/ 142 w 192"/>
              <a:gd name="T49" fmla="*/ 76 h 176"/>
              <a:gd name="T50" fmla="*/ 142 w 192"/>
              <a:gd name="T51" fmla="*/ 112 h 176"/>
              <a:gd name="T52" fmla="*/ 122 w 192"/>
              <a:gd name="T53" fmla="*/ 112 h 176"/>
              <a:gd name="T54" fmla="*/ 112 w 192"/>
              <a:gd name="T55" fmla="*/ 122 h 176"/>
              <a:gd name="T56" fmla="*/ 122 w 192"/>
              <a:gd name="T57" fmla="*/ 132 h 176"/>
              <a:gd name="T58" fmla="*/ 142 w 192"/>
              <a:gd name="T59" fmla="*/ 132 h 176"/>
              <a:gd name="T60" fmla="*/ 152 w 192"/>
              <a:gd name="T61" fmla="*/ 122 h 176"/>
              <a:gd name="T62" fmla="*/ 142 w 192"/>
              <a:gd name="T63" fmla="*/ 112 h 176"/>
              <a:gd name="T64" fmla="*/ 0 w 192"/>
              <a:gd name="T65" fmla="*/ 160 h 176"/>
              <a:gd name="T66" fmla="*/ 16 w 192"/>
              <a:gd name="T67" fmla="*/ 176 h 176"/>
              <a:gd name="T68" fmla="*/ 176 w 192"/>
              <a:gd name="T69" fmla="*/ 176 h 176"/>
              <a:gd name="T70" fmla="*/ 192 w 192"/>
              <a:gd name="T71" fmla="*/ 160 h 176"/>
              <a:gd name="T72" fmla="*/ 192 w 192"/>
              <a:gd name="T73" fmla="*/ 32 h 176"/>
              <a:gd name="T74" fmla="*/ 176 w 192"/>
              <a:gd name="T75" fmla="*/ 16 h 176"/>
              <a:gd name="T76" fmla="*/ 128 w 192"/>
              <a:gd name="T77" fmla="*/ 16 h 176"/>
              <a:gd name="T78" fmla="*/ 128 w 192"/>
              <a:gd name="T79" fmla="*/ 9 h 176"/>
              <a:gd name="T80" fmla="*/ 119 w 192"/>
              <a:gd name="T81" fmla="*/ 0 h 176"/>
              <a:gd name="T82" fmla="*/ 73 w 192"/>
              <a:gd name="T83" fmla="*/ 0 h 176"/>
              <a:gd name="T84" fmla="*/ 64 w 192"/>
              <a:gd name="T85" fmla="*/ 9 h 176"/>
              <a:gd name="T86" fmla="*/ 64 w 192"/>
              <a:gd name="T87" fmla="*/ 16 h 176"/>
              <a:gd name="T88" fmla="*/ 16 w 192"/>
              <a:gd name="T89" fmla="*/ 16 h 176"/>
              <a:gd name="T90" fmla="*/ 0 w 192"/>
              <a:gd name="T91" fmla="*/ 32 h 176"/>
              <a:gd name="T92" fmla="*/ 0 w 192"/>
              <a:gd name="T93" fmla="*/ 160 h 176"/>
              <a:gd name="T94" fmla="*/ 29 w 192"/>
              <a:gd name="T95" fmla="*/ 36 h 176"/>
              <a:gd name="T96" fmla="*/ 64 w 192"/>
              <a:gd name="T97" fmla="*/ 36 h 176"/>
              <a:gd name="T98" fmla="*/ 64 w 192"/>
              <a:gd name="T99" fmla="*/ 43 h 176"/>
              <a:gd name="T100" fmla="*/ 73 w 192"/>
              <a:gd name="T101" fmla="*/ 52 h 176"/>
              <a:gd name="T102" fmla="*/ 119 w 192"/>
              <a:gd name="T103" fmla="*/ 52 h 176"/>
              <a:gd name="T104" fmla="*/ 128 w 192"/>
              <a:gd name="T105" fmla="*/ 43 h 176"/>
              <a:gd name="T106" fmla="*/ 128 w 192"/>
              <a:gd name="T107" fmla="*/ 36 h 176"/>
              <a:gd name="T108" fmla="*/ 163 w 192"/>
              <a:gd name="T109" fmla="*/ 36 h 176"/>
              <a:gd name="T110" fmla="*/ 172 w 192"/>
              <a:gd name="T111" fmla="*/ 45 h 176"/>
              <a:gd name="T112" fmla="*/ 172 w 192"/>
              <a:gd name="T113" fmla="*/ 147 h 176"/>
              <a:gd name="T114" fmla="*/ 163 w 192"/>
              <a:gd name="T115" fmla="*/ 156 h 176"/>
              <a:gd name="T116" fmla="*/ 29 w 192"/>
              <a:gd name="T117" fmla="*/ 156 h 176"/>
              <a:gd name="T118" fmla="*/ 20 w 192"/>
              <a:gd name="T119" fmla="*/ 147 h 176"/>
              <a:gd name="T120" fmla="*/ 20 w 192"/>
              <a:gd name="T121" fmla="*/ 45 h 176"/>
              <a:gd name="T122" fmla="*/ 29 w 192"/>
              <a:gd name="T123" fmla="*/ 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 h="176">
                <a:moveTo>
                  <a:pt x="94" y="120"/>
                </a:moveTo>
                <a:cubicBezTo>
                  <a:pt x="90" y="114"/>
                  <a:pt x="86" y="111"/>
                  <a:pt x="76" y="110"/>
                </a:cubicBezTo>
                <a:cubicBezTo>
                  <a:pt x="74" y="110"/>
                  <a:pt x="73" y="109"/>
                  <a:pt x="73" y="107"/>
                </a:cubicBezTo>
                <a:cubicBezTo>
                  <a:pt x="73" y="105"/>
                  <a:pt x="77" y="102"/>
                  <a:pt x="77" y="101"/>
                </a:cubicBezTo>
                <a:cubicBezTo>
                  <a:pt x="82" y="97"/>
                  <a:pt x="84" y="90"/>
                  <a:pt x="84" y="84"/>
                </a:cubicBezTo>
                <a:cubicBezTo>
                  <a:pt x="84" y="75"/>
                  <a:pt x="76" y="68"/>
                  <a:pt x="66" y="68"/>
                </a:cubicBezTo>
                <a:cubicBezTo>
                  <a:pt x="56" y="68"/>
                  <a:pt x="48" y="75"/>
                  <a:pt x="48" y="84"/>
                </a:cubicBezTo>
                <a:cubicBezTo>
                  <a:pt x="48" y="90"/>
                  <a:pt x="50" y="97"/>
                  <a:pt x="55" y="102"/>
                </a:cubicBezTo>
                <a:cubicBezTo>
                  <a:pt x="55" y="102"/>
                  <a:pt x="59" y="105"/>
                  <a:pt x="59" y="107"/>
                </a:cubicBezTo>
                <a:cubicBezTo>
                  <a:pt x="59" y="109"/>
                  <a:pt x="58" y="110"/>
                  <a:pt x="56" y="111"/>
                </a:cubicBezTo>
                <a:cubicBezTo>
                  <a:pt x="46" y="111"/>
                  <a:pt x="42" y="114"/>
                  <a:pt x="38" y="120"/>
                </a:cubicBezTo>
                <a:cubicBezTo>
                  <a:pt x="37" y="122"/>
                  <a:pt x="36" y="125"/>
                  <a:pt x="36" y="126"/>
                </a:cubicBezTo>
                <a:cubicBezTo>
                  <a:pt x="36" y="134"/>
                  <a:pt x="36" y="134"/>
                  <a:pt x="36" y="134"/>
                </a:cubicBezTo>
                <a:cubicBezTo>
                  <a:pt x="36" y="137"/>
                  <a:pt x="39" y="140"/>
                  <a:pt x="42" y="140"/>
                </a:cubicBezTo>
                <a:cubicBezTo>
                  <a:pt x="90" y="140"/>
                  <a:pt x="90" y="140"/>
                  <a:pt x="90" y="140"/>
                </a:cubicBezTo>
                <a:cubicBezTo>
                  <a:pt x="93" y="140"/>
                  <a:pt x="96" y="137"/>
                  <a:pt x="96" y="134"/>
                </a:cubicBezTo>
                <a:cubicBezTo>
                  <a:pt x="96" y="126"/>
                  <a:pt x="96" y="126"/>
                  <a:pt x="96" y="126"/>
                </a:cubicBezTo>
                <a:cubicBezTo>
                  <a:pt x="96" y="125"/>
                  <a:pt x="95" y="122"/>
                  <a:pt x="94" y="120"/>
                </a:cubicBezTo>
                <a:close/>
                <a:moveTo>
                  <a:pt x="142" y="76"/>
                </a:moveTo>
                <a:cubicBezTo>
                  <a:pt x="122" y="76"/>
                  <a:pt x="122" y="76"/>
                  <a:pt x="122" y="76"/>
                </a:cubicBezTo>
                <a:cubicBezTo>
                  <a:pt x="116" y="76"/>
                  <a:pt x="112" y="80"/>
                  <a:pt x="112" y="86"/>
                </a:cubicBezTo>
                <a:cubicBezTo>
                  <a:pt x="112" y="92"/>
                  <a:pt x="116" y="96"/>
                  <a:pt x="122" y="96"/>
                </a:cubicBezTo>
                <a:cubicBezTo>
                  <a:pt x="142" y="96"/>
                  <a:pt x="142" y="96"/>
                  <a:pt x="142" y="96"/>
                </a:cubicBezTo>
                <a:cubicBezTo>
                  <a:pt x="148" y="96"/>
                  <a:pt x="152" y="92"/>
                  <a:pt x="152" y="86"/>
                </a:cubicBezTo>
                <a:cubicBezTo>
                  <a:pt x="152" y="80"/>
                  <a:pt x="148" y="76"/>
                  <a:pt x="142" y="76"/>
                </a:cubicBezTo>
                <a:close/>
                <a:moveTo>
                  <a:pt x="142" y="112"/>
                </a:moveTo>
                <a:cubicBezTo>
                  <a:pt x="122" y="112"/>
                  <a:pt x="122" y="112"/>
                  <a:pt x="122" y="112"/>
                </a:cubicBezTo>
                <a:cubicBezTo>
                  <a:pt x="116" y="112"/>
                  <a:pt x="112" y="116"/>
                  <a:pt x="112" y="122"/>
                </a:cubicBezTo>
                <a:cubicBezTo>
                  <a:pt x="112" y="128"/>
                  <a:pt x="116" y="132"/>
                  <a:pt x="122" y="132"/>
                </a:cubicBezTo>
                <a:cubicBezTo>
                  <a:pt x="142" y="132"/>
                  <a:pt x="142" y="132"/>
                  <a:pt x="142" y="132"/>
                </a:cubicBezTo>
                <a:cubicBezTo>
                  <a:pt x="148" y="132"/>
                  <a:pt x="152" y="128"/>
                  <a:pt x="152" y="122"/>
                </a:cubicBezTo>
                <a:cubicBezTo>
                  <a:pt x="152" y="116"/>
                  <a:pt x="148" y="112"/>
                  <a:pt x="142" y="112"/>
                </a:cubicBezTo>
                <a:close/>
                <a:moveTo>
                  <a:pt x="0" y="160"/>
                </a:moveTo>
                <a:cubicBezTo>
                  <a:pt x="0" y="169"/>
                  <a:pt x="7" y="176"/>
                  <a:pt x="16" y="176"/>
                </a:cubicBezTo>
                <a:cubicBezTo>
                  <a:pt x="176" y="176"/>
                  <a:pt x="176" y="176"/>
                  <a:pt x="176" y="176"/>
                </a:cubicBezTo>
                <a:cubicBezTo>
                  <a:pt x="185" y="176"/>
                  <a:pt x="192" y="169"/>
                  <a:pt x="192" y="160"/>
                </a:cubicBezTo>
                <a:cubicBezTo>
                  <a:pt x="192" y="32"/>
                  <a:pt x="192" y="32"/>
                  <a:pt x="192" y="32"/>
                </a:cubicBezTo>
                <a:cubicBezTo>
                  <a:pt x="192" y="23"/>
                  <a:pt x="185" y="16"/>
                  <a:pt x="176" y="16"/>
                </a:cubicBezTo>
                <a:cubicBezTo>
                  <a:pt x="128" y="16"/>
                  <a:pt x="128" y="16"/>
                  <a:pt x="128" y="16"/>
                </a:cubicBezTo>
                <a:cubicBezTo>
                  <a:pt x="128" y="9"/>
                  <a:pt x="128" y="9"/>
                  <a:pt x="128" y="9"/>
                </a:cubicBezTo>
                <a:cubicBezTo>
                  <a:pt x="128" y="4"/>
                  <a:pt x="124" y="0"/>
                  <a:pt x="119" y="0"/>
                </a:cubicBezTo>
                <a:cubicBezTo>
                  <a:pt x="73" y="0"/>
                  <a:pt x="73" y="0"/>
                  <a:pt x="73" y="0"/>
                </a:cubicBezTo>
                <a:cubicBezTo>
                  <a:pt x="68" y="0"/>
                  <a:pt x="64" y="4"/>
                  <a:pt x="64" y="9"/>
                </a:cubicBezTo>
                <a:cubicBezTo>
                  <a:pt x="64" y="16"/>
                  <a:pt x="64" y="16"/>
                  <a:pt x="64" y="16"/>
                </a:cubicBezTo>
                <a:cubicBezTo>
                  <a:pt x="16" y="16"/>
                  <a:pt x="16" y="16"/>
                  <a:pt x="16" y="16"/>
                </a:cubicBezTo>
                <a:cubicBezTo>
                  <a:pt x="7" y="16"/>
                  <a:pt x="0" y="23"/>
                  <a:pt x="0" y="32"/>
                </a:cubicBezTo>
                <a:lnTo>
                  <a:pt x="0" y="160"/>
                </a:lnTo>
                <a:close/>
                <a:moveTo>
                  <a:pt x="29" y="36"/>
                </a:moveTo>
                <a:cubicBezTo>
                  <a:pt x="64" y="36"/>
                  <a:pt x="64" y="36"/>
                  <a:pt x="64" y="36"/>
                </a:cubicBezTo>
                <a:cubicBezTo>
                  <a:pt x="64" y="43"/>
                  <a:pt x="64" y="43"/>
                  <a:pt x="64" y="43"/>
                </a:cubicBezTo>
                <a:cubicBezTo>
                  <a:pt x="64" y="48"/>
                  <a:pt x="68" y="52"/>
                  <a:pt x="73" y="52"/>
                </a:cubicBezTo>
                <a:cubicBezTo>
                  <a:pt x="119" y="52"/>
                  <a:pt x="119" y="52"/>
                  <a:pt x="119" y="52"/>
                </a:cubicBezTo>
                <a:cubicBezTo>
                  <a:pt x="124" y="52"/>
                  <a:pt x="128" y="48"/>
                  <a:pt x="128" y="43"/>
                </a:cubicBezTo>
                <a:cubicBezTo>
                  <a:pt x="128" y="36"/>
                  <a:pt x="128" y="36"/>
                  <a:pt x="128" y="36"/>
                </a:cubicBezTo>
                <a:cubicBezTo>
                  <a:pt x="163" y="36"/>
                  <a:pt x="163" y="36"/>
                  <a:pt x="163" y="36"/>
                </a:cubicBezTo>
                <a:cubicBezTo>
                  <a:pt x="168" y="36"/>
                  <a:pt x="172" y="40"/>
                  <a:pt x="172" y="45"/>
                </a:cubicBezTo>
                <a:cubicBezTo>
                  <a:pt x="172" y="147"/>
                  <a:pt x="172" y="147"/>
                  <a:pt x="172" y="147"/>
                </a:cubicBezTo>
                <a:cubicBezTo>
                  <a:pt x="172" y="152"/>
                  <a:pt x="168" y="156"/>
                  <a:pt x="163" y="156"/>
                </a:cubicBezTo>
                <a:cubicBezTo>
                  <a:pt x="29" y="156"/>
                  <a:pt x="29" y="156"/>
                  <a:pt x="29" y="156"/>
                </a:cubicBezTo>
                <a:cubicBezTo>
                  <a:pt x="24" y="156"/>
                  <a:pt x="20" y="152"/>
                  <a:pt x="20" y="147"/>
                </a:cubicBezTo>
                <a:cubicBezTo>
                  <a:pt x="20" y="45"/>
                  <a:pt x="20" y="45"/>
                  <a:pt x="20" y="45"/>
                </a:cubicBezTo>
                <a:cubicBezTo>
                  <a:pt x="20" y="40"/>
                  <a:pt x="24" y="36"/>
                  <a:pt x="29" y="36"/>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88" name="Freeform 76"/>
          <p:cNvSpPr>
            <a:spLocks noEditPoints="1"/>
          </p:cNvSpPr>
          <p:nvPr/>
        </p:nvSpPr>
        <p:spPr bwMode="auto">
          <a:xfrm>
            <a:off x="4918869" y="3426759"/>
            <a:ext cx="254000" cy="312737"/>
          </a:xfrm>
          <a:custGeom>
            <a:avLst/>
            <a:gdLst>
              <a:gd name="T0" fmla="*/ 0 w 156"/>
              <a:gd name="T1" fmla="*/ 176 h 192"/>
              <a:gd name="T2" fmla="*/ 16 w 156"/>
              <a:gd name="T3" fmla="*/ 192 h 192"/>
              <a:gd name="T4" fmla="*/ 140 w 156"/>
              <a:gd name="T5" fmla="*/ 192 h 192"/>
              <a:gd name="T6" fmla="*/ 156 w 156"/>
              <a:gd name="T7" fmla="*/ 176 h 192"/>
              <a:gd name="T8" fmla="*/ 156 w 156"/>
              <a:gd name="T9" fmla="*/ 40 h 192"/>
              <a:gd name="T10" fmla="*/ 140 w 156"/>
              <a:gd name="T11" fmla="*/ 24 h 192"/>
              <a:gd name="T12" fmla="*/ 107 w 156"/>
              <a:gd name="T13" fmla="*/ 24 h 192"/>
              <a:gd name="T14" fmla="*/ 78 w 156"/>
              <a:gd name="T15" fmla="*/ 0 h 192"/>
              <a:gd name="T16" fmla="*/ 49 w 156"/>
              <a:gd name="T17" fmla="*/ 24 h 192"/>
              <a:gd name="T18" fmla="*/ 16 w 156"/>
              <a:gd name="T19" fmla="*/ 24 h 192"/>
              <a:gd name="T20" fmla="*/ 0 w 156"/>
              <a:gd name="T21" fmla="*/ 40 h 192"/>
              <a:gd name="T22" fmla="*/ 0 w 156"/>
              <a:gd name="T23" fmla="*/ 176 h 192"/>
              <a:gd name="T24" fmla="*/ 29 w 156"/>
              <a:gd name="T25" fmla="*/ 44 h 192"/>
              <a:gd name="T26" fmla="*/ 48 w 156"/>
              <a:gd name="T27" fmla="*/ 44 h 192"/>
              <a:gd name="T28" fmla="*/ 48 w 156"/>
              <a:gd name="T29" fmla="*/ 51 h 192"/>
              <a:gd name="T30" fmla="*/ 57 w 156"/>
              <a:gd name="T31" fmla="*/ 60 h 192"/>
              <a:gd name="T32" fmla="*/ 99 w 156"/>
              <a:gd name="T33" fmla="*/ 60 h 192"/>
              <a:gd name="T34" fmla="*/ 108 w 156"/>
              <a:gd name="T35" fmla="*/ 51 h 192"/>
              <a:gd name="T36" fmla="*/ 108 w 156"/>
              <a:gd name="T37" fmla="*/ 44 h 192"/>
              <a:gd name="T38" fmla="*/ 127 w 156"/>
              <a:gd name="T39" fmla="*/ 44 h 192"/>
              <a:gd name="T40" fmla="*/ 136 w 156"/>
              <a:gd name="T41" fmla="*/ 53 h 192"/>
              <a:gd name="T42" fmla="*/ 136 w 156"/>
              <a:gd name="T43" fmla="*/ 163 h 192"/>
              <a:gd name="T44" fmla="*/ 127 w 156"/>
              <a:gd name="T45" fmla="*/ 172 h 192"/>
              <a:gd name="T46" fmla="*/ 29 w 156"/>
              <a:gd name="T47" fmla="*/ 172 h 192"/>
              <a:gd name="T48" fmla="*/ 20 w 156"/>
              <a:gd name="T49" fmla="*/ 163 h 192"/>
              <a:gd name="T50" fmla="*/ 20 w 156"/>
              <a:gd name="T51" fmla="*/ 53 h 192"/>
              <a:gd name="T52" fmla="*/ 29 w 156"/>
              <a:gd name="T53" fmla="*/ 44 h 192"/>
              <a:gd name="T54" fmla="*/ 68 w 156"/>
              <a:gd name="T55" fmla="*/ 30 h 192"/>
              <a:gd name="T56" fmla="*/ 78 w 156"/>
              <a:gd name="T57" fmla="*/ 20 h 192"/>
              <a:gd name="T58" fmla="*/ 88 w 156"/>
              <a:gd name="T59" fmla="*/ 30 h 192"/>
              <a:gd name="T60" fmla="*/ 78 w 156"/>
              <a:gd name="T61" fmla="*/ 40 h 192"/>
              <a:gd name="T62" fmla="*/ 68 w 156"/>
              <a:gd name="T63" fmla="*/ 3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92">
                <a:moveTo>
                  <a:pt x="0" y="176"/>
                </a:moveTo>
                <a:cubicBezTo>
                  <a:pt x="0" y="185"/>
                  <a:pt x="7" y="192"/>
                  <a:pt x="16" y="192"/>
                </a:cubicBezTo>
                <a:cubicBezTo>
                  <a:pt x="140" y="192"/>
                  <a:pt x="140" y="192"/>
                  <a:pt x="140" y="192"/>
                </a:cubicBezTo>
                <a:cubicBezTo>
                  <a:pt x="149" y="192"/>
                  <a:pt x="156" y="185"/>
                  <a:pt x="156" y="176"/>
                </a:cubicBezTo>
                <a:cubicBezTo>
                  <a:pt x="156" y="40"/>
                  <a:pt x="156" y="40"/>
                  <a:pt x="156" y="40"/>
                </a:cubicBezTo>
                <a:cubicBezTo>
                  <a:pt x="156" y="31"/>
                  <a:pt x="149" y="24"/>
                  <a:pt x="140" y="24"/>
                </a:cubicBezTo>
                <a:cubicBezTo>
                  <a:pt x="107" y="24"/>
                  <a:pt x="107" y="24"/>
                  <a:pt x="107" y="24"/>
                </a:cubicBezTo>
                <a:cubicBezTo>
                  <a:pt x="105" y="10"/>
                  <a:pt x="93" y="0"/>
                  <a:pt x="78" y="0"/>
                </a:cubicBezTo>
                <a:cubicBezTo>
                  <a:pt x="63" y="0"/>
                  <a:pt x="51" y="10"/>
                  <a:pt x="49" y="24"/>
                </a:cubicBezTo>
                <a:cubicBezTo>
                  <a:pt x="16" y="24"/>
                  <a:pt x="16" y="24"/>
                  <a:pt x="16" y="24"/>
                </a:cubicBezTo>
                <a:cubicBezTo>
                  <a:pt x="7" y="24"/>
                  <a:pt x="0" y="31"/>
                  <a:pt x="0" y="40"/>
                </a:cubicBezTo>
                <a:lnTo>
                  <a:pt x="0" y="176"/>
                </a:lnTo>
                <a:close/>
                <a:moveTo>
                  <a:pt x="29" y="44"/>
                </a:moveTo>
                <a:cubicBezTo>
                  <a:pt x="48" y="44"/>
                  <a:pt x="48" y="44"/>
                  <a:pt x="48" y="44"/>
                </a:cubicBezTo>
                <a:cubicBezTo>
                  <a:pt x="48" y="51"/>
                  <a:pt x="48" y="51"/>
                  <a:pt x="48" y="51"/>
                </a:cubicBezTo>
                <a:cubicBezTo>
                  <a:pt x="48" y="56"/>
                  <a:pt x="52" y="60"/>
                  <a:pt x="57" y="60"/>
                </a:cubicBezTo>
                <a:cubicBezTo>
                  <a:pt x="99" y="60"/>
                  <a:pt x="99" y="60"/>
                  <a:pt x="99" y="60"/>
                </a:cubicBezTo>
                <a:cubicBezTo>
                  <a:pt x="104" y="60"/>
                  <a:pt x="108" y="56"/>
                  <a:pt x="108" y="51"/>
                </a:cubicBezTo>
                <a:cubicBezTo>
                  <a:pt x="108" y="44"/>
                  <a:pt x="108" y="44"/>
                  <a:pt x="108" y="44"/>
                </a:cubicBezTo>
                <a:cubicBezTo>
                  <a:pt x="127" y="44"/>
                  <a:pt x="127" y="44"/>
                  <a:pt x="127" y="44"/>
                </a:cubicBezTo>
                <a:cubicBezTo>
                  <a:pt x="132" y="44"/>
                  <a:pt x="136" y="48"/>
                  <a:pt x="136" y="53"/>
                </a:cubicBezTo>
                <a:cubicBezTo>
                  <a:pt x="136" y="163"/>
                  <a:pt x="136" y="163"/>
                  <a:pt x="136" y="163"/>
                </a:cubicBezTo>
                <a:cubicBezTo>
                  <a:pt x="136" y="168"/>
                  <a:pt x="132" y="172"/>
                  <a:pt x="127" y="172"/>
                </a:cubicBezTo>
                <a:cubicBezTo>
                  <a:pt x="29" y="172"/>
                  <a:pt x="29" y="172"/>
                  <a:pt x="29" y="172"/>
                </a:cubicBezTo>
                <a:cubicBezTo>
                  <a:pt x="24" y="172"/>
                  <a:pt x="20" y="168"/>
                  <a:pt x="20" y="163"/>
                </a:cubicBezTo>
                <a:cubicBezTo>
                  <a:pt x="20" y="53"/>
                  <a:pt x="20" y="53"/>
                  <a:pt x="20" y="53"/>
                </a:cubicBezTo>
                <a:cubicBezTo>
                  <a:pt x="20" y="48"/>
                  <a:pt x="24" y="44"/>
                  <a:pt x="29" y="44"/>
                </a:cubicBezTo>
                <a:close/>
                <a:moveTo>
                  <a:pt x="68" y="30"/>
                </a:moveTo>
                <a:cubicBezTo>
                  <a:pt x="68" y="24"/>
                  <a:pt x="72" y="20"/>
                  <a:pt x="78" y="20"/>
                </a:cubicBezTo>
                <a:cubicBezTo>
                  <a:pt x="84" y="20"/>
                  <a:pt x="88" y="24"/>
                  <a:pt x="88" y="30"/>
                </a:cubicBezTo>
                <a:cubicBezTo>
                  <a:pt x="88" y="36"/>
                  <a:pt x="84" y="40"/>
                  <a:pt x="78" y="40"/>
                </a:cubicBezTo>
                <a:cubicBezTo>
                  <a:pt x="72" y="40"/>
                  <a:pt x="68" y="36"/>
                  <a:pt x="68" y="30"/>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99" name="Freeform 77"/>
          <p:cNvSpPr>
            <a:spLocks noEditPoints="1"/>
          </p:cNvSpPr>
          <p:nvPr/>
        </p:nvSpPr>
        <p:spPr bwMode="auto">
          <a:xfrm>
            <a:off x="4215607" y="3426759"/>
            <a:ext cx="254000" cy="312737"/>
          </a:xfrm>
          <a:custGeom>
            <a:avLst/>
            <a:gdLst>
              <a:gd name="T0" fmla="*/ 106 w 156"/>
              <a:gd name="T1" fmla="*/ 96 h 192"/>
              <a:gd name="T2" fmla="*/ 50 w 156"/>
              <a:gd name="T3" fmla="*/ 96 h 192"/>
              <a:gd name="T4" fmla="*/ 40 w 156"/>
              <a:gd name="T5" fmla="*/ 106 h 192"/>
              <a:gd name="T6" fmla="*/ 50 w 156"/>
              <a:gd name="T7" fmla="*/ 116 h 192"/>
              <a:gd name="T8" fmla="*/ 106 w 156"/>
              <a:gd name="T9" fmla="*/ 116 h 192"/>
              <a:gd name="T10" fmla="*/ 116 w 156"/>
              <a:gd name="T11" fmla="*/ 106 h 192"/>
              <a:gd name="T12" fmla="*/ 106 w 156"/>
              <a:gd name="T13" fmla="*/ 96 h 192"/>
              <a:gd name="T14" fmla="*/ 106 w 156"/>
              <a:gd name="T15" fmla="*/ 132 h 192"/>
              <a:gd name="T16" fmla="*/ 50 w 156"/>
              <a:gd name="T17" fmla="*/ 132 h 192"/>
              <a:gd name="T18" fmla="*/ 40 w 156"/>
              <a:gd name="T19" fmla="*/ 142 h 192"/>
              <a:gd name="T20" fmla="*/ 50 w 156"/>
              <a:gd name="T21" fmla="*/ 152 h 192"/>
              <a:gd name="T22" fmla="*/ 106 w 156"/>
              <a:gd name="T23" fmla="*/ 152 h 192"/>
              <a:gd name="T24" fmla="*/ 116 w 156"/>
              <a:gd name="T25" fmla="*/ 142 h 192"/>
              <a:gd name="T26" fmla="*/ 106 w 156"/>
              <a:gd name="T27" fmla="*/ 132 h 192"/>
              <a:gd name="T28" fmla="*/ 0 w 156"/>
              <a:gd name="T29" fmla="*/ 176 h 192"/>
              <a:gd name="T30" fmla="*/ 16 w 156"/>
              <a:gd name="T31" fmla="*/ 192 h 192"/>
              <a:gd name="T32" fmla="*/ 140 w 156"/>
              <a:gd name="T33" fmla="*/ 192 h 192"/>
              <a:gd name="T34" fmla="*/ 156 w 156"/>
              <a:gd name="T35" fmla="*/ 176 h 192"/>
              <a:gd name="T36" fmla="*/ 156 w 156"/>
              <a:gd name="T37" fmla="*/ 40 h 192"/>
              <a:gd name="T38" fmla="*/ 140 w 156"/>
              <a:gd name="T39" fmla="*/ 24 h 192"/>
              <a:gd name="T40" fmla="*/ 107 w 156"/>
              <a:gd name="T41" fmla="*/ 24 h 192"/>
              <a:gd name="T42" fmla="*/ 78 w 156"/>
              <a:gd name="T43" fmla="*/ 0 h 192"/>
              <a:gd name="T44" fmla="*/ 49 w 156"/>
              <a:gd name="T45" fmla="*/ 24 h 192"/>
              <a:gd name="T46" fmla="*/ 16 w 156"/>
              <a:gd name="T47" fmla="*/ 24 h 192"/>
              <a:gd name="T48" fmla="*/ 0 w 156"/>
              <a:gd name="T49" fmla="*/ 40 h 192"/>
              <a:gd name="T50" fmla="*/ 0 w 156"/>
              <a:gd name="T51" fmla="*/ 176 h 192"/>
              <a:gd name="T52" fmla="*/ 29 w 156"/>
              <a:gd name="T53" fmla="*/ 44 h 192"/>
              <a:gd name="T54" fmla="*/ 48 w 156"/>
              <a:gd name="T55" fmla="*/ 44 h 192"/>
              <a:gd name="T56" fmla="*/ 48 w 156"/>
              <a:gd name="T57" fmla="*/ 51 h 192"/>
              <a:gd name="T58" fmla="*/ 57 w 156"/>
              <a:gd name="T59" fmla="*/ 60 h 192"/>
              <a:gd name="T60" fmla="*/ 99 w 156"/>
              <a:gd name="T61" fmla="*/ 60 h 192"/>
              <a:gd name="T62" fmla="*/ 108 w 156"/>
              <a:gd name="T63" fmla="*/ 51 h 192"/>
              <a:gd name="T64" fmla="*/ 108 w 156"/>
              <a:gd name="T65" fmla="*/ 44 h 192"/>
              <a:gd name="T66" fmla="*/ 127 w 156"/>
              <a:gd name="T67" fmla="*/ 44 h 192"/>
              <a:gd name="T68" fmla="*/ 136 w 156"/>
              <a:gd name="T69" fmla="*/ 53 h 192"/>
              <a:gd name="T70" fmla="*/ 136 w 156"/>
              <a:gd name="T71" fmla="*/ 163 h 192"/>
              <a:gd name="T72" fmla="*/ 127 w 156"/>
              <a:gd name="T73" fmla="*/ 172 h 192"/>
              <a:gd name="T74" fmla="*/ 29 w 156"/>
              <a:gd name="T75" fmla="*/ 172 h 192"/>
              <a:gd name="T76" fmla="*/ 20 w 156"/>
              <a:gd name="T77" fmla="*/ 163 h 192"/>
              <a:gd name="T78" fmla="*/ 20 w 156"/>
              <a:gd name="T79" fmla="*/ 53 h 192"/>
              <a:gd name="T80" fmla="*/ 29 w 156"/>
              <a:gd name="T81" fmla="*/ 44 h 192"/>
              <a:gd name="T82" fmla="*/ 68 w 156"/>
              <a:gd name="T83" fmla="*/ 30 h 192"/>
              <a:gd name="T84" fmla="*/ 78 w 156"/>
              <a:gd name="T85" fmla="*/ 20 h 192"/>
              <a:gd name="T86" fmla="*/ 88 w 156"/>
              <a:gd name="T87" fmla="*/ 30 h 192"/>
              <a:gd name="T88" fmla="*/ 78 w 156"/>
              <a:gd name="T89" fmla="*/ 40 h 192"/>
              <a:gd name="T90" fmla="*/ 68 w 156"/>
              <a:gd name="T91" fmla="*/ 3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6" h="192">
                <a:moveTo>
                  <a:pt x="106" y="96"/>
                </a:moveTo>
                <a:cubicBezTo>
                  <a:pt x="50" y="96"/>
                  <a:pt x="50" y="96"/>
                  <a:pt x="50" y="96"/>
                </a:cubicBezTo>
                <a:cubicBezTo>
                  <a:pt x="44" y="96"/>
                  <a:pt x="40" y="100"/>
                  <a:pt x="40" y="106"/>
                </a:cubicBezTo>
                <a:cubicBezTo>
                  <a:pt x="40" y="112"/>
                  <a:pt x="44" y="116"/>
                  <a:pt x="50" y="116"/>
                </a:cubicBezTo>
                <a:cubicBezTo>
                  <a:pt x="106" y="116"/>
                  <a:pt x="106" y="116"/>
                  <a:pt x="106" y="116"/>
                </a:cubicBezTo>
                <a:cubicBezTo>
                  <a:pt x="112" y="116"/>
                  <a:pt x="116" y="112"/>
                  <a:pt x="116" y="106"/>
                </a:cubicBezTo>
                <a:cubicBezTo>
                  <a:pt x="116" y="100"/>
                  <a:pt x="112" y="96"/>
                  <a:pt x="106" y="96"/>
                </a:cubicBezTo>
                <a:close/>
                <a:moveTo>
                  <a:pt x="106" y="132"/>
                </a:moveTo>
                <a:cubicBezTo>
                  <a:pt x="50" y="132"/>
                  <a:pt x="50" y="132"/>
                  <a:pt x="50" y="132"/>
                </a:cubicBezTo>
                <a:cubicBezTo>
                  <a:pt x="44" y="132"/>
                  <a:pt x="40" y="136"/>
                  <a:pt x="40" y="142"/>
                </a:cubicBezTo>
                <a:cubicBezTo>
                  <a:pt x="40" y="148"/>
                  <a:pt x="44" y="152"/>
                  <a:pt x="50" y="152"/>
                </a:cubicBezTo>
                <a:cubicBezTo>
                  <a:pt x="106" y="152"/>
                  <a:pt x="106" y="152"/>
                  <a:pt x="106" y="152"/>
                </a:cubicBezTo>
                <a:cubicBezTo>
                  <a:pt x="112" y="152"/>
                  <a:pt x="116" y="148"/>
                  <a:pt x="116" y="142"/>
                </a:cubicBezTo>
                <a:cubicBezTo>
                  <a:pt x="116" y="136"/>
                  <a:pt x="112" y="132"/>
                  <a:pt x="106" y="132"/>
                </a:cubicBezTo>
                <a:close/>
                <a:moveTo>
                  <a:pt x="0" y="176"/>
                </a:moveTo>
                <a:cubicBezTo>
                  <a:pt x="0" y="185"/>
                  <a:pt x="7" y="192"/>
                  <a:pt x="16" y="192"/>
                </a:cubicBezTo>
                <a:cubicBezTo>
                  <a:pt x="140" y="192"/>
                  <a:pt x="140" y="192"/>
                  <a:pt x="140" y="192"/>
                </a:cubicBezTo>
                <a:cubicBezTo>
                  <a:pt x="149" y="192"/>
                  <a:pt x="156" y="185"/>
                  <a:pt x="156" y="176"/>
                </a:cubicBezTo>
                <a:cubicBezTo>
                  <a:pt x="156" y="40"/>
                  <a:pt x="156" y="40"/>
                  <a:pt x="156" y="40"/>
                </a:cubicBezTo>
                <a:cubicBezTo>
                  <a:pt x="156" y="31"/>
                  <a:pt x="149" y="24"/>
                  <a:pt x="140" y="24"/>
                </a:cubicBezTo>
                <a:cubicBezTo>
                  <a:pt x="107" y="24"/>
                  <a:pt x="107" y="24"/>
                  <a:pt x="107" y="24"/>
                </a:cubicBezTo>
                <a:cubicBezTo>
                  <a:pt x="105" y="10"/>
                  <a:pt x="93" y="0"/>
                  <a:pt x="78" y="0"/>
                </a:cubicBezTo>
                <a:cubicBezTo>
                  <a:pt x="63" y="0"/>
                  <a:pt x="51" y="10"/>
                  <a:pt x="49" y="24"/>
                </a:cubicBezTo>
                <a:cubicBezTo>
                  <a:pt x="16" y="24"/>
                  <a:pt x="16" y="24"/>
                  <a:pt x="16" y="24"/>
                </a:cubicBezTo>
                <a:cubicBezTo>
                  <a:pt x="7" y="24"/>
                  <a:pt x="0" y="31"/>
                  <a:pt x="0" y="40"/>
                </a:cubicBezTo>
                <a:lnTo>
                  <a:pt x="0" y="176"/>
                </a:lnTo>
                <a:close/>
                <a:moveTo>
                  <a:pt x="29" y="44"/>
                </a:moveTo>
                <a:cubicBezTo>
                  <a:pt x="48" y="44"/>
                  <a:pt x="48" y="44"/>
                  <a:pt x="48" y="44"/>
                </a:cubicBezTo>
                <a:cubicBezTo>
                  <a:pt x="48" y="51"/>
                  <a:pt x="48" y="51"/>
                  <a:pt x="48" y="51"/>
                </a:cubicBezTo>
                <a:cubicBezTo>
                  <a:pt x="48" y="56"/>
                  <a:pt x="52" y="60"/>
                  <a:pt x="57" y="60"/>
                </a:cubicBezTo>
                <a:cubicBezTo>
                  <a:pt x="99" y="60"/>
                  <a:pt x="99" y="60"/>
                  <a:pt x="99" y="60"/>
                </a:cubicBezTo>
                <a:cubicBezTo>
                  <a:pt x="104" y="60"/>
                  <a:pt x="108" y="56"/>
                  <a:pt x="108" y="51"/>
                </a:cubicBezTo>
                <a:cubicBezTo>
                  <a:pt x="108" y="44"/>
                  <a:pt x="108" y="44"/>
                  <a:pt x="108" y="44"/>
                </a:cubicBezTo>
                <a:cubicBezTo>
                  <a:pt x="127" y="44"/>
                  <a:pt x="127" y="44"/>
                  <a:pt x="127" y="44"/>
                </a:cubicBezTo>
                <a:cubicBezTo>
                  <a:pt x="132" y="44"/>
                  <a:pt x="136" y="48"/>
                  <a:pt x="136" y="53"/>
                </a:cubicBezTo>
                <a:cubicBezTo>
                  <a:pt x="136" y="163"/>
                  <a:pt x="136" y="163"/>
                  <a:pt x="136" y="163"/>
                </a:cubicBezTo>
                <a:cubicBezTo>
                  <a:pt x="136" y="168"/>
                  <a:pt x="132" y="172"/>
                  <a:pt x="127" y="172"/>
                </a:cubicBezTo>
                <a:cubicBezTo>
                  <a:pt x="29" y="172"/>
                  <a:pt x="29" y="172"/>
                  <a:pt x="29" y="172"/>
                </a:cubicBezTo>
                <a:cubicBezTo>
                  <a:pt x="24" y="172"/>
                  <a:pt x="20" y="168"/>
                  <a:pt x="20" y="163"/>
                </a:cubicBezTo>
                <a:cubicBezTo>
                  <a:pt x="20" y="53"/>
                  <a:pt x="20" y="53"/>
                  <a:pt x="20" y="53"/>
                </a:cubicBezTo>
                <a:cubicBezTo>
                  <a:pt x="20" y="48"/>
                  <a:pt x="24" y="44"/>
                  <a:pt x="29" y="44"/>
                </a:cubicBezTo>
                <a:close/>
                <a:moveTo>
                  <a:pt x="68" y="30"/>
                </a:moveTo>
                <a:cubicBezTo>
                  <a:pt x="68" y="24"/>
                  <a:pt x="72" y="20"/>
                  <a:pt x="78" y="20"/>
                </a:cubicBezTo>
                <a:cubicBezTo>
                  <a:pt x="84" y="20"/>
                  <a:pt x="88" y="24"/>
                  <a:pt x="88" y="30"/>
                </a:cubicBezTo>
                <a:cubicBezTo>
                  <a:pt x="88" y="36"/>
                  <a:pt x="84" y="40"/>
                  <a:pt x="78" y="40"/>
                </a:cubicBezTo>
                <a:cubicBezTo>
                  <a:pt x="72" y="40"/>
                  <a:pt x="68" y="36"/>
                  <a:pt x="68" y="30"/>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00" name="Freeform 78"/>
          <p:cNvSpPr>
            <a:spLocks noEditPoints="1"/>
          </p:cNvSpPr>
          <p:nvPr/>
        </p:nvSpPr>
        <p:spPr bwMode="auto">
          <a:xfrm>
            <a:off x="3486944" y="3426759"/>
            <a:ext cx="311150" cy="312737"/>
          </a:xfrm>
          <a:custGeom>
            <a:avLst/>
            <a:gdLst>
              <a:gd name="T0" fmla="*/ 176 w 192"/>
              <a:gd name="T1" fmla="*/ 176 h 192"/>
              <a:gd name="T2" fmla="*/ 183 w 192"/>
              <a:gd name="T3" fmla="*/ 156 h 192"/>
              <a:gd name="T4" fmla="*/ 192 w 192"/>
              <a:gd name="T5" fmla="*/ 105 h 192"/>
              <a:gd name="T6" fmla="*/ 176 w 192"/>
              <a:gd name="T7" fmla="*/ 96 h 192"/>
              <a:gd name="T8" fmla="*/ 183 w 192"/>
              <a:gd name="T9" fmla="*/ 80 h 192"/>
              <a:gd name="T10" fmla="*/ 192 w 192"/>
              <a:gd name="T11" fmla="*/ 29 h 192"/>
              <a:gd name="T12" fmla="*/ 176 w 192"/>
              <a:gd name="T13" fmla="*/ 20 h 192"/>
              <a:gd name="T14" fmla="*/ 160 w 192"/>
              <a:gd name="T15" fmla="*/ 0 h 192"/>
              <a:gd name="T16" fmla="*/ 20 w 192"/>
              <a:gd name="T17" fmla="*/ 16 h 192"/>
              <a:gd name="T18" fmla="*/ 10 w 192"/>
              <a:gd name="T19" fmla="*/ 32 h 192"/>
              <a:gd name="T20" fmla="*/ 10 w 192"/>
              <a:gd name="T21" fmla="*/ 52 h 192"/>
              <a:gd name="T22" fmla="*/ 20 w 192"/>
              <a:gd name="T23" fmla="*/ 68 h 192"/>
              <a:gd name="T24" fmla="*/ 0 w 192"/>
              <a:gd name="T25" fmla="*/ 78 h 192"/>
              <a:gd name="T26" fmla="*/ 20 w 192"/>
              <a:gd name="T27" fmla="*/ 88 h 192"/>
              <a:gd name="T28" fmla="*/ 10 w 192"/>
              <a:gd name="T29" fmla="*/ 104 h 192"/>
              <a:gd name="T30" fmla="*/ 10 w 192"/>
              <a:gd name="T31" fmla="*/ 124 h 192"/>
              <a:gd name="T32" fmla="*/ 20 w 192"/>
              <a:gd name="T33" fmla="*/ 140 h 192"/>
              <a:gd name="T34" fmla="*/ 0 w 192"/>
              <a:gd name="T35" fmla="*/ 150 h 192"/>
              <a:gd name="T36" fmla="*/ 20 w 192"/>
              <a:gd name="T37" fmla="*/ 160 h 192"/>
              <a:gd name="T38" fmla="*/ 36 w 192"/>
              <a:gd name="T39" fmla="*/ 192 h 192"/>
              <a:gd name="T40" fmla="*/ 40 w 192"/>
              <a:gd name="T41" fmla="*/ 163 h 192"/>
              <a:gd name="T42" fmla="*/ 54 w 192"/>
              <a:gd name="T43" fmla="*/ 160 h 192"/>
              <a:gd name="T44" fmla="*/ 54 w 192"/>
              <a:gd name="T45" fmla="*/ 140 h 192"/>
              <a:gd name="T46" fmla="*/ 40 w 192"/>
              <a:gd name="T47" fmla="*/ 124 h 192"/>
              <a:gd name="T48" fmla="*/ 64 w 192"/>
              <a:gd name="T49" fmla="*/ 114 h 192"/>
              <a:gd name="T50" fmla="*/ 40 w 192"/>
              <a:gd name="T51" fmla="*/ 104 h 192"/>
              <a:gd name="T52" fmla="*/ 54 w 192"/>
              <a:gd name="T53" fmla="*/ 88 h 192"/>
              <a:gd name="T54" fmla="*/ 54 w 192"/>
              <a:gd name="T55" fmla="*/ 68 h 192"/>
              <a:gd name="T56" fmla="*/ 40 w 192"/>
              <a:gd name="T57" fmla="*/ 52 h 192"/>
              <a:gd name="T58" fmla="*/ 64 w 192"/>
              <a:gd name="T59" fmla="*/ 42 h 192"/>
              <a:gd name="T60" fmla="*/ 40 w 192"/>
              <a:gd name="T61" fmla="*/ 32 h 192"/>
              <a:gd name="T62" fmla="*/ 49 w 192"/>
              <a:gd name="T63" fmla="*/ 20 h 192"/>
              <a:gd name="T64" fmla="*/ 84 w 192"/>
              <a:gd name="T65" fmla="*/ 29 h 192"/>
              <a:gd name="T66" fmla="*/ 75 w 192"/>
              <a:gd name="T67" fmla="*/ 172 h 192"/>
              <a:gd name="T68" fmla="*/ 40 w 192"/>
              <a:gd name="T69" fmla="*/ 16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2" h="192">
                <a:moveTo>
                  <a:pt x="160" y="192"/>
                </a:moveTo>
                <a:cubicBezTo>
                  <a:pt x="169" y="192"/>
                  <a:pt x="176" y="185"/>
                  <a:pt x="176" y="176"/>
                </a:cubicBezTo>
                <a:cubicBezTo>
                  <a:pt x="176" y="156"/>
                  <a:pt x="176" y="156"/>
                  <a:pt x="176" y="156"/>
                </a:cubicBezTo>
                <a:cubicBezTo>
                  <a:pt x="183" y="156"/>
                  <a:pt x="183" y="156"/>
                  <a:pt x="183" y="156"/>
                </a:cubicBezTo>
                <a:cubicBezTo>
                  <a:pt x="188" y="156"/>
                  <a:pt x="192" y="152"/>
                  <a:pt x="192" y="147"/>
                </a:cubicBezTo>
                <a:cubicBezTo>
                  <a:pt x="192" y="105"/>
                  <a:pt x="192" y="105"/>
                  <a:pt x="192" y="105"/>
                </a:cubicBezTo>
                <a:cubicBezTo>
                  <a:pt x="192" y="100"/>
                  <a:pt x="188" y="96"/>
                  <a:pt x="183" y="96"/>
                </a:cubicBezTo>
                <a:cubicBezTo>
                  <a:pt x="176" y="96"/>
                  <a:pt x="176" y="96"/>
                  <a:pt x="176" y="96"/>
                </a:cubicBezTo>
                <a:cubicBezTo>
                  <a:pt x="176" y="80"/>
                  <a:pt x="176" y="80"/>
                  <a:pt x="176" y="80"/>
                </a:cubicBezTo>
                <a:cubicBezTo>
                  <a:pt x="183" y="80"/>
                  <a:pt x="183" y="80"/>
                  <a:pt x="183" y="80"/>
                </a:cubicBezTo>
                <a:cubicBezTo>
                  <a:pt x="188" y="80"/>
                  <a:pt x="192" y="76"/>
                  <a:pt x="192" y="71"/>
                </a:cubicBezTo>
                <a:cubicBezTo>
                  <a:pt x="192" y="29"/>
                  <a:pt x="192" y="29"/>
                  <a:pt x="192" y="29"/>
                </a:cubicBezTo>
                <a:cubicBezTo>
                  <a:pt x="192" y="24"/>
                  <a:pt x="188" y="20"/>
                  <a:pt x="183" y="20"/>
                </a:cubicBezTo>
                <a:cubicBezTo>
                  <a:pt x="176" y="20"/>
                  <a:pt x="176" y="20"/>
                  <a:pt x="176" y="20"/>
                </a:cubicBezTo>
                <a:cubicBezTo>
                  <a:pt x="176" y="16"/>
                  <a:pt x="176" y="16"/>
                  <a:pt x="176" y="16"/>
                </a:cubicBezTo>
                <a:cubicBezTo>
                  <a:pt x="176" y="7"/>
                  <a:pt x="169" y="0"/>
                  <a:pt x="160" y="0"/>
                </a:cubicBezTo>
                <a:cubicBezTo>
                  <a:pt x="36" y="0"/>
                  <a:pt x="36" y="0"/>
                  <a:pt x="36" y="0"/>
                </a:cubicBezTo>
                <a:cubicBezTo>
                  <a:pt x="27" y="0"/>
                  <a:pt x="20" y="7"/>
                  <a:pt x="20" y="16"/>
                </a:cubicBezTo>
                <a:cubicBezTo>
                  <a:pt x="20" y="32"/>
                  <a:pt x="20" y="32"/>
                  <a:pt x="20" y="32"/>
                </a:cubicBezTo>
                <a:cubicBezTo>
                  <a:pt x="10" y="32"/>
                  <a:pt x="10" y="32"/>
                  <a:pt x="10" y="32"/>
                </a:cubicBezTo>
                <a:cubicBezTo>
                  <a:pt x="4" y="32"/>
                  <a:pt x="0" y="36"/>
                  <a:pt x="0" y="42"/>
                </a:cubicBezTo>
                <a:cubicBezTo>
                  <a:pt x="0" y="48"/>
                  <a:pt x="4" y="52"/>
                  <a:pt x="10" y="52"/>
                </a:cubicBezTo>
                <a:cubicBezTo>
                  <a:pt x="20" y="52"/>
                  <a:pt x="20" y="52"/>
                  <a:pt x="20" y="52"/>
                </a:cubicBezTo>
                <a:cubicBezTo>
                  <a:pt x="20" y="68"/>
                  <a:pt x="20" y="68"/>
                  <a:pt x="20" y="68"/>
                </a:cubicBezTo>
                <a:cubicBezTo>
                  <a:pt x="10" y="68"/>
                  <a:pt x="10" y="68"/>
                  <a:pt x="10" y="68"/>
                </a:cubicBezTo>
                <a:cubicBezTo>
                  <a:pt x="4" y="68"/>
                  <a:pt x="0" y="72"/>
                  <a:pt x="0" y="78"/>
                </a:cubicBezTo>
                <a:cubicBezTo>
                  <a:pt x="0" y="84"/>
                  <a:pt x="4" y="88"/>
                  <a:pt x="10" y="88"/>
                </a:cubicBezTo>
                <a:cubicBezTo>
                  <a:pt x="20" y="88"/>
                  <a:pt x="20" y="88"/>
                  <a:pt x="20" y="88"/>
                </a:cubicBezTo>
                <a:cubicBezTo>
                  <a:pt x="20" y="104"/>
                  <a:pt x="20" y="104"/>
                  <a:pt x="20" y="104"/>
                </a:cubicBezTo>
                <a:cubicBezTo>
                  <a:pt x="10" y="104"/>
                  <a:pt x="10" y="104"/>
                  <a:pt x="10" y="104"/>
                </a:cubicBezTo>
                <a:cubicBezTo>
                  <a:pt x="4" y="104"/>
                  <a:pt x="0" y="108"/>
                  <a:pt x="0" y="114"/>
                </a:cubicBezTo>
                <a:cubicBezTo>
                  <a:pt x="0" y="120"/>
                  <a:pt x="4" y="124"/>
                  <a:pt x="10" y="124"/>
                </a:cubicBezTo>
                <a:cubicBezTo>
                  <a:pt x="20" y="124"/>
                  <a:pt x="20" y="124"/>
                  <a:pt x="20" y="124"/>
                </a:cubicBezTo>
                <a:cubicBezTo>
                  <a:pt x="20" y="140"/>
                  <a:pt x="20" y="140"/>
                  <a:pt x="20" y="140"/>
                </a:cubicBezTo>
                <a:cubicBezTo>
                  <a:pt x="10" y="140"/>
                  <a:pt x="10" y="140"/>
                  <a:pt x="10" y="140"/>
                </a:cubicBezTo>
                <a:cubicBezTo>
                  <a:pt x="4" y="140"/>
                  <a:pt x="0" y="144"/>
                  <a:pt x="0" y="150"/>
                </a:cubicBezTo>
                <a:cubicBezTo>
                  <a:pt x="0" y="156"/>
                  <a:pt x="4" y="160"/>
                  <a:pt x="10" y="160"/>
                </a:cubicBezTo>
                <a:cubicBezTo>
                  <a:pt x="20" y="160"/>
                  <a:pt x="20" y="160"/>
                  <a:pt x="20" y="160"/>
                </a:cubicBezTo>
                <a:cubicBezTo>
                  <a:pt x="20" y="176"/>
                  <a:pt x="20" y="176"/>
                  <a:pt x="20" y="176"/>
                </a:cubicBezTo>
                <a:cubicBezTo>
                  <a:pt x="20" y="185"/>
                  <a:pt x="27" y="192"/>
                  <a:pt x="36" y="192"/>
                </a:cubicBezTo>
                <a:lnTo>
                  <a:pt x="160" y="192"/>
                </a:lnTo>
                <a:close/>
                <a:moveTo>
                  <a:pt x="40" y="163"/>
                </a:moveTo>
                <a:cubicBezTo>
                  <a:pt x="40" y="160"/>
                  <a:pt x="40" y="160"/>
                  <a:pt x="40" y="160"/>
                </a:cubicBezTo>
                <a:cubicBezTo>
                  <a:pt x="54" y="160"/>
                  <a:pt x="54" y="160"/>
                  <a:pt x="54" y="160"/>
                </a:cubicBezTo>
                <a:cubicBezTo>
                  <a:pt x="60" y="160"/>
                  <a:pt x="64" y="156"/>
                  <a:pt x="64" y="150"/>
                </a:cubicBezTo>
                <a:cubicBezTo>
                  <a:pt x="64" y="144"/>
                  <a:pt x="60" y="140"/>
                  <a:pt x="54" y="140"/>
                </a:cubicBezTo>
                <a:cubicBezTo>
                  <a:pt x="40" y="140"/>
                  <a:pt x="40" y="140"/>
                  <a:pt x="40" y="140"/>
                </a:cubicBezTo>
                <a:cubicBezTo>
                  <a:pt x="40" y="124"/>
                  <a:pt x="40" y="124"/>
                  <a:pt x="40" y="124"/>
                </a:cubicBezTo>
                <a:cubicBezTo>
                  <a:pt x="54" y="124"/>
                  <a:pt x="54" y="124"/>
                  <a:pt x="54" y="124"/>
                </a:cubicBezTo>
                <a:cubicBezTo>
                  <a:pt x="60" y="124"/>
                  <a:pt x="64" y="120"/>
                  <a:pt x="64" y="114"/>
                </a:cubicBezTo>
                <a:cubicBezTo>
                  <a:pt x="64" y="108"/>
                  <a:pt x="60" y="104"/>
                  <a:pt x="54" y="104"/>
                </a:cubicBezTo>
                <a:cubicBezTo>
                  <a:pt x="40" y="104"/>
                  <a:pt x="40" y="104"/>
                  <a:pt x="40" y="104"/>
                </a:cubicBezTo>
                <a:cubicBezTo>
                  <a:pt x="40" y="88"/>
                  <a:pt x="40" y="88"/>
                  <a:pt x="40" y="88"/>
                </a:cubicBezTo>
                <a:cubicBezTo>
                  <a:pt x="54" y="88"/>
                  <a:pt x="54" y="88"/>
                  <a:pt x="54" y="88"/>
                </a:cubicBezTo>
                <a:cubicBezTo>
                  <a:pt x="60" y="88"/>
                  <a:pt x="64" y="84"/>
                  <a:pt x="64" y="78"/>
                </a:cubicBezTo>
                <a:cubicBezTo>
                  <a:pt x="64" y="72"/>
                  <a:pt x="60" y="68"/>
                  <a:pt x="54" y="68"/>
                </a:cubicBezTo>
                <a:cubicBezTo>
                  <a:pt x="40" y="68"/>
                  <a:pt x="40" y="68"/>
                  <a:pt x="40" y="68"/>
                </a:cubicBezTo>
                <a:cubicBezTo>
                  <a:pt x="40" y="52"/>
                  <a:pt x="40" y="52"/>
                  <a:pt x="40" y="52"/>
                </a:cubicBezTo>
                <a:cubicBezTo>
                  <a:pt x="54" y="52"/>
                  <a:pt x="54" y="52"/>
                  <a:pt x="54" y="52"/>
                </a:cubicBezTo>
                <a:cubicBezTo>
                  <a:pt x="60" y="52"/>
                  <a:pt x="64" y="48"/>
                  <a:pt x="64" y="42"/>
                </a:cubicBezTo>
                <a:cubicBezTo>
                  <a:pt x="64" y="36"/>
                  <a:pt x="60" y="32"/>
                  <a:pt x="54" y="32"/>
                </a:cubicBezTo>
                <a:cubicBezTo>
                  <a:pt x="40" y="32"/>
                  <a:pt x="40" y="32"/>
                  <a:pt x="40" y="32"/>
                </a:cubicBezTo>
                <a:cubicBezTo>
                  <a:pt x="40" y="29"/>
                  <a:pt x="40" y="29"/>
                  <a:pt x="40" y="29"/>
                </a:cubicBezTo>
                <a:cubicBezTo>
                  <a:pt x="40" y="24"/>
                  <a:pt x="44" y="20"/>
                  <a:pt x="49" y="20"/>
                </a:cubicBezTo>
                <a:cubicBezTo>
                  <a:pt x="75" y="20"/>
                  <a:pt x="75" y="20"/>
                  <a:pt x="75" y="20"/>
                </a:cubicBezTo>
                <a:cubicBezTo>
                  <a:pt x="80" y="20"/>
                  <a:pt x="84" y="24"/>
                  <a:pt x="84" y="29"/>
                </a:cubicBezTo>
                <a:cubicBezTo>
                  <a:pt x="84" y="163"/>
                  <a:pt x="84" y="163"/>
                  <a:pt x="84" y="163"/>
                </a:cubicBezTo>
                <a:cubicBezTo>
                  <a:pt x="84" y="168"/>
                  <a:pt x="80" y="172"/>
                  <a:pt x="75" y="172"/>
                </a:cubicBezTo>
                <a:cubicBezTo>
                  <a:pt x="49" y="172"/>
                  <a:pt x="49" y="172"/>
                  <a:pt x="49" y="172"/>
                </a:cubicBezTo>
                <a:cubicBezTo>
                  <a:pt x="44" y="172"/>
                  <a:pt x="40" y="168"/>
                  <a:pt x="40" y="163"/>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01" name="Freeform 79"/>
          <p:cNvSpPr>
            <a:spLocks noEditPoints="1"/>
          </p:cNvSpPr>
          <p:nvPr/>
        </p:nvSpPr>
        <p:spPr bwMode="auto">
          <a:xfrm>
            <a:off x="2783682" y="3426759"/>
            <a:ext cx="311150" cy="312737"/>
          </a:xfrm>
          <a:custGeom>
            <a:avLst/>
            <a:gdLst>
              <a:gd name="T0" fmla="*/ 0 w 192"/>
              <a:gd name="T1" fmla="*/ 176 h 192"/>
              <a:gd name="T2" fmla="*/ 16 w 192"/>
              <a:gd name="T3" fmla="*/ 192 h 192"/>
              <a:gd name="T4" fmla="*/ 176 w 192"/>
              <a:gd name="T5" fmla="*/ 192 h 192"/>
              <a:gd name="T6" fmla="*/ 192 w 192"/>
              <a:gd name="T7" fmla="*/ 176 h 192"/>
              <a:gd name="T8" fmla="*/ 192 w 192"/>
              <a:gd name="T9" fmla="*/ 36 h 192"/>
              <a:gd name="T10" fmla="*/ 176 w 192"/>
              <a:gd name="T11" fmla="*/ 20 h 192"/>
              <a:gd name="T12" fmla="*/ 160 w 192"/>
              <a:gd name="T13" fmla="*/ 20 h 192"/>
              <a:gd name="T14" fmla="*/ 160 w 192"/>
              <a:gd name="T15" fmla="*/ 10 h 192"/>
              <a:gd name="T16" fmla="*/ 150 w 192"/>
              <a:gd name="T17" fmla="*/ 0 h 192"/>
              <a:gd name="T18" fmla="*/ 140 w 192"/>
              <a:gd name="T19" fmla="*/ 10 h 192"/>
              <a:gd name="T20" fmla="*/ 140 w 192"/>
              <a:gd name="T21" fmla="*/ 20 h 192"/>
              <a:gd name="T22" fmla="*/ 124 w 192"/>
              <a:gd name="T23" fmla="*/ 20 h 192"/>
              <a:gd name="T24" fmla="*/ 124 w 192"/>
              <a:gd name="T25" fmla="*/ 10 h 192"/>
              <a:gd name="T26" fmla="*/ 114 w 192"/>
              <a:gd name="T27" fmla="*/ 0 h 192"/>
              <a:gd name="T28" fmla="*/ 104 w 192"/>
              <a:gd name="T29" fmla="*/ 10 h 192"/>
              <a:gd name="T30" fmla="*/ 104 w 192"/>
              <a:gd name="T31" fmla="*/ 20 h 192"/>
              <a:gd name="T32" fmla="*/ 88 w 192"/>
              <a:gd name="T33" fmla="*/ 20 h 192"/>
              <a:gd name="T34" fmla="*/ 88 w 192"/>
              <a:gd name="T35" fmla="*/ 10 h 192"/>
              <a:gd name="T36" fmla="*/ 78 w 192"/>
              <a:gd name="T37" fmla="*/ 0 h 192"/>
              <a:gd name="T38" fmla="*/ 68 w 192"/>
              <a:gd name="T39" fmla="*/ 10 h 192"/>
              <a:gd name="T40" fmla="*/ 68 w 192"/>
              <a:gd name="T41" fmla="*/ 20 h 192"/>
              <a:gd name="T42" fmla="*/ 52 w 192"/>
              <a:gd name="T43" fmla="*/ 20 h 192"/>
              <a:gd name="T44" fmla="*/ 52 w 192"/>
              <a:gd name="T45" fmla="*/ 10 h 192"/>
              <a:gd name="T46" fmla="*/ 42 w 192"/>
              <a:gd name="T47" fmla="*/ 0 h 192"/>
              <a:gd name="T48" fmla="*/ 32 w 192"/>
              <a:gd name="T49" fmla="*/ 10 h 192"/>
              <a:gd name="T50" fmla="*/ 32 w 192"/>
              <a:gd name="T51" fmla="*/ 20 h 192"/>
              <a:gd name="T52" fmla="*/ 16 w 192"/>
              <a:gd name="T53" fmla="*/ 20 h 192"/>
              <a:gd name="T54" fmla="*/ 0 w 192"/>
              <a:gd name="T55" fmla="*/ 36 h 192"/>
              <a:gd name="T56" fmla="*/ 0 w 192"/>
              <a:gd name="T57" fmla="*/ 176 h 192"/>
              <a:gd name="T58" fmla="*/ 29 w 192"/>
              <a:gd name="T59" fmla="*/ 40 h 192"/>
              <a:gd name="T60" fmla="*/ 32 w 192"/>
              <a:gd name="T61" fmla="*/ 40 h 192"/>
              <a:gd name="T62" fmla="*/ 32 w 192"/>
              <a:gd name="T63" fmla="*/ 54 h 192"/>
              <a:gd name="T64" fmla="*/ 42 w 192"/>
              <a:gd name="T65" fmla="*/ 64 h 192"/>
              <a:gd name="T66" fmla="*/ 52 w 192"/>
              <a:gd name="T67" fmla="*/ 54 h 192"/>
              <a:gd name="T68" fmla="*/ 52 w 192"/>
              <a:gd name="T69" fmla="*/ 40 h 192"/>
              <a:gd name="T70" fmla="*/ 68 w 192"/>
              <a:gd name="T71" fmla="*/ 40 h 192"/>
              <a:gd name="T72" fmla="*/ 68 w 192"/>
              <a:gd name="T73" fmla="*/ 54 h 192"/>
              <a:gd name="T74" fmla="*/ 78 w 192"/>
              <a:gd name="T75" fmla="*/ 64 h 192"/>
              <a:gd name="T76" fmla="*/ 88 w 192"/>
              <a:gd name="T77" fmla="*/ 54 h 192"/>
              <a:gd name="T78" fmla="*/ 88 w 192"/>
              <a:gd name="T79" fmla="*/ 40 h 192"/>
              <a:gd name="T80" fmla="*/ 104 w 192"/>
              <a:gd name="T81" fmla="*/ 40 h 192"/>
              <a:gd name="T82" fmla="*/ 104 w 192"/>
              <a:gd name="T83" fmla="*/ 54 h 192"/>
              <a:gd name="T84" fmla="*/ 114 w 192"/>
              <a:gd name="T85" fmla="*/ 64 h 192"/>
              <a:gd name="T86" fmla="*/ 124 w 192"/>
              <a:gd name="T87" fmla="*/ 54 h 192"/>
              <a:gd name="T88" fmla="*/ 124 w 192"/>
              <a:gd name="T89" fmla="*/ 40 h 192"/>
              <a:gd name="T90" fmla="*/ 140 w 192"/>
              <a:gd name="T91" fmla="*/ 40 h 192"/>
              <a:gd name="T92" fmla="*/ 140 w 192"/>
              <a:gd name="T93" fmla="*/ 54 h 192"/>
              <a:gd name="T94" fmla="*/ 150 w 192"/>
              <a:gd name="T95" fmla="*/ 64 h 192"/>
              <a:gd name="T96" fmla="*/ 160 w 192"/>
              <a:gd name="T97" fmla="*/ 54 h 192"/>
              <a:gd name="T98" fmla="*/ 160 w 192"/>
              <a:gd name="T99" fmla="*/ 40 h 192"/>
              <a:gd name="T100" fmla="*/ 163 w 192"/>
              <a:gd name="T101" fmla="*/ 40 h 192"/>
              <a:gd name="T102" fmla="*/ 172 w 192"/>
              <a:gd name="T103" fmla="*/ 49 h 192"/>
              <a:gd name="T104" fmla="*/ 172 w 192"/>
              <a:gd name="T105" fmla="*/ 91 h 192"/>
              <a:gd name="T106" fmla="*/ 163 w 192"/>
              <a:gd name="T107" fmla="*/ 100 h 192"/>
              <a:gd name="T108" fmla="*/ 29 w 192"/>
              <a:gd name="T109" fmla="*/ 100 h 192"/>
              <a:gd name="T110" fmla="*/ 20 w 192"/>
              <a:gd name="T111" fmla="*/ 91 h 192"/>
              <a:gd name="T112" fmla="*/ 20 w 192"/>
              <a:gd name="T113" fmla="*/ 49 h 192"/>
              <a:gd name="T114" fmla="*/ 29 w 192"/>
              <a:gd name="T115" fmla="*/ 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2" h="192">
                <a:moveTo>
                  <a:pt x="0" y="176"/>
                </a:moveTo>
                <a:cubicBezTo>
                  <a:pt x="0" y="185"/>
                  <a:pt x="7" y="192"/>
                  <a:pt x="16" y="192"/>
                </a:cubicBezTo>
                <a:cubicBezTo>
                  <a:pt x="176" y="192"/>
                  <a:pt x="176" y="192"/>
                  <a:pt x="176" y="192"/>
                </a:cubicBezTo>
                <a:cubicBezTo>
                  <a:pt x="185" y="192"/>
                  <a:pt x="192" y="185"/>
                  <a:pt x="192" y="176"/>
                </a:cubicBezTo>
                <a:cubicBezTo>
                  <a:pt x="192" y="36"/>
                  <a:pt x="192" y="36"/>
                  <a:pt x="192" y="36"/>
                </a:cubicBezTo>
                <a:cubicBezTo>
                  <a:pt x="192" y="27"/>
                  <a:pt x="185" y="20"/>
                  <a:pt x="176" y="20"/>
                </a:cubicBezTo>
                <a:cubicBezTo>
                  <a:pt x="160" y="20"/>
                  <a:pt x="160" y="20"/>
                  <a:pt x="160" y="20"/>
                </a:cubicBezTo>
                <a:cubicBezTo>
                  <a:pt x="160" y="10"/>
                  <a:pt x="160" y="10"/>
                  <a:pt x="160" y="10"/>
                </a:cubicBezTo>
                <a:cubicBezTo>
                  <a:pt x="160" y="4"/>
                  <a:pt x="156" y="0"/>
                  <a:pt x="150" y="0"/>
                </a:cubicBezTo>
                <a:cubicBezTo>
                  <a:pt x="144" y="0"/>
                  <a:pt x="140" y="4"/>
                  <a:pt x="140" y="10"/>
                </a:cubicBezTo>
                <a:cubicBezTo>
                  <a:pt x="140" y="20"/>
                  <a:pt x="140" y="20"/>
                  <a:pt x="140" y="20"/>
                </a:cubicBezTo>
                <a:cubicBezTo>
                  <a:pt x="124" y="20"/>
                  <a:pt x="124" y="20"/>
                  <a:pt x="124" y="20"/>
                </a:cubicBezTo>
                <a:cubicBezTo>
                  <a:pt x="124" y="10"/>
                  <a:pt x="124" y="10"/>
                  <a:pt x="124" y="10"/>
                </a:cubicBezTo>
                <a:cubicBezTo>
                  <a:pt x="124" y="4"/>
                  <a:pt x="120" y="0"/>
                  <a:pt x="114" y="0"/>
                </a:cubicBezTo>
                <a:cubicBezTo>
                  <a:pt x="108" y="0"/>
                  <a:pt x="104" y="4"/>
                  <a:pt x="104" y="10"/>
                </a:cubicBezTo>
                <a:cubicBezTo>
                  <a:pt x="104" y="20"/>
                  <a:pt x="104" y="20"/>
                  <a:pt x="104" y="20"/>
                </a:cubicBezTo>
                <a:cubicBezTo>
                  <a:pt x="88" y="20"/>
                  <a:pt x="88" y="20"/>
                  <a:pt x="88" y="20"/>
                </a:cubicBezTo>
                <a:cubicBezTo>
                  <a:pt x="88" y="10"/>
                  <a:pt x="88" y="10"/>
                  <a:pt x="88" y="10"/>
                </a:cubicBezTo>
                <a:cubicBezTo>
                  <a:pt x="88" y="4"/>
                  <a:pt x="84" y="0"/>
                  <a:pt x="78" y="0"/>
                </a:cubicBezTo>
                <a:cubicBezTo>
                  <a:pt x="72" y="0"/>
                  <a:pt x="68" y="4"/>
                  <a:pt x="68" y="10"/>
                </a:cubicBezTo>
                <a:cubicBezTo>
                  <a:pt x="68" y="20"/>
                  <a:pt x="68" y="20"/>
                  <a:pt x="68" y="20"/>
                </a:cubicBezTo>
                <a:cubicBezTo>
                  <a:pt x="52" y="20"/>
                  <a:pt x="52" y="20"/>
                  <a:pt x="52" y="20"/>
                </a:cubicBezTo>
                <a:cubicBezTo>
                  <a:pt x="52" y="10"/>
                  <a:pt x="52" y="10"/>
                  <a:pt x="52" y="10"/>
                </a:cubicBezTo>
                <a:cubicBezTo>
                  <a:pt x="52" y="4"/>
                  <a:pt x="48" y="0"/>
                  <a:pt x="42" y="0"/>
                </a:cubicBezTo>
                <a:cubicBezTo>
                  <a:pt x="36" y="0"/>
                  <a:pt x="32" y="4"/>
                  <a:pt x="32" y="10"/>
                </a:cubicBezTo>
                <a:cubicBezTo>
                  <a:pt x="32" y="20"/>
                  <a:pt x="32" y="20"/>
                  <a:pt x="32" y="20"/>
                </a:cubicBezTo>
                <a:cubicBezTo>
                  <a:pt x="16" y="20"/>
                  <a:pt x="16" y="20"/>
                  <a:pt x="16" y="20"/>
                </a:cubicBezTo>
                <a:cubicBezTo>
                  <a:pt x="7" y="20"/>
                  <a:pt x="0" y="27"/>
                  <a:pt x="0" y="36"/>
                </a:cubicBezTo>
                <a:lnTo>
                  <a:pt x="0" y="176"/>
                </a:lnTo>
                <a:close/>
                <a:moveTo>
                  <a:pt x="29" y="40"/>
                </a:moveTo>
                <a:cubicBezTo>
                  <a:pt x="32" y="40"/>
                  <a:pt x="32" y="40"/>
                  <a:pt x="32" y="40"/>
                </a:cubicBezTo>
                <a:cubicBezTo>
                  <a:pt x="32" y="54"/>
                  <a:pt x="32" y="54"/>
                  <a:pt x="32" y="54"/>
                </a:cubicBezTo>
                <a:cubicBezTo>
                  <a:pt x="32" y="60"/>
                  <a:pt x="36" y="64"/>
                  <a:pt x="42" y="64"/>
                </a:cubicBezTo>
                <a:cubicBezTo>
                  <a:pt x="48" y="64"/>
                  <a:pt x="52" y="60"/>
                  <a:pt x="52" y="54"/>
                </a:cubicBezTo>
                <a:cubicBezTo>
                  <a:pt x="52" y="40"/>
                  <a:pt x="52" y="40"/>
                  <a:pt x="52" y="40"/>
                </a:cubicBezTo>
                <a:cubicBezTo>
                  <a:pt x="68" y="40"/>
                  <a:pt x="68" y="40"/>
                  <a:pt x="68" y="40"/>
                </a:cubicBezTo>
                <a:cubicBezTo>
                  <a:pt x="68" y="54"/>
                  <a:pt x="68" y="54"/>
                  <a:pt x="68" y="54"/>
                </a:cubicBezTo>
                <a:cubicBezTo>
                  <a:pt x="68" y="60"/>
                  <a:pt x="72" y="64"/>
                  <a:pt x="78" y="64"/>
                </a:cubicBezTo>
                <a:cubicBezTo>
                  <a:pt x="84" y="64"/>
                  <a:pt x="88" y="60"/>
                  <a:pt x="88" y="54"/>
                </a:cubicBezTo>
                <a:cubicBezTo>
                  <a:pt x="88" y="40"/>
                  <a:pt x="88" y="40"/>
                  <a:pt x="88" y="40"/>
                </a:cubicBezTo>
                <a:cubicBezTo>
                  <a:pt x="104" y="40"/>
                  <a:pt x="104" y="40"/>
                  <a:pt x="104" y="40"/>
                </a:cubicBezTo>
                <a:cubicBezTo>
                  <a:pt x="104" y="54"/>
                  <a:pt x="104" y="54"/>
                  <a:pt x="104" y="54"/>
                </a:cubicBezTo>
                <a:cubicBezTo>
                  <a:pt x="104" y="60"/>
                  <a:pt x="108" y="64"/>
                  <a:pt x="114" y="64"/>
                </a:cubicBezTo>
                <a:cubicBezTo>
                  <a:pt x="120" y="64"/>
                  <a:pt x="124" y="60"/>
                  <a:pt x="124" y="54"/>
                </a:cubicBezTo>
                <a:cubicBezTo>
                  <a:pt x="124" y="40"/>
                  <a:pt x="124" y="40"/>
                  <a:pt x="124" y="40"/>
                </a:cubicBezTo>
                <a:cubicBezTo>
                  <a:pt x="140" y="40"/>
                  <a:pt x="140" y="40"/>
                  <a:pt x="140" y="40"/>
                </a:cubicBezTo>
                <a:cubicBezTo>
                  <a:pt x="140" y="54"/>
                  <a:pt x="140" y="54"/>
                  <a:pt x="140" y="54"/>
                </a:cubicBezTo>
                <a:cubicBezTo>
                  <a:pt x="140" y="60"/>
                  <a:pt x="144" y="64"/>
                  <a:pt x="150" y="64"/>
                </a:cubicBezTo>
                <a:cubicBezTo>
                  <a:pt x="156" y="64"/>
                  <a:pt x="160" y="60"/>
                  <a:pt x="160" y="54"/>
                </a:cubicBezTo>
                <a:cubicBezTo>
                  <a:pt x="160" y="40"/>
                  <a:pt x="160" y="40"/>
                  <a:pt x="160" y="40"/>
                </a:cubicBezTo>
                <a:cubicBezTo>
                  <a:pt x="163" y="40"/>
                  <a:pt x="163" y="40"/>
                  <a:pt x="163" y="40"/>
                </a:cubicBezTo>
                <a:cubicBezTo>
                  <a:pt x="168" y="40"/>
                  <a:pt x="172" y="44"/>
                  <a:pt x="172" y="49"/>
                </a:cubicBezTo>
                <a:cubicBezTo>
                  <a:pt x="172" y="91"/>
                  <a:pt x="172" y="91"/>
                  <a:pt x="172" y="91"/>
                </a:cubicBezTo>
                <a:cubicBezTo>
                  <a:pt x="172" y="96"/>
                  <a:pt x="168" y="100"/>
                  <a:pt x="163" y="100"/>
                </a:cubicBezTo>
                <a:cubicBezTo>
                  <a:pt x="29" y="100"/>
                  <a:pt x="29" y="100"/>
                  <a:pt x="29" y="100"/>
                </a:cubicBezTo>
                <a:cubicBezTo>
                  <a:pt x="24" y="100"/>
                  <a:pt x="20" y="96"/>
                  <a:pt x="20" y="91"/>
                </a:cubicBezTo>
                <a:cubicBezTo>
                  <a:pt x="20" y="49"/>
                  <a:pt x="20" y="49"/>
                  <a:pt x="20" y="49"/>
                </a:cubicBezTo>
                <a:cubicBezTo>
                  <a:pt x="20" y="44"/>
                  <a:pt x="24" y="40"/>
                  <a:pt x="29" y="40"/>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02" name="Freeform 80"/>
          <p:cNvSpPr>
            <a:spLocks noEditPoints="1"/>
          </p:cNvSpPr>
          <p:nvPr/>
        </p:nvSpPr>
        <p:spPr bwMode="auto">
          <a:xfrm>
            <a:off x="2080419" y="3445809"/>
            <a:ext cx="312738" cy="266700"/>
          </a:xfrm>
          <a:custGeom>
            <a:avLst/>
            <a:gdLst>
              <a:gd name="T0" fmla="*/ 0 w 192"/>
              <a:gd name="T1" fmla="*/ 148 h 164"/>
              <a:gd name="T2" fmla="*/ 16 w 192"/>
              <a:gd name="T3" fmla="*/ 164 h 164"/>
              <a:gd name="T4" fmla="*/ 176 w 192"/>
              <a:gd name="T5" fmla="*/ 164 h 164"/>
              <a:gd name="T6" fmla="*/ 192 w 192"/>
              <a:gd name="T7" fmla="*/ 148 h 164"/>
              <a:gd name="T8" fmla="*/ 192 w 192"/>
              <a:gd name="T9" fmla="*/ 16 h 164"/>
              <a:gd name="T10" fmla="*/ 176 w 192"/>
              <a:gd name="T11" fmla="*/ 0 h 164"/>
              <a:gd name="T12" fmla="*/ 52 w 192"/>
              <a:gd name="T13" fmla="*/ 0 h 164"/>
              <a:gd name="T14" fmla="*/ 36 w 192"/>
              <a:gd name="T15" fmla="*/ 16 h 164"/>
              <a:gd name="T16" fmla="*/ 36 w 192"/>
              <a:gd name="T17" fmla="*/ 136 h 164"/>
              <a:gd name="T18" fmla="*/ 28 w 192"/>
              <a:gd name="T19" fmla="*/ 144 h 164"/>
              <a:gd name="T20" fmla="*/ 20 w 192"/>
              <a:gd name="T21" fmla="*/ 136 h 164"/>
              <a:gd name="T22" fmla="*/ 20 w 192"/>
              <a:gd name="T23" fmla="*/ 30 h 164"/>
              <a:gd name="T24" fmla="*/ 10 w 192"/>
              <a:gd name="T25" fmla="*/ 20 h 164"/>
              <a:gd name="T26" fmla="*/ 0 w 192"/>
              <a:gd name="T27" fmla="*/ 30 h 164"/>
              <a:gd name="T28" fmla="*/ 0 w 192"/>
              <a:gd name="T29" fmla="*/ 148 h 164"/>
              <a:gd name="T30" fmla="*/ 112 w 192"/>
              <a:gd name="T31" fmla="*/ 29 h 164"/>
              <a:gd name="T32" fmla="*/ 112 w 192"/>
              <a:gd name="T33" fmla="*/ 59 h 164"/>
              <a:gd name="T34" fmla="*/ 103 w 192"/>
              <a:gd name="T35" fmla="*/ 68 h 164"/>
              <a:gd name="T36" fmla="*/ 65 w 192"/>
              <a:gd name="T37" fmla="*/ 68 h 164"/>
              <a:gd name="T38" fmla="*/ 56 w 192"/>
              <a:gd name="T39" fmla="*/ 59 h 164"/>
              <a:gd name="T40" fmla="*/ 56 w 192"/>
              <a:gd name="T41" fmla="*/ 29 h 164"/>
              <a:gd name="T42" fmla="*/ 65 w 192"/>
              <a:gd name="T43" fmla="*/ 20 h 164"/>
              <a:gd name="T44" fmla="*/ 103 w 192"/>
              <a:gd name="T45" fmla="*/ 20 h 164"/>
              <a:gd name="T46" fmla="*/ 112 w 192"/>
              <a:gd name="T47" fmla="*/ 29 h 164"/>
              <a:gd name="T48" fmla="*/ 164 w 192"/>
              <a:gd name="T49" fmla="*/ 100 h 164"/>
              <a:gd name="T50" fmla="*/ 64 w 192"/>
              <a:gd name="T51" fmla="*/ 100 h 164"/>
              <a:gd name="T52" fmla="*/ 56 w 192"/>
              <a:gd name="T53" fmla="*/ 92 h 164"/>
              <a:gd name="T54" fmla="*/ 64 w 192"/>
              <a:gd name="T55" fmla="*/ 84 h 164"/>
              <a:gd name="T56" fmla="*/ 164 w 192"/>
              <a:gd name="T57" fmla="*/ 84 h 164"/>
              <a:gd name="T58" fmla="*/ 172 w 192"/>
              <a:gd name="T59" fmla="*/ 92 h 164"/>
              <a:gd name="T60" fmla="*/ 164 w 192"/>
              <a:gd name="T61" fmla="*/ 100 h 164"/>
              <a:gd name="T62" fmla="*/ 164 w 192"/>
              <a:gd name="T63" fmla="*/ 132 h 164"/>
              <a:gd name="T64" fmla="*/ 64 w 192"/>
              <a:gd name="T65" fmla="*/ 132 h 164"/>
              <a:gd name="T66" fmla="*/ 56 w 192"/>
              <a:gd name="T67" fmla="*/ 124 h 164"/>
              <a:gd name="T68" fmla="*/ 64 w 192"/>
              <a:gd name="T69" fmla="*/ 116 h 164"/>
              <a:gd name="T70" fmla="*/ 164 w 192"/>
              <a:gd name="T71" fmla="*/ 116 h 164"/>
              <a:gd name="T72" fmla="*/ 172 w 192"/>
              <a:gd name="T73" fmla="*/ 124 h 164"/>
              <a:gd name="T74" fmla="*/ 164 w 192"/>
              <a:gd name="T75" fmla="*/ 132 h 164"/>
              <a:gd name="T76" fmla="*/ 164 w 192"/>
              <a:gd name="T77" fmla="*/ 36 h 164"/>
              <a:gd name="T78" fmla="*/ 136 w 192"/>
              <a:gd name="T79" fmla="*/ 36 h 164"/>
              <a:gd name="T80" fmla="*/ 128 w 192"/>
              <a:gd name="T81" fmla="*/ 28 h 164"/>
              <a:gd name="T82" fmla="*/ 136 w 192"/>
              <a:gd name="T83" fmla="*/ 20 h 164"/>
              <a:gd name="T84" fmla="*/ 164 w 192"/>
              <a:gd name="T85" fmla="*/ 20 h 164"/>
              <a:gd name="T86" fmla="*/ 172 w 192"/>
              <a:gd name="T87" fmla="*/ 28 h 164"/>
              <a:gd name="T88" fmla="*/ 164 w 192"/>
              <a:gd name="T89" fmla="*/ 36 h 164"/>
              <a:gd name="T90" fmla="*/ 164 w 192"/>
              <a:gd name="T91" fmla="*/ 68 h 164"/>
              <a:gd name="T92" fmla="*/ 136 w 192"/>
              <a:gd name="T93" fmla="*/ 68 h 164"/>
              <a:gd name="T94" fmla="*/ 128 w 192"/>
              <a:gd name="T95" fmla="*/ 60 h 164"/>
              <a:gd name="T96" fmla="*/ 136 w 192"/>
              <a:gd name="T97" fmla="*/ 52 h 164"/>
              <a:gd name="T98" fmla="*/ 164 w 192"/>
              <a:gd name="T99" fmla="*/ 52 h 164"/>
              <a:gd name="T100" fmla="*/ 172 w 192"/>
              <a:gd name="T101" fmla="*/ 60 h 164"/>
              <a:gd name="T102" fmla="*/ 164 w 192"/>
              <a:gd name="T103" fmla="*/ 6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2" h="164">
                <a:moveTo>
                  <a:pt x="0" y="148"/>
                </a:moveTo>
                <a:cubicBezTo>
                  <a:pt x="0" y="157"/>
                  <a:pt x="7" y="164"/>
                  <a:pt x="16" y="164"/>
                </a:cubicBezTo>
                <a:cubicBezTo>
                  <a:pt x="176" y="164"/>
                  <a:pt x="176" y="164"/>
                  <a:pt x="176" y="164"/>
                </a:cubicBezTo>
                <a:cubicBezTo>
                  <a:pt x="185" y="164"/>
                  <a:pt x="192" y="157"/>
                  <a:pt x="192" y="148"/>
                </a:cubicBezTo>
                <a:cubicBezTo>
                  <a:pt x="192" y="16"/>
                  <a:pt x="192" y="16"/>
                  <a:pt x="192" y="16"/>
                </a:cubicBezTo>
                <a:cubicBezTo>
                  <a:pt x="192" y="7"/>
                  <a:pt x="185" y="0"/>
                  <a:pt x="176" y="0"/>
                </a:cubicBezTo>
                <a:cubicBezTo>
                  <a:pt x="52" y="0"/>
                  <a:pt x="52" y="0"/>
                  <a:pt x="52" y="0"/>
                </a:cubicBezTo>
                <a:cubicBezTo>
                  <a:pt x="43" y="0"/>
                  <a:pt x="36" y="7"/>
                  <a:pt x="36" y="16"/>
                </a:cubicBezTo>
                <a:cubicBezTo>
                  <a:pt x="36" y="136"/>
                  <a:pt x="36" y="136"/>
                  <a:pt x="36" y="136"/>
                </a:cubicBezTo>
                <a:cubicBezTo>
                  <a:pt x="36" y="140"/>
                  <a:pt x="32" y="144"/>
                  <a:pt x="28" y="144"/>
                </a:cubicBezTo>
                <a:cubicBezTo>
                  <a:pt x="24" y="144"/>
                  <a:pt x="20" y="140"/>
                  <a:pt x="20" y="136"/>
                </a:cubicBezTo>
                <a:cubicBezTo>
                  <a:pt x="20" y="30"/>
                  <a:pt x="20" y="30"/>
                  <a:pt x="20" y="30"/>
                </a:cubicBezTo>
                <a:cubicBezTo>
                  <a:pt x="20" y="24"/>
                  <a:pt x="16" y="20"/>
                  <a:pt x="10" y="20"/>
                </a:cubicBezTo>
                <a:cubicBezTo>
                  <a:pt x="4" y="20"/>
                  <a:pt x="0" y="24"/>
                  <a:pt x="0" y="30"/>
                </a:cubicBezTo>
                <a:lnTo>
                  <a:pt x="0" y="148"/>
                </a:lnTo>
                <a:close/>
                <a:moveTo>
                  <a:pt x="112" y="29"/>
                </a:moveTo>
                <a:cubicBezTo>
                  <a:pt x="112" y="59"/>
                  <a:pt x="112" y="59"/>
                  <a:pt x="112" y="59"/>
                </a:cubicBezTo>
                <a:cubicBezTo>
                  <a:pt x="112" y="64"/>
                  <a:pt x="108" y="68"/>
                  <a:pt x="103" y="68"/>
                </a:cubicBezTo>
                <a:cubicBezTo>
                  <a:pt x="65" y="68"/>
                  <a:pt x="65" y="68"/>
                  <a:pt x="65" y="68"/>
                </a:cubicBezTo>
                <a:cubicBezTo>
                  <a:pt x="60" y="68"/>
                  <a:pt x="56" y="64"/>
                  <a:pt x="56" y="59"/>
                </a:cubicBezTo>
                <a:cubicBezTo>
                  <a:pt x="56" y="29"/>
                  <a:pt x="56" y="29"/>
                  <a:pt x="56" y="29"/>
                </a:cubicBezTo>
                <a:cubicBezTo>
                  <a:pt x="56" y="24"/>
                  <a:pt x="60" y="20"/>
                  <a:pt x="65" y="20"/>
                </a:cubicBezTo>
                <a:cubicBezTo>
                  <a:pt x="103" y="20"/>
                  <a:pt x="103" y="20"/>
                  <a:pt x="103" y="20"/>
                </a:cubicBezTo>
                <a:cubicBezTo>
                  <a:pt x="108" y="20"/>
                  <a:pt x="112" y="24"/>
                  <a:pt x="112" y="29"/>
                </a:cubicBezTo>
                <a:close/>
                <a:moveTo>
                  <a:pt x="164" y="100"/>
                </a:moveTo>
                <a:cubicBezTo>
                  <a:pt x="64" y="100"/>
                  <a:pt x="64" y="100"/>
                  <a:pt x="64" y="100"/>
                </a:cubicBezTo>
                <a:cubicBezTo>
                  <a:pt x="60" y="100"/>
                  <a:pt x="56" y="96"/>
                  <a:pt x="56" y="92"/>
                </a:cubicBezTo>
                <a:cubicBezTo>
                  <a:pt x="56" y="88"/>
                  <a:pt x="60" y="84"/>
                  <a:pt x="64" y="84"/>
                </a:cubicBezTo>
                <a:cubicBezTo>
                  <a:pt x="164" y="84"/>
                  <a:pt x="164" y="84"/>
                  <a:pt x="164" y="84"/>
                </a:cubicBezTo>
                <a:cubicBezTo>
                  <a:pt x="168" y="84"/>
                  <a:pt x="172" y="88"/>
                  <a:pt x="172" y="92"/>
                </a:cubicBezTo>
                <a:cubicBezTo>
                  <a:pt x="172" y="96"/>
                  <a:pt x="168" y="100"/>
                  <a:pt x="164" y="100"/>
                </a:cubicBezTo>
                <a:close/>
                <a:moveTo>
                  <a:pt x="164" y="132"/>
                </a:moveTo>
                <a:cubicBezTo>
                  <a:pt x="64" y="132"/>
                  <a:pt x="64" y="132"/>
                  <a:pt x="64" y="132"/>
                </a:cubicBezTo>
                <a:cubicBezTo>
                  <a:pt x="60" y="132"/>
                  <a:pt x="56" y="128"/>
                  <a:pt x="56" y="124"/>
                </a:cubicBezTo>
                <a:cubicBezTo>
                  <a:pt x="56" y="120"/>
                  <a:pt x="60" y="116"/>
                  <a:pt x="64" y="116"/>
                </a:cubicBezTo>
                <a:cubicBezTo>
                  <a:pt x="164" y="116"/>
                  <a:pt x="164" y="116"/>
                  <a:pt x="164" y="116"/>
                </a:cubicBezTo>
                <a:cubicBezTo>
                  <a:pt x="168" y="116"/>
                  <a:pt x="172" y="120"/>
                  <a:pt x="172" y="124"/>
                </a:cubicBezTo>
                <a:cubicBezTo>
                  <a:pt x="172" y="128"/>
                  <a:pt x="168" y="132"/>
                  <a:pt x="164" y="132"/>
                </a:cubicBezTo>
                <a:close/>
                <a:moveTo>
                  <a:pt x="164" y="36"/>
                </a:moveTo>
                <a:cubicBezTo>
                  <a:pt x="136" y="36"/>
                  <a:pt x="136" y="36"/>
                  <a:pt x="136" y="36"/>
                </a:cubicBezTo>
                <a:cubicBezTo>
                  <a:pt x="132" y="36"/>
                  <a:pt x="128" y="32"/>
                  <a:pt x="128" y="28"/>
                </a:cubicBezTo>
                <a:cubicBezTo>
                  <a:pt x="128" y="24"/>
                  <a:pt x="132" y="20"/>
                  <a:pt x="136" y="20"/>
                </a:cubicBezTo>
                <a:cubicBezTo>
                  <a:pt x="164" y="20"/>
                  <a:pt x="164" y="20"/>
                  <a:pt x="164" y="20"/>
                </a:cubicBezTo>
                <a:cubicBezTo>
                  <a:pt x="168" y="20"/>
                  <a:pt x="172" y="24"/>
                  <a:pt x="172" y="28"/>
                </a:cubicBezTo>
                <a:cubicBezTo>
                  <a:pt x="172" y="32"/>
                  <a:pt x="168" y="36"/>
                  <a:pt x="164" y="36"/>
                </a:cubicBezTo>
                <a:close/>
                <a:moveTo>
                  <a:pt x="164" y="68"/>
                </a:moveTo>
                <a:cubicBezTo>
                  <a:pt x="136" y="68"/>
                  <a:pt x="136" y="68"/>
                  <a:pt x="136" y="68"/>
                </a:cubicBezTo>
                <a:cubicBezTo>
                  <a:pt x="132" y="68"/>
                  <a:pt x="128" y="64"/>
                  <a:pt x="128" y="60"/>
                </a:cubicBezTo>
                <a:cubicBezTo>
                  <a:pt x="128" y="56"/>
                  <a:pt x="132" y="52"/>
                  <a:pt x="136" y="52"/>
                </a:cubicBezTo>
                <a:cubicBezTo>
                  <a:pt x="164" y="52"/>
                  <a:pt x="164" y="52"/>
                  <a:pt x="164" y="52"/>
                </a:cubicBezTo>
                <a:cubicBezTo>
                  <a:pt x="168" y="52"/>
                  <a:pt x="172" y="56"/>
                  <a:pt x="172" y="60"/>
                </a:cubicBezTo>
                <a:cubicBezTo>
                  <a:pt x="172" y="64"/>
                  <a:pt x="168" y="68"/>
                  <a:pt x="164" y="68"/>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03" name="Freeform 81"/>
          <p:cNvSpPr>
            <a:spLocks/>
          </p:cNvSpPr>
          <p:nvPr/>
        </p:nvSpPr>
        <p:spPr bwMode="auto">
          <a:xfrm>
            <a:off x="1402557" y="3426759"/>
            <a:ext cx="260350" cy="312737"/>
          </a:xfrm>
          <a:custGeom>
            <a:avLst/>
            <a:gdLst>
              <a:gd name="T0" fmla="*/ 0 w 160"/>
              <a:gd name="T1" fmla="*/ 16 h 192"/>
              <a:gd name="T2" fmla="*/ 0 w 160"/>
              <a:gd name="T3" fmla="*/ 176 h 192"/>
              <a:gd name="T4" fmla="*/ 16 w 160"/>
              <a:gd name="T5" fmla="*/ 192 h 192"/>
              <a:gd name="T6" fmla="*/ 150 w 160"/>
              <a:gd name="T7" fmla="*/ 192 h 192"/>
              <a:gd name="T8" fmla="*/ 160 w 160"/>
              <a:gd name="T9" fmla="*/ 182 h 192"/>
              <a:gd name="T10" fmla="*/ 150 w 160"/>
              <a:gd name="T11" fmla="*/ 172 h 192"/>
              <a:gd name="T12" fmla="*/ 28 w 160"/>
              <a:gd name="T13" fmla="*/ 172 h 192"/>
              <a:gd name="T14" fmla="*/ 20 w 160"/>
              <a:gd name="T15" fmla="*/ 164 h 192"/>
              <a:gd name="T16" fmla="*/ 28 w 160"/>
              <a:gd name="T17" fmla="*/ 156 h 192"/>
              <a:gd name="T18" fmla="*/ 144 w 160"/>
              <a:gd name="T19" fmla="*/ 156 h 192"/>
              <a:gd name="T20" fmla="*/ 160 w 160"/>
              <a:gd name="T21" fmla="*/ 140 h 192"/>
              <a:gd name="T22" fmla="*/ 160 w 160"/>
              <a:gd name="T23" fmla="*/ 16 h 192"/>
              <a:gd name="T24" fmla="*/ 144 w 160"/>
              <a:gd name="T25" fmla="*/ 0 h 192"/>
              <a:gd name="T26" fmla="*/ 88 w 160"/>
              <a:gd name="T27" fmla="*/ 0 h 192"/>
              <a:gd name="T28" fmla="*/ 88 w 160"/>
              <a:gd name="T29" fmla="*/ 72 h 192"/>
              <a:gd name="T30" fmla="*/ 87 w 160"/>
              <a:gd name="T31" fmla="*/ 75 h 192"/>
              <a:gd name="T32" fmla="*/ 81 w 160"/>
              <a:gd name="T33" fmla="*/ 75 h 192"/>
              <a:gd name="T34" fmla="*/ 64 w 160"/>
              <a:gd name="T35" fmla="*/ 60 h 192"/>
              <a:gd name="T36" fmla="*/ 47 w 160"/>
              <a:gd name="T37" fmla="*/ 75 h 192"/>
              <a:gd name="T38" fmla="*/ 41 w 160"/>
              <a:gd name="T39" fmla="*/ 75 h 192"/>
              <a:gd name="T40" fmla="*/ 40 w 160"/>
              <a:gd name="T41" fmla="*/ 72 h 192"/>
              <a:gd name="T42" fmla="*/ 40 w 160"/>
              <a:gd name="T43" fmla="*/ 0 h 192"/>
              <a:gd name="T44" fmla="*/ 16 w 160"/>
              <a:gd name="T45" fmla="*/ 0 h 192"/>
              <a:gd name="T46" fmla="*/ 0 w 160"/>
              <a:gd name="T47"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92">
                <a:moveTo>
                  <a:pt x="0" y="16"/>
                </a:moveTo>
                <a:cubicBezTo>
                  <a:pt x="0" y="176"/>
                  <a:pt x="0" y="176"/>
                  <a:pt x="0" y="176"/>
                </a:cubicBezTo>
                <a:cubicBezTo>
                  <a:pt x="0" y="185"/>
                  <a:pt x="7" y="192"/>
                  <a:pt x="16" y="192"/>
                </a:cubicBezTo>
                <a:cubicBezTo>
                  <a:pt x="150" y="192"/>
                  <a:pt x="150" y="192"/>
                  <a:pt x="150" y="192"/>
                </a:cubicBezTo>
                <a:cubicBezTo>
                  <a:pt x="156" y="192"/>
                  <a:pt x="160" y="188"/>
                  <a:pt x="160" y="182"/>
                </a:cubicBezTo>
                <a:cubicBezTo>
                  <a:pt x="160" y="176"/>
                  <a:pt x="156" y="172"/>
                  <a:pt x="150" y="172"/>
                </a:cubicBezTo>
                <a:cubicBezTo>
                  <a:pt x="28" y="172"/>
                  <a:pt x="28" y="172"/>
                  <a:pt x="28" y="172"/>
                </a:cubicBezTo>
                <a:cubicBezTo>
                  <a:pt x="24" y="172"/>
                  <a:pt x="20" y="168"/>
                  <a:pt x="20" y="164"/>
                </a:cubicBezTo>
                <a:cubicBezTo>
                  <a:pt x="20" y="160"/>
                  <a:pt x="24" y="156"/>
                  <a:pt x="28" y="156"/>
                </a:cubicBezTo>
                <a:cubicBezTo>
                  <a:pt x="144" y="156"/>
                  <a:pt x="144" y="156"/>
                  <a:pt x="144" y="156"/>
                </a:cubicBezTo>
                <a:cubicBezTo>
                  <a:pt x="153" y="156"/>
                  <a:pt x="160" y="149"/>
                  <a:pt x="160" y="140"/>
                </a:cubicBezTo>
                <a:cubicBezTo>
                  <a:pt x="160" y="16"/>
                  <a:pt x="160" y="16"/>
                  <a:pt x="160" y="16"/>
                </a:cubicBezTo>
                <a:cubicBezTo>
                  <a:pt x="160" y="7"/>
                  <a:pt x="153" y="0"/>
                  <a:pt x="144" y="0"/>
                </a:cubicBezTo>
                <a:cubicBezTo>
                  <a:pt x="88" y="0"/>
                  <a:pt x="88" y="0"/>
                  <a:pt x="88" y="0"/>
                </a:cubicBezTo>
                <a:cubicBezTo>
                  <a:pt x="88" y="72"/>
                  <a:pt x="88" y="72"/>
                  <a:pt x="88" y="72"/>
                </a:cubicBezTo>
                <a:cubicBezTo>
                  <a:pt x="88" y="73"/>
                  <a:pt x="88" y="74"/>
                  <a:pt x="87" y="75"/>
                </a:cubicBezTo>
                <a:cubicBezTo>
                  <a:pt x="85" y="76"/>
                  <a:pt x="83" y="76"/>
                  <a:pt x="81" y="75"/>
                </a:cubicBezTo>
                <a:cubicBezTo>
                  <a:pt x="80" y="74"/>
                  <a:pt x="64" y="60"/>
                  <a:pt x="64" y="60"/>
                </a:cubicBezTo>
                <a:cubicBezTo>
                  <a:pt x="64" y="60"/>
                  <a:pt x="48" y="74"/>
                  <a:pt x="47" y="75"/>
                </a:cubicBezTo>
                <a:cubicBezTo>
                  <a:pt x="45" y="76"/>
                  <a:pt x="43" y="76"/>
                  <a:pt x="41" y="75"/>
                </a:cubicBezTo>
                <a:cubicBezTo>
                  <a:pt x="40" y="74"/>
                  <a:pt x="40" y="73"/>
                  <a:pt x="40" y="72"/>
                </a:cubicBezTo>
                <a:cubicBezTo>
                  <a:pt x="40" y="0"/>
                  <a:pt x="40" y="0"/>
                  <a:pt x="40" y="0"/>
                </a:cubicBezTo>
                <a:cubicBezTo>
                  <a:pt x="16" y="0"/>
                  <a:pt x="16" y="0"/>
                  <a:pt x="16" y="0"/>
                </a:cubicBezTo>
                <a:cubicBezTo>
                  <a:pt x="7" y="0"/>
                  <a:pt x="0" y="7"/>
                  <a:pt x="0" y="16"/>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04" name="Freeform 82"/>
          <p:cNvSpPr>
            <a:spLocks/>
          </p:cNvSpPr>
          <p:nvPr/>
        </p:nvSpPr>
        <p:spPr bwMode="auto">
          <a:xfrm>
            <a:off x="5660232" y="2723497"/>
            <a:ext cx="176213" cy="312737"/>
          </a:xfrm>
          <a:custGeom>
            <a:avLst/>
            <a:gdLst>
              <a:gd name="T0" fmla="*/ 16 w 108"/>
              <a:gd name="T1" fmla="*/ 0 h 192"/>
              <a:gd name="T2" fmla="*/ 0 w 108"/>
              <a:gd name="T3" fmla="*/ 16 h 192"/>
              <a:gd name="T4" fmla="*/ 0 w 108"/>
              <a:gd name="T5" fmla="*/ 184 h 192"/>
              <a:gd name="T6" fmla="*/ 8 w 108"/>
              <a:gd name="T7" fmla="*/ 192 h 192"/>
              <a:gd name="T8" fmla="*/ 14 w 108"/>
              <a:gd name="T9" fmla="*/ 190 h 192"/>
              <a:gd name="T10" fmla="*/ 34 w 108"/>
              <a:gd name="T11" fmla="*/ 169 h 192"/>
              <a:gd name="T12" fmla="*/ 46 w 108"/>
              <a:gd name="T13" fmla="*/ 169 h 192"/>
              <a:gd name="T14" fmla="*/ 66 w 108"/>
              <a:gd name="T15" fmla="*/ 190 h 192"/>
              <a:gd name="T16" fmla="*/ 72 w 108"/>
              <a:gd name="T17" fmla="*/ 192 h 192"/>
              <a:gd name="T18" fmla="*/ 80 w 108"/>
              <a:gd name="T19" fmla="*/ 184 h 192"/>
              <a:gd name="T20" fmla="*/ 80 w 108"/>
              <a:gd name="T21" fmla="*/ 28 h 192"/>
              <a:gd name="T22" fmla="*/ 88 w 108"/>
              <a:gd name="T23" fmla="*/ 20 h 192"/>
              <a:gd name="T24" fmla="*/ 98 w 108"/>
              <a:gd name="T25" fmla="*/ 20 h 192"/>
              <a:gd name="T26" fmla="*/ 108 w 108"/>
              <a:gd name="T27" fmla="*/ 10 h 192"/>
              <a:gd name="T28" fmla="*/ 98 w 108"/>
              <a:gd name="T29" fmla="*/ 0 h 192"/>
              <a:gd name="T30" fmla="*/ 16 w 108"/>
              <a:gd name="T31"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192">
                <a:moveTo>
                  <a:pt x="16" y="0"/>
                </a:moveTo>
                <a:cubicBezTo>
                  <a:pt x="7" y="0"/>
                  <a:pt x="0" y="7"/>
                  <a:pt x="0" y="16"/>
                </a:cubicBezTo>
                <a:cubicBezTo>
                  <a:pt x="0" y="184"/>
                  <a:pt x="0" y="184"/>
                  <a:pt x="0" y="184"/>
                </a:cubicBezTo>
                <a:cubicBezTo>
                  <a:pt x="0" y="188"/>
                  <a:pt x="4" y="192"/>
                  <a:pt x="8" y="192"/>
                </a:cubicBezTo>
                <a:cubicBezTo>
                  <a:pt x="10" y="192"/>
                  <a:pt x="12" y="191"/>
                  <a:pt x="14" y="190"/>
                </a:cubicBezTo>
                <a:cubicBezTo>
                  <a:pt x="34" y="169"/>
                  <a:pt x="34" y="169"/>
                  <a:pt x="34" y="169"/>
                </a:cubicBezTo>
                <a:cubicBezTo>
                  <a:pt x="37" y="166"/>
                  <a:pt x="43" y="166"/>
                  <a:pt x="46" y="169"/>
                </a:cubicBezTo>
                <a:cubicBezTo>
                  <a:pt x="66" y="190"/>
                  <a:pt x="66" y="190"/>
                  <a:pt x="66" y="190"/>
                </a:cubicBezTo>
                <a:cubicBezTo>
                  <a:pt x="68" y="191"/>
                  <a:pt x="70" y="192"/>
                  <a:pt x="72" y="192"/>
                </a:cubicBezTo>
                <a:cubicBezTo>
                  <a:pt x="76" y="192"/>
                  <a:pt x="80" y="188"/>
                  <a:pt x="80" y="184"/>
                </a:cubicBezTo>
                <a:cubicBezTo>
                  <a:pt x="80" y="28"/>
                  <a:pt x="80" y="28"/>
                  <a:pt x="80" y="28"/>
                </a:cubicBezTo>
                <a:cubicBezTo>
                  <a:pt x="80" y="23"/>
                  <a:pt x="84" y="20"/>
                  <a:pt x="88" y="20"/>
                </a:cubicBezTo>
                <a:cubicBezTo>
                  <a:pt x="98" y="20"/>
                  <a:pt x="98" y="20"/>
                  <a:pt x="98" y="20"/>
                </a:cubicBezTo>
                <a:cubicBezTo>
                  <a:pt x="104" y="20"/>
                  <a:pt x="108" y="16"/>
                  <a:pt x="108" y="10"/>
                </a:cubicBezTo>
                <a:cubicBezTo>
                  <a:pt x="108" y="4"/>
                  <a:pt x="104" y="0"/>
                  <a:pt x="98" y="0"/>
                </a:cubicBezTo>
                <a:lnTo>
                  <a:pt x="16" y="0"/>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05" name="Freeform 83"/>
          <p:cNvSpPr>
            <a:spLocks/>
          </p:cNvSpPr>
          <p:nvPr/>
        </p:nvSpPr>
        <p:spPr bwMode="auto">
          <a:xfrm>
            <a:off x="4882357" y="2736197"/>
            <a:ext cx="325438" cy="290512"/>
          </a:xfrm>
          <a:custGeom>
            <a:avLst/>
            <a:gdLst>
              <a:gd name="T0" fmla="*/ 138 w 200"/>
              <a:gd name="T1" fmla="*/ 49 h 179"/>
              <a:gd name="T2" fmla="*/ 68 w 200"/>
              <a:gd name="T3" fmla="*/ 119 h 179"/>
              <a:gd name="T4" fmla="*/ 59 w 200"/>
              <a:gd name="T5" fmla="*/ 119 h 179"/>
              <a:gd name="T6" fmla="*/ 59 w 200"/>
              <a:gd name="T7" fmla="*/ 111 h 179"/>
              <a:gd name="T8" fmla="*/ 141 w 200"/>
              <a:gd name="T9" fmla="*/ 28 h 179"/>
              <a:gd name="T10" fmla="*/ 154 w 200"/>
              <a:gd name="T11" fmla="*/ 28 h 179"/>
              <a:gd name="T12" fmla="*/ 172 w 200"/>
              <a:gd name="T13" fmla="*/ 47 h 179"/>
              <a:gd name="T14" fmla="*/ 172 w 200"/>
              <a:gd name="T15" fmla="*/ 59 h 179"/>
              <a:gd name="T16" fmla="*/ 90 w 200"/>
              <a:gd name="T17" fmla="*/ 142 h 179"/>
              <a:gd name="T18" fmla="*/ 37 w 200"/>
              <a:gd name="T19" fmla="*/ 142 h 179"/>
              <a:gd name="T20" fmla="*/ 37 w 200"/>
              <a:gd name="T21" fmla="*/ 88 h 179"/>
              <a:gd name="T22" fmla="*/ 107 w 200"/>
              <a:gd name="T23" fmla="*/ 18 h 179"/>
              <a:gd name="T24" fmla="*/ 107 w 200"/>
              <a:gd name="T25" fmla="*/ 4 h 179"/>
              <a:gd name="T26" fmla="*/ 93 w 200"/>
              <a:gd name="T27" fmla="*/ 4 h 179"/>
              <a:gd name="T28" fmla="*/ 23 w 200"/>
              <a:gd name="T29" fmla="*/ 74 h 179"/>
              <a:gd name="T30" fmla="*/ 23 w 200"/>
              <a:gd name="T31" fmla="*/ 156 h 179"/>
              <a:gd name="T32" fmla="*/ 104 w 200"/>
              <a:gd name="T33" fmla="*/ 156 h 179"/>
              <a:gd name="T34" fmla="*/ 192 w 200"/>
              <a:gd name="T35" fmla="*/ 67 h 179"/>
              <a:gd name="T36" fmla="*/ 192 w 200"/>
              <a:gd name="T37" fmla="*/ 39 h 179"/>
              <a:gd name="T38" fmla="*/ 161 w 200"/>
              <a:gd name="T39" fmla="*/ 8 h 179"/>
              <a:gd name="T40" fmla="*/ 133 w 200"/>
              <a:gd name="T41" fmla="*/ 8 h 179"/>
              <a:gd name="T42" fmla="*/ 45 w 200"/>
              <a:gd name="T43" fmla="*/ 97 h 179"/>
              <a:gd name="T44" fmla="*/ 45 w 200"/>
              <a:gd name="T45" fmla="*/ 134 h 179"/>
              <a:gd name="T46" fmla="*/ 82 w 200"/>
              <a:gd name="T47" fmla="*/ 134 h 179"/>
              <a:gd name="T48" fmla="*/ 152 w 200"/>
              <a:gd name="T49" fmla="*/ 63 h 179"/>
              <a:gd name="T50" fmla="*/ 152 w 200"/>
              <a:gd name="T51" fmla="*/ 49 h 179"/>
              <a:gd name="T52" fmla="*/ 138 w 200"/>
              <a:gd name="T53" fmla="*/ 4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79">
                <a:moveTo>
                  <a:pt x="138" y="49"/>
                </a:moveTo>
                <a:cubicBezTo>
                  <a:pt x="68" y="119"/>
                  <a:pt x="68" y="119"/>
                  <a:pt x="68" y="119"/>
                </a:cubicBezTo>
                <a:cubicBezTo>
                  <a:pt x="65" y="122"/>
                  <a:pt x="62" y="122"/>
                  <a:pt x="59" y="119"/>
                </a:cubicBezTo>
                <a:cubicBezTo>
                  <a:pt x="57" y="117"/>
                  <a:pt x="57" y="113"/>
                  <a:pt x="59" y="111"/>
                </a:cubicBezTo>
                <a:cubicBezTo>
                  <a:pt x="141" y="28"/>
                  <a:pt x="141" y="28"/>
                  <a:pt x="141" y="28"/>
                </a:cubicBezTo>
                <a:cubicBezTo>
                  <a:pt x="145" y="25"/>
                  <a:pt x="150" y="25"/>
                  <a:pt x="154" y="28"/>
                </a:cubicBezTo>
                <a:cubicBezTo>
                  <a:pt x="172" y="47"/>
                  <a:pt x="172" y="47"/>
                  <a:pt x="172" y="47"/>
                </a:cubicBezTo>
                <a:cubicBezTo>
                  <a:pt x="175" y="50"/>
                  <a:pt x="175" y="56"/>
                  <a:pt x="172" y="59"/>
                </a:cubicBezTo>
                <a:cubicBezTo>
                  <a:pt x="90" y="142"/>
                  <a:pt x="90" y="142"/>
                  <a:pt x="90" y="142"/>
                </a:cubicBezTo>
                <a:cubicBezTo>
                  <a:pt x="75" y="157"/>
                  <a:pt x="52" y="157"/>
                  <a:pt x="37" y="142"/>
                </a:cubicBezTo>
                <a:cubicBezTo>
                  <a:pt x="22" y="127"/>
                  <a:pt x="22" y="103"/>
                  <a:pt x="37" y="88"/>
                </a:cubicBezTo>
                <a:cubicBezTo>
                  <a:pt x="107" y="18"/>
                  <a:pt x="107" y="18"/>
                  <a:pt x="107" y="18"/>
                </a:cubicBezTo>
                <a:cubicBezTo>
                  <a:pt x="111" y="14"/>
                  <a:pt x="111" y="8"/>
                  <a:pt x="107" y="4"/>
                </a:cubicBezTo>
                <a:cubicBezTo>
                  <a:pt x="103" y="0"/>
                  <a:pt x="97" y="0"/>
                  <a:pt x="93" y="4"/>
                </a:cubicBezTo>
                <a:cubicBezTo>
                  <a:pt x="23" y="74"/>
                  <a:pt x="23" y="74"/>
                  <a:pt x="23" y="74"/>
                </a:cubicBezTo>
                <a:cubicBezTo>
                  <a:pt x="0" y="97"/>
                  <a:pt x="0" y="134"/>
                  <a:pt x="23" y="156"/>
                </a:cubicBezTo>
                <a:cubicBezTo>
                  <a:pt x="45" y="179"/>
                  <a:pt x="82" y="179"/>
                  <a:pt x="104" y="156"/>
                </a:cubicBezTo>
                <a:cubicBezTo>
                  <a:pt x="192" y="67"/>
                  <a:pt x="192" y="67"/>
                  <a:pt x="192" y="67"/>
                </a:cubicBezTo>
                <a:cubicBezTo>
                  <a:pt x="200" y="60"/>
                  <a:pt x="200" y="47"/>
                  <a:pt x="192" y="39"/>
                </a:cubicBezTo>
                <a:cubicBezTo>
                  <a:pt x="161" y="8"/>
                  <a:pt x="161" y="8"/>
                  <a:pt x="161" y="8"/>
                </a:cubicBezTo>
                <a:cubicBezTo>
                  <a:pt x="154" y="0"/>
                  <a:pt x="141" y="0"/>
                  <a:pt x="133" y="8"/>
                </a:cubicBezTo>
                <a:cubicBezTo>
                  <a:pt x="45" y="97"/>
                  <a:pt x="45" y="97"/>
                  <a:pt x="45" y="97"/>
                </a:cubicBezTo>
                <a:cubicBezTo>
                  <a:pt x="35" y="107"/>
                  <a:pt x="35" y="123"/>
                  <a:pt x="45" y="134"/>
                </a:cubicBezTo>
                <a:cubicBezTo>
                  <a:pt x="55" y="144"/>
                  <a:pt x="72" y="144"/>
                  <a:pt x="82" y="134"/>
                </a:cubicBezTo>
                <a:cubicBezTo>
                  <a:pt x="152" y="63"/>
                  <a:pt x="152" y="63"/>
                  <a:pt x="152" y="63"/>
                </a:cubicBezTo>
                <a:cubicBezTo>
                  <a:pt x="155" y="59"/>
                  <a:pt x="155" y="53"/>
                  <a:pt x="152" y="49"/>
                </a:cubicBezTo>
                <a:cubicBezTo>
                  <a:pt x="148" y="45"/>
                  <a:pt x="141" y="45"/>
                  <a:pt x="138" y="49"/>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06" name="Freeform 84"/>
          <p:cNvSpPr>
            <a:spLocks noEditPoints="1"/>
          </p:cNvSpPr>
          <p:nvPr/>
        </p:nvSpPr>
        <p:spPr bwMode="auto">
          <a:xfrm>
            <a:off x="4188619" y="2733022"/>
            <a:ext cx="306388" cy="290512"/>
          </a:xfrm>
          <a:custGeom>
            <a:avLst/>
            <a:gdLst>
              <a:gd name="T0" fmla="*/ 0 w 188"/>
              <a:gd name="T1" fmla="*/ 163 h 179"/>
              <a:gd name="T2" fmla="*/ 16 w 188"/>
              <a:gd name="T3" fmla="*/ 179 h 179"/>
              <a:gd name="T4" fmla="*/ 68 w 188"/>
              <a:gd name="T5" fmla="*/ 179 h 179"/>
              <a:gd name="T6" fmla="*/ 84 w 188"/>
              <a:gd name="T7" fmla="*/ 163 h 179"/>
              <a:gd name="T8" fmla="*/ 84 w 188"/>
              <a:gd name="T9" fmla="*/ 99 h 179"/>
              <a:gd name="T10" fmla="*/ 68 w 188"/>
              <a:gd name="T11" fmla="*/ 83 h 179"/>
              <a:gd name="T12" fmla="*/ 42 w 188"/>
              <a:gd name="T13" fmla="*/ 83 h 179"/>
              <a:gd name="T14" fmla="*/ 34 w 188"/>
              <a:gd name="T15" fmla="*/ 75 h 179"/>
              <a:gd name="T16" fmla="*/ 35 w 188"/>
              <a:gd name="T17" fmla="*/ 73 h 179"/>
              <a:gd name="T18" fmla="*/ 74 w 188"/>
              <a:gd name="T19" fmla="*/ 31 h 179"/>
              <a:gd name="T20" fmla="*/ 74 w 188"/>
              <a:gd name="T21" fmla="*/ 31 h 179"/>
              <a:gd name="T22" fmla="*/ 84 w 188"/>
              <a:gd name="T23" fmla="*/ 16 h 179"/>
              <a:gd name="T24" fmla="*/ 68 w 188"/>
              <a:gd name="T25" fmla="*/ 0 h 179"/>
              <a:gd name="T26" fmla="*/ 62 w 188"/>
              <a:gd name="T27" fmla="*/ 1 h 179"/>
              <a:gd name="T28" fmla="*/ 61 w 188"/>
              <a:gd name="T29" fmla="*/ 1 h 179"/>
              <a:gd name="T30" fmla="*/ 0 w 188"/>
              <a:gd name="T31" fmla="*/ 91 h 179"/>
              <a:gd name="T32" fmla="*/ 0 w 188"/>
              <a:gd name="T33" fmla="*/ 163 h 179"/>
              <a:gd name="T34" fmla="*/ 104 w 188"/>
              <a:gd name="T35" fmla="*/ 163 h 179"/>
              <a:gd name="T36" fmla="*/ 120 w 188"/>
              <a:gd name="T37" fmla="*/ 179 h 179"/>
              <a:gd name="T38" fmla="*/ 172 w 188"/>
              <a:gd name="T39" fmla="*/ 179 h 179"/>
              <a:gd name="T40" fmla="*/ 188 w 188"/>
              <a:gd name="T41" fmla="*/ 163 h 179"/>
              <a:gd name="T42" fmla="*/ 188 w 188"/>
              <a:gd name="T43" fmla="*/ 99 h 179"/>
              <a:gd name="T44" fmla="*/ 172 w 188"/>
              <a:gd name="T45" fmla="*/ 83 h 179"/>
              <a:gd name="T46" fmla="*/ 146 w 188"/>
              <a:gd name="T47" fmla="*/ 83 h 179"/>
              <a:gd name="T48" fmla="*/ 138 w 188"/>
              <a:gd name="T49" fmla="*/ 75 h 179"/>
              <a:gd name="T50" fmla="*/ 139 w 188"/>
              <a:gd name="T51" fmla="*/ 73 h 179"/>
              <a:gd name="T52" fmla="*/ 178 w 188"/>
              <a:gd name="T53" fmla="*/ 31 h 179"/>
              <a:gd name="T54" fmla="*/ 178 w 188"/>
              <a:gd name="T55" fmla="*/ 31 h 179"/>
              <a:gd name="T56" fmla="*/ 188 w 188"/>
              <a:gd name="T57" fmla="*/ 16 h 179"/>
              <a:gd name="T58" fmla="*/ 172 w 188"/>
              <a:gd name="T59" fmla="*/ 0 h 179"/>
              <a:gd name="T60" fmla="*/ 166 w 188"/>
              <a:gd name="T61" fmla="*/ 1 h 179"/>
              <a:gd name="T62" fmla="*/ 165 w 188"/>
              <a:gd name="T63" fmla="*/ 1 h 179"/>
              <a:gd name="T64" fmla="*/ 104 w 188"/>
              <a:gd name="T65" fmla="*/ 91 h 179"/>
              <a:gd name="T66" fmla="*/ 104 w 188"/>
              <a:gd name="T67" fmla="*/ 16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8" h="179">
                <a:moveTo>
                  <a:pt x="0" y="163"/>
                </a:moveTo>
                <a:cubicBezTo>
                  <a:pt x="0" y="172"/>
                  <a:pt x="7" y="179"/>
                  <a:pt x="16" y="179"/>
                </a:cubicBezTo>
                <a:cubicBezTo>
                  <a:pt x="68" y="179"/>
                  <a:pt x="68" y="179"/>
                  <a:pt x="68" y="179"/>
                </a:cubicBezTo>
                <a:cubicBezTo>
                  <a:pt x="77" y="179"/>
                  <a:pt x="84" y="172"/>
                  <a:pt x="84" y="163"/>
                </a:cubicBezTo>
                <a:cubicBezTo>
                  <a:pt x="84" y="99"/>
                  <a:pt x="84" y="99"/>
                  <a:pt x="84" y="99"/>
                </a:cubicBezTo>
                <a:cubicBezTo>
                  <a:pt x="84" y="90"/>
                  <a:pt x="77" y="83"/>
                  <a:pt x="68" y="83"/>
                </a:cubicBezTo>
                <a:cubicBezTo>
                  <a:pt x="42" y="83"/>
                  <a:pt x="42" y="83"/>
                  <a:pt x="42" y="83"/>
                </a:cubicBezTo>
                <a:cubicBezTo>
                  <a:pt x="38" y="83"/>
                  <a:pt x="34" y="79"/>
                  <a:pt x="34" y="75"/>
                </a:cubicBezTo>
                <a:cubicBezTo>
                  <a:pt x="34" y="74"/>
                  <a:pt x="35" y="73"/>
                  <a:pt x="35" y="73"/>
                </a:cubicBezTo>
                <a:cubicBezTo>
                  <a:pt x="41" y="53"/>
                  <a:pt x="55" y="38"/>
                  <a:pt x="74" y="31"/>
                </a:cubicBezTo>
                <a:cubicBezTo>
                  <a:pt x="74" y="31"/>
                  <a:pt x="74" y="31"/>
                  <a:pt x="74" y="31"/>
                </a:cubicBezTo>
                <a:cubicBezTo>
                  <a:pt x="80" y="28"/>
                  <a:pt x="84" y="23"/>
                  <a:pt x="84" y="16"/>
                </a:cubicBezTo>
                <a:cubicBezTo>
                  <a:pt x="84" y="7"/>
                  <a:pt x="77" y="0"/>
                  <a:pt x="68" y="0"/>
                </a:cubicBezTo>
                <a:cubicBezTo>
                  <a:pt x="66" y="0"/>
                  <a:pt x="64" y="0"/>
                  <a:pt x="62" y="1"/>
                </a:cubicBezTo>
                <a:cubicBezTo>
                  <a:pt x="61" y="1"/>
                  <a:pt x="61" y="1"/>
                  <a:pt x="61" y="1"/>
                </a:cubicBezTo>
                <a:cubicBezTo>
                  <a:pt x="25" y="15"/>
                  <a:pt x="0" y="50"/>
                  <a:pt x="0" y="91"/>
                </a:cubicBezTo>
                <a:lnTo>
                  <a:pt x="0" y="163"/>
                </a:lnTo>
                <a:close/>
                <a:moveTo>
                  <a:pt x="104" y="163"/>
                </a:moveTo>
                <a:cubicBezTo>
                  <a:pt x="104" y="172"/>
                  <a:pt x="111" y="179"/>
                  <a:pt x="120" y="179"/>
                </a:cubicBezTo>
                <a:cubicBezTo>
                  <a:pt x="172" y="179"/>
                  <a:pt x="172" y="179"/>
                  <a:pt x="172" y="179"/>
                </a:cubicBezTo>
                <a:cubicBezTo>
                  <a:pt x="181" y="179"/>
                  <a:pt x="188" y="172"/>
                  <a:pt x="188" y="163"/>
                </a:cubicBezTo>
                <a:cubicBezTo>
                  <a:pt x="188" y="99"/>
                  <a:pt x="188" y="99"/>
                  <a:pt x="188" y="99"/>
                </a:cubicBezTo>
                <a:cubicBezTo>
                  <a:pt x="188" y="90"/>
                  <a:pt x="181" y="83"/>
                  <a:pt x="172" y="83"/>
                </a:cubicBezTo>
                <a:cubicBezTo>
                  <a:pt x="146" y="83"/>
                  <a:pt x="146" y="83"/>
                  <a:pt x="146" y="83"/>
                </a:cubicBezTo>
                <a:cubicBezTo>
                  <a:pt x="142" y="83"/>
                  <a:pt x="138" y="79"/>
                  <a:pt x="138" y="75"/>
                </a:cubicBezTo>
                <a:cubicBezTo>
                  <a:pt x="138" y="74"/>
                  <a:pt x="139" y="73"/>
                  <a:pt x="139" y="73"/>
                </a:cubicBezTo>
                <a:cubicBezTo>
                  <a:pt x="145" y="53"/>
                  <a:pt x="159" y="38"/>
                  <a:pt x="178" y="31"/>
                </a:cubicBezTo>
                <a:cubicBezTo>
                  <a:pt x="178" y="31"/>
                  <a:pt x="178" y="31"/>
                  <a:pt x="178" y="31"/>
                </a:cubicBezTo>
                <a:cubicBezTo>
                  <a:pt x="184" y="28"/>
                  <a:pt x="188" y="23"/>
                  <a:pt x="188" y="16"/>
                </a:cubicBezTo>
                <a:cubicBezTo>
                  <a:pt x="188" y="7"/>
                  <a:pt x="181" y="0"/>
                  <a:pt x="172" y="0"/>
                </a:cubicBezTo>
                <a:cubicBezTo>
                  <a:pt x="170" y="0"/>
                  <a:pt x="168" y="0"/>
                  <a:pt x="166" y="1"/>
                </a:cubicBezTo>
                <a:cubicBezTo>
                  <a:pt x="165" y="1"/>
                  <a:pt x="165" y="1"/>
                  <a:pt x="165" y="1"/>
                </a:cubicBezTo>
                <a:cubicBezTo>
                  <a:pt x="129" y="15"/>
                  <a:pt x="104" y="50"/>
                  <a:pt x="104" y="91"/>
                </a:cubicBezTo>
                <a:lnTo>
                  <a:pt x="104" y="163"/>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07" name="Freeform 85"/>
          <p:cNvSpPr>
            <a:spLocks noEditPoints="1"/>
          </p:cNvSpPr>
          <p:nvPr/>
        </p:nvSpPr>
        <p:spPr bwMode="auto">
          <a:xfrm>
            <a:off x="3482182" y="2723497"/>
            <a:ext cx="315913" cy="315912"/>
          </a:xfrm>
          <a:custGeom>
            <a:avLst/>
            <a:gdLst>
              <a:gd name="T0" fmla="*/ 138 w 194"/>
              <a:gd name="T1" fmla="*/ 46 h 194"/>
              <a:gd name="T2" fmla="*/ 148 w 194"/>
              <a:gd name="T3" fmla="*/ 56 h 194"/>
              <a:gd name="T4" fmla="*/ 158 w 194"/>
              <a:gd name="T5" fmla="*/ 46 h 194"/>
              <a:gd name="T6" fmla="*/ 148 w 194"/>
              <a:gd name="T7" fmla="*/ 36 h 194"/>
              <a:gd name="T8" fmla="*/ 138 w 194"/>
              <a:gd name="T9" fmla="*/ 46 h 194"/>
              <a:gd name="T10" fmla="*/ 68 w 194"/>
              <a:gd name="T11" fmla="*/ 187 h 194"/>
              <a:gd name="T12" fmla="*/ 90 w 194"/>
              <a:gd name="T13" fmla="*/ 187 h 194"/>
              <a:gd name="T14" fmla="*/ 188 w 194"/>
              <a:gd name="T15" fmla="*/ 90 h 194"/>
              <a:gd name="T16" fmla="*/ 194 w 194"/>
              <a:gd name="T17" fmla="*/ 76 h 194"/>
              <a:gd name="T18" fmla="*/ 194 w 194"/>
              <a:gd name="T19" fmla="*/ 20 h 194"/>
              <a:gd name="T20" fmla="*/ 174 w 194"/>
              <a:gd name="T21" fmla="*/ 0 h 194"/>
              <a:gd name="T22" fmla="*/ 118 w 194"/>
              <a:gd name="T23" fmla="*/ 0 h 194"/>
              <a:gd name="T24" fmla="*/ 104 w 194"/>
              <a:gd name="T25" fmla="*/ 6 h 194"/>
              <a:gd name="T26" fmla="*/ 7 w 194"/>
              <a:gd name="T27" fmla="*/ 104 h 194"/>
              <a:gd name="T28" fmla="*/ 7 w 194"/>
              <a:gd name="T29" fmla="*/ 126 h 194"/>
              <a:gd name="T30" fmla="*/ 68 w 194"/>
              <a:gd name="T31" fmla="*/ 187 h 194"/>
              <a:gd name="T32" fmla="*/ 122 w 194"/>
              <a:gd name="T33" fmla="*/ 46 h 194"/>
              <a:gd name="T34" fmla="*/ 148 w 194"/>
              <a:gd name="T35" fmla="*/ 20 h 194"/>
              <a:gd name="T36" fmla="*/ 174 w 194"/>
              <a:gd name="T37" fmla="*/ 46 h 194"/>
              <a:gd name="T38" fmla="*/ 148 w 194"/>
              <a:gd name="T39" fmla="*/ 72 h 194"/>
              <a:gd name="T40" fmla="*/ 122 w 194"/>
              <a:gd name="T41" fmla="*/ 4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4" h="194">
                <a:moveTo>
                  <a:pt x="138" y="46"/>
                </a:moveTo>
                <a:cubicBezTo>
                  <a:pt x="138" y="52"/>
                  <a:pt x="142" y="56"/>
                  <a:pt x="148" y="56"/>
                </a:cubicBezTo>
                <a:cubicBezTo>
                  <a:pt x="154" y="56"/>
                  <a:pt x="158" y="52"/>
                  <a:pt x="158" y="46"/>
                </a:cubicBezTo>
                <a:cubicBezTo>
                  <a:pt x="158" y="40"/>
                  <a:pt x="154" y="36"/>
                  <a:pt x="148" y="36"/>
                </a:cubicBezTo>
                <a:cubicBezTo>
                  <a:pt x="142" y="36"/>
                  <a:pt x="138" y="40"/>
                  <a:pt x="138" y="46"/>
                </a:cubicBezTo>
                <a:close/>
                <a:moveTo>
                  <a:pt x="68" y="187"/>
                </a:moveTo>
                <a:cubicBezTo>
                  <a:pt x="74" y="194"/>
                  <a:pt x="84" y="194"/>
                  <a:pt x="90" y="187"/>
                </a:cubicBezTo>
                <a:cubicBezTo>
                  <a:pt x="188" y="90"/>
                  <a:pt x="188" y="90"/>
                  <a:pt x="188" y="90"/>
                </a:cubicBezTo>
                <a:cubicBezTo>
                  <a:pt x="192" y="86"/>
                  <a:pt x="194" y="81"/>
                  <a:pt x="194" y="76"/>
                </a:cubicBezTo>
                <a:cubicBezTo>
                  <a:pt x="194" y="20"/>
                  <a:pt x="194" y="20"/>
                  <a:pt x="194" y="20"/>
                </a:cubicBezTo>
                <a:cubicBezTo>
                  <a:pt x="194" y="9"/>
                  <a:pt x="185" y="0"/>
                  <a:pt x="174" y="0"/>
                </a:cubicBezTo>
                <a:cubicBezTo>
                  <a:pt x="118" y="0"/>
                  <a:pt x="118" y="0"/>
                  <a:pt x="118" y="0"/>
                </a:cubicBezTo>
                <a:cubicBezTo>
                  <a:pt x="113" y="0"/>
                  <a:pt x="108" y="2"/>
                  <a:pt x="104" y="6"/>
                </a:cubicBezTo>
                <a:cubicBezTo>
                  <a:pt x="7" y="104"/>
                  <a:pt x="7" y="104"/>
                  <a:pt x="7" y="104"/>
                </a:cubicBezTo>
                <a:cubicBezTo>
                  <a:pt x="0" y="110"/>
                  <a:pt x="0" y="120"/>
                  <a:pt x="7" y="126"/>
                </a:cubicBezTo>
                <a:lnTo>
                  <a:pt x="68" y="187"/>
                </a:lnTo>
                <a:close/>
                <a:moveTo>
                  <a:pt x="122" y="46"/>
                </a:moveTo>
                <a:cubicBezTo>
                  <a:pt x="122" y="32"/>
                  <a:pt x="134" y="20"/>
                  <a:pt x="148" y="20"/>
                </a:cubicBezTo>
                <a:cubicBezTo>
                  <a:pt x="162" y="20"/>
                  <a:pt x="174" y="32"/>
                  <a:pt x="174" y="46"/>
                </a:cubicBezTo>
                <a:cubicBezTo>
                  <a:pt x="174" y="60"/>
                  <a:pt x="162" y="72"/>
                  <a:pt x="148" y="72"/>
                </a:cubicBezTo>
                <a:cubicBezTo>
                  <a:pt x="134" y="72"/>
                  <a:pt x="122" y="60"/>
                  <a:pt x="122" y="46"/>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08" name="Freeform 86"/>
          <p:cNvSpPr>
            <a:spLocks noEditPoints="1"/>
          </p:cNvSpPr>
          <p:nvPr/>
        </p:nvSpPr>
        <p:spPr bwMode="auto">
          <a:xfrm>
            <a:off x="2815432" y="2723497"/>
            <a:ext cx="247650" cy="312737"/>
          </a:xfrm>
          <a:custGeom>
            <a:avLst/>
            <a:gdLst>
              <a:gd name="T0" fmla="*/ 16 w 152"/>
              <a:gd name="T1" fmla="*/ 0 h 192"/>
              <a:gd name="T2" fmla="*/ 0 w 152"/>
              <a:gd name="T3" fmla="*/ 16 h 192"/>
              <a:gd name="T4" fmla="*/ 0 w 152"/>
              <a:gd name="T5" fmla="*/ 176 h 192"/>
              <a:gd name="T6" fmla="*/ 16 w 152"/>
              <a:gd name="T7" fmla="*/ 192 h 192"/>
              <a:gd name="T8" fmla="*/ 136 w 152"/>
              <a:gd name="T9" fmla="*/ 192 h 192"/>
              <a:gd name="T10" fmla="*/ 152 w 152"/>
              <a:gd name="T11" fmla="*/ 176 h 192"/>
              <a:gd name="T12" fmla="*/ 152 w 152"/>
              <a:gd name="T13" fmla="*/ 56 h 192"/>
              <a:gd name="T14" fmla="*/ 146 w 152"/>
              <a:gd name="T15" fmla="*/ 42 h 192"/>
              <a:gd name="T16" fmla="*/ 110 w 152"/>
              <a:gd name="T17" fmla="*/ 6 h 192"/>
              <a:gd name="T18" fmla="*/ 96 w 152"/>
              <a:gd name="T19" fmla="*/ 0 h 192"/>
              <a:gd name="T20" fmla="*/ 16 w 152"/>
              <a:gd name="T21" fmla="*/ 0 h 192"/>
              <a:gd name="T22" fmla="*/ 72 w 152"/>
              <a:gd name="T23" fmla="*/ 28 h 192"/>
              <a:gd name="T24" fmla="*/ 80 w 152"/>
              <a:gd name="T25" fmla="*/ 20 h 192"/>
              <a:gd name="T26" fmla="*/ 88 w 152"/>
              <a:gd name="T27" fmla="*/ 28 h 192"/>
              <a:gd name="T28" fmla="*/ 88 w 152"/>
              <a:gd name="T29" fmla="*/ 58 h 192"/>
              <a:gd name="T30" fmla="*/ 94 w 152"/>
              <a:gd name="T31" fmla="*/ 64 h 192"/>
              <a:gd name="T32" fmla="*/ 124 w 152"/>
              <a:gd name="T33" fmla="*/ 64 h 192"/>
              <a:gd name="T34" fmla="*/ 132 w 152"/>
              <a:gd name="T35" fmla="*/ 72 h 192"/>
              <a:gd name="T36" fmla="*/ 124 w 152"/>
              <a:gd name="T37" fmla="*/ 80 h 192"/>
              <a:gd name="T38" fmla="*/ 88 w 152"/>
              <a:gd name="T39" fmla="*/ 80 h 192"/>
              <a:gd name="T40" fmla="*/ 72 w 152"/>
              <a:gd name="T41" fmla="*/ 64 h 192"/>
              <a:gd name="T42" fmla="*/ 72 w 152"/>
              <a:gd name="T43" fmla="*/ 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2" h="192">
                <a:moveTo>
                  <a:pt x="16" y="0"/>
                </a:moveTo>
                <a:cubicBezTo>
                  <a:pt x="7" y="0"/>
                  <a:pt x="0" y="7"/>
                  <a:pt x="0" y="16"/>
                </a:cubicBezTo>
                <a:cubicBezTo>
                  <a:pt x="0" y="176"/>
                  <a:pt x="0" y="176"/>
                  <a:pt x="0" y="176"/>
                </a:cubicBezTo>
                <a:cubicBezTo>
                  <a:pt x="0" y="185"/>
                  <a:pt x="7" y="192"/>
                  <a:pt x="16" y="192"/>
                </a:cubicBezTo>
                <a:cubicBezTo>
                  <a:pt x="136" y="192"/>
                  <a:pt x="136" y="192"/>
                  <a:pt x="136" y="192"/>
                </a:cubicBezTo>
                <a:cubicBezTo>
                  <a:pt x="145" y="192"/>
                  <a:pt x="152" y="185"/>
                  <a:pt x="152" y="176"/>
                </a:cubicBezTo>
                <a:cubicBezTo>
                  <a:pt x="152" y="56"/>
                  <a:pt x="152" y="56"/>
                  <a:pt x="152" y="56"/>
                </a:cubicBezTo>
                <a:cubicBezTo>
                  <a:pt x="152" y="50"/>
                  <a:pt x="150" y="46"/>
                  <a:pt x="146" y="42"/>
                </a:cubicBezTo>
                <a:cubicBezTo>
                  <a:pt x="110" y="6"/>
                  <a:pt x="110" y="6"/>
                  <a:pt x="110" y="6"/>
                </a:cubicBezTo>
                <a:cubicBezTo>
                  <a:pt x="107" y="2"/>
                  <a:pt x="102" y="0"/>
                  <a:pt x="96" y="0"/>
                </a:cubicBezTo>
                <a:lnTo>
                  <a:pt x="16" y="0"/>
                </a:lnTo>
                <a:close/>
                <a:moveTo>
                  <a:pt x="72" y="28"/>
                </a:moveTo>
                <a:cubicBezTo>
                  <a:pt x="72" y="24"/>
                  <a:pt x="76" y="20"/>
                  <a:pt x="80" y="20"/>
                </a:cubicBezTo>
                <a:cubicBezTo>
                  <a:pt x="84" y="20"/>
                  <a:pt x="88" y="24"/>
                  <a:pt x="88" y="28"/>
                </a:cubicBezTo>
                <a:cubicBezTo>
                  <a:pt x="88" y="58"/>
                  <a:pt x="88" y="58"/>
                  <a:pt x="88" y="58"/>
                </a:cubicBezTo>
                <a:cubicBezTo>
                  <a:pt x="88" y="61"/>
                  <a:pt x="91" y="64"/>
                  <a:pt x="94" y="64"/>
                </a:cubicBezTo>
                <a:cubicBezTo>
                  <a:pt x="124" y="64"/>
                  <a:pt x="124" y="64"/>
                  <a:pt x="124" y="64"/>
                </a:cubicBezTo>
                <a:cubicBezTo>
                  <a:pt x="128" y="64"/>
                  <a:pt x="132" y="68"/>
                  <a:pt x="132" y="72"/>
                </a:cubicBezTo>
                <a:cubicBezTo>
                  <a:pt x="132" y="76"/>
                  <a:pt x="128" y="80"/>
                  <a:pt x="124" y="80"/>
                </a:cubicBezTo>
                <a:cubicBezTo>
                  <a:pt x="88" y="80"/>
                  <a:pt x="88" y="80"/>
                  <a:pt x="88" y="80"/>
                </a:cubicBezTo>
                <a:cubicBezTo>
                  <a:pt x="79" y="80"/>
                  <a:pt x="72" y="73"/>
                  <a:pt x="72" y="64"/>
                </a:cubicBezTo>
                <a:lnTo>
                  <a:pt x="72" y="28"/>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09" name="Freeform 87"/>
          <p:cNvSpPr>
            <a:spLocks noEditPoints="1"/>
          </p:cNvSpPr>
          <p:nvPr/>
        </p:nvSpPr>
        <p:spPr bwMode="auto">
          <a:xfrm>
            <a:off x="2112169" y="2723497"/>
            <a:ext cx="247650" cy="312737"/>
          </a:xfrm>
          <a:custGeom>
            <a:avLst/>
            <a:gdLst>
              <a:gd name="T0" fmla="*/ 32 w 152"/>
              <a:gd name="T1" fmla="*/ 88 h 192"/>
              <a:gd name="T2" fmla="*/ 2 w 152"/>
              <a:gd name="T3" fmla="*/ 118 h 192"/>
              <a:gd name="T4" fmla="*/ 0 w 152"/>
              <a:gd name="T5" fmla="*/ 124 h 192"/>
              <a:gd name="T6" fmla="*/ 8 w 152"/>
              <a:gd name="T7" fmla="*/ 132 h 192"/>
              <a:gd name="T8" fmla="*/ 64 w 152"/>
              <a:gd name="T9" fmla="*/ 132 h 192"/>
              <a:gd name="T10" fmla="*/ 64 w 152"/>
              <a:gd name="T11" fmla="*/ 182 h 192"/>
              <a:gd name="T12" fmla="*/ 74 w 152"/>
              <a:gd name="T13" fmla="*/ 192 h 192"/>
              <a:gd name="T14" fmla="*/ 84 w 152"/>
              <a:gd name="T15" fmla="*/ 182 h 192"/>
              <a:gd name="T16" fmla="*/ 84 w 152"/>
              <a:gd name="T17" fmla="*/ 132 h 192"/>
              <a:gd name="T18" fmla="*/ 144 w 152"/>
              <a:gd name="T19" fmla="*/ 132 h 192"/>
              <a:gd name="T20" fmla="*/ 152 w 152"/>
              <a:gd name="T21" fmla="*/ 124 h 192"/>
              <a:gd name="T22" fmla="*/ 150 w 152"/>
              <a:gd name="T23" fmla="*/ 118 h 192"/>
              <a:gd name="T24" fmla="*/ 120 w 152"/>
              <a:gd name="T25" fmla="*/ 88 h 192"/>
              <a:gd name="T26" fmla="*/ 120 w 152"/>
              <a:gd name="T27" fmla="*/ 20 h 192"/>
              <a:gd name="T28" fmla="*/ 126 w 152"/>
              <a:gd name="T29" fmla="*/ 20 h 192"/>
              <a:gd name="T30" fmla="*/ 136 w 152"/>
              <a:gd name="T31" fmla="*/ 10 h 192"/>
              <a:gd name="T32" fmla="*/ 126 w 152"/>
              <a:gd name="T33" fmla="*/ 0 h 192"/>
              <a:gd name="T34" fmla="*/ 26 w 152"/>
              <a:gd name="T35" fmla="*/ 0 h 192"/>
              <a:gd name="T36" fmla="*/ 16 w 152"/>
              <a:gd name="T37" fmla="*/ 10 h 192"/>
              <a:gd name="T38" fmla="*/ 26 w 152"/>
              <a:gd name="T39" fmla="*/ 20 h 192"/>
              <a:gd name="T40" fmla="*/ 32 w 152"/>
              <a:gd name="T41" fmla="*/ 20 h 192"/>
              <a:gd name="T42" fmla="*/ 32 w 152"/>
              <a:gd name="T43" fmla="*/ 88 h 192"/>
              <a:gd name="T44" fmla="*/ 68 w 152"/>
              <a:gd name="T45" fmla="*/ 28 h 192"/>
              <a:gd name="T46" fmla="*/ 68 w 152"/>
              <a:gd name="T47" fmla="*/ 80 h 192"/>
              <a:gd name="T48" fmla="*/ 60 w 152"/>
              <a:gd name="T49" fmla="*/ 88 h 192"/>
              <a:gd name="T50" fmla="*/ 52 w 152"/>
              <a:gd name="T51" fmla="*/ 80 h 192"/>
              <a:gd name="T52" fmla="*/ 52 w 152"/>
              <a:gd name="T53" fmla="*/ 28 h 192"/>
              <a:gd name="T54" fmla="*/ 60 w 152"/>
              <a:gd name="T55" fmla="*/ 20 h 192"/>
              <a:gd name="T56" fmla="*/ 68 w 152"/>
              <a:gd name="T57" fmla="*/ 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2" h="192">
                <a:moveTo>
                  <a:pt x="32" y="88"/>
                </a:moveTo>
                <a:cubicBezTo>
                  <a:pt x="2" y="118"/>
                  <a:pt x="2" y="118"/>
                  <a:pt x="2" y="118"/>
                </a:cubicBezTo>
                <a:cubicBezTo>
                  <a:pt x="1" y="120"/>
                  <a:pt x="0" y="122"/>
                  <a:pt x="0" y="124"/>
                </a:cubicBezTo>
                <a:cubicBezTo>
                  <a:pt x="0" y="128"/>
                  <a:pt x="4" y="132"/>
                  <a:pt x="8" y="132"/>
                </a:cubicBezTo>
                <a:cubicBezTo>
                  <a:pt x="64" y="132"/>
                  <a:pt x="64" y="132"/>
                  <a:pt x="64" y="132"/>
                </a:cubicBezTo>
                <a:cubicBezTo>
                  <a:pt x="64" y="182"/>
                  <a:pt x="64" y="182"/>
                  <a:pt x="64" y="182"/>
                </a:cubicBezTo>
                <a:cubicBezTo>
                  <a:pt x="64" y="188"/>
                  <a:pt x="68" y="192"/>
                  <a:pt x="74" y="192"/>
                </a:cubicBezTo>
                <a:cubicBezTo>
                  <a:pt x="80" y="192"/>
                  <a:pt x="84" y="188"/>
                  <a:pt x="84" y="182"/>
                </a:cubicBezTo>
                <a:cubicBezTo>
                  <a:pt x="84" y="132"/>
                  <a:pt x="84" y="132"/>
                  <a:pt x="84" y="132"/>
                </a:cubicBezTo>
                <a:cubicBezTo>
                  <a:pt x="144" y="132"/>
                  <a:pt x="144" y="132"/>
                  <a:pt x="144" y="132"/>
                </a:cubicBezTo>
                <a:cubicBezTo>
                  <a:pt x="148" y="132"/>
                  <a:pt x="152" y="128"/>
                  <a:pt x="152" y="124"/>
                </a:cubicBezTo>
                <a:cubicBezTo>
                  <a:pt x="152" y="122"/>
                  <a:pt x="151" y="120"/>
                  <a:pt x="150" y="118"/>
                </a:cubicBezTo>
                <a:cubicBezTo>
                  <a:pt x="120" y="88"/>
                  <a:pt x="120" y="88"/>
                  <a:pt x="120" y="88"/>
                </a:cubicBezTo>
                <a:cubicBezTo>
                  <a:pt x="120" y="20"/>
                  <a:pt x="120" y="20"/>
                  <a:pt x="120" y="20"/>
                </a:cubicBezTo>
                <a:cubicBezTo>
                  <a:pt x="126" y="20"/>
                  <a:pt x="126" y="20"/>
                  <a:pt x="126" y="20"/>
                </a:cubicBezTo>
                <a:cubicBezTo>
                  <a:pt x="132" y="20"/>
                  <a:pt x="136" y="16"/>
                  <a:pt x="136" y="10"/>
                </a:cubicBezTo>
                <a:cubicBezTo>
                  <a:pt x="136" y="4"/>
                  <a:pt x="132" y="0"/>
                  <a:pt x="126" y="0"/>
                </a:cubicBezTo>
                <a:cubicBezTo>
                  <a:pt x="26" y="0"/>
                  <a:pt x="26" y="0"/>
                  <a:pt x="26" y="0"/>
                </a:cubicBezTo>
                <a:cubicBezTo>
                  <a:pt x="20" y="0"/>
                  <a:pt x="16" y="4"/>
                  <a:pt x="16" y="10"/>
                </a:cubicBezTo>
                <a:cubicBezTo>
                  <a:pt x="16" y="16"/>
                  <a:pt x="20" y="20"/>
                  <a:pt x="26" y="20"/>
                </a:cubicBezTo>
                <a:cubicBezTo>
                  <a:pt x="32" y="20"/>
                  <a:pt x="32" y="20"/>
                  <a:pt x="32" y="20"/>
                </a:cubicBezTo>
                <a:lnTo>
                  <a:pt x="32" y="88"/>
                </a:lnTo>
                <a:close/>
                <a:moveTo>
                  <a:pt x="68" y="28"/>
                </a:moveTo>
                <a:cubicBezTo>
                  <a:pt x="68" y="80"/>
                  <a:pt x="68" y="80"/>
                  <a:pt x="68" y="80"/>
                </a:cubicBezTo>
                <a:cubicBezTo>
                  <a:pt x="68" y="84"/>
                  <a:pt x="64" y="88"/>
                  <a:pt x="60" y="88"/>
                </a:cubicBezTo>
                <a:cubicBezTo>
                  <a:pt x="56" y="88"/>
                  <a:pt x="52" y="84"/>
                  <a:pt x="52" y="80"/>
                </a:cubicBezTo>
                <a:cubicBezTo>
                  <a:pt x="52" y="28"/>
                  <a:pt x="52" y="28"/>
                  <a:pt x="52" y="28"/>
                </a:cubicBezTo>
                <a:cubicBezTo>
                  <a:pt x="52" y="24"/>
                  <a:pt x="56" y="20"/>
                  <a:pt x="60" y="20"/>
                </a:cubicBezTo>
                <a:cubicBezTo>
                  <a:pt x="64" y="20"/>
                  <a:pt x="68" y="24"/>
                  <a:pt x="68" y="28"/>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10" name="Freeform 88"/>
          <p:cNvSpPr>
            <a:spLocks noEditPoints="1"/>
          </p:cNvSpPr>
          <p:nvPr/>
        </p:nvSpPr>
        <p:spPr bwMode="auto">
          <a:xfrm>
            <a:off x="1429544" y="2723497"/>
            <a:ext cx="201613" cy="312737"/>
          </a:xfrm>
          <a:custGeom>
            <a:avLst/>
            <a:gdLst>
              <a:gd name="T0" fmla="*/ 52 w 124"/>
              <a:gd name="T1" fmla="*/ 62 h 192"/>
              <a:gd name="T2" fmla="*/ 62 w 124"/>
              <a:gd name="T3" fmla="*/ 52 h 192"/>
              <a:gd name="T4" fmla="*/ 72 w 124"/>
              <a:gd name="T5" fmla="*/ 62 h 192"/>
              <a:gd name="T6" fmla="*/ 62 w 124"/>
              <a:gd name="T7" fmla="*/ 72 h 192"/>
              <a:gd name="T8" fmla="*/ 52 w 124"/>
              <a:gd name="T9" fmla="*/ 62 h 192"/>
              <a:gd name="T10" fmla="*/ 62 w 124"/>
              <a:gd name="T11" fmla="*/ 36 h 192"/>
              <a:gd name="T12" fmla="*/ 36 w 124"/>
              <a:gd name="T13" fmla="*/ 62 h 192"/>
              <a:gd name="T14" fmla="*/ 62 w 124"/>
              <a:gd name="T15" fmla="*/ 88 h 192"/>
              <a:gd name="T16" fmla="*/ 88 w 124"/>
              <a:gd name="T17" fmla="*/ 62 h 192"/>
              <a:gd name="T18" fmla="*/ 62 w 124"/>
              <a:gd name="T19" fmla="*/ 36 h 192"/>
              <a:gd name="T20" fmla="*/ 0 w 124"/>
              <a:gd name="T21" fmla="*/ 61 h 192"/>
              <a:gd name="T22" fmla="*/ 52 w 124"/>
              <a:gd name="T23" fmla="*/ 180 h 192"/>
              <a:gd name="T24" fmla="*/ 52 w 124"/>
              <a:gd name="T25" fmla="*/ 182 h 192"/>
              <a:gd name="T26" fmla="*/ 62 w 124"/>
              <a:gd name="T27" fmla="*/ 192 h 192"/>
              <a:gd name="T28" fmla="*/ 72 w 124"/>
              <a:gd name="T29" fmla="*/ 182 h 192"/>
              <a:gd name="T30" fmla="*/ 72 w 124"/>
              <a:gd name="T31" fmla="*/ 180 h 192"/>
              <a:gd name="T32" fmla="*/ 124 w 124"/>
              <a:gd name="T33" fmla="*/ 61 h 192"/>
              <a:gd name="T34" fmla="*/ 62 w 124"/>
              <a:gd name="T35" fmla="*/ 0 h 192"/>
              <a:gd name="T36" fmla="*/ 0 w 124"/>
              <a:gd name="T37" fmla="*/ 61 h 192"/>
              <a:gd name="T38" fmla="*/ 62 w 124"/>
              <a:gd name="T39" fmla="*/ 20 h 192"/>
              <a:gd name="T40" fmla="*/ 104 w 124"/>
              <a:gd name="T41" fmla="*/ 62 h 192"/>
              <a:gd name="T42" fmla="*/ 62 w 124"/>
              <a:gd name="T43" fmla="*/ 104 h 192"/>
              <a:gd name="T44" fmla="*/ 20 w 124"/>
              <a:gd name="T45" fmla="*/ 62 h 192"/>
              <a:gd name="T46" fmla="*/ 62 w 124"/>
              <a:gd name="T47"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192">
                <a:moveTo>
                  <a:pt x="52" y="62"/>
                </a:moveTo>
                <a:cubicBezTo>
                  <a:pt x="52" y="56"/>
                  <a:pt x="56" y="52"/>
                  <a:pt x="62" y="52"/>
                </a:cubicBezTo>
                <a:cubicBezTo>
                  <a:pt x="68" y="52"/>
                  <a:pt x="72" y="56"/>
                  <a:pt x="72" y="62"/>
                </a:cubicBezTo>
                <a:cubicBezTo>
                  <a:pt x="72" y="68"/>
                  <a:pt x="68" y="72"/>
                  <a:pt x="62" y="72"/>
                </a:cubicBezTo>
                <a:cubicBezTo>
                  <a:pt x="56" y="72"/>
                  <a:pt x="52" y="68"/>
                  <a:pt x="52" y="62"/>
                </a:cubicBezTo>
                <a:close/>
                <a:moveTo>
                  <a:pt x="62" y="36"/>
                </a:moveTo>
                <a:cubicBezTo>
                  <a:pt x="48" y="36"/>
                  <a:pt x="36" y="48"/>
                  <a:pt x="36" y="62"/>
                </a:cubicBezTo>
                <a:cubicBezTo>
                  <a:pt x="36" y="76"/>
                  <a:pt x="48" y="88"/>
                  <a:pt x="62" y="88"/>
                </a:cubicBezTo>
                <a:cubicBezTo>
                  <a:pt x="76" y="88"/>
                  <a:pt x="88" y="76"/>
                  <a:pt x="88" y="62"/>
                </a:cubicBezTo>
                <a:cubicBezTo>
                  <a:pt x="88" y="48"/>
                  <a:pt x="76" y="36"/>
                  <a:pt x="62" y="36"/>
                </a:cubicBezTo>
                <a:close/>
                <a:moveTo>
                  <a:pt x="0" y="61"/>
                </a:moveTo>
                <a:cubicBezTo>
                  <a:pt x="0" y="102"/>
                  <a:pt x="48" y="133"/>
                  <a:pt x="52" y="180"/>
                </a:cubicBezTo>
                <a:cubicBezTo>
                  <a:pt x="52" y="182"/>
                  <a:pt x="52" y="182"/>
                  <a:pt x="52" y="182"/>
                </a:cubicBezTo>
                <a:cubicBezTo>
                  <a:pt x="52" y="188"/>
                  <a:pt x="56" y="192"/>
                  <a:pt x="62" y="192"/>
                </a:cubicBezTo>
                <a:cubicBezTo>
                  <a:pt x="68" y="192"/>
                  <a:pt x="72" y="188"/>
                  <a:pt x="72" y="182"/>
                </a:cubicBezTo>
                <a:cubicBezTo>
                  <a:pt x="72" y="180"/>
                  <a:pt x="72" y="180"/>
                  <a:pt x="72" y="180"/>
                </a:cubicBezTo>
                <a:cubicBezTo>
                  <a:pt x="76" y="133"/>
                  <a:pt x="124" y="102"/>
                  <a:pt x="124" y="61"/>
                </a:cubicBezTo>
                <a:cubicBezTo>
                  <a:pt x="124" y="27"/>
                  <a:pt x="96" y="0"/>
                  <a:pt x="62" y="0"/>
                </a:cubicBezTo>
                <a:cubicBezTo>
                  <a:pt x="28" y="0"/>
                  <a:pt x="0" y="27"/>
                  <a:pt x="0" y="61"/>
                </a:cubicBezTo>
                <a:close/>
                <a:moveTo>
                  <a:pt x="62" y="20"/>
                </a:moveTo>
                <a:cubicBezTo>
                  <a:pt x="85" y="20"/>
                  <a:pt x="104" y="39"/>
                  <a:pt x="104" y="62"/>
                </a:cubicBezTo>
                <a:cubicBezTo>
                  <a:pt x="104" y="85"/>
                  <a:pt x="85" y="104"/>
                  <a:pt x="62" y="104"/>
                </a:cubicBezTo>
                <a:cubicBezTo>
                  <a:pt x="39" y="104"/>
                  <a:pt x="20" y="85"/>
                  <a:pt x="20" y="62"/>
                </a:cubicBezTo>
                <a:cubicBezTo>
                  <a:pt x="20" y="39"/>
                  <a:pt x="39" y="20"/>
                  <a:pt x="62" y="20"/>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11" name="Freeform 89"/>
          <p:cNvSpPr>
            <a:spLocks noEditPoints="1"/>
          </p:cNvSpPr>
          <p:nvPr/>
        </p:nvSpPr>
        <p:spPr bwMode="auto">
          <a:xfrm>
            <a:off x="5595144" y="2034522"/>
            <a:ext cx="312738" cy="312737"/>
          </a:xfrm>
          <a:custGeom>
            <a:avLst/>
            <a:gdLst>
              <a:gd name="T0" fmla="*/ 0 w 192"/>
              <a:gd name="T1" fmla="*/ 176 h 192"/>
              <a:gd name="T2" fmla="*/ 16 w 192"/>
              <a:gd name="T3" fmla="*/ 192 h 192"/>
              <a:gd name="T4" fmla="*/ 68 w 192"/>
              <a:gd name="T5" fmla="*/ 192 h 192"/>
              <a:gd name="T6" fmla="*/ 84 w 192"/>
              <a:gd name="T7" fmla="*/ 176 h 192"/>
              <a:gd name="T8" fmla="*/ 84 w 192"/>
              <a:gd name="T9" fmla="*/ 112 h 192"/>
              <a:gd name="T10" fmla="*/ 108 w 192"/>
              <a:gd name="T11" fmla="*/ 112 h 192"/>
              <a:gd name="T12" fmla="*/ 108 w 192"/>
              <a:gd name="T13" fmla="*/ 176 h 192"/>
              <a:gd name="T14" fmla="*/ 124 w 192"/>
              <a:gd name="T15" fmla="*/ 192 h 192"/>
              <a:gd name="T16" fmla="*/ 176 w 192"/>
              <a:gd name="T17" fmla="*/ 192 h 192"/>
              <a:gd name="T18" fmla="*/ 192 w 192"/>
              <a:gd name="T19" fmla="*/ 176 h 192"/>
              <a:gd name="T20" fmla="*/ 192 w 192"/>
              <a:gd name="T21" fmla="*/ 72 h 192"/>
              <a:gd name="T22" fmla="*/ 176 w 192"/>
              <a:gd name="T23" fmla="*/ 56 h 192"/>
              <a:gd name="T24" fmla="*/ 168 w 192"/>
              <a:gd name="T25" fmla="*/ 56 h 192"/>
              <a:gd name="T26" fmla="*/ 168 w 192"/>
              <a:gd name="T27" fmla="*/ 20 h 192"/>
              <a:gd name="T28" fmla="*/ 170 w 192"/>
              <a:gd name="T29" fmla="*/ 20 h 192"/>
              <a:gd name="T30" fmla="*/ 180 w 192"/>
              <a:gd name="T31" fmla="*/ 10 h 192"/>
              <a:gd name="T32" fmla="*/ 170 w 192"/>
              <a:gd name="T33" fmla="*/ 0 h 192"/>
              <a:gd name="T34" fmla="*/ 118 w 192"/>
              <a:gd name="T35" fmla="*/ 0 h 192"/>
              <a:gd name="T36" fmla="*/ 108 w 192"/>
              <a:gd name="T37" fmla="*/ 10 h 192"/>
              <a:gd name="T38" fmla="*/ 118 w 192"/>
              <a:gd name="T39" fmla="*/ 20 h 192"/>
              <a:gd name="T40" fmla="*/ 120 w 192"/>
              <a:gd name="T41" fmla="*/ 20 h 192"/>
              <a:gd name="T42" fmla="*/ 120 w 192"/>
              <a:gd name="T43" fmla="*/ 56 h 192"/>
              <a:gd name="T44" fmla="*/ 72 w 192"/>
              <a:gd name="T45" fmla="*/ 56 h 192"/>
              <a:gd name="T46" fmla="*/ 72 w 192"/>
              <a:gd name="T47" fmla="*/ 20 h 192"/>
              <a:gd name="T48" fmla="*/ 74 w 192"/>
              <a:gd name="T49" fmla="*/ 20 h 192"/>
              <a:gd name="T50" fmla="*/ 84 w 192"/>
              <a:gd name="T51" fmla="*/ 10 h 192"/>
              <a:gd name="T52" fmla="*/ 74 w 192"/>
              <a:gd name="T53" fmla="*/ 0 h 192"/>
              <a:gd name="T54" fmla="*/ 22 w 192"/>
              <a:gd name="T55" fmla="*/ 0 h 192"/>
              <a:gd name="T56" fmla="*/ 12 w 192"/>
              <a:gd name="T57" fmla="*/ 10 h 192"/>
              <a:gd name="T58" fmla="*/ 22 w 192"/>
              <a:gd name="T59" fmla="*/ 20 h 192"/>
              <a:gd name="T60" fmla="*/ 24 w 192"/>
              <a:gd name="T61" fmla="*/ 20 h 192"/>
              <a:gd name="T62" fmla="*/ 24 w 192"/>
              <a:gd name="T63" fmla="*/ 56 h 192"/>
              <a:gd name="T64" fmla="*/ 16 w 192"/>
              <a:gd name="T65" fmla="*/ 56 h 192"/>
              <a:gd name="T66" fmla="*/ 0 w 192"/>
              <a:gd name="T67" fmla="*/ 72 h 192"/>
              <a:gd name="T68" fmla="*/ 0 w 192"/>
              <a:gd name="T69" fmla="*/ 176 h 192"/>
              <a:gd name="T70" fmla="*/ 104 w 192"/>
              <a:gd name="T71" fmla="*/ 92 h 192"/>
              <a:gd name="T72" fmla="*/ 88 w 192"/>
              <a:gd name="T73" fmla="*/ 92 h 192"/>
              <a:gd name="T74" fmla="*/ 80 w 192"/>
              <a:gd name="T75" fmla="*/ 84 h 192"/>
              <a:gd name="T76" fmla="*/ 88 w 192"/>
              <a:gd name="T77" fmla="*/ 76 h 192"/>
              <a:gd name="T78" fmla="*/ 104 w 192"/>
              <a:gd name="T79" fmla="*/ 76 h 192"/>
              <a:gd name="T80" fmla="*/ 112 w 192"/>
              <a:gd name="T81" fmla="*/ 84 h 192"/>
              <a:gd name="T82" fmla="*/ 104 w 192"/>
              <a:gd name="T83" fmla="*/ 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2" h="192">
                <a:moveTo>
                  <a:pt x="0" y="176"/>
                </a:moveTo>
                <a:cubicBezTo>
                  <a:pt x="0" y="185"/>
                  <a:pt x="7" y="192"/>
                  <a:pt x="16" y="192"/>
                </a:cubicBezTo>
                <a:cubicBezTo>
                  <a:pt x="68" y="192"/>
                  <a:pt x="68" y="192"/>
                  <a:pt x="68" y="192"/>
                </a:cubicBezTo>
                <a:cubicBezTo>
                  <a:pt x="77" y="192"/>
                  <a:pt x="84" y="185"/>
                  <a:pt x="84" y="176"/>
                </a:cubicBezTo>
                <a:cubicBezTo>
                  <a:pt x="84" y="112"/>
                  <a:pt x="84" y="112"/>
                  <a:pt x="84" y="112"/>
                </a:cubicBezTo>
                <a:cubicBezTo>
                  <a:pt x="108" y="112"/>
                  <a:pt x="108" y="112"/>
                  <a:pt x="108" y="112"/>
                </a:cubicBezTo>
                <a:cubicBezTo>
                  <a:pt x="108" y="176"/>
                  <a:pt x="108" y="176"/>
                  <a:pt x="108" y="176"/>
                </a:cubicBezTo>
                <a:cubicBezTo>
                  <a:pt x="108" y="185"/>
                  <a:pt x="115" y="192"/>
                  <a:pt x="124" y="192"/>
                </a:cubicBezTo>
                <a:cubicBezTo>
                  <a:pt x="176" y="192"/>
                  <a:pt x="176" y="192"/>
                  <a:pt x="176" y="192"/>
                </a:cubicBezTo>
                <a:cubicBezTo>
                  <a:pt x="185" y="192"/>
                  <a:pt x="192" y="185"/>
                  <a:pt x="192" y="176"/>
                </a:cubicBezTo>
                <a:cubicBezTo>
                  <a:pt x="192" y="72"/>
                  <a:pt x="192" y="72"/>
                  <a:pt x="192" y="72"/>
                </a:cubicBezTo>
                <a:cubicBezTo>
                  <a:pt x="192" y="63"/>
                  <a:pt x="185" y="56"/>
                  <a:pt x="176" y="56"/>
                </a:cubicBezTo>
                <a:cubicBezTo>
                  <a:pt x="168" y="56"/>
                  <a:pt x="168" y="56"/>
                  <a:pt x="168" y="56"/>
                </a:cubicBezTo>
                <a:cubicBezTo>
                  <a:pt x="168" y="20"/>
                  <a:pt x="168" y="20"/>
                  <a:pt x="168" y="20"/>
                </a:cubicBezTo>
                <a:cubicBezTo>
                  <a:pt x="170" y="20"/>
                  <a:pt x="170" y="20"/>
                  <a:pt x="170" y="20"/>
                </a:cubicBezTo>
                <a:cubicBezTo>
                  <a:pt x="176" y="20"/>
                  <a:pt x="180" y="16"/>
                  <a:pt x="180" y="10"/>
                </a:cubicBezTo>
                <a:cubicBezTo>
                  <a:pt x="180" y="4"/>
                  <a:pt x="176" y="0"/>
                  <a:pt x="170" y="0"/>
                </a:cubicBezTo>
                <a:cubicBezTo>
                  <a:pt x="118" y="0"/>
                  <a:pt x="118" y="0"/>
                  <a:pt x="118" y="0"/>
                </a:cubicBezTo>
                <a:cubicBezTo>
                  <a:pt x="112" y="0"/>
                  <a:pt x="108" y="4"/>
                  <a:pt x="108" y="10"/>
                </a:cubicBezTo>
                <a:cubicBezTo>
                  <a:pt x="108" y="16"/>
                  <a:pt x="112" y="20"/>
                  <a:pt x="118" y="20"/>
                </a:cubicBezTo>
                <a:cubicBezTo>
                  <a:pt x="120" y="20"/>
                  <a:pt x="120" y="20"/>
                  <a:pt x="120" y="20"/>
                </a:cubicBezTo>
                <a:cubicBezTo>
                  <a:pt x="120" y="56"/>
                  <a:pt x="120" y="56"/>
                  <a:pt x="120" y="56"/>
                </a:cubicBezTo>
                <a:cubicBezTo>
                  <a:pt x="72" y="56"/>
                  <a:pt x="72" y="56"/>
                  <a:pt x="72" y="56"/>
                </a:cubicBezTo>
                <a:cubicBezTo>
                  <a:pt x="72" y="20"/>
                  <a:pt x="72" y="20"/>
                  <a:pt x="72" y="20"/>
                </a:cubicBezTo>
                <a:cubicBezTo>
                  <a:pt x="74" y="20"/>
                  <a:pt x="74" y="20"/>
                  <a:pt x="74" y="20"/>
                </a:cubicBezTo>
                <a:cubicBezTo>
                  <a:pt x="80" y="20"/>
                  <a:pt x="84" y="16"/>
                  <a:pt x="84" y="10"/>
                </a:cubicBezTo>
                <a:cubicBezTo>
                  <a:pt x="84" y="4"/>
                  <a:pt x="80" y="0"/>
                  <a:pt x="74" y="0"/>
                </a:cubicBezTo>
                <a:cubicBezTo>
                  <a:pt x="22" y="0"/>
                  <a:pt x="22" y="0"/>
                  <a:pt x="22" y="0"/>
                </a:cubicBezTo>
                <a:cubicBezTo>
                  <a:pt x="16" y="0"/>
                  <a:pt x="12" y="4"/>
                  <a:pt x="12" y="10"/>
                </a:cubicBezTo>
                <a:cubicBezTo>
                  <a:pt x="12" y="16"/>
                  <a:pt x="16" y="20"/>
                  <a:pt x="22" y="20"/>
                </a:cubicBezTo>
                <a:cubicBezTo>
                  <a:pt x="24" y="20"/>
                  <a:pt x="24" y="20"/>
                  <a:pt x="24" y="20"/>
                </a:cubicBezTo>
                <a:cubicBezTo>
                  <a:pt x="24" y="56"/>
                  <a:pt x="24" y="56"/>
                  <a:pt x="24" y="56"/>
                </a:cubicBezTo>
                <a:cubicBezTo>
                  <a:pt x="16" y="56"/>
                  <a:pt x="16" y="56"/>
                  <a:pt x="16" y="56"/>
                </a:cubicBezTo>
                <a:cubicBezTo>
                  <a:pt x="7" y="56"/>
                  <a:pt x="0" y="63"/>
                  <a:pt x="0" y="72"/>
                </a:cubicBezTo>
                <a:lnTo>
                  <a:pt x="0" y="176"/>
                </a:lnTo>
                <a:close/>
                <a:moveTo>
                  <a:pt x="104" y="92"/>
                </a:moveTo>
                <a:cubicBezTo>
                  <a:pt x="88" y="92"/>
                  <a:pt x="88" y="92"/>
                  <a:pt x="88" y="92"/>
                </a:cubicBezTo>
                <a:cubicBezTo>
                  <a:pt x="84" y="92"/>
                  <a:pt x="80" y="88"/>
                  <a:pt x="80" y="84"/>
                </a:cubicBezTo>
                <a:cubicBezTo>
                  <a:pt x="80" y="80"/>
                  <a:pt x="84" y="76"/>
                  <a:pt x="88" y="76"/>
                </a:cubicBezTo>
                <a:cubicBezTo>
                  <a:pt x="104" y="76"/>
                  <a:pt x="104" y="76"/>
                  <a:pt x="104" y="76"/>
                </a:cubicBezTo>
                <a:cubicBezTo>
                  <a:pt x="108" y="76"/>
                  <a:pt x="112" y="80"/>
                  <a:pt x="112" y="84"/>
                </a:cubicBezTo>
                <a:cubicBezTo>
                  <a:pt x="112" y="88"/>
                  <a:pt x="108" y="92"/>
                  <a:pt x="104" y="92"/>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12" name="Freeform 90"/>
          <p:cNvSpPr>
            <a:spLocks noEditPoints="1"/>
          </p:cNvSpPr>
          <p:nvPr/>
        </p:nvSpPr>
        <p:spPr bwMode="auto">
          <a:xfrm>
            <a:off x="4895057" y="2040872"/>
            <a:ext cx="296863" cy="296862"/>
          </a:xfrm>
          <a:custGeom>
            <a:avLst/>
            <a:gdLst>
              <a:gd name="T0" fmla="*/ 92 w 182"/>
              <a:gd name="T1" fmla="*/ 60 h 182"/>
              <a:gd name="T2" fmla="*/ 82 w 182"/>
              <a:gd name="T3" fmla="*/ 70 h 182"/>
              <a:gd name="T4" fmla="*/ 92 w 182"/>
              <a:gd name="T5" fmla="*/ 80 h 182"/>
              <a:gd name="T6" fmla="*/ 102 w 182"/>
              <a:gd name="T7" fmla="*/ 80 h 182"/>
              <a:gd name="T8" fmla="*/ 102 w 182"/>
              <a:gd name="T9" fmla="*/ 90 h 182"/>
              <a:gd name="T10" fmla="*/ 112 w 182"/>
              <a:gd name="T11" fmla="*/ 100 h 182"/>
              <a:gd name="T12" fmla="*/ 122 w 182"/>
              <a:gd name="T13" fmla="*/ 90 h 182"/>
              <a:gd name="T14" fmla="*/ 122 w 182"/>
              <a:gd name="T15" fmla="*/ 80 h 182"/>
              <a:gd name="T16" fmla="*/ 132 w 182"/>
              <a:gd name="T17" fmla="*/ 80 h 182"/>
              <a:gd name="T18" fmla="*/ 142 w 182"/>
              <a:gd name="T19" fmla="*/ 70 h 182"/>
              <a:gd name="T20" fmla="*/ 132 w 182"/>
              <a:gd name="T21" fmla="*/ 60 h 182"/>
              <a:gd name="T22" fmla="*/ 122 w 182"/>
              <a:gd name="T23" fmla="*/ 60 h 182"/>
              <a:gd name="T24" fmla="*/ 122 w 182"/>
              <a:gd name="T25" fmla="*/ 50 h 182"/>
              <a:gd name="T26" fmla="*/ 112 w 182"/>
              <a:gd name="T27" fmla="*/ 40 h 182"/>
              <a:gd name="T28" fmla="*/ 102 w 182"/>
              <a:gd name="T29" fmla="*/ 50 h 182"/>
              <a:gd name="T30" fmla="*/ 102 w 182"/>
              <a:gd name="T31" fmla="*/ 60 h 182"/>
              <a:gd name="T32" fmla="*/ 92 w 182"/>
              <a:gd name="T33" fmla="*/ 60 h 182"/>
              <a:gd name="T34" fmla="*/ 7 w 182"/>
              <a:gd name="T35" fmla="*/ 153 h 182"/>
              <a:gd name="T36" fmla="*/ 7 w 182"/>
              <a:gd name="T37" fmla="*/ 175 h 182"/>
              <a:gd name="T38" fmla="*/ 29 w 182"/>
              <a:gd name="T39" fmla="*/ 175 h 182"/>
              <a:gd name="T40" fmla="*/ 75 w 182"/>
              <a:gd name="T41" fmla="*/ 129 h 182"/>
              <a:gd name="T42" fmla="*/ 112 w 182"/>
              <a:gd name="T43" fmla="*/ 140 h 182"/>
              <a:gd name="T44" fmla="*/ 182 w 182"/>
              <a:gd name="T45" fmla="*/ 70 h 182"/>
              <a:gd name="T46" fmla="*/ 112 w 182"/>
              <a:gd name="T47" fmla="*/ 0 h 182"/>
              <a:gd name="T48" fmla="*/ 42 w 182"/>
              <a:gd name="T49" fmla="*/ 70 h 182"/>
              <a:gd name="T50" fmla="*/ 53 w 182"/>
              <a:gd name="T51" fmla="*/ 107 h 182"/>
              <a:gd name="T52" fmla="*/ 7 w 182"/>
              <a:gd name="T53" fmla="*/ 153 h 182"/>
              <a:gd name="T54" fmla="*/ 62 w 182"/>
              <a:gd name="T55" fmla="*/ 70 h 182"/>
              <a:gd name="T56" fmla="*/ 112 w 182"/>
              <a:gd name="T57" fmla="*/ 20 h 182"/>
              <a:gd name="T58" fmla="*/ 162 w 182"/>
              <a:gd name="T59" fmla="*/ 70 h 182"/>
              <a:gd name="T60" fmla="*/ 112 w 182"/>
              <a:gd name="T61" fmla="*/ 120 h 182"/>
              <a:gd name="T62" fmla="*/ 62 w 182"/>
              <a:gd name="T63" fmla="*/ 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 h="182">
                <a:moveTo>
                  <a:pt x="92" y="60"/>
                </a:moveTo>
                <a:cubicBezTo>
                  <a:pt x="86" y="60"/>
                  <a:pt x="82" y="64"/>
                  <a:pt x="82" y="70"/>
                </a:cubicBezTo>
                <a:cubicBezTo>
                  <a:pt x="82" y="76"/>
                  <a:pt x="86" y="80"/>
                  <a:pt x="92" y="80"/>
                </a:cubicBezTo>
                <a:cubicBezTo>
                  <a:pt x="102" y="80"/>
                  <a:pt x="102" y="80"/>
                  <a:pt x="102" y="80"/>
                </a:cubicBezTo>
                <a:cubicBezTo>
                  <a:pt x="102" y="90"/>
                  <a:pt x="102" y="90"/>
                  <a:pt x="102" y="90"/>
                </a:cubicBezTo>
                <a:cubicBezTo>
                  <a:pt x="102" y="96"/>
                  <a:pt x="106" y="100"/>
                  <a:pt x="112" y="100"/>
                </a:cubicBezTo>
                <a:cubicBezTo>
                  <a:pt x="118" y="100"/>
                  <a:pt x="122" y="96"/>
                  <a:pt x="122" y="90"/>
                </a:cubicBezTo>
                <a:cubicBezTo>
                  <a:pt x="122" y="80"/>
                  <a:pt x="122" y="80"/>
                  <a:pt x="122" y="80"/>
                </a:cubicBezTo>
                <a:cubicBezTo>
                  <a:pt x="132" y="80"/>
                  <a:pt x="132" y="80"/>
                  <a:pt x="132" y="80"/>
                </a:cubicBezTo>
                <a:cubicBezTo>
                  <a:pt x="138" y="80"/>
                  <a:pt x="142" y="76"/>
                  <a:pt x="142" y="70"/>
                </a:cubicBezTo>
                <a:cubicBezTo>
                  <a:pt x="142" y="64"/>
                  <a:pt x="138" y="60"/>
                  <a:pt x="132" y="60"/>
                </a:cubicBezTo>
                <a:cubicBezTo>
                  <a:pt x="122" y="60"/>
                  <a:pt x="122" y="60"/>
                  <a:pt x="122" y="60"/>
                </a:cubicBezTo>
                <a:cubicBezTo>
                  <a:pt x="122" y="50"/>
                  <a:pt x="122" y="50"/>
                  <a:pt x="122" y="50"/>
                </a:cubicBezTo>
                <a:cubicBezTo>
                  <a:pt x="122" y="44"/>
                  <a:pt x="118" y="40"/>
                  <a:pt x="112" y="40"/>
                </a:cubicBezTo>
                <a:cubicBezTo>
                  <a:pt x="106" y="40"/>
                  <a:pt x="102" y="44"/>
                  <a:pt x="102" y="50"/>
                </a:cubicBezTo>
                <a:cubicBezTo>
                  <a:pt x="102" y="60"/>
                  <a:pt x="102" y="60"/>
                  <a:pt x="102" y="60"/>
                </a:cubicBezTo>
                <a:lnTo>
                  <a:pt x="92" y="60"/>
                </a:lnTo>
                <a:close/>
                <a:moveTo>
                  <a:pt x="7" y="153"/>
                </a:moveTo>
                <a:cubicBezTo>
                  <a:pt x="0" y="159"/>
                  <a:pt x="0" y="169"/>
                  <a:pt x="7" y="175"/>
                </a:cubicBezTo>
                <a:cubicBezTo>
                  <a:pt x="13" y="182"/>
                  <a:pt x="23" y="182"/>
                  <a:pt x="29" y="175"/>
                </a:cubicBezTo>
                <a:cubicBezTo>
                  <a:pt x="75" y="129"/>
                  <a:pt x="75" y="129"/>
                  <a:pt x="75" y="129"/>
                </a:cubicBezTo>
                <a:cubicBezTo>
                  <a:pt x="86" y="136"/>
                  <a:pt x="98" y="140"/>
                  <a:pt x="112" y="140"/>
                </a:cubicBezTo>
                <a:cubicBezTo>
                  <a:pt x="151" y="140"/>
                  <a:pt x="182" y="109"/>
                  <a:pt x="182" y="70"/>
                </a:cubicBezTo>
                <a:cubicBezTo>
                  <a:pt x="182" y="31"/>
                  <a:pt x="151" y="0"/>
                  <a:pt x="112" y="0"/>
                </a:cubicBezTo>
                <a:cubicBezTo>
                  <a:pt x="73" y="0"/>
                  <a:pt x="42" y="31"/>
                  <a:pt x="42" y="70"/>
                </a:cubicBezTo>
                <a:cubicBezTo>
                  <a:pt x="42" y="84"/>
                  <a:pt x="46" y="96"/>
                  <a:pt x="53" y="107"/>
                </a:cubicBezTo>
                <a:lnTo>
                  <a:pt x="7" y="153"/>
                </a:lnTo>
                <a:close/>
                <a:moveTo>
                  <a:pt x="62" y="70"/>
                </a:moveTo>
                <a:cubicBezTo>
                  <a:pt x="62" y="42"/>
                  <a:pt x="84" y="20"/>
                  <a:pt x="112" y="20"/>
                </a:cubicBezTo>
                <a:cubicBezTo>
                  <a:pt x="140" y="20"/>
                  <a:pt x="162" y="42"/>
                  <a:pt x="162" y="70"/>
                </a:cubicBezTo>
                <a:cubicBezTo>
                  <a:pt x="162" y="98"/>
                  <a:pt x="140" y="120"/>
                  <a:pt x="112" y="120"/>
                </a:cubicBezTo>
                <a:cubicBezTo>
                  <a:pt x="84" y="120"/>
                  <a:pt x="62" y="98"/>
                  <a:pt x="62" y="70"/>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13" name="Freeform 91"/>
          <p:cNvSpPr>
            <a:spLocks noEditPoints="1"/>
          </p:cNvSpPr>
          <p:nvPr/>
        </p:nvSpPr>
        <p:spPr bwMode="auto">
          <a:xfrm>
            <a:off x="4191794" y="2040872"/>
            <a:ext cx="296863" cy="296862"/>
          </a:xfrm>
          <a:custGeom>
            <a:avLst/>
            <a:gdLst>
              <a:gd name="T0" fmla="*/ 92 w 182"/>
              <a:gd name="T1" fmla="*/ 60 h 182"/>
              <a:gd name="T2" fmla="*/ 82 w 182"/>
              <a:gd name="T3" fmla="*/ 70 h 182"/>
              <a:gd name="T4" fmla="*/ 92 w 182"/>
              <a:gd name="T5" fmla="*/ 80 h 182"/>
              <a:gd name="T6" fmla="*/ 132 w 182"/>
              <a:gd name="T7" fmla="*/ 80 h 182"/>
              <a:gd name="T8" fmla="*/ 142 w 182"/>
              <a:gd name="T9" fmla="*/ 70 h 182"/>
              <a:gd name="T10" fmla="*/ 132 w 182"/>
              <a:gd name="T11" fmla="*/ 60 h 182"/>
              <a:gd name="T12" fmla="*/ 92 w 182"/>
              <a:gd name="T13" fmla="*/ 60 h 182"/>
              <a:gd name="T14" fmla="*/ 7 w 182"/>
              <a:gd name="T15" fmla="*/ 153 h 182"/>
              <a:gd name="T16" fmla="*/ 7 w 182"/>
              <a:gd name="T17" fmla="*/ 175 h 182"/>
              <a:gd name="T18" fmla="*/ 29 w 182"/>
              <a:gd name="T19" fmla="*/ 175 h 182"/>
              <a:gd name="T20" fmla="*/ 75 w 182"/>
              <a:gd name="T21" fmla="*/ 129 h 182"/>
              <a:gd name="T22" fmla="*/ 112 w 182"/>
              <a:gd name="T23" fmla="*/ 140 h 182"/>
              <a:gd name="T24" fmla="*/ 182 w 182"/>
              <a:gd name="T25" fmla="*/ 70 h 182"/>
              <a:gd name="T26" fmla="*/ 112 w 182"/>
              <a:gd name="T27" fmla="*/ 0 h 182"/>
              <a:gd name="T28" fmla="*/ 42 w 182"/>
              <a:gd name="T29" fmla="*/ 70 h 182"/>
              <a:gd name="T30" fmla="*/ 53 w 182"/>
              <a:gd name="T31" fmla="*/ 107 h 182"/>
              <a:gd name="T32" fmla="*/ 7 w 182"/>
              <a:gd name="T33" fmla="*/ 153 h 182"/>
              <a:gd name="T34" fmla="*/ 62 w 182"/>
              <a:gd name="T35" fmla="*/ 70 h 182"/>
              <a:gd name="T36" fmla="*/ 112 w 182"/>
              <a:gd name="T37" fmla="*/ 20 h 182"/>
              <a:gd name="T38" fmla="*/ 162 w 182"/>
              <a:gd name="T39" fmla="*/ 70 h 182"/>
              <a:gd name="T40" fmla="*/ 112 w 182"/>
              <a:gd name="T41" fmla="*/ 120 h 182"/>
              <a:gd name="T42" fmla="*/ 62 w 182"/>
              <a:gd name="T43" fmla="*/ 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 h="182">
                <a:moveTo>
                  <a:pt x="92" y="60"/>
                </a:moveTo>
                <a:cubicBezTo>
                  <a:pt x="86" y="60"/>
                  <a:pt x="82" y="64"/>
                  <a:pt x="82" y="70"/>
                </a:cubicBezTo>
                <a:cubicBezTo>
                  <a:pt x="82" y="76"/>
                  <a:pt x="86" y="80"/>
                  <a:pt x="92" y="80"/>
                </a:cubicBezTo>
                <a:cubicBezTo>
                  <a:pt x="132" y="80"/>
                  <a:pt x="132" y="80"/>
                  <a:pt x="132" y="80"/>
                </a:cubicBezTo>
                <a:cubicBezTo>
                  <a:pt x="138" y="80"/>
                  <a:pt x="142" y="76"/>
                  <a:pt x="142" y="70"/>
                </a:cubicBezTo>
                <a:cubicBezTo>
                  <a:pt x="142" y="64"/>
                  <a:pt x="138" y="60"/>
                  <a:pt x="132" y="60"/>
                </a:cubicBezTo>
                <a:lnTo>
                  <a:pt x="92" y="60"/>
                </a:lnTo>
                <a:close/>
                <a:moveTo>
                  <a:pt x="7" y="153"/>
                </a:moveTo>
                <a:cubicBezTo>
                  <a:pt x="0" y="159"/>
                  <a:pt x="0" y="169"/>
                  <a:pt x="7" y="175"/>
                </a:cubicBezTo>
                <a:cubicBezTo>
                  <a:pt x="13" y="182"/>
                  <a:pt x="23" y="182"/>
                  <a:pt x="29" y="175"/>
                </a:cubicBezTo>
                <a:cubicBezTo>
                  <a:pt x="75" y="129"/>
                  <a:pt x="75" y="129"/>
                  <a:pt x="75" y="129"/>
                </a:cubicBezTo>
                <a:cubicBezTo>
                  <a:pt x="86" y="136"/>
                  <a:pt x="98" y="140"/>
                  <a:pt x="112" y="140"/>
                </a:cubicBezTo>
                <a:cubicBezTo>
                  <a:pt x="151" y="140"/>
                  <a:pt x="182" y="109"/>
                  <a:pt x="182" y="70"/>
                </a:cubicBezTo>
                <a:cubicBezTo>
                  <a:pt x="182" y="31"/>
                  <a:pt x="151" y="0"/>
                  <a:pt x="112" y="0"/>
                </a:cubicBezTo>
                <a:cubicBezTo>
                  <a:pt x="73" y="0"/>
                  <a:pt x="42" y="31"/>
                  <a:pt x="42" y="70"/>
                </a:cubicBezTo>
                <a:cubicBezTo>
                  <a:pt x="42" y="84"/>
                  <a:pt x="46" y="96"/>
                  <a:pt x="53" y="107"/>
                </a:cubicBezTo>
                <a:lnTo>
                  <a:pt x="7" y="153"/>
                </a:lnTo>
                <a:close/>
                <a:moveTo>
                  <a:pt x="62" y="70"/>
                </a:moveTo>
                <a:cubicBezTo>
                  <a:pt x="62" y="42"/>
                  <a:pt x="84" y="20"/>
                  <a:pt x="112" y="20"/>
                </a:cubicBezTo>
                <a:cubicBezTo>
                  <a:pt x="140" y="20"/>
                  <a:pt x="162" y="42"/>
                  <a:pt x="162" y="70"/>
                </a:cubicBezTo>
                <a:cubicBezTo>
                  <a:pt x="162" y="98"/>
                  <a:pt x="140" y="120"/>
                  <a:pt x="112" y="120"/>
                </a:cubicBezTo>
                <a:cubicBezTo>
                  <a:pt x="84" y="120"/>
                  <a:pt x="62" y="98"/>
                  <a:pt x="62" y="70"/>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14" name="Freeform 92"/>
          <p:cNvSpPr>
            <a:spLocks noEditPoints="1"/>
          </p:cNvSpPr>
          <p:nvPr/>
        </p:nvSpPr>
        <p:spPr bwMode="auto">
          <a:xfrm>
            <a:off x="3490119" y="2040872"/>
            <a:ext cx="295275" cy="296862"/>
          </a:xfrm>
          <a:custGeom>
            <a:avLst/>
            <a:gdLst>
              <a:gd name="T0" fmla="*/ 117 w 182"/>
              <a:gd name="T1" fmla="*/ 48 h 182"/>
              <a:gd name="T2" fmla="*/ 134 w 182"/>
              <a:gd name="T3" fmla="*/ 65 h 182"/>
              <a:gd name="T4" fmla="*/ 142 w 182"/>
              <a:gd name="T5" fmla="*/ 72 h 182"/>
              <a:gd name="T6" fmla="*/ 150 w 182"/>
              <a:gd name="T7" fmla="*/ 64 h 182"/>
              <a:gd name="T8" fmla="*/ 139 w 182"/>
              <a:gd name="T9" fmla="*/ 43 h 182"/>
              <a:gd name="T10" fmla="*/ 118 w 182"/>
              <a:gd name="T11" fmla="*/ 32 h 182"/>
              <a:gd name="T12" fmla="*/ 110 w 182"/>
              <a:gd name="T13" fmla="*/ 40 h 182"/>
              <a:gd name="T14" fmla="*/ 117 w 182"/>
              <a:gd name="T15" fmla="*/ 48 h 182"/>
              <a:gd name="T16" fmla="*/ 7 w 182"/>
              <a:gd name="T17" fmla="*/ 153 h 182"/>
              <a:gd name="T18" fmla="*/ 7 w 182"/>
              <a:gd name="T19" fmla="*/ 175 h 182"/>
              <a:gd name="T20" fmla="*/ 29 w 182"/>
              <a:gd name="T21" fmla="*/ 175 h 182"/>
              <a:gd name="T22" fmla="*/ 75 w 182"/>
              <a:gd name="T23" fmla="*/ 129 h 182"/>
              <a:gd name="T24" fmla="*/ 112 w 182"/>
              <a:gd name="T25" fmla="*/ 140 h 182"/>
              <a:gd name="T26" fmla="*/ 182 w 182"/>
              <a:gd name="T27" fmla="*/ 70 h 182"/>
              <a:gd name="T28" fmla="*/ 112 w 182"/>
              <a:gd name="T29" fmla="*/ 0 h 182"/>
              <a:gd name="T30" fmla="*/ 42 w 182"/>
              <a:gd name="T31" fmla="*/ 70 h 182"/>
              <a:gd name="T32" fmla="*/ 53 w 182"/>
              <a:gd name="T33" fmla="*/ 107 h 182"/>
              <a:gd name="T34" fmla="*/ 7 w 182"/>
              <a:gd name="T35" fmla="*/ 153 h 182"/>
              <a:gd name="T36" fmla="*/ 62 w 182"/>
              <a:gd name="T37" fmla="*/ 70 h 182"/>
              <a:gd name="T38" fmla="*/ 112 w 182"/>
              <a:gd name="T39" fmla="*/ 20 h 182"/>
              <a:gd name="T40" fmla="*/ 162 w 182"/>
              <a:gd name="T41" fmla="*/ 70 h 182"/>
              <a:gd name="T42" fmla="*/ 112 w 182"/>
              <a:gd name="T43" fmla="*/ 120 h 182"/>
              <a:gd name="T44" fmla="*/ 62 w 182"/>
              <a:gd name="T45" fmla="*/ 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2" h="182">
                <a:moveTo>
                  <a:pt x="117" y="48"/>
                </a:moveTo>
                <a:cubicBezTo>
                  <a:pt x="125" y="50"/>
                  <a:pt x="132" y="57"/>
                  <a:pt x="134" y="65"/>
                </a:cubicBezTo>
                <a:cubicBezTo>
                  <a:pt x="135" y="69"/>
                  <a:pt x="138" y="72"/>
                  <a:pt x="142" y="72"/>
                </a:cubicBezTo>
                <a:cubicBezTo>
                  <a:pt x="146" y="72"/>
                  <a:pt x="150" y="68"/>
                  <a:pt x="150" y="64"/>
                </a:cubicBezTo>
                <a:cubicBezTo>
                  <a:pt x="150" y="58"/>
                  <a:pt x="145" y="49"/>
                  <a:pt x="139" y="43"/>
                </a:cubicBezTo>
                <a:cubicBezTo>
                  <a:pt x="132" y="37"/>
                  <a:pt x="124" y="32"/>
                  <a:pt x="118" y="32"/>
                </a:cubicBezTo>
                <a:cubicBezTo>
                  <a:pt x="114" y="32"/>
                  <a:pt x="110" y="36"/>
                  <a:pt x="110" y="40"/>
                </a:cubicBezTo>
                <a:cubicBezTo>
                  <a:pt x="110" y="44"/>
                  <a:pt x="113" y="47"/>
                  <a:pt x="117" y="48"/>
                </a:cubicBezTo>
                <a:close/>
                <a:moveTo>
                  <a:pt x="7" y="153"/>
                </a:moveTo>
                <a:cubicBezTo>
                  <a:pt x="0" y="159"/>
                  <a:pt x="0" y="169"/>
                  <a:pt x="7" y="175"/>
                </a:cubicBezTo>
                <a:cubicBezTo>
                  <a:pt x="13" y="182"/>
                  <a:pt x="23" y="182"/>
                  <a:pt x="29" y="175"/>
                </a:cubicBezTo>
                <a:cubicBezTo>
                  <a:pt x="75" y="129"/>
                  <a:pt x="75" y="129"/>
                  <a:pt x="75" y="129"/>
                </a:cubicBezTo>
                <a:cubicBezTo>
                  <a:pt x="86" y="136"/>
                  <a:pt x="98" y="140"/>
                  <a:pt x="112" y="140"/>
                </a:cubicBezTo>
                <a:cubicBezTo>
                  <a:pt x="151" y="140"/>
                  <a:pt x="182" y="109"/>
                  <a:pt x="182" y="70"/>
                </a:cubicBezTo>
                <a:cubicBezTo>
                  <a:pt x="182" y="31"/>
                  <a:pt x="151" y="0"/>
                  <a:pt x="112" y="0"/>
                </a:cubicBezTo>
                <a:cubicBezTo>
                  <a:pt x="73" y="0"/>
                  <a:pt x="42" y="31"/>
                  <a:pt x="42" y="70"/>
                </a:cubicBezTo>
                <a:cubicBezTo>
                  <a:pt x="42" y="84"/>
                  <a:pt x="46" y="96"/>
                  <a:pt x="53" y="107"/>
                </a:cubicBezTo>
                <a:lnTo>
                  <a:pt x="7" y="153"/>
                </a:lnTo>
                <a:close/>
                <a:moveTo>
                  <a:pt x="62" y="70"/>
                </a:moveTo>
                <a:cubicBezTo>
                  <a:pt x="62" y="42"/>
                  <a:pt x="84" y="20"/>
                  <a:pt x="112" y="20"/>
                </a:cubicBezTo>
                <a:cubicBezTo>
                  <a:pt x="140" y="20"/>
                  <a:pt x="162" y="42"/>
                  <a:pt x="162" y="70"/>
                </a:cubicBezTo>
                <a:cubicBezTo>
                  <a:pt x="162" y="98"/>
                  <a:pt x="140" y="120"/>
                  <a:pt x="112" y="120"/>
                </a:cubicBezTo>
                <a:cubicBezTo>
                  <a:pt x="84" y="120"/>
                  <a:pt x="62" y="98"/>
                  <a:pt x="62" y="70"/>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15" name="Freeform 93"/>
          <p:cNvSpPr>
            <a:spLocks/>
          </p:cNvSpPr>
          <p:nvPr/>
        </p:nvSpPr>
        <p:spPr bwMode="auto">
          <a:xfrm>
            <a:off x="2783682" y="2059922"/>
            <a:ext cx="311150" cy="254000"/>
          </a:xfrm>
          <a:custGeom>
            <a:avLst/>
            <a:gdLst>
              <a:gd name="T0" fmla="*/ 0 w 192"/>
              <a:gd name="T1" fmla="*/ 140 h 156"/>
              <a:gd name="T2" fmla="*/ 16 w 192"/>
              <a:gd name="T3" fmla="*/ 156 h 156"/>
              <a:gd name="T4" fmla="*/ 176 w 192"/>
              <a:gd name="T5" fmla="*/ 156 h 156"/>
              <a:gd name="T6" fmla="*/ 192 w 192"/>
              <a:gd name="T7" fmla="*/ 140 h 156"/>
              <a:gd name="T8" fmla="*/ 192 w 192"/>
              <a:gd name="T9" fmla="*/ 32 h 156"/>
              <a:gd name="T10" fmla="*/ 176 w 192"/>
              <a:gd name="T11" fmla="*/ 16 h 156"/>
              <a:gd name="T12" fmla="*/ 96 w 192"/>
              <a:gd name="T13" fmla="*/ 16 h 156"/>
              <a:gd name="T14" fmla="*/ 96 w 192"/>
              <a:gd name="T15" fmla="*/ 9 h 156"/>
              <a:gd name="T16" fmla="*/ 87 w 192"/>
              <a:gd name="T17" fmla="*/ 0 h 156"/>
              <a:gd name="T18" fmla="*/ 45 w 192"/>
              <a:gd name="T19" fmla="*/ 0 h 156"/>
              <a:gd name="T20" fmla="*/ 36 w 192"/>
              <a:gd name="T21" fmla="*/ 9 h 156"/>
              <a:gd name="T22" fmla="*/ 36 w 192"/>
              <a:gd name="T23" fmla="*/ 128 h 156"/>
              <a:gd name="T24" fmla="*/ 28 w 192"/>
              <a:gd name="T25" fmla="*/ 136 h 156"/>
              <a:gd name="T26" fmla="*/ 20 w 192"/>
              <a:gd name="T27" fmla="*/ 128 h 156"/>
              <a:gd name="T28" fmla="*/ 20 w 192"/>
              <a:gd name="T29" fmla="*/ 26 h 156"/>
              <a:gd name="T30" fmla="*/ 10 w 192"/>
              <a:gd name="T31" fmla="*/ 16 h 156"/>
              <a:gd name="T32" fmla="*/ 0 w 192"/>
              <a:gd name="T33" fmla="*/ 26 h 156"/>
              <a:gd name="T34" fmla="*/ 0 w 192"/>
              <a:gd name="T35" fmla="*/ 14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56">
                <a:moveTo>
                  <a:pt x="0" y="140"/>
                </a:moveTo>
                <a:cubicBezTo>
                  <a:pt x="0" y="149"/>
                  <a:pt x="7" y="156"/>
                  <a:pt x="16" y="156"/>
                </a:cubicBezTo>
                <a:cubicBezTo>
                  <a:pt x="176" y="156"/>
                  <a:pt x="176" y="156"/>
                  <a:pt x="176" y="156"/>
                </a:cubicBezTo>
                <a:cubicBezTo>
                  <a:pt x="185" y="156"/>
                  <a:pt x="192" y="149"/>
                  <a:pt x="192" y="140"/>
                </a:cubicBezTo>
                <a:cubicBezTo>
                  <a:pt x="192" y="32"/>
                  <a:pt x="192" y="32"/>
                  <a:pt x="192" y="32"/>
                </a:cubicBezTo>
                <a:cubicBezTo>
                  <a:pt x="192" y="23"/>
                  <a:pt x="185" y="16"/>
                  <a:pt x="176" y="16"/>
                </a:cubicBezTo>
                <a:cubicBezTo>
                  <a:pt x="96" y="16"/>
                  <a:pt x="96" y="16"/>
                  <a:pt x="96" y="16"/>
                </a:cubicBezTo>
                <a:cubicBezTo>
                  <a:pt x="96" y="9"/>
                  <a:pt x="96" y="9"/>
                  <a:pt x="96" y="9"/>
                </a:cubicBezTo>
                <a:cubicBezTo>
                  <a:pt x="96" y="4"/>
                  <a:pt x="92" y="0"/>
                  <a:pt x="87" y="0"/>
                </a:cubicBezTo>
                <a:cubicBezTo>
                  <a:pt x="45" y="0"/>
                  <a:pt x="45" y="0"/>
                  <a:pt x="45" y="0"/>
                </a:cubicBezTo>
                <a:cubicBezTo>
                  <a:pt x="40" y="0"/>
                  <a:pt x="36" y="4"/>
                  <a:pt x="36" y="9"/>
                </a:cubicBezTo>
                <a:cubicBezTo>
                  <a:pt x="36" y="128"/>
                  <a:pt x="36" y="128"/>
                  <a:pt x="36" y="128"/>
                </a:cubicBezTo>
                <a:cubicBezTo>
                  <a:pt x="36" y="132"/>
                  <a:pt x="32" y="136"/>
                  <a:pt x="28" y="136"/>
                </a:cubicBezTo>
                <a:cubicBezTo>
                  <a:pt x="24" y="136"/>
                  <a:pt x="20" y="132"/>
                  <a:pt x="20" y="128"/>
                </a:cubicBezTo>
                <a:cubicBezTo>
                  <a:pt x="20" y="26"/>
                  <a:pt x="20" y="26"/>
                  <a:pt x="20" y="26"/>
                </a:cubicBezTo>
                <a:cubicBezTo>
                  <a:pt x="20" y="20"/>
                  <a:pt x="16" y="16"/>
                  <a:pt x="10" y="16"/>
                </a:cubicBezTo>
                <a:cubicBezTo>
                  <a:pt x="4" y="16"/>
                  <a:pt x="0" y="20"/>
                  <a:pt x="0" y="26"/>
                </a:cubicBezTo>
                <a:lnTo>
                  <a:pt x="0" y="140"/>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16" name="Freeform 94"/>
          <p:cNvSpPr>
            <a:spLocks noEditPoints="1"/>
          </p:cNvSpPr>
          <p:nvPr/>
        </p:nvSpPr>
        <p:spPr bwMode="auto">
          <a:xfrm>
            <a:off x="2124869" y="2034522"/>
            <a:ext cx="215900" cy="312737"/>
          </a:xfrm>
          <a:custGeom>
            <a:avLst/>
            <a:gdLst>
              <a:gd name="T0" fmla="*/ 0 w 132"/>
              <a:gd name="T1" fmla="*/ 176 h 192"/>
              <a:gd name="T2" fmla="*/ 16 w 132"/>
              <a:gd name="T3" fmla="*/ 192 h 192"/>
              <a:gd name="T4" fmla="*/ 116 w 132"/>
              <a:gd name="T5" fmla="*/ 192 h 192"/>
              <a:gd name="T6" fmla="*/ 132 w 132"/>
              <a:gd name="T7" fmla="*/ 176 h 192"/>
              <a:gd name="T8" fmla="*/ 132 w 132"/>
              <a:gd name="T9" fmla="*/ 32 h 192"/>
              <a:gd name="T10" fmla="*/ 116 w 132"/>
              <a:gd name="T11" fmla="*/ 16 h 192"/>
              <a:gd name="T12" fmla="*/ 96 w 132"/>
              <a:gd name="T13" fmla="*/ 16 h 192"/>
              <a:gd name="T14" fmla="*/ 96 w 132"/>
              <a:gd name="T15" fmla="*/ 9 h 192"/>
              <a:gd name="T16" fmla="*/ 87 w 132"/>
              <a:gd name="T17" fmla="*/ 0 h 192"/>
              <a:gd name="T18" fmla="*/ 45 w 132"/>
              <a:gd name="T19" fmla="*/ 0 h 192"/>
              <a:gd name="T20" fmla="*/ 36 w 132"/>
              <a:gd name="T21" fmla="*/ 9 h 192"/>
              <a:gd name="T22" fmla="*/ 36 w 132"/>
              <a:gd name="T23" fmla="*/ 16 h 192"/>
              <a:gd name="T24" fmla="*/ 16 w 132"/>
              <a:gd name="T25" fmla="*/ 16 h 192"/>
              <a:gd name="T26" fmla="*/ 0 w 132"/>
              <a:gd name="T27" fmla="*/ 32 h 192"/>
              <a:gd name="T28" fmla="*/ 0 w 132"/>
              <a:gd name="T29" fmla="*/ 176 h 192"/>
              <a:gd name="T30" fmla="*/ 29 w 132"/>
              <a:gd name="T31" fmla="*/ 36 h 192"/>
              <a:gd name="T32" fmla="*/ 103 w 132"/>
              <a:gd name="T33" fmla="*/ 36 h 192"/>
              <a:gd name="T34" fmla="*/ 112 w 132"/>
              <a:gd name="T35" fmla="*/ 45 h 192"/>
              <a:gd name="T36" fmla="*/ 112 w 132"/>
              <a:gd name="T37" fmla="*/ 59 h 192"/>
              <a:gd name="T38" fmla="*/ 103 w 132"/>
              <a:gd name="T39" fmla="*/ 68 h 192"/>
              <a:gd name="T40" fmla="*/ 29 w 132"/>
              <a:gd name="T41" fmla="*/ 68 h 192"/>
              <a:gd name="T42" fmla="*/ 20 w 132"/>
              <a:gd name="T43" fmla="*/ 59 h 192"/>
              <a:gd name="T44" fmla="*/ 20 w 132"/>
              <a:gd name="T45" fmla="*/ 45 h 192"/>
              <a:gd name="T46" fmla="*/ 29 w 132"/>
              <a:gd name="T47" fmla="*/ 36 h 192"/>
              <a:gd name="T48" fmla="*/ 29 w 132"/>
              <a:gd name="T49" fmla="*/ 140 h 192"/>
              <a:gd name="T50" fmla="*/ 103 w 132"/>
              <a:gd name="T51" fmla="*/ 140 h 192"/>
              <a:gd name="T52" fmla="*/ 112 w 132"/>
              <a:gd name="T53" fmla="*/ 149 h 192"/>
              <a:gd name="T54" fmla="*/ 112 w 132"/>
              <a:gd name="T55" fmla="*/ 163 h 192"/>
              <a:gd name="T56" fmla="*/ 103 w 132"/>
              <a:gd name="T57" fmla="*/ 172 h 192"/>
              <a:gd name="T58" fmla="*/ 29 w 132"/>
              <a:gd name="T59" fmla="*/ 172 h 192"/>
              <a:gd name="T60" fmla="*/ 20 w 132"/>
              <a:gd name="T61" fmla="*/ 163 h 192"/>
              <a:gd name="T62" fmla="*/ 20 w 132"/>
              <a:gd name="T63" fmla="*/ 149 h 192"/>
              <a:gd name="T64" fmla="*/ 29 w 132"/>
              <a:gd name="T65" fmla="*/ 140 h 192"/>
              <a:gd name="T66" fmla="*/ 29 w 132"/>
              <a:gd name="T67" fmla="*/ 88 h 192"/>
              <a:gd name="T68" fmla="*/ 103 w 132"/>
              <a:gd name="T69" fmla="*/ 88 h 192"/>
              <a:gd name="T70" fmla="*/ 112 w 132"/>
              <a:gd name="T71" fmla="*/ 97 h 192"/>
              <a:gd name="T72" fmla="*/ 112 w 132"/>
              <a:gd name="T73" fmla="*/ 111 h 192"/>
              <a:gd name="T74" fmla="*/ 103 w 132"/>
              <a:gd name="T75" fmla="*/ 120 h 192"/>
              <a:gd name="T76" fmla="*/ 29 w 132"/>
              <a:gd name="T77" fmla="*/ 120 h 192"/>
              <a:gd name="T78" fmla="*/ 20 w 132"/>
              <a:gd name="T79" fmla="*/ 111 h 192"/>
              <a:gd name="T80" fmla="*/ 20 w 132"/>
              <a:gd name="T81" fmla="*/ 97 h 192"/>
              <a:gd name="T82" fmla="*/ 29 w 132"/>
              <a:gd name="T83" fmla="*/ 8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 h="192">
                <a:moveTo>
                  <a:pt x="0" y="176"/>
                </a:moveTo>
                <a:cubicBezTo>
                  <a:pt x="0" y="185"/>
                  <a:pt x="7" y="192"/>
                  <a:pt x="16" y="192"/>
                </a:cubicBezTo>
                <a:cubicBezTo>
                  <a:pt x="116" y="192"/>
                  <a:pt x="116" y="192"/>
                  <a:pt x="116" y="192"/>
                </a:cubicBezTo>
                <a:cubicBezTo>
                  <a:pt x="125" y="192"/>
                  <a:pt x="132" y="185"/>
                  <a:pt x="132" y="176"/>
                </a:cubicBezTo>
                <a:cubicBezTo>
                  <a:pt x="132" y="32"/>
                  <a:pt x="132" y="32"/>
                  <a:pt x="132" y="32"/>
                </a:cubicBezTo>
                <a:cubicBezTo>
                  <a:pt x="132" y="23"/>
                  <a:pt x="125" y="16"/>
                  <a:pt x="116" y="16"/>
                </a:cubicBezTo>
                <a:cubicBezTo>
                  <a:pt x="96" y="16"/>
                  <a:pt x="96" y="16"/>
                  <a:pt x="96" y="16"/>
                </a:cubicBezTo>
                <a:cubicBezTo>
                  <a:pt x="96" y="9"/>
                  <a:pt x="96" y="9"/>
                  <a:pt x="96" y="9"/>
                </a:cubicBezTo>
                <a:cubicBezTo>
                  <a:pt x="96" y="4"/>
                  <a:pt x="92" y="0"/>
                  <a:pt x="87" y="0"/>
                </a:cubicBezTo>
                <a:cubicBezTo>
                  <a:pt x="45" y="0"/>
                  <a:pt x="45" y="0"/>
                  <a:pt x="45" y="0"/>
                </a:cubicBezTo>
                <a:cubicBezTo>
                  <a:pt x="40" y="0"/>
                  <a:pt x="36" y="4"/>
                  <a:pt x="36" y="9"/>
                </a:cubicBezTo>
                <a:cubicBezTo>
                  <a:pt x="36" y="16"/>
                  <a:pt x="36" y="16"/>
                  <a:pt x="36" y="16"/>
                </a:cubicBezTo>
                <a:cubicBezTo>
                  <a:pt x="16" y="16"/>
                  <a:pt x="16" y="16"/>
                  <a:pt x="16" y="16"/>
                </a:cubicBezTo>
                <a:cubicBezTo>
                  <a:pt x="7" y="16"/>
                  <a:pt x="0" y="23"/>
                  <a:pt x="0" y="32"/>
                </a:cubicBezTo>
                <a:lnTo>
                  <a:pt x="0" y="176"/>
                </a:lnTo>
                <a:close/>
                <a:moveTo>
                  <a:pt x="29" y="36"/>
                </a:moveTo>
                <a:cubicBezTo>
                  <a:pt x="103" y="36"/>
                  <a:pt x="103" y="36"/>
                  <a:pt x="103" y="36"/>
                </a:cubicBezTo>
                <a:cubicBezTo>
                  <a:pt x="108" y="36"/>
                  <a:pt x="112" y="40"/>
                  <a:pt x="112" y="45"/>
                </a:cubicBezTo>
                <a:cubicBezTo>
                  <a:pt x="112" y="59"/>
                  <a:pt x="112" y="59"/>
                  <a:pt x="112" y="59"/>
                </a:cubicBezTo>
                <a:cubicBezTo>
                  <a:pt x="112" y="64"/>
                  <a:pt x="108" y="68"/>
                  <a:pt x="103" y="68"/>
                </a:cubicBezTo>
                <a:cubicBezTo>
                  <a:pt x="29" y="68"/>
                  <a:pt x="29" y="68"/>
                  <a:pt x="29" y="68"/>
                </a:cubicBezTo>
                <a:cubicBezTo>
                  <a:pt x="24" y="68"/>
                  <a:pt x="20" y="64"/>
                  <a:pt x="20" y="59"/>
                </a:cubicBezTo>
                <a:cubicBezTo>
                  <a:pt x="20" y="45"/>
                  <a:pt x="20" y="45"/>
                  <a:pt x="20" y="45"/>
                </a:cubicBezTo>
                <a:cubicBezTo>
                  <a:pt x="20" y="40"/>
                  <a:pt x="24" y="36"/>
                  <a:pt x="29" y="36"/>
                </a:cubicBezTo>
                <a:close/>
                <a:moveTo>
                  <a:pt x="29" y="140"/>
                </a:moveTo>
                <a:cubicBezTo>
                  <a:pt x="103" y="140"/>
                  <a:pt x="103" y="140"/>
                  <a:pt x="103" y="140"/>
                </a:cubicBezTo>
                <a:cubicBezTo>
                  <a:pt x="108" y="140"/>
                  <a:pt x="112" y="144"/>
                  <a:pt x="112" y="149"/>
                </a:cubicBezTo>
                <a:cubicBezTo>
                  <a:pt x="112" y="163"/>
                  <a:pt x="112" y="163"/>
                  <a:pt x="112" y="163"/>
                </a:cubicBezTo>
                <a:cubicBezTo>
                  <a:pt x="112" y="168"/>
                  <a:pt x="108" y="172"/>
                  <a:pt x="103" y="172"/>
                </a:cubicBezTo>
                <a:cubicBezTo>
                  <a:pt x="29" y="172"/>
                  <a:pt x="29" y="172"/>
                  <a:pt x="29" y="172"/>
                </a:cubicBezTo>
                <a:cubicBezTo>
                  <a:pt x="24" y="172"/>
                  <a:pt x="20" y="168"/>
                  <a:pt x="20" y="163"/>
                </a:cubicBezTo>
                <a:cubicBezTo>
                  <a:pt x="20" y="149"/>
                  <a:pt x="20" y="149"/>
                  <a:pt x="20" y="149"/>
                </a:cubicBezTo>
                <a:cubicBezTo>
                  <a:pt x="20" y="144"/>
                  <a:pt x="24" y="140"/>
                  <a:pt x="29" y="140"/>
                </a:cubicBezTo>
                <a:close/>
                <a:moveTo>
                  <a:pt x="29" y="88"/>
                </a:moveTo>
                <a:cubicBezTo>
                  <a:pt x="103" y="88"/>
                  <a:pt x="103" y="88"/>
                  <a:pt x="103" y="88"/>
                </a:cubicBezTo>
                <a:cubicBezTo>
                  <a:pt x="108" y="88"/>
                  <a:pt x="112" y="92"/>
                  <a:pt x="112" y="97"/>
                </a:cubicBezTo>
                <a:cubicBezTo>
                  <a:pt x="112" y="111"/>
                  <a:pt x="112" y="111"/>
                  <a:pt x="112" y="111"/>
                </a:cubicBezTo>
                <a:cubicBezTo>
                  <a:pt x="112" y="116"/>
                  <a:pt x="108" y="120"/>
                  <a:pt x="103" y="120"/>
                </a:cubicBezTo>
                <a:cubicBezTo>
                  <a:pt x="29" y="120"/>
                  <a:pt x="29" y="120"/>
                  <a:pt x="29" y="120"/>
                </a:cubicBezTo>
                <a:cubicBezTo>
                  <a:pt x="24" y="120"/>
                  <a:pt x="20" y="116"/>
                  <a:pt x="20" y="111"/>
                </a:cubicBezTo>
                <a:cubicBezTo>
                  <a:pt x="20" y="97"/>
                  <a:pt x="20" y="97"/>
                  <a:pt x="20" y="97"/>
                </a:cubicBezTo>
                <a:cubicBezTo>
                  <a:pt x="20" y="92"/>
                  <a:pt x="24" y="88"/>
                  <a:pt x="29" y="88"/>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17" name="Freeform 95"/>
          <p:cNvSpPr>
            <a:spLocks noEditPoints="1"/>
          </p:cNvSpPr>
          <p:nvPr/>
        </p:nvSpPr>
        <p:spPr bwMode="auto">
          <a:xfrm>
            <a:off x="1423194" y="2034522"/>
            <a:ext cx="214313" cy="312737"/>
          </a:xfrm>
          <a:custGeom>
            <a:avLst/>
            <a:gdLst>
              <a:gd name="T0" fmla="*/ 0 w 132"/>
              <a:gd name="T1" fmla="*/ 176 h 192"/>
              <a:gd name="T2" fmla="*/ 16 w 132"/>
              <a:gd name="T3" fmla="*/ 192 h 192"/>
              <a:gd name="T4" fmla="*/ 116 w 132"/>
              <a:gd name="T5" fmla="*/ 192 h 192"/>
              <a:gd name="T6" fmla="*/ 132 w 132"/>
              <a:gd name="T7" fmla="*/ 176 h 192"/>
              <a:gd name="T8" fmla="*/ 132 w 132"/>
              <a:gd name="T9" fmla="*/ 32 h 192"/>
              <a:gd name="T10" fmla="*/ 116 w 132"/>
              <a:gd name="T11" fmla="*/ 16 h 192"/>
              <a:gd name="T12" fmla="*/ 96 w 132"/>
              <a:gd name="T13" fmla="*/ 16 h 192"/>
              <a:gd name="T14" fmla="*/ 96 w 132"/>
              <a:gd name="T15" fmla="*/ 9 h 192"/>
              <a:gd name="T16" fmla="*/ 87 w 132"/>
              <a:gd name="T17" fmla="*/ 0 h 192"/>
              <a:gd name="T18" fmla="*/ 45 w 132"/>
              <a:gd name="T19" fmla="*/ 0 h 192"/>
              <a:gd name="T20" fmla="*/ 36 w 132"/>
              <a:gd name="T21" fmla="*/ 9 h 192"/>
              <a:gd name="T22" fmla="*/ 36 w 132"/>
              <a:gd name="T23" fmla="*/ 16 h 192"/>
              <a:gd name="T24" fmla="*/ 16 w 132"/>
              <a:gd name="T25" fmla="*/ 16 h 192"/>
              <a:gd name="T26" fmla="*/ 0 w 132"/>
              <a:gd name="T27" fmla="*/ 32 h 192"/>
              <a:gd name="T28" fmla="*/ 0 w 132"/>
              <a:gd name="T29" fmla="*/ 176 h 192"/>
              <a:gd name="T30" fmla="*/ 29 w 132"/>
              <a:gd name="T31" fmla="*/ 140 h 192"/>
              <a:gd name="T32" fmla="*/ 103 w 132"/>
              <a:gd name="T33" fmla="*/ 140 h 192"/>
              <a:gd name="T34" fmla="*/ 112 w 132"/>
              <a:gd name="T35" fmla="*/ 149 h 192"/>
              <a:gd name="T36" fmla="*/ 112 w 132"/>
              <a:gd name="T37" fmla="*/ 163 h 192"/>
              <a:gd name="T38" fmla="*/ 103 w 132"/>
              <a:gd name="T39" fmla="*/ 172 h 192"/>
              <a:gd name="T40" fmla="*/ 29 w 132"/>
              <a:gd name="T41" fmla="*/ 172 h 192"/>
              <a:gd name="T42" fmla="*/ 20 w 132"/>
              <a:gd name="T43" fmla="*/ 163 h 192"/>
              <a:gd name="T44" fmla="*/ 20 w 132"/>
              <a:gd name="T45" fmla="*/ 149 h 192"/>
              <a:gd name="T46" fmla="*/ 29 w 132"/>
              <a:gd name="T47" fmla="*/ 140 h 192"/>
              <a:gd name="T48" fmla="*/ 29 w 132"/>
              <a:gd name="T49" fmla="*/ 88 h 192"/>
              <a:gd name="T50" fmla="*/ 103 w 132"/>
              <a:gd name="T51" fmla="*/ 88 h 192"/>
              <a:gd name="T52" fmla="*/ 112 w 132"/>
              <a:gd name="T53" fmla="*/ 97 h 192"/>
              <a:gd name="T54" fmla="*/ 112 w 132"/>
              <a:gd name="T55" fmla="*/ 111 h 192"/>
              <a:gd name="T56" fmla="*/ 103 w 132"/>
              <a:gd name="T57" fmla="*/ 120 h 192"/>
              <a:gd name="T58" fmla="*/ 29 w 132"/>
              <a:gd name="T59" fmla="*/ 120 h 192"/>
              <a:gd name="T60" fmla="*/ 20 w 132"/>
              <a:gd name="T61" fmla="*/ 111 h 192"/>
              <a:gd name="T62" fmla="*/ 20 w 132"/>
              <a:gd name="T63" fmla="*/ 97 h 192"/>
              <a:gd name="T64" fmla="*/ 29 w 132"/>
              <a:gd name="T65" fmla="*/ 8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92">
                <a:moveTo>
                  <a:pt x="0" y="176"/>
                </a:moveTo>
                <a:cubicBezTo>
                  <a:pt x="0" y="185"/>
                  <a:pt x="7" y="192"/>
                  <a:pt x="16" y="192"/>
                </a:cubicBezTo>
                <a:cubicBezTo>
                  <a:pt x="116" y="192"/>
                  <a:pt x="116" y="192"/>
                  <a:pt x="116" y="192"/>
                </a:cubicBezTo>
                <a:cubicBezTo>
                  <a:pt x="125" y="192"/>
                  <a:pt x="132" y="185"/>
                  <a:pt x="132" y="176"/>
                </a:cubicBezTo>
                <a:cubicBezTo>
                  <a:pt x="132" y="32"/>
                  <a:pt x="132" y="32"/>
                  <a:pt x="132" y="32"/>
                </a:cubicBezTo>
                <a:cubicBezTo>
                  <a:pt x="132" y="23"/>
                  <a:pt x="125" y="16"/>
                  <a:pt x="116" y="16"/>
                </a:cubicBezTo>
                <a:cubicBezTo>
                  <a:pt x="96" y="16"/>
                  <a:pt x="96" y="16"/>
                  <a:pt x="96" y="16"/>
                </a:cubicBezTo>
                <a:cubicBezTo>
                  <a:pt x="96" y="9"/>
                  <a:pt x="96" y="9"/>
                  <a:pt x="96" y="9"/>
                </a:cubicBezTo>
                <a:cubicBezTo>
                  <a:pt x="96" y="4"/>
                  <a:pt x="92" y="0"/>
                  <a:pt x="87" y="0"/>
                </a:cubicBezTo>
                <a:cubicBezTo>
                  <a:pt x="45" y="0"/>
                  <a:pt x="45" y="0"/>
                  <a:pt x="45" y="0"/>
                </a:cubicBezTo>
                <a:cubicBezTo>
                  <a:pt x="40" y="0"/>
                  <a:pt x="36" y="4"/>
                  <a:pt x="36" y="9"/>
                </a:cubicBezTo>
                <a:cubicBezTo>
                  <a:pt x="36" y="16"/>
                  <a:pt x="36" y="16"/>
                  <a:pt x="36" y="16"/>
                </a:cubicBezTo>
                <a:cubicBezTo>
                  <a:pt x="16" y="16"/>
                  <a:pt x="16" y="16"/>
                  <a:pt x="16" y="16"/>
                </a:cubicBezTo>
                <a:cubicBezTo>
                  <a:pt x="7" y="16"/>
                  <a:pt x="0" y="23"/>
                  <a:pt x="0" y="32"/>
                </a:cubicBezTo>
                <a:lnTo>
                  <a:pt x="0" y="176"/>
                </a:lnTo>
                <a:close/>
                <a:moveTo>
                  <a:pt x="29" y="140"/>
                </a:moveTo>
                <a:cubicBezTo>
                  <a:pt x="103" y="140"/>
                  <a:pt x="103" y="140"/>
                  <a:pt x="103" y="140"/>
                </a:cubicBezTo>
                <a:cubicBezTo>
                  <a:pt x="108" y="140"/>
                  <a:pt x="112" y="144"/>
                  <a:pt x="112" y="149"/>
                </a:cubicBezTo>
                <a:cubicBezTo>
                  <a:pt x="112" y="163"/>
                  <a:pt x="112" y="163"/>
                  <a:pt x="112" y="163"/>
                </a:cubicBezTo>
                <a:cubicBezTo>
                  <a:pt x="112" y="168"/>
                  <a:pt x="108" y="172"/>
                  <a:pt x="103" y="172"/>
                </a:cubicBezTo>
                <a:cubicBezTo>
                  <a:pt x="29" y="172"/>
                  <a:pt x="29" y="172"/>
                  <a:pt x="29" y="172"/>
                </a:cubicBezTo>
                <a:cubicBezTo>
                  <a:pt x="24" y="172"/>
                  <a:pt x="20" y="168"/>
                  <a:pt x="20" y="163"/>
                </a:cubicBezTo>
                <a:cubicBezTo>
                  <a:pt x="20" y="149"/>
                  <a:pt x="20" y="149"/>
                  <a:pt x="20" y="149"/>
                </a:cubicBezTo>
                <a:cubicBezTo>
                  <a:pt x="20" y="144"/>
                  <a:pt x="24" y="140"/>
                  <a:pt x="29" y="140"/>
                </a:cubicBezTo>
                <a:close/>
                <a:moveTo>
                  <a:pt x="29" y="88"/>
                </a:moveTo>
                <a:cubicBezTo>
                  <a:pt x="103" y="88"/>
                  <a:pt x="103" y="88"/>
                  <a:pt x="103" y="88"/>
                </a:cubicBezTo>
                <a:cubicBezTo>
                  <a:pt x="108" y="88"/>
                  <a:pt x="112" y="92"/>
                  <a:pt x="112" y="97"/>
                </a:cubicBezTo>
                <a:cubicBezTo>
                  <a:pt x="112" y="111"/>
                  <a:pt x="112" y="111"/>
                  <a:pt x="112" y="111"/>
                </a:cubicBezTo>
                <a:cubicBezTo>
                  <a:pt x="112" y="116"/>
                  <a:pt x="108" y="120"/>
                  <a:pt x="103" y="120"/>
                </a:cubicBezTo>
                <a:cubicBezTo>
                  <a:pt x="29" y="120"/>
                  <a:pt x="29" y="120"/>
                  <a:pt x="29" y="120"/>
                </a:cubicBezTo>
                <a:cubicBezTo>
                  <a:pt x="24" y="120"/>
                  <a:pt x="20" y="116"/>
                  <a:pt x="20" y="111"/>
                </a:cubicBezTo>
                <a:cubicBezTo>
                  <a:pt x="20" y="97"/>
                  <a:pt x="20" y="97"/>
                  <a:pt x="20" y="97"/>
                </a:cubicBezTo>
                <a:cubicBezTo>
                  <a:pt x="20" y="92"/>
                  <a:pt x="24" y="88"/>
                  <a:pt x="29" y="88"/>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18" name="Freeform 96"/>
          <p:cNvSpPr>
            <a:spLocks noEditPoints="1"/>
          </p:cNvSpPr>
          <p:nvPr/>
        </p:nvSpPr>
        <p:spPr bwMode="auto">
          <a:xfrm>
            <a:off x="5641182" y="1318559"/>
            <a:ext cx="214313" cy="312737"/>
          </a:xfrm>
          <a:custGeom>
            <a:avLst/>
            <a:gdLst>
              <a:gd name="T0" fmla="*/ 0 w 132"/>
              <a:gd name="T1" fmla="*/ 176 h 192"/>
              <a:gd name="T2" fmla="*/ 16 w 132"/>
              <a:gd name="T3" fmla="*/ 192 h 192"/>
              <a:gd name="T4" fmla="*/ 116 w 132"/>
              <a:gd name="T5" fmla="*/ 192 h 192"/>
              <a:gd name="T6" fmla="*/ 132 w 132"/>
              <a:gd name="T7" fmla="*/ 176 h 192"/>
              <a:gd name="T8" fmla="*/ 132 w 132"/>
              <a:gd name="T9" fmla="*/ 32 h 192"/>
              <a:gd name="T10" fmla="*/ 116 w 132"/>
              <a:gd name="T11" fmla="*/ 16 h 192"/>
              <a:gd name="T12" fmla="*/ 96 w 132"/>
              <a:gd name="T13" fmla="*/ 16 h 192"/>
              <a:gd name="T14" fmla="*/ 96 w 132"/>
              <a:gd name="T15" fmla="*/ 9 h 192"/>
              <a:gd name="T16" fmla="*/ 87 w 132"/>
              <a:gd name="T17" fmla="*/ 0 h 192"/>
              <a:gd name="T18" fmla="*/ 45 w 132"/>
              <a:gd name="T19" fmla="*/ 0 h 192"/>
              <a:gd name="T20" fmla="*/ 36 w 132"/>
              <a:gd name="T21" fmla="*/ 9 h 192"/>
              <a:gd name="T22" fmla="*/ 36 w 132"/>
              <a:gd name="T23" fmla="*/ 16 h 192"/>
              <a:gd name="T24" fmla="*/ 16 w 132"/>
              <a:gd name="T25" fmla="*/ 16 h 192"/>
              <a:gd name="T26" fmla="*/ 0 w 132"/>
              <a:gd name="T27" fmla="*/ 32 h 192"/>
              <a:gd name="T28" fmla="*/ 0 w 132"/>
              <a:gd name="T29" fmla="*/ 176 h 192"/>
              <a:gd name="T30" fmla="*/ 29 w 132"/>
              <a:gd name="T31" fmla="*/ 140 h 192"/>
              <a:gd name="T32" fmla="*/ 103 w 132"/>
              <a:gd name="T33" fmla="*/ 140 h 192"/>
              <a:gd name="T34" fmla="*/ 112 w 132"/>
              <a:gd name="T35" fmla="*/ 149 h 192"/>
              <a:gd name="T36" fmla="*/ 112 w 132"/>
              <a:gd name="T37" fmla="*/ 163 h 192"/>
              <a:gd name="T38" fmla="*/ 103 w 132"/>
              <a:gd name="T39" fmla="*/ 172 h 192"/>
              <a:gd name="T40" fmla="*/ 29 w 132"/>
              <a:gd name="T41" fmla="*/ 172 h 192"/>
              <a:gd name="T42" fmla="*/ 20 w 132"/>
              <a:gd name="T43" fmla="*/ 163 h 192"/>
              <a:gd name="T44" fmla="*/ 20 w 132"/>
              <a:gd name="T45" fmla="*/ 149 h 192"/>
              <a:gd name="T46" fmla="*/ 29 w 132"/>
              <a:gd name="T47"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92">
                <a:moveTo>
                  <a:pt x="0" y="176"/>
                </a:moveTo>
                <a:cubicBezTo>
                  <a:pt x="0" y="185"/>
                  <a:pt x="7" y="192"/>
                  <a:pt x="16" y="192"/>
                </a:cubicBezTo>
                <a:cubicBezTo>
                  <a:pt x="116" y="192"/>
                  <a:pt x="116" y="192"/>
                  <a:pt x="116" y="192"/>
                </a:cubicBezTo>
                <a:cubicBezTo>
                  <a:pt x="125" y="192"/>
                  <a:pt x="132" y="185"/>
                  <a:pt x="132" y="176"/>
                </a:cubicBezTo>
                <a:cubicBezTo>
                  <a:pt x="132" y="32"/>
                  <a:pt x="132" y="32"/>
                  <a:pt x="132" y="32"/>
                </a:cubicBezTo>
                <a:cubicBezTo>
                  <a:pt x="132" y="23"/>
                  <a:pt x="125" y="16"/>
                  <a:pt x="116" y="16"/>
                </a:cubicBezTo>
                <a:cubicBezTo>
                  <a:pt x="96" y="16"/>
                  <a:pt x="96" y="16"/>
                  <a:pt x="96" y="16"/>
                </a:cubicBezTo>
                <a:cubicBezTo>
                  <a:pt x="96" y="9"/>
                  <a:pt x="96" y="9"/>
                  <a:pt x="96" y="9"/>
                </a:cubicBezTo>
                <a:cubicBezTo>
                  <a:pt x="96" y="4"/>
                  <a:pt x="92" y="0"/>
                  <a:pt x="87" y="0"/>
                </a:cubicBezTo>
                <a:cubicBezTo>
                  <a:pt x="45" y="0"/>
                  <a:pt x="45" y="0"/>
                  <a:pt x="45" y="0"/>
                </a:cubicBezTo>
                <a:cubicBezTo>
                  <a:pt x="40" y="0"/>
                  <a:pt x="36" y="4"/>
                  <a:pt x="36" y="9"/>
                </a:cubicBezTo>
                <a:cubicBezTo>
                  <a:pt x="36" y="16"/>
                  <a:pt x="36" y="16"/>
                  <a:pt x="36" y="16"/>
                </a:cubicBezTo>
                <a:cubicBezTo>
                  <a:pt x="16" y="16"/>
                  <a:pt x="16" y="16"/>
                  <a:pt x="16" y="16"/>
                </a:cubicBezTo>
                <a:cubicBezTo>
                  <a:pt x="7" y="16"/>
                  <a:pt x="0" y="23"/>
                  <a:pt x="0" y="32"/>
                </a:cubicBezTo>
                <a:lnTo>
                  <a:pt x="0" y="176"/>
                </a:lnTo>
                <a:close/>
                <a:moveTo>
                  <a:pt x="29" y="140"/>
                </a:moveTo>
                <a:cubicBezTo>
                  <a:pt x="103" y="140"/>
                  <a:pt x="103" y="140"/>
                  <a:pt x="103" y="140"/>
                </a:cubicBezTo>
                <a:cubicBezTo>
                  <a:pt x="108" y="140"/>
                  <a:pt x="112" y="144"/>
                  <a:pt x="112" y="149"/>
                </a:cubicBezTo>
                <a:cubicBezTo>
                  <a:pt x="112" y="163"/>
                  <a:pt x="112" y="163"/>
                  <a:pt x="112" y="163"/>
                </a:cubicBezTo>
                <a:cubicBezTo>
                  <a:pt x="112" y="168"/>
                  <a:pt x="108" y="172"/>
                  <a:pt x="103" y="172"/>
                </a:cubicBezTo>
                <a:cubicBezTo>
                  <a:pt x="29" y="172"/>
                  <a:pt x="29" y="172"/>
                  <a:pt x="29" y="172"/>
                </a:cubicBezTo>
                <a:cubicBezTo>
                  <a:pt x="24" y="172"/>
                  <a:pt x="20" y="168"/>
                  <a:pt x="20" y="163"/>
                </a:cubicBezTo>
                <a:cubicBezTo>
                  <a:pt x="20" y="149"/>
                  <a:pt x="20" y="149"/>
                  <a:pt x="20" y="149"/>
                </a:cubicBezTo>
                <a:cubicBezTo>
                  <a:pt x="20" y="144"/>
                  <a:pt x="24" y="140"/>
                  <a:pt x="29" y="140"/>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19" name="Freeform 97"/>
          <p:cNvSpPr>
            <a:spLocks/>
          </p:cNvSpPr>
          <p:nvPr/>
        </p:nvSpPr>
        <p:spPr bwMode="auto">
          <a:xfrm>
            <a:off x="4937919" y="1318559"/>
            <a:ext cx="214313" cy="312737"/>
          </a:xfrm>
          <a:custGeom>
            <a:avLst/>
            <a:gdLst>
              <a:gd name="T0" fmla="*/ 0 w 132"/>
              <a:gd name="T1" fmla="*/ 176 h 192"/>
              <a:gd name="T2" fmla="*/ 16 w 132"/>
              <a:gd name="T3" fmla="*/ 192 h 192"/>
              <a:gd name="T4" fmla="*/ 116 w 132"/>
              <a:gd name="T5" fmla="*/ 192 h 192"/>
              <a:gd name="T6" fmla="*/ 132 w 132"/>
              <a:gd name="T7" fmla="*/ 176 h 192"/>
              <a:gd name="T8" fmla="*/ 132 w 132"/>
              <a:gd name="T9" fmla="*/ 32 h 192"/>
              <a:gd name="T10" fmla="*/ 116 w 132"/>
              <a:gd name="T11" fmla="*/ 16 h 192"/>
              <a:gd name="T12" fmla="*/ 96 w 132"/>
              <a:gd name="T13" fmla="*/ 16 h 192"/>
              <a:gd name="T14" fmla="*/ 96 w 132"/>
              <a:gd name="T15" fmla="*/ 9 h 192"/>
              <a:gd name="T16" fmla="*/ 87 w 132"/>
              <a:gd name="T17" fmla="*/ 0 h 192"/>
              <a:gd name="T18" fmla="*/ 45 w 132"/>
              <a:gd name="T19" fmla="*/ 0 h 192"/>
              <a:gd name="T20" fmla="*/ 36 w 132"/>
              <a:gd name="T21" fmla="*/ 9 h 192"/>
              <a:gd name="T22" fmla="*/ 36 w 132"/>
              <a:gd name="T23" fmla="*/ 16 h 192"/>
              <a:gd name="T24" fmla="*/ 16 w 132"/>
              <a:gd name="T25" fmla="*/ 16 h 192"/>
              <a:gd name="T26" fmla="*/ 0 w 132"/>
              <a:gd name="T27" fmla="*/ 32 h 192"/>
              <a:gd name="T28" fmla="*/ 0 w 132"/>
              <a:gd name="T29" fmla="*/ 1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192">
                <a:moveTo>
                  <a:pt x="0" y="176"/>
                </a:moveTo>
                <a:cubicBezTo>
                  <a:pt x="0" y="185"/>
                  <a:pt x="7" y="192"/>
                  <a:pt x="16" y="192"/>
                </a:cubicBezTo>
                <a:cubicBezTo>
                  <a:pt x="116" y="192"/>
                  <a:pt x="116" y="192"/>
                  <a:pt x="116" y="192"/>
                </a:cubicBezTo>
                <a:cubicBezTo>
                  <a:pt x="125" y="192"/>
                  <a:pt x="132" y="185"/>
                  <a:pt x="132" y="176"/>
                </a:cubicBezTo>
                <a:cubicBezTo>
                  <a:pt x="132" y="32"/>
                  <a:pt x="132" y="32"/>
                  <a:pt x="132" y="32"/>
                </a:cubicBezTo>
                <a:cubicBezTo>
                  <a:pt x="132" y="23"/>
                  <a:pt x="125" y="16"/>
                  <a:pt x="116" y="16"/>
                </a:cubicBezTo>
                <a:cubicBezTo>
                  <a:pt x="96" y="16"/>
                  <a:pt x="96" y="16"/>
                  <a:pt x="96" y="16"/>
                </a:cubicBezTo>
                <a:cubicBezTo>
                  <a:pt x="96" y="9"/>
                  <a:pt x="96" y="9"/>
                  <a:pt x="96" y="9"/>
                </a:cubicBezTo>
                <a:cubicBezTo>
                  <a:pt x="96" y="4"/>
                  <a:pt x="92" y="0"/>
                  <a:pt x="87" y="0"/>
                </a:cubicBezTo>
                <a:cubicBezTo>
                  <a:pt x="45" y="0"/>
                  <a:pt x="45" y="0"/>
                  <a:pt x="45" y="0"/>
                </a:cubicBezTo>
                <a:cubicBezTo>
                  <a:pt x="40" y="0"/>
                  <a:pt x="36" y="4"/>
                  <a:pt x="36" y="9"/>
                </a:cubicBezTo>
                <a:cubicBezTo>
                  <a:pt x="36" y="16"/>
                  <a:pt x="36" y="16"/>
                  <a:pt x="36" y="16"/>
                </a:cubicBezTo>
                <a:cubicBezTo>
                  <a:pt x="16" y="16"/>
                  <a:pt x="16" y="16"/>
                  <a:pt x="16" y="16"/>
                </a:cubicBezTo>
                <a:cubicBezTo>
                  <a:pt x="7" y="16"/>
                  <a:pt x="0" y="23"/>
                  <a:pt x="0" y="32"/>
                </a:cubicBezTo>
                <a:lnTo>
                  <a:pt x="0" y="176"/>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20" name="Freeform 98"/>
          <p:cNvSpPr>
            <a:spLocks noEditPoints="1"/>
          </p:cNvSpPr>
          <p:nvPr/>
        </p:nvSpPr>
        <p:spPr bwMode="auto">
          <a:xfrm>
            <a:off x="4180682" y="1310622"/>
            <a:ext cx="328613" cy="328612"/>
          </a:xfrm>
          <a:custGeom>
            <a:avLst/>
            <a:gdLst>
              <a:gd name="T0" fmla="*/ 13 w 202"/>
              <a:gd name="T1" fmla="*/ 13 h 202"/>
              <a:gd name="T2" fmla="*/ 23 w 202"/>
              <a:gd name="T3" fmla="*/ 85 h 202"/>
              <a:gd name="T4" fmla="*/ 21 w 202"/>
              <a:gd name="T5" fmla="*/ 101 h 202"/>
              <a:gd name="T6" fmla="*/ 101 w 202"/>
              <a:gd name="T7" fmla="*/ 181 h 202"/>
              <a:gd name="T8" fmla="*/ 117 w 202"/>
              <a:gd name="T9" fmla="*/ 179 h 202"/>
              <a:gd name="T10" fmla="*/ 189 w 202"/>
              <a:gd name="T11" fmla="*/ 189 h 202"/>
              <a:gd name="T12" fmla="*/ 179 w 202"/>
              <a:gd name="T13" fmla="*/ 117 h 202"/>
              <a:gd name="T14" fmla="*/ 181 w 202"/>
              <a:gd name="T15" fmla="*/ 101 h 202"/>
              <a:gd name="T16" fmla="*/ 101 w 202"/>
              <a:gd name="T17" fmla="*/ 21 h 202"/>
              <a:gd name="T18" fmla="*/ 85 w 202"/>
              <a:gd name="T19" fmla="*/ 23 h 202"/>
              <a:gd name="T20" fmla="*/ 13 w 202"/>
              <a:gd name="T21" fmla="*/ 13 h 202"/>
              <a:gd name="T22" fmla="*/ 173 w 202"/>
              <a:gd name="T23" fmla="*/ 175 h 202"/>
              <a:gd name="T24" fmla="*/ 28 w 202"/>
              <a:gd name="T25" fmla="*/ 28 h 202"/>
              <a:gd name="T26" fmla="*/ 61 w 202"/>
              <a:gd name="T27" fmla="*/ 32 h 202"/>
              <a:gd name="T28" fmla="*/ 43 w 202"/>
              <a:gd name="T29" fmla="*/ 46 h 202"/>
              <a:gd name="T30" fmla="*/ 156 w 202"/>
              <a:gd name="T31" fmla="*/ 159 h 202"/>
              <a:gd name="T32" fmla="*/ 170 w 202"/>
              <a:gd name="T33" fmla="*/ 141 h 202"/>
              <a:gd name="T34" fmla="*/ 173 w 202"/>
              <a:gd name="T35" fmla="*/ 17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2" h="202">
                <a:moveTo>
                  <a:pt x="13" y="13"/>
                </a:moveTo>
                <a:cubicBezTo>
                  <a:pt x="0" y="26"/>
                  <a:pt x="5" y="54"/>
                  <a:pt x="23" y="85"/>
                </a:cubicBezTo>
                <a:cubicBezTo>
                  <a:pt x="22" y="90"/>
                  <a:pt x="21" y="95"/>
                  <a:pt x="21" y="101"/>
                </a:cubicBezTo>
                <a:cubicBezTo>
                  <a:pt x="21" y="145"/>
                  <a:pt x="57" y="181"/>
                  <a:pt x="101" y="181"/>
                </a:cubicBezTo>
                <a:cubicBezTo>
                  <a:pt x="107" y="181"/>
                  <a:pt x="112" y="180"/>
                  <a:pt x="117" y="179"/>
                </a:cubicBezTo>
                <a:cubicBezTo>
                  <a:pt x="148" y="197"/>
                  <a:pt x="176" y="202"/>
                  <a:pt x="189" y="189"/>
                </a:cubicBezTo>
                <a:cubicBezTo>
                  <a:pt x="202" y="176"/>
                  <a:pt x="197" y="148"/>
                  <a:pt x="179" y="117"/>
                </a:cubicBezTo>
                <a:cubicBezTo>
                  <a:pt x="180" y="112"/>
                  <a:pt x="181" y="107"/>
                  <a:pt x="181" y="101"/>
                </a:cubicBezTo>
                <a:cubicBezTo>
                  <a:pt x="181" y="57"/>
                  <a:pt x="145" y="21"/>
                  <a:pt x="101" y="21"/>
                </a:cubicBezTo>
                <a:cubicBezTo>
                  <a:pt x="95" y="21"/>
                  <a:pt x="90" y="22"/>
                  <a:pt x="85" y="23"/>
                </a:cubicBezTo>
                <a:cubicBezTo>
                  <a:pt x="54" y="5"/>
                  <a:pt x="26" y="0"/>
                  <a:pt x="13" y="13"/>
                </a:cubicBezTo>
                <a:close/>
                <a:moveTo>
                  <a:pt x="173" y="175"/>
                </a:moveTo>
                <a:cubicBezTo>
                  <a:pt x="124" y="191"/>
                  <a:pt x="3" y="52"/>
                  <a:pt x="28" y="28"/>
                </a:cubicBezTo>
                <a:cubicBezTo>
                  <a:pt x="33" y="22"/>
                  <a:pt x="45" y="24"/>
                  <a:pt x="61" y="32"/>
                </a:cubicBezTo>
                <a:cubicBezTo>
                  <a:pt x="54" y="36"/>
                  <a:pt x="48" y="41"/>
                  <a:pt x="43" y="46"/>
                </a:cubicBezTo>
                <a:cubicBezTo>
                  <a:pt x="60" y="89"/>
                  <a:pt x="114" y="143"/>
                  <a:pt x="156" y="159"/>
                </a:cubicBezTo>
                <a:cubicBezTo>
                  <a:pt x="162" y="153"/>
                  <a:pt x="167" y="147"/>
                  <a:pt x="170" y="141"/>
                </a:cubicBezTo>
                <a:cubicBezTo>
                  <a:pt x="177" y="155"/>
                  <a:pt x="178" y="167"/>
                  <a:pt x="173" y="175"/>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21" name="Freeform 99"/>
          <p:cNvSpPr>
            <a:spLocks noEditPoints="1"/>
          </p:cNvSpPr>
          <p:nvPr/>
        </p:nvSpPr>
        <p:spPr bwMode="auto">
          <a:xfrm>
            <a:off x="3486944" y="1318559"/>
            <a:ext cx="304800" cy="306387"/>
          </a:xfrm>
          <a:custGeom>
            <a:avLst/>
            <a:gdLst>
              <a:gd name="T0" fmla="*/ 94 w 188"/>
              <a:gd name="T1" fmla="*/ 188 h 188"/>
              <a:gd name="T2" fmla="*/ 94 w 188"/>
              <a:gd name="T3" fmla="*/ 0 h 188"/>
              <a:gd name="T4" fmla="*/ 20 w 188"/>
              <a:gd name="T5" fmla="*/ 94 h 188"/>
              <a:gd name="T6" fmla="*/ 41 w 188"/>
              <a:gd name="T7" fmla="*/ 80 h 188"/>
              <a:gd name="T8" fmla="*/ 41 w 188"/>
              <a:gd name="T9" fmla="*/ 104 h 188"/>
              <a:gd name="T10" fmla="*/ 20 w 188"/>
              <a:gd name="T11" fmla="*/ 94 h 188"/>
              <a:gd name="T12" fmla="*/ 53 w 188"/>
              <a:gd name="T13" fmla="*/ 32 h 188"/>
              <a:gd name="T14" fmla="*/ 28 w 188"/>
              <a:gd name="T15" fmla="*/ 60 h 188"/>
              <a:gd name="T16" fmla="*/ 84 w 188"/>
              <a:gd name="T17" fmla="*/ 21 h 188"/>
              <a:gd name="T18" fmla="*/ 64 w 188"/>
              <a:gd name="T19" fmla="*/ 60 h 188"/>
              <a:gd name="T20" fmla="*/ 104 w 188"/>
              <a:gd name="T21" fmla="*/ 21 h 188"/>
              <a:gd name="T22" fmla="*/ 124 w 188"/>
              <a:gd name="T23" fmla="*/ 60 h 188"/>
              <a:gd name="T24" fmla="*/ 104 w 188"/>
              <a:gd name="T25" fmla="*/ 21 h 188"/>
              <a:gd name="T26" fmla="*/ 160 w 188"/>
              <a:gd name="T27" fmla="*/ 60 h 188"/>
              <a:gd name="T28" fmla="*/ 135 w 188"/>
              <a:gd name="T29" fmla="*/ 32 h 188"/>
              <a:gd name="T30" fmla="*/ 168 w 188"/>
              <a:gd name="T31" fmla="*/ 94 h 188"/>
              <a:gd name="T32" fmla="*/ 148 w 188"/>
              <a:gd name="T33" fmla="*/ 104 h 188"/>
              <a:gd name="T34" fmla="*/ 148 w 188"/>
              <a:gd name="T35" fmla="*/ 80 h 188"/>
              <a:gd name="T36" fmla="*/ 162 w 188"/>
              <a:gd name="T37" fmla="*/ 124 h 188"/>
              <a:gd name="T38" fmla="*/ 144 w 188"/>
              <a:gd name="T39" fmla="*/ 124 h 188"/>
              <a:gd name="T40" fmla="*/ 56 w 188"/>
              <a:gd name="T41" fmla="*/ 158 h 188"/>
              <a:gd name="T42" fmla="*/ 44 w 188"/>
              <a:gd name="T43" fmla="*/ 124 h 188"/>
              <a:gd name="T44" fmla="*/ 61 w 188"/>
              <a:gd name="T45" fmla="*/ 80 h 188"/>
              <a:gd name="T46" fmla="*/ 84 w 188"/>
              <a:gd name="T47" fmla="*/ 104 h 188"/>
              <a:gd name="T48" fmla="*/ 60 w 188"/>
              <a:gd name="T49" fmla="*/ 92 h 188"/>
              <a:gd name="T50" fmla="*/ 104 w 188"/>
              <a:gd name="T51" fmla="*/ 80 h 188"/>
              <a:gd name="T52" fmla="*/ 128 w 188"/>
              <a:gd name="T53" fmla="*/ 92 h 188"/>
              <a:gd name="T54" fmla="*/ 104 w 188"/>
              <a:gd name="T55" fmla="*/ 104 h 188"/>
              <a:gd name="T56" fmla="*/ 64 w 188"/>
              <a:gd name="T57" fmla="*/ 124 h 188"/>
              <a:gd name="T58" fmla="*/ 84 w 188"/>
              <a:gd name="T59" fmla="*/ 164 h 188"/>
              <a:gd name="T60" fmla="*/ 104 w 188"/>
              <a:gd name="T61" fmla="*/ 124 h 188"/>
              <a:gd name="T62" fmla="*/ 104 w 188"/>
              <a:gd name="T63"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188">
                <a:moveTo>
                  <a:pt x="0" y="94"/>
                </a:moveTo>
                <a:cubicBezTo>
                  <a:pt x="0" y="146"/>
                  <a:pt x="42" y="188"/>
                  <a:pt x="94" y="188"/>
                </a:cubicBezTo>
                <a:cubicBezTo>
                  <a:pt x="146" y="188"/>
                  <a:pt x="188" y="146"/>
                  <a:pt x="188" y="94"/>
                </a:cubicBezTo>
                <a:cubicBezTo>
                  <a:pt x="188" y="42"/>
                  <a:pt x="146" y="0"/>
                  <a:pt x="94" y="0"/>
                </a:cubicBezTo>
                <a:cubicBezTo>
                  <a:pt x="42" y="0"/>
                  <a:pt x="0" y="42"/>
                  <a:pt x="0" y="94"/>
                </a:cubicBezTo>
                <a:close/>
                <a:moveTo>
                  <a:pt x="20" y="94"/>
                </a:moveTo>
                <a:cubicBezTo>
                  <a:pt x="20" y="89"/>
                  <a:pt x="20" y="85"/>
                  <a:pt x="21" y="80"/>
                </a:cubicBezTo>
                <a:cubicBezTo>
                  <a:pt x="41" y="80"/>
                  <a:pt x="41" y="80"/>
                  <a:pt x="41" y="80"/>
                </a:cubicBezTo>
                <a:cubicBezTo>
                  <a:pt x="40" y="84"/>
                  <a:pt x="40" y="88"/>
                  <a:pt x="40" y="92"/>
                </a:cubicBezTo>
                <a:cubicBezTo>
                  <a:pt x="40" y="96"/>
                  <a:pt x="40" y="100"/>
                  <a:pt x="41" y="104"/>
                </a:cubicBezTo>
                <a:cubicBezTo>
                  <a:pt x="21" y="104"/>
                  <a:pt x="21" y="104"/>
                  <a:pt x="21" y="104"/>
                </a:cubicBezTo>
                <a:cubicBezTo>
                  <a:pt x="20" y="101"/>
                  <a:pt x="20" y="97"/>
                  <a:pt x="20" y="94"/>
                </a:cubicBezTo>
                <a:close/>
                <a:moveTo>
                  <a:pt x="28" y="60"/>
                </a:moveTo>
                <a:cubicBezTo>
                  <a:pt x="34" y="49"/>
                  <a:pt x="43" y="39"/>
                  <a:pt x="53" y="32"/>
                </a:cubicBezTo>
                <a:cubicBezTo>
                  <a:pt x="49" y="41"/>
                  <a:pt x="46" y="50"/>
                  <a:pt x="44" y="60"/>
                </a:cubicBezTo>
                <a:lnTo>
                  <a:pt x="28" y="60"/>
                </a:lnTo>
                <a:close/>
                <a:moveTo>
                  <a:pt x="83" y="21"/>
                </a:moveTo>
                <a:cubicBezTo>
                  <a:pt x="84" y="21"/>
                  <a:pt x="84" y="21"/>
                  <a:pt x="84" y="21"/>
                </a:cubicBezTo>
                <a:cubicBezTo>
                  <a:pt x="84" y="60"/>
                  <a:pt x="84" y="60"/>
                  <a:pt x="84" y="60"/>
                </a:cubicBezTo>
                <a:cubicBezTo>
                  <a:pt x="64" y="60"/>
                  <a:pt x="64" y="60"/>
                  <a:pt x="64" y="60"/>
                </a:cubicBezTo>
                <a:cubicBezTo>
                  <a:pt x="68" y="46"/>
                  <a:pt x="75" y="32"/>
                  <a:pt x="83" y="21"/>
                </a:cubicBezTo>
                <a:close/>
                <a:moveTo>
                  <a:pt x="104" y="21"/>
                </a:moveTo>
                <a:cubicBezTo>
                  <a:pt x="105" y="21"/>
                  <a:pt x="105" y="21"/>
                  <a:pt x="105" y="21"/>
                </a:cubicBezTo>
                <a:cubicBezTo>
                  <a:pt x="113" y="32"/>
                  <a:pt x="120" y="46"/>
                  <a:pt x="124" y="60"/>
                </a:cubicBezTo>
                <a:cubicBezTo>
                  <a:pt x="104" y="60"/>
                  <a:pt x="104" y="60"/>
                  <a:pt x="104" y="60"/>
                </a:cubicBezTo>
                <a:lnTo>
                  <a:pt x="104" y="21"/>
                </a:lnTo>
                <a:close/>
                <a:moveTo>
                  <a:pt x="135" y="32"/>
                </a:moveTo>
                <a:cubicBezTo>
                  <a:pt x="145" y="39"/>
                  <a:pt x="154" y="49"/>
                  <a:pt x="160" y="60"/>
                </a:cubicBezTo>
                <a:cubicBezTo>
                  <a:pt x="144" y="60"/>
                  <a:pt x="144" y="60"/>
                  <a:pt x="144" y="60"/>
                </a:cubicBezTo>
                <a:cubicBezTo>
                  <a:pt x="142" y="50"/>
                  <a:pt x="139" y="41"/>
                  <a:pt x="135" y="32"/>
                </a:cubicBezTo>
                <a:close/>
                <a:moveTo>
                  <a:pt x="167" y="80"/>
                </a:moveTo>
                <a:cubicBezTo>
                  <a:pt x="168" y="85"/>
                  <a:pt x="168" y="89"/>
                  <a:pt x="168" y="94"/>
                </a:cubicBezTo>
                <a:cubicBezTo>
                  <a:pt x="168" y="97"/>
                  <a:pt x="168" y="101"/>
                  <a:pt x="167" y="104"/>
                </a:cubicBezTo>
                <a:cubicBezTo>
                  <a:pt x="148" y="104"/>
                  <a:pt x="148" y="104"/>
                  <a:pt x="148" y="104"/>
                </a:cubicBezTo>
                <a:cubicBezTo>
                  <a:pt x="148" y="100"/>
                  <a:pt x="148" y="96"/>
                  <a:pt x="148" y="92"/>
                </a:cubicBezTo>
                <a:cubicBezTo>
                  <a:pt x="148" y="88"/>
                  <a:pt x="148" y="84"/>
                  <a:pt x="148" y="80"/>
                </a:cubicBezTo>
                <a:lnTo>
                  <a:pt x="167" y="80"/>
                </a:lnTo>
                <a:close/>
                <a:moveTo>
                  <a:pt x="162" y="124"/>
                </a:moveTo>
                <a:cubicBezTo>
                  <a:pt x="155" y="138"/>
                  <a:pt x="145" y="150"/>
                  <a:pt x="132" y="158"/>
                </a:cubicBezTo>
                <a:cubicBezTo>
                  <a:pt x="137" y="147"/>
                  <a:pt x="142" y="136"/>
                  <a:pt x="144" y="124"/>
                </a:cubicBezTo>
                <a:lnTo>
                  <a:pt x="162" y="124"/>
                </a:lnTo>
                <a:close/>
                <a:moveTo>
                  <a:pt x="56" y="158"/>
                </a:moveTo>
                <a:cubicBezTo>
                  <a:pt x="43" y="150"/>
                  <a:pt x="33" y="138"/>
                  <a:pt x="26" y="124"/>
                </a:cubicBezTo>
                <a:cubicBezTo>
                  <a:pt x="44" y="124"/>
                  <a:pt x="44" y="124"/>
                  <a:pt x="44" y="124"/>
                </a:cubicBezTo>
                <a:cubicBezTo>
                  <a:pt x="46" y="136"/>
                  <a:pt x="51" y="147"/>
                  <a:pt x="56" y="158"/>
                </a:cubicBezTo>
                <a:close/>
                <a:moveTo>
                  <a:pt x="61" y="80"/>
                </a:moveTo>
                <a:cubicBezTo>
                  <a:pt x="84" y="80"/>
                  <a:pt x="84" y="80"/>
                  <a:pt x="84" y="80"/>
                </a:cubicBezTo>
                <a:cubicBezTo>
                  <a:pt x="84" y="104"/>
                  <a:pt x="84" y="104"/>
                  <a:pt x="84" y="104"/>
                </a:cubicBezTo>
                <a:cubicBezTo>
                  <a:pt x="61" y="104"/>
                  <a:pt x="61" y="104"/>
                  <a:pt x="61" y="104"/>
                </a:cubicBezTo>
                <a:cubicBezTo>
                  <a:pt x="60" y="100"/>
                  <a:pt x="60" y="96"/>
                  <a:pt x="60" y="92"/>
                </a:cubicBezTo>
                <a:cubicBezTo>
                  <a:pt x="60" y="88"/>
                  <a:pt x="60" y="84"/>
                  <a:pt x="61" y="80"/>
                </a:cubicBezTo>
                <a:close/>
                <a:moveTo>
                  <a:pt x="104" y="80"/>
                </a:moveTo>
                <a:cubicBezTo>
                  <a:pt x="127" y="80"/>
                  <a:pt x="127" y="80"/>
                  <a:pt x="127" y="80"/>
                </a:cubicBezTo>
                <a:cubicBezTo>
                  <a:pt x="128" y="84"/>
                  <a:pt x="128" y="88"/>
                  <a:pt x="128" y="92"/>
                </a:cubicBezTo>
                <a:cubicBezTo>
                  <a:pt x="128" y="96"/>
                  <a:pt x="128" y="100"/>
                  <a:pt x="127" y="104"/>
                </a:cubicBezTo>
                <a:cubicBezTo>
                  <a:pt x="104" y="104"/>
                  <a:pt x="104" y="104"/>
                  <a:pt x="104" y="104"/>
                </a:cubicBezTo>
                <a:lnTo>
                  <a:pt x="104" y="80"/>
                </a:lnTo>
                <a:close/>
                <a:moveTo>
                  <a:pt x="64" y="124"/>
                </a:moveTo>
                <a:cubicBezTo>
                  <a:pt x="84" y="124"/>
                  <a:pt x="84" y="124"/>
                  <a:pt x="84" y="124"/>
                </a:cubicBezTo>
                <a:cubicBezTo>
                  <a:pt x="84" y="164"/>
                  <a:pt x="84" y="164"/>
                  <a:pt x="84" y="164"/>
                </a:cubicBezTo>
                <a:cubicBezTo>
                  <a:pt x="75" y="152"/>
                  <a:pt x="68" y="139"/>
                  <a:pt x="64" y="124"/>
                </a:cubicBezTo>
                <a:close/>
                <a:moveTo>
                  <a:pt x="104" y="124"/>
                </a:moveTo>
                <a:cubicBezTo>
                  <a:pt x="124" y="124"/>
                  <a:pt x="124" y="124"/>
                  <a:pt x="124" y="124"/>
                </a:cubicBezTo>
                <a:cubicBezTo>
                  <a:pt x="120" y="139"/>
                  <a:pt x="113" y="152"/>
                  <a:pt x="104" y="164"/>
                </a:cubicBezTo>
                <a:lnTo>
                  <a:pt x="104" y="124"/>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22" name="Freeform 100"/>
          <p:cNvSpPr>
            <a:spLocks noEditPoints="1"/>
          </p:cNvSpPr>
          <p:nvPr/>
        </p:nvSpPr>
        <p:spPr bwMode="auto">
          <a:xfrm>
            <a:off x="2783682" y="1318559"/>
            <a:ext cx="311150" cy="312737"/>
          </a:xfrm>
          <a:custGeom>
            <a:avLst/>
            <a:gdLst>
              <a:gd name="T0" fmla="*/ 0 w 192"/>
              <a:gd name="T1" fmla="*/ 96 h 192"/>
              <a:gd name="T2" fmla="*/ 96 w 192"/>
              <a:gd name="T3" fmla="*/ 192 h 192"/>
              <a:gd name="T4" fmla="*/ 192 w 192"/>
              <a:gd name="T5" fmla="*/ 96 h 192"/>
              <a:gd name="T6" fmla="*/ 96 w 192"/>
              <a:gd name="T7" fmla="*/ 0 h 192"/>
              <a:gd name="T8" fmla="*/ 0 w 192"/>
              <a:gd name="T9" fmla="*/ 96 h 192"/>
              <a:gd name="T10" fmla="*/ 20 w 192"/>
              <a:gd name="T11" fmla="*/ 96 h 192"/>
              <a:gd name="T12" fmla="*/ 22 w 192"/>
              <a:gd name="T13" fmla="*/ 78 h 192"/>
              <a:gd name="T14" fmla="*/ 40 w 192"/>
              <a:gd name="T15" fmla="*/ 96 h 192"/>
              <a:gd name="T16" fmla="*/ 36 w 192"/>
              <a:gd name="T17" fmla="*/ 120 h 192"/>
              <a:gd name="T18" fmla="*/ 52 w 192"/>
              <a:gd name="T19" fmla="*/ 136 h 192"/>
              <a:gd name="T20" fmla="*/ 52 w 192"/>
              <a:gd name="T21" fmla="*/ 158 h 192"/>
              <a:gd name="T22" fmla="*/ 20 w 192"/>
              <a:gd name="T23" fmla="*/ 96 h 192"/>
              <a:gd name="T24" fmla="*/ 79 w 192"/>
              <a:gd name="T25" fmla="*/ 22 h 192"/>
              <a:gd name="T26" fmla="*/ 96 w 192"/>
              <a:gd name="T27" fmla="*/ 20 h 192"/>
              <a:gd name="T28" fmla="*/ 115 w 192"/>
              <a:gd name="T29" fmla="*/ 22 h 192"/>
              <a:gd name="T30" fmla="*/ 112 w 192"/>
              <a:gd name="T31" fmla="*/ 28 h 192"/>
              <a:gd name="T32" fmla="*/ 116 w 192"/>
              <a:gd name="T33" fmla="*/ 32 h 192"/>
              <a:gd name="T34" fmla="*/ 128 w 192"/>
              <a:gd name="T35" fmla="*/ 32 h 192"/>
              <a:gd name="T36" fmla="*/ 131 w 192"/>
              <a:gd name="T37" fmla="*/ 29 h 192"/>
              <a:gd name="T38" fmla="*/ 139 w 192"/>
              <a:gd name="T39" fmla="*/ 34 h 192"/>
              <a:gd name="T40" fmla="*/ 132 w 192"/>
              <a:gd name="T41" fmla="*/ 36 h 192"/>
              <a:gd name="T42" fmla="*/ 124 w 192"/>
              <a:gd name="T43" fmla="*/ 44 h 192"/>
              <a:gd name="T44" fmla="*/ 132 w 192"/>
              <a:gd name="T45" fmla="*/ 48 h 192"/>
              <a:gd name="T46" fmla="*/ 132 w 192"/>
              <a:gd name="T47" fmla="*/ 52 h 192"/>
              <a:gd name="T48" fmla="*/ 124 w 192"/>
              <a:gd name="T49" fmla="*/ 52 h 192"/>
              <a:gd name="T50" fmla="*/ 124 w 192"/>
              <a:gd name="T51" fmla="*/ 60 h 192"/>
              <a:gd name="T52" fmla="*/ 136 w 192"/>
              <a:gd name="T53" fmla="*/ 64 h 192"/>
              <a:gd name="T54" fmla="*/ 144 w 192"/>
              <a:gd name="T55" fmla="*/ 52 h 192"/>
              <a:gd name="T56" fmla="*/ 154 w 192"/>
              <a:gd name="T57" fmla="*/ 49 h 192"/>
              <a:gd name="T58" fmla="*/ 157 w 192"/>
              <a:gd name="T59" fmla="*/ 50 h 192"/>
              <a:gd name="T60" fmla="*/ 168 w 192"/>
              <a:gd name="T61" fmla="*/ 72 h 192"/>
              <a:gd name="T62" fmla="*/ 168 w 192"/>
              <a:gd name="T63" fmla="*/ 72 h 192"/>
              <a:gd name="T64" fmla="*/ 152 w 192"/>
              <a:gd name="T65" fmla="*/ 68 h 192"/>
              <a:gd name="T66" fmla="*/ 132 w 192"/>
              <a:gd name="T67" fmla="*/ 72 h 192"/>
              <a:gd name="T68" fmla="*/ 120 w 192"/>
              <a:gd name="T69" fmla="*/ 84 h 192"/>
              <a:gd name="T70" fmla="*/ 124 w 192"/>
              <a:gd name="T71" fmla="*/ 104 h 192"/>
              <a:gd name="T72" fmla="*/ 144 w 192"/>
              <a:gd name="T73" fmla="*/ 116 h 192"/>
              <a:gd name="T74" fmla="*/ 144 w 192"/>
              <a:gd name="T75" fmla="*/ 155 h 192"/>
              <a:gd name="T76" fmla="*/ 96 w 192"/>
              <a:gd name="T77" fmla="*/ 172 h 192"/>
              <a:gd name="T78" fmla="*/ 71 w 192"/>
              <a:gd name="T79" fmla="*/ 168 h 192"/>
              <a:gd name="T80" fmla="*/ 92 w 192"/>
              <a:gd name="T81" fmla="*/ 120 h 192"/>
              <a:gd name="T82" fmla="*/ 88 w 192"/>
              <a:gd name="T83" fmla="*/ 100 h 192"/>
              <a:gd name="T84" fmla="*/ 64 w 192"/>
              <a:gd name="T85" fmla="*/ 80 h 192"/>
              <a:gd name="T86" fmla="*/ 52 w 192"/>
              <a:gd name="T87" fmla="*/ 92 h 192"/>
              <a:gd name="T88" fmla="*/ 44 w 192"/>
              <a:gd name="T89" fmla="*/ 76 h 192"/>
              <a:gd name="T90" fmla="*/ 68 w 192"/>
              <a:gd name="T91" fmla="*/ 60 h 192"/>
              <a:gd name="T92" fmla="*/ 80 w 192"/>
              <a:gd name="T93" fmla="*/ 28 h 192"/>
              <a:gd name="T94" fmla="*/ 79 w 192"/>
              <a:gd name="T95" fmla="*/ 2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2" h="192">
                <a:moveTo>
                  <a:pt x="0" y="96"/>
                </a:moveTo>
                <a:cubicBezTo>
                  <a:pt x="0" y="149"/>
                  <a:pt x="43" y="192"/>
                  <a:pt x="96" y="192"/>
                </a:cubicBezTo>
                <a:cubicBezTo>
                  <a:pt x="149" y="192"/>
                  <a:pt x="192" y="149"/>
                  <a:pt x="192" y="96"/>
                </a:cubicBezTo>
                <a:cubicBezTo>
                  <a:pt x="192" y="43"/>
                  <a:pt x="149" y="0"/>
                  <a:pt x="96" y="0"/>
                </a:cubicBezTo>
                <a:cubicBezTo>
                  <a:pt x="43" y="0"/>
                  <a:pt x="0" y="43"/>
                  <a:pt x="0" y="96"/>
                </a:cubicBezTo>
                <a:close/>
                <a:moveTo>
                  <a:pt x="20" y="96"/>
                </a:moveTo>
                <a:cubicBezTo>
                  <a:pt x="20" y="90"/>
                  <a:pt x="21" y="84"/>
                  <a:pt x="22" y="78"/>
                </a:cubicBezTo>
                <a:cubicBezTo>
                  <a:pt x="40" y="96"/>
                  <a:pt x="40" y="96"/>
                  <a:pt x="40" y="96"/>
                </a:cubicBezTo>
                <a:cubicBezTo>
                  <a:pt x="36" y="120"/>
                  <a:pt x="36" y="120"/>
                  <a:pt x="36" y="120"/>
                </a:cubicBezTo>
                <a:cubicBezTo>
                  <a:pt x="52" y="136"/>
                  <a:pt x="52" y="136"/>
                  <a:pt x="52" y="136"/>
                </a:cubicBezTo>
                <a:cubicBezTo>
                  <a:pt x="52" y="158"/>
                  <a:pt x="52" y="158"/>
                  <a:pt x="52" y="158"/>
                </a:cubicBezTo>
                <a:cubicBezTo>
                  <a:pt x="33" y="144"/>
                  <a:pt x="20" y="122"/>
                  <a:pt x="20" y="96"/>
                </a:cubicBezTo>
                <a:close/>
                <a:moveTo>
                  <a:pt x="79" y="22"/>
                </a:moveTo>
                <a:cubicBezTo>
                  <a:pt x="84" y="21"/>
                  <a:pt x="90" y="20"/>
                  <a:pt x="96" y="20"/>
                </a:cubicBezTo>
                <a:cubicBezTo>
                  <a:pt x="103" y="20"/>
                  <a:pt x="109" y="21"/>
                  <a:pt x="115" y="22"/>
                </a:cubicBezTo>
                <a:cubicBezTo>
                  <a:pt x="112" y="28"/>
                  <a:pt x="112" y="28"/>
                  <a:pt x="112" y="28"/>
                </a:cubicBezTo>
                <a:cubicBezTo>
                  <a:pt x="116" y="32"/>
                  <a:pt x="116" y="32"/>
                  <a:pt x="116" y="32"/>
                </a:cubicBezTo>
                <a:cubicBezTo>
                  <a:pt x="128" y="32"/>
                  <a:pt x="128" y="32"/>
                  <a:pt x="128" y="32"/>
                </a:cubicBezTo>
                <a:cubicBezTo>
                  <a:pt x="131" y="29"/>
                  <a:pt x="131" y="29"/>
                  <a:pt x="131" y="29"/>
                </a:cubicBezTo>
                <a:cubicBezTo>
                  <a:pt x="134" y="30"/>
                  <a:pt x="137" y="32"/>
                  <a:pt x="139" y="34"/>
                </a:cubicBezTo>
                <a:cubicBezTo>
                  <a:pt x="132" y="36"/>
                  <a:pt x="132" y="36"/>
                  <a:pt x="132" y="36"/>
                </a:cubicBezTo>
                <a:cubicBezTo>
                  <a:pt x="124" y="44"/>
                  <a:pt x="124" y="44"/>
                  <a:pt x="124" y="44"/>
                </a:cubicBezTo>
                <a:cubicBezTo>
                  <a:pt x="132" y="48"/>
                  <a:pt x="132" y="48"/>
                  <a:pt x="132" y="48"/>
                </a:cubicBezTo>
                <a:cubicBezTo>
                  <a:pt x="132" y="52"/>
                  <a:pt x="132" y="52"/>
                  <a:pt x="132" y="52"/>
                </a:cubicBezTo>
                <a:cubicBezTo>
                  <a:pt x="124" y="52"/>
                  <a:pt x="124" y="52"/>
                  <a:pt x="124" y="52"/>
                </a:cubicBezTo>
                <a:cubicBezTo>
                  <a:pt x="124" y="60"/>
                  <a:pt x="124" y="60"/>
                  <a:pt x="124" y="60"/>
                </a:cubicBezTo>
                <a:cubicBezTo>
                  <a:pt x="124" y="60"/>
                  <a:pt x="130" y="64"/>
                  <a:pt x="136" y="64"/>
                </a:cubicBezTo>
                <a:cubicBezTo>
                  <a:pt x="142" y="64"/>
                  <a:pt x="140" y="55"/>
                  <a:pt x="144" y="52"/>
                </a:cubicBezTo>
                <a:cubicBezTo>
                  <a:pt x="149" y="49"/>
                  <a:pt x="154" y="49"/>
                  <a:pt x="154" y="49"/>
                </a:cubicBezTo>
                <a:cubicBezTo>
                  <a:pt x="157" y="50"/>
                  <a:pt x="157" y="50"/>
                  <a:pt x="157" y="50"/>
                </a:cubicBezTo>
                <a:cubicBezTo>
                  <a:pt x="161" y="57"/>
                  <a:pt x="165" y="64"/>
                  <a:pt x="168" y="72"/>
                </a:cubicBezTo>
                <a:cubicBezTo>
                  <a:pt x="168" y="72"/>
                  <a:pt x="168" y="72"/>
                  <a:pt x="168" y="72"/>
                </a:cubicBezTo>
                <a:cubicBezTo>
                  <a:pt x="168" y="72"/>
                  <a:pt x="162" y="68"/>
                  <a:pt x="152" y="68"/>
                </a:cubicBezTo>
                <a:cubicBezTo>
                  <a:pt x="142" y="68"/>
                  <a:pt x="132" y="72"/>
                  <a:pt x="132" y="72"/>
                </a:cubicBezTo>
                <a:cubicBezTo>
                  <a:pt x="132" y="72"/>
                  <a:pt x="121" y="75"/>
                  <a:pt x="120" y="84"/>
                </a:cubicBezTo>
                <a:cubicBezTo>
                  <a:pt x="119" y="99"/>
                  <a:pt x="124" y="104"/>
                  <a:pt x="124" y="104"/>
                </a:cubicBezTo>
                <a:cubicBezTo>
                  <a:pt x="144" y="116"/>
                  <a:pt x="144" y="116"/>
                  <a:pt x="144" y="116"/>
                </a:cubicBezTo>
                <a:cubicBezTo>
                  <a:pt x="144" y="155"/>
                  <a:pt x="144" y="155"/>
                  <a:pt x="144" y="155"/>
                </a:cubicBezTo>
                <a:cubicBezTo>
                  <a:pt x="131" y="166"/>
                  <a:pt x="114" y="172"/>
                  <a:pt x="96" y="172"/>
                </a:cubicBezTo>
                <a:cubicBezTo>
                  <a:pt x="87" y="172"/>
                  <a:pt x="79" y="171"/>
                  <a:pt x="71" y="168"/>
                </a:cubicBezTo>
                <a:cubicBezTo>
                  <a:pt x="92" y="120"/>
                  <a:pt x="92" y="120"/>
                  <a:pt x="92" y="120"/>
                </a:cubicBezTo>
                <a:cubicBezTo>
                  <a:pt x="88" y="100"/>
                  <a:pt x="88" y="100"/>
                  <a:pt x="88" y="100"/>
                </a:cubicBezTo>
                <a:cubicBezTo>
                  <a:pt x="88" y="100"/>
                  <a:pt x="72" y="80"/>
                  <a:pt x="64" y="80"/>
                </a:cubicBezTo>
                <a:cubicBezTo>
                  <a:pt x="56" y="80"/>
                  <a:pt x="52" y="92"/>
                  <a:pt x="52" y="92"/>
                </a:cubicBezTo>
                <a:cubicBezTo>
                  <a:pt x="44" y="76"/>
                  <a:pt x="44" y="76"/>
                  <a:pt x="44" y="76"/>
                </a:cubicBezTo>
                <a:cubicBezTo>
                  <a:pt x="68" y="60"/>
                  <a:pt x="68" y="60"/>
                  <a:pt x="68" y="60"/>
                </a:cubicBezTo>
                <a:cubicBezTo>
                  <a:pt x="80" y="28"/>
                  <a:pt x="80" y="28"/>
                  <a:pt x="80" y="28"/>
                </a:cubicBezTo>
                <a:lnTo>
                  <a:pt x="79" y="22"/>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23" name="Freeform 101"/>
          <p:cNvSpPr>
            <a:spLocks noEditPoints="1"/>
          </p:cNvSpPr>
          <p:nvPr/>
        </p:nvSpPr>
        <p:spPr bwMode="auto">
          <a:xfrm>
            <a:off x="2080419" y="1318559"/>
            <a:ext cx="306388" cy="306387"/>
          </a:xfrm>
          <a:custGeom>
            <a:avLst/>
            <a:gdLst>
              <a:gd name="T0" fmla="*/ 84 w 188"/>
              <a:gd name="T1" fmla="*/ 10 h 188"/>
              <a:gd name="T2" fmla="*/ 68 w 188"/>
              <a:gd name="T3" fmla="*/ 29 h 188"/>
              <a:gd name="T4" fmla="*/ 47 w 188"/>
              <a:gd name="T5" fmla="*/ 13 h 188"/>
              <a:gd name="T6" fmla="*/ 51 w 188"/>
              <a:gd name="T7" fmla="*/ 39 h 188"/>
              <a:gd name="T8" fmla="*/ 26 w 188"/>
              <a:gd name="T9" fmla="*/ 43 h 188"/>
              <a:gd name="T10" fmla="*/ 16 w 188"/>
              <a:gd name="T11" fmla="*/ 61 h 188"/>
              <a:gd name="T12" fmla="*/ 25 w 188"/>
              <a:gd name="T13" fmla="*/ 84 h 188"/>
              <a:gd name="T14" fmla="*/ 0 w 188"/>
              <a:gd name="T15" fmla="*/ 94 h 188"/>
              <a:gd name="T16" fmla="*/ 25 w 188"/>
              <a:gd name="T17" fmla="*/ 104 h 188"/>
              <a:gd name="T18" fmla="*/ 16 w 188"/>
              <a:gd name="T19" fmla="*/ 127 h 188"/>
              <a:gd name="T20" fmla="*/ 26 w 188"/>
              <a:gd name="T21" fmla="*/ 145 h 188"/>
              <a:gd name="T22" fmla="*/ 51 w 188"/>
              <a:gd name="T23" fmla="*/ 149 h 188"/>
              <a:gd name="T24" fmla="*/ 47 w 188"/>
              <a:gd name="T25" fmla="*/ 175 h 188"/>
              <a:gd name="T26" fmla="*/ 68 w 188"/>
              <a:gd name="T27" fmla="*/ 159 h 188"/>
              <a:gd name="T28" fmla="*/ 84 w 188"/>
              <a:gd name="T29" fmla="*/ 178 h 188"/>
              <a:gd name="T30" fmla="*/ 104 w 188"/>
              <a:gd name="T31" fmla="*/ 178 h 188"/>
              <a:gd name="T32" fmla="*/ 120 w 188"/>
              <a:gd name="T33" fmla="*/ 159 h 188"/>
              <a:gd name="T34" fmla="*/ 141 w 188"/>
              <a:gd name="T35" fmla="*/ 175 h 188"/>
              <a:gd name="T36" fmla="*/ 137 w 188"/>
              <a:gd name="T37" fmla="*/ 149 h 188"/>
              <a:gd name="T38" fmla="*/ 162 w 188"/>
              <a:gd name="T39" fmla="*/ 145 h 188"/>
              <a:gd name="T40" fmla="*/ 172 w 188"/>
              <a:gd name="T41" fmla="*/ 127 h 188"/>
              <a:gd name="T42" fmla="*/ 163 w 188"/>
              <a:gd name="T43" fmla="*/ 104 h 188"/>
              <a:gd name="T44" fmla="*/ 188 w 188"/>
              <a:gd name="T45" fmla="*/ 94 h 188"/>
              <a:gd name="T46" fmla="*/ 163 w 188"/>
              <a:gd name="T47" fmla="*/ 84 h 188"/>
              <a:gd name="T48" fmla="*/ 172 w 188"/>
              <a:gd name="T49" fmla="*/ 61 h 188"/>
              <a:gd name="T50" fmla="*/ 162 w 188"/>
              <a:gd name="T51" fmla="*/ 43 h 188"/>
              <a:gd name="T52" fmla="*/ 137 w 188"/>
              <a:gd name="T53" fmla="*/ 39 h 188"/>
              <a:gd name="T54" fmla="*/ 141 w 188"/>
              <a:gd name="T55" fmla="*/ 13 h 188"/>
              <a:gd name="T56" fmla="*/ 120 w 188"/>
              <a:gd name="T57" fmla="*/ 29 h 188"/>
              <a:gd name="T58" fmla="*/ 104 w 188"/>
              <a:gd name="T59" fmla="*/ 10 h 188"/>
              <a:gd name="T60" fmla="*/ 68 w 188"/>
              <a:gd name="T61" fmla="*/ 116 h 188"/>
              <a:gd name="T62" fmla="*/ 108 w 188"/>
              <a:gd name="T63" fmla="*/ 116 h 188"/>
              <a:gd name="T64" fmla="*/ 68 w 188"/>
              <a:gd name="T65" fmla="*/ 116 h 188"/>
              <a:gd name="T66" fmla="*/ 122 w 188"/>
              <a:gd name="T67" fmla="*/ 64 h 188"/>
              <a:gd name="T68" fmla="*/ 122 w 188"/>
              <a:gd name="T69" fmla="*/ 92 h 188"/>
              <a:gd name="T70" fmla="*/ 76 w 188"/>
              <a:gd name="T71" fmla="*/ 58 h 188"/>
              <a:gd name="T72" fmla="*/ 96 w 188"/>
              <a:gd name="T73" fmla="*/ 58 h 188"/>
              <a:gd name="T74" fmla="*/ 76 w 188"/>
              <a:gd name="T75" fmla="*/ 5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8">
                <a:moveTo>
                  <a:pt x="94" y="0"/>
                </a:moveTo>
                <a:cubicBezTo>
                  <a:pt x="88" y="0"/>
                  <a:pt x="84" y="4"/>
                  <a:pt x="84" y="10"/>
                </a:cubicBezTo>
                <a:cubicBezTo>
                  <a:pt x="84" y="25"/>
                  <a:pt x="84" y="25"/>
                  <a:pt x="84" y="25"/>
                </a:cubicBezTo>
                <a:cubicBezTo>
                  <a:pt x="78" y="25"/>
                  <a:pt x="73" y="27"/>
                  <a:pt x="68" y="29"/>
                </a:cubicBezTo>
                <a:cubicBezTo>
                  <a:pt x="61" y="16"/>
                  <a:pt x="61" y="16"/>
                  <a:pt x="61" y="16"/>
                </a:cubicBezTo>
                <a:cubicBezTo>
                  <a:pt x="58" y="11"/>
                  <a:pt x="52" y="10"/>
                  <a:pt x="47" y="13"/>
                </a:cubicBezTo>
                <a:cubicBezTo>
                  <a:pt x="42" y="15"/>
                  <a:pt x="41" y="21"/>
                  <a:pt x="43" y="26"/>
                </a:cubicBezTo>
                <a:cubicBezTo>
                  <a:pt x="51" y="39"/>
                  <a:pt x="51" y="39"/>
                  <a:pt x="51" y="39"/>
                </a:cubicBezTo>
                <a:cubicBezTo>
                  <a:pt x="46" y="42"/>
                  <a:pt x="42" y="46"/>
                  <a:pt x="39" y="51"/>
                </a:cubicBezTo>
                <a:cubicBezTo>
                  <a:pt x="26" y="43"/>
                  <a:pt x="26" y="43"/>
                  <a:pt x="26" y="43"/>
                </a:cubicBezTo>
                <a:cubicBezTo>
                  <a:pt x="21" y="41"/>
                  <a:pt x="15" y="42"/>
                  <a:pt x="13" y="47"/>
                </a:cubicBezTo>
                <a:cubicBezTo>
                  <a:pt x="10" y="52"/>
                  <a:pt x="11" y="58"/>
                  <a:pt x="16" y="61"/>
                </a:cubicBezTo>
                <a:cubicBezTo>
                  <a:pt x="29" y="68"/>
                  <a:pt x="29" y="68"/>
                  <a:pt x="29" y="68"/>
                </a:cubicBezTo>
                <a:cubicBezTo>
                  <a:pt x="27" y="73"/>
                  <a:pt x="25" y="78"/>
                  <a:pt x="25" y="84"/>
                </a:cubicBezTo>
                <a:cubicBezTo>
                  <a:pt x="10" y="84"/>
                  <a:pt x="10" y="84"/>
                  <a:pt x="10" y="84"/>
                </a:cubicBezTo>
                <a:cubicBezTo>
                  <a:pt x="4" y="84"/>
                  <a:pt x="0" y="88"/>
                  <a:pt x="0" y="94"/>
                </a:cubicBezTo>
                <a:cubicBezTo>
                  <a:pt x="0" y="100"/>
                  <a:pt x="4" y="104"/>
                  <a:pt x="10" y="104"/>
                </a:cubicBezTo>
                <a:cubicBezTo>
                  <a:pt x="25" y="104"/>
                  <a:pt x="25" y="104"/>
                  <a:pt x="25" y="104"/>
                </a:cubicBezTo>
                <a:cubicBezTo>
                  <a:pt x="25" y="110"/>
                  <a:pt x="27" y="115"/>
                  <a:pt x="29" y="120"/>
                </a:cubicBezTo>
                <a:cubicBezTo>
                  <a:pt x="16" y="127"/>
                  <a:pt x="16" y="127"/>
                  <a:pt x="16" y="127"/>
                </a:cubicBezTo>
                <a:cubicBezTo>
                  <a:pt x="11" y="130"/>
                  <a:pt x="10" y="136"/>
                  <a:pt x="13" y="141"/>
                </a:cubicBezTo>
                <a:cubicBezTo>
                  <a:pt x="15" y="146"/>
                  <a:pt x="21" y="147"/>
                  <a:pt x="26" y="145"/>
                </a:cubicBezTo>
                <a:cubicBezTo>
                  <a:pt x="39" y="137"/>
                  <a:pt x="39" y="137"/>
                  <a:pt x="39" y="137"/>
                </a:cubicBezTo>
                <a:cubicBezTo>
                  <a:pt x="42" y="142"/>
                  <a:pt x="46" y="146"/>
                  <a:pt x="51" y="149"/>
                </a:cubicBezTo>
                <a:cubicBezTo>
                  <a:pt x="43" y="162"/>
                  <a:pt x="43" y="162"/>
                  <a:pt x="43" y="162"/>
                </a:cubicBezTo>
                <a:cubicBezTo>
                  <a:pt x="41" y="167"/>
                  <a:pt x="42" y="173"/>
                  <a:pt x="47" y="175"/>
                </a:cubicBezTo>
                <a:cubicBezTo>
                  <a:pt x="52" y="178"/>
                  <a:pt x="58" y="177"/>
                  <a:pt x="61" y="172"/>
                </a:cubicBezTo>
                <a:cubicBezTo>
                  <a:pt x="68" y="159"/>
                  <a:pt x="68" y="159"/>
                  <a:pt x="68" y="159"/>
                </a:cubicBezTo>
                <a:cubicBezTo>
                  <a:pt x="73" y="161"/>
                  <a:pt x="78" y="163"/>
                  <a:pt x="84" y="163"/>
                </a:cubicBezTo>
                <a:cubicBezTo>
                  <a:pt x="84" y="178"/>
                  <a:pt x="84" y="178"/>
                  <a:pt x="84" y="178"/>
                </a:cubicBezTo>
                <a:cubicBezTo>
                  <a:pt x="84" y="184"/>
                  <a:pt x="88" y="188"/>
                  <a:pt x="94" y="188"/>
                </a:cubicBezTo>
                <a:cubicBezTo>
                  <a:pt x="100" y="188"/>
                  <a:pt x="104" y="184"/>
                  <a:pt x="104" y="178"/>
                </a:cubicBezTo>
                <a:cubicBezTo>
                  <a:pt x="104" y="163"/>
                  <a:pt x="104" y="163"/>
                  <a:pt x="104" y="163"/>
                </a:cubicBezTo>
                <a:cubicBezTo>
                  <a:pt x="110" y="163"/>
                  <a:pt x="115" y="161"/>
                  <a:pt x="120" y="159"/>
                </a:cubicBezTo>
                <a:cubicBezTo>
                  <a:pt x="127" y="172"/>
                  <a:pt x="127" y="172"/>
                  <a:pt x="127" y="172"/>
                </a:cubicBezTo>
                <a:cubicBezTo>
                  <a:pt x="130" y="177"/>
                  <a:pt x="136" y="178"/>
                  <a:pt x="141" y="175"/>
                </a:cubicBezTo>
                <a:cubicBezTo>
                  <a:pt x="146" y="173"/>
                  <a:pt x="147" y="167"/>
                  <a:pt x="145" y="162"/>
                </a:cubicBezTo>
                <a:cubicBezTo>
                  <a:pt x="137" y="149"/>
                  <a:pt x="137" y="149"/>
                  <a:pt x="137" y="149"/>
                </a:cubicBezTo>
                <a:cubicBezTo>
                  <a:pt x="142" y="146"/>
                  <a:pt x="146" y="142"/>
                  <a:pt x="149" y="137"/>
                </a:cubicBezTo>
                <a:cubicBezTo>
                  <a:pt x="162" y="145"/>
                  <a:pt x="162" y="145"/>
                  <a:pt x="162" y="145"/>
                </a:cubicBezTo>
                <a:cubicBezTo>
                  <a:pt x="167" y="147"/>
                  <a:pt x="173" y="146"/>
                  <a:pt x="175" y="141"/>
                </a:cubicBezTo>
                <a:cubicBezTo>
                  <a:pt x="178" y="136"/>
                  <a:pt x="177" y="130"/>
                  <a:pt x="172" y="127"/>
                </a:cubicBezTo>
                <a:cubicBezTo>
                  <a:pt x="159" y="120"/>
                  <a:pt x="159" y="120"/>
                  <a:pt x="159" y="120"/>
                </a:cubicBezTo>
                <a:cubicBezTo>
                  <a:pt x="161" y="115"/>
                  <a:pt x="163" y="110"/>
                  <a:pt x="163" y="104"/>
                </a:cubicBezTo>
                <a:cubicBezTo>
                  <a:pt x="178" y="104"/>
                  <a:pt x="178" y="104"/>
                  <a:pt x="178" y="104"/>
                </a:cubicBezTo>
                <a:cubicBezTo>
                  <a:pt x="184" y="104"/>
                  <a:pt x="188" y="100"/>
                  <a:pt x="188" y="94"/>
                </a:cubicBezTo>
                <a:cubicBezTo>
                  <a:pt x="188" y="88"/>
                  <a:pt x="184" y="84"/>
                  <a:pt x="178" y="84"/>
                </a:cubicBezTo>
                <a:cubicBezTo>
                  <a:pt x="163" y="84"/>
                  <a:pt x="163" y="84"/>
                  <a:pt x="163" y="84"/>
                </a:cubicBezTo>
                <a:cubicBezTo>
                  <a:pt x="163" y="78"/>
                  <a:pt x="161" y="73"/>
                  <a:pt x="159" y="68"/>
                </a:cubicBezTo>
                <a:cubicBezTo>
                  <a:pt x="172" y="61"/>
                  <a:pt x="172" y="61"/>
                  <a:pt x="172" y="61"/>
                </a:cubicBezTo>
                <a:cubicBezTo>
                  <a:pt x="177" y="58"/>
                  <a:pt x="178" y="52"/>
                  <a:pt x="175" y="47"/>
                </a:cubicBezTo>
                <a:cubicBezTo>
                  <a:pt x="173" y="42"/>
                  <a:pt x="167" y="41"/>
                  <a:pt x="162" y="43"/>
                </a:cubicBezTo>
                <a:cubicBezTo>
                  <a:pt x="149" y="51"/>
                  <a:pt x="149" y="51"/>
                  <a:pt x="149" y="51"/>
                </a:cubicBezTo>
                <a:cubicBezTo>
                  <a:pt x="146" y="46"/>
                  <a:pt x="142" y="42"/>
                  <a:pt x="137" y="39"/>
                </a:cubicBezTo>
                <a:cubicBezTo>
                  <a:pt x="145" y="26"/>
                  <a:pt x="145" y="26"/>
                  <a:pt x="145" y="26"/>
                </a:cubicBezTo>
                <a:cubicBezTo>
                  <a:pt x="147" y="21"/>
                  <a:pt x="146" y="15"/>
                  <a:pt x="141" y="13"/>
                </a:cubicBezTo>
                <a:cubicBezTo>
                  <a:pt x="136" y="10"/>
                  <a:pt x="130" y="11"/>
                  <a:pt x="127" y="16"/>
                </a:cubicBezTo>
                <a:cubicBezTo>
                  <a:pt x="120" y="29"/>
                  <a:pt x="120" y="29"/>
                  <a:pt x="120" y="29"/>
                </a:cubicBezTo>
                <a:cubicBezTo>
                  <a:pt x="115" y="27"/>
                  <a:pt x="110" y="25"/>
                  <a:pt x="104" y="25"/>
                </a:cubicBezTo>
                <a:cubicBezTo>
                  <a:pt x="104" y="10"/>
                  <a:pt x="104" y="10"/>
                  <a:pt x="104" y="10"/>
                </a:cubicBezTo>
                <a:cubicBezTo>
                  <a:pt x="104" y="4"/>
                  <a:pt x="100" y="0"/>
                  <a:pt x="94" y="0"/>
                </a:cubicBezTo>
                <a:close/>
                <a:moveTo>
                  <a:pt x="68" y="116"/>
                </a:moveTo>
                <a:cubicBezTo>
                  <a:pt x="68" y="105"/>
                  <a:pt x="77" y="96"/>
                  <a:pt x="88" y="96"/>
                </a:cubicBezTo>
                <a:cubicBezTo>
                  <a:pt x="99" y="96"/>
                  <a:pt x="108" y="105"/>
                  <a:pt x="108" y="116"/>
                </a:cubicBezTo>
                <a:cubicBezTo>
                  <a:pt x="108" y="127"/>
                  <a:pt x="99" y="136"/>
                  <a:pt x="88" y="136"/>
                </a:cubicBezTo>
                <a:cubicBezTo>
                  <a:pt x="77" y="136"/>
                  <a:pt x="68" y="127"/>
                  <a:pt x="68" y="116"/>
                </a:cubicBezTo>
                <a:close/>
                <a:moveTo>
                  <a:pt x="108" y="78"/>
                </a:moveTo>
                <a:cubicBezTo>
                  <a:pt x="108" y="70"/>
                  <a:pt x="114" y="64"/>
                  <a:pt x="122" y="64"/>
                </a:cubicBezTo>
                <a:cubicBezTo>
                  <a:pt x="130" y="64"/>
                  <a:pt x="136" y="70"/>
                  <a:pt x="136" y="78"/>
                </a:cubicBezTo>
                <a:cubicBezTo>
                  <a:pt x="136" y="86"/>
                  <a:pt x="130" y="92"/>
                  <a:pt x="122" y="92"/>
                </a:cubicBezTo>
                <a:cubicBezTo>
                  <a:pt x="114" y="92"/>
                  <a:pt x="108" y="86"/>
                  <a:pt x="108" y="78"/>
                </a:cubicBezTo>
                <a:close/>
                <a:moveTo>
                  <a:pt x="76" y="58"/>
                </a:moveTo>
                <a:cubicBezTo>
                  <a:pt x="76" y="52"/>
                  <a:pt x="80" y="48"/>
                  <a:pt x="86" y="48"/>
                </a:cubicBezTo>
                <a:cubicBezTo>
                  <a:pt x="92" y="48"/>
                  <a:pt x="96" y="52"/>
                  <a:pt x="96" y="58"/>
                </a:cubicBezTo>
                <a:cubicBezTo>
                  <a:pt x="96" y="64"/>
                  <a:pt x="92" y="68"/>
                  <a:pt x="86" y="68"/>
                </a:cubicBezTo>
                <a:cubicBezTo>
                  <a:pt x="80" y="68"/>
                  <a:pt x="76" y="64"/>
                  <a:pt x="76" y="58"/>
                </a:cubicBez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24" name="Freeform 102"/>
          <p:cNvSpPr>
            <a:spLocks/>
          </p:cNvSpPr>
          <p:nvPr/>
        </p:nvSpPr>
        <p:spPr bwMode="auto">
          <a:xfrm>
            <a:off x="1377157" y="1320147"/>
            <a:ext cx="312738" cy="311150"/>
          </a:xfrm>
          <a:custGeom>
            <a:avLst/>
            <a:gdLst>
              <a:gd name="T0" fmla="*/ 10 w 192"/>
              <a:gd name="T1" fmla="*/ 139 h 191"/>
              <a:gd name="T2" fmla="*/ 20 w 192"/>
              <a:gd name="T3" fmla="*/ 120 h 191"/>
              <a:gd name="T4" fmla="*/ 32 w 192"/>
              <a:gd name="T5" fmla="*/ 111 h 191"/>
              <a:gd name="T6" fmla="*/ 36 w 192"/>
              <a:gd name="T7" fmla="*/ 139 h 191"/>
              <a:gd name="T8" fmla="*/ 20 w 192"/>
              <a:gd name="T9" fmla="*/ 163 h 191"/>
              <a:gd name="T10" fmla="*/ 30 w 192"/>
              <a:gd name="T11" fmla="*/ 191 h 191"/>
              <a:gd name="T12" fmla="*/ 40 w 192"/>
              <a:gd name="T13" fmla="*/ 169 h 191"/>
              <a:gd name="T14" fmla="*/ 48 w 192"/>
              <a:gd name="T15" fmla="*/ 157 h 191"/>
              <a:gd name="T16" fmla="*/ 78 w 192"/>
              <a:gd name="T17" fmla="*/ 179 h 191"/>
              <a:gd name="T18" fmla="*/ 88 w 192"/>
              <a:gd name="T19" fmla="*/ 171 h 191"/>
              <a:gd name="T20" fmla="*/ 96 w 192"/>
              <a:gd name="T21" fmla="*/ 95 h 191"/>
              <a:gd name="T22" fmla="*/ 104 w 192"/>
              <a:gd name="T23" fmla="*/ 171 h 191"/>
              <a:gd name="T24" fmla="*/ 114 w 192"/>
              <a:gd name="T25" fmla="*/ 179 h 191"/>
              <a:gd name="T26" fmla="*/ 144 w 192"/>
              <a:gd name="T27" fmla="*/ 157 h 191"/>
              <a:gd name="T28" fmla="*/ 152 w 192"/>
              <a:gd name="T29" fmla="*/ 169 h 191"/>
              <a:gd name="T30" fmla="*/ 162 w 192"/>
              <a:gd name="T31" fmla="*/ 191 h 191"/>
              <a:gd name="T32" fmla="*/ 172 w 192"/>
              <a:gd name="T33" fmla="*/ 163 h 191"/>
              <a:gd name="T34" fmla="*/ 156 w 192"/>
              <a:gd name="T35" fmla="*/ 139 h 191"/>
              <a:gd name="T36" fmla="*/ 160 w 192"/>
              <a:gd name="T37" fmla="*/ 111 h 191"/>
              <a:gd name="T38" fmla="*/ 172 w 192"/>
              <a:gd name="T39" fmla="*/ 120 h 191"/>
              <a:gd name="T40" fmla="*/ 182 w 192"/>
              <a:gd name="T41" fmla="*/ 139 h 191"/>
              <a:gd name="T42" fmla="*/ 192 w 192"/>
              <a:gd name="T43" fmla="*/ 111 h 191"/>
              <a:gd name="T44" fmla="*/ 153 w 192"/>
              <a:gd name="T45" fmla="*/ 91 h 191"/>
              <a:gd name="T46" fmla="*/ 164 w 192"/>
              <a:gd name="T47" fmla="*/ 63 h 191"/>
              <a:gd name="T48" fmla="*/ 168 w 192"/>
              <a:gd name="T49" fmla="*/ 33 h 191"/>
              <a:gd name="T50" fmla="*/ 148 w 192"/>
              <a:gd name="T51" fmla="*/ 33 h 191"/>
              <a:gd name="T52" fmla="*/ 147 w 192"/>
              <a:gd name="T53" fmla="*/ 51 h 191"/>
              <a:gd name="T54" fmla="*/ 128 w 192"/>
              <a:gd name="T55" fmla="*/ 31 h 191"/>
              <a:gd name="T56" fmla="*/ 104 w 192"/>
              <a:gd name="T57" fmla="*/ 19 h 191"/>
              <a:gd name="T58" fmla="*/ 88 w 192"/>
              <a:gd name="T59" fmla="*/ 19 h 191"/>
              <a:gd name="T60" fmla="*/ 64 w 192"/>
              <a:gd name="T61" fmla="*/ 31 h 191"/>
              <a:gd name="T62" fmla="*/ 45 w 192"/>
              <a:gd name="T63" fmla="*/ 51 h 191"/>
              <a:gd name="T64" fmla="*/ 44 w 192"/>
              <a:gd name="T65" fmla="*/ 33 h 191"/>
              <a:gd name="T66" fmla="*/ 24 w 192"/>
              <a:gd name="T67" fmla="*/ 33 h 191"/>
              <a:gd name="T68" fmla="*/ 28 w 192"/>
              <a:gd name="T69" fmla="*/ 63 h 191"/>
              <a:gd name="T70" fmla="*/ 39 w 192"/>
              <a:gd name="T71" fmla="*/ 91 h 191"/>
              <a:gd name="T72" fmla="*/ 0 w 192"/>
              <a:gd name="T73" fmla="*/ 11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 h="191">
                <a:moveTo>
                  <a:pt x="0" y="129"/>
                </a:moveTo>
                <a:cubicBezTo>
                  <a:pt x="0" y="135"/>
                  <a:pt x="4" y="139"/>
                  <a:pt x="10" y="139"/>
                </a:cubicBezTo>
                <a:cubicBezTo>
                  <a:pt x="16" y="139"/>
                  <a:pt x="20" y="135"/>
                  <a:pt x="20" y="129"/>
                </a:cubicBezTo>
                <a:cubicBezTo>
                  <a:pt x="20" y="120"/>
                  <a:pt x="20" y="120"/>
                  <a:pt x="20" y="120"/>
                </a:cubicBezTo>
                <a:cubicBezTo>
                  <a:pt x="20" y="115"/>
                  <a:pt x="24" y="111"/>
                  <a:pt x="29" y="111"/>
                </a:cubicBezTo>
                <a:cubicBezTo>
                  <a:pt x="32" y="111"/>
                  <a:pt x="32" y="111"/>
                  <a:pt x="32" y="111"/>
                </a:cubicBezTo>
                <a:cubicBezTo>
                  <a:pt x="32" y="113"/>
                  <a:pt x="32" y="115"/>
                  <a:pt x="32" y="117"/>
                </a:cubicBezTo>
                <a:cubicBezTo>
                  <a:pt x="32" y="125"/>
                  <a:pt x="33" y="132"/>
                  <a:pt x="36" y="139"/>
                </a:cubicBezTo>
                <a:cubicBezTo>
                  <a:pt x="24" y="152"/>
                  <a:pt x="24" y="152"/>
                  <a:pt x="24" y="152"/>
                </a:cubicBezTo>
                <a:cubicBezTo>
                  <a:pt x="22" y="154"/>
                  <a:pt x="20" y="160"/>
                  <a:pt x="20" y="163"/>
                </a:cubicBezTo>
                <a:cubicBezTo>
                  <a:pt x="20" y="181"/>
                  <a:pt x="20" y="181"/>
                  <a:pt x="20" y="181"/>
                </a:cubicBezTo>
                <a:cubicBezTo>
                  <a:pt x="20" y="187"/>
                  <a:pt x="24" y="191"/>
                  <a:pt x="30" y="191"/>
                </a:cubicBezTo>
                <a:cubicBezTo>
                  <a:pt x="36" y="191"/>
                  <a:pt x="40" y="187"/>
                  <a:pt x="40" y="181"/>
                </a:cubicBezTo>
                <a:cubicBezTo>
                  <a:pt x="40" y="169"/>
                  <a:pt x="40" y="169"/>
                  <a:pt x="40" y="169"/>
                </a:cubicBezTo>
                <a:cubicBezTo>
                  <a:pt x="40" y="167"/>
                  <a:pt x="41" y="165"/>
                  <a:pt x="41" y="164"/>
                </a:cubicBezTo>
                <a:cubicBezTo>
                  <a:pt x="48" y="157"/>
                  <a:pt x="48" y="157"/>
                  <a:pt x="48" y="157"/>
                </a:cubicBezTo>
                <a:cubicBezTo>
                  <a:pt x="55" y="166"/>
                  <a:pt x="64" y="175"/>
                  <a:pt x="77" y="178"/>
                </a:cubicBezTo>
                <a:cubicBezTo>
                  <a:pt x="77" y="179"/>
                  <a:pt x="78" y="179"/>
                  <a:pt x="78" y="179"/>
                </a:cubicBezTo>
                <a:cubicBezTo>
                  <a:pt x="79" y="179"/>
                  <a:pt x="79" y="179"/>
                  <a:pt x="80" y="179"/>
                </a:cubicBezTo>
                <a:cubicBezTo>
                  <a:pt x="84" y="179"/>
                  <a:pt x="88" y="175"/>
                  <a:pt x="88" y="171"/>
                </a:cubicBezTo>
                <a:cubicBezTo>
                  <a:pt x="88" y="103"/>
                  <a:pt x="88" y="103"/>
                  <a:pt x="88" y="103"/>
                </a:cubicBezTo>
                <a:cubicBezTo>
                  <a:pt x="88" y="99"/>
                  <a:pt x="92" y="95"/>
                  <a:pt x="96" y="95"/>
                </a:cubicBezTo>
                <a:cubicBezTo>
                  <a:pt x="100" y="95"/>
                  <a:pt x="104" y="99"/>
                  <a:pt x="104" y="103"/>
                </a:cubicBezTo>
                <a:cubicBezTo>
                  <a:pt x="104" y="171"/>
                  <a:pt x="104" y="171"/>
                  <a:pt x="104" y="171"/>
                </a:cubicBezTo>
                <a:cubicBezTo>
                  <a:pt x="104" y="175"/>
                  <a:pt x="108" y="179"/>
                  <a:pt x="112" y="179"/>
                </a:cubicBezTo>
                <a:cubicBezTo>
                  <a:pt x="113" y="179"/>
                  <a:pt x="114" y="179"/>
                  <a:pt x="114" y="179"/>
                </a:cubicBezTo>
                <a:cubicBezTo>
                  <a:pt x="115" y="178"/>
                  <a:pt x="115" y="178"/>
                  <a:pt x="115" y="178"/>
                </a:cubicBezTo>
                <a:cubicBezTo>
                  <a:pt x="128" y="175"/>
                  <a:pt x="137" y="166"/>
                  <a:pt x="144" y="157"/>
                </a:cubicBezTo>
                <a:cubicBezTo>
                  <a:pt x="151" y="164"/>
                  <a:pt x="151" y="164"/>
                  <a:pt x="151" y="164"/>
                </a:cubicBezTo>
                <a:cubicBezTo>
                  <a:pt x="151" y="165"/>
                  <a:pt x="152" y="167"/>
                  <a:pt x="152" y="169"/>
                </a:cubicBezTo>
                <a:cubicBezTo>
                  <a:pt x="152" y="181"/>
                  <a:pt x="152" y="181"/>
                  <a:pt x="152" y="181"/>
                </a:cubicBezTo>
                <a:cubicBezTo>
                  <a:pt x="152" y="187"/>
                  <a:pt x="156" y="191"/>
                  <a:pt x="162" y="191"/>
                </a:cubicBezTo>
                <a:cubicBezTo>
                  <a:pt x="168" y="191"/>
                  <a:pt x="172" y="187"/>
                  <a:pt x="172" y="181"/>
                </a:cubicBezTo>
                <a:cubicBezTo>
                  <a:pt x="172" y="163"/>
                  <a:pt x="172" y="163"/>
                  <a:pt x="172" y="163"/>
                </a:cubicBezTo>
                <a:cubicBezTo>
                  <a:pt x="172" y="160"/>
                  <a:pt x="170" y="154"/>
                  <a:pt x="168" y="152"/>
                </a:cubicBezTo>
                <a:cubicBezTo>
                  <a:pt x="156" y="139"/>
                  <a:pt x="156" y="139"/>
                  <a:pt x="156" y="139"/>
                </a:cubicBezTo>
                <a:cubicBezTo>
                  <a:pt x="159" y="132"/>
                  <a:pt x="160" y="125"/>
                  <a:pt x="160" y="117"/>
                </a:cubicBezTo>
                <a:cubicBezTo>
                  <a:pt x="160" y="115"/>
                  <a:pt x="160" y="113"/>
                  <a:pt x="160" y="111"/>
                </a:cubicBezTo>
                <a:cubicBezTo>
                  <a:pt x="163" y="111"/>
                  <a:pt x="163" y="111"/>
                  <a:pt x="163" y="111"/>
                </a:cubicBezTo>
                <a:cubicBezTo>
                  <a:pt x="168" y="111"/>
                  <a:pt x="172" y="115"/>
                  <a:pt x="172" y="120"/>
                </a:cubicBezTo>
                <a:cubicBezTo>
                  <a:pt x="172" y="129"/>
                  <a:pt x="172" y="129"/>
                  <a:pt x="172" y="129"/>
                </a:cubicBezTo>
                <a:cubicBezTo>
                  <a:pt x="172" y="135"/>
                  <a:pt x="176" y="139"/>
                  <a:pt x="182" y="139"/>
                </a:cubicBezTo>
                <a:cubicBezTo>
                  <a:pt x="188" y="139"/>
                  <a:pt x="192" y="135"/>
                  <a:pt x="192" y="129"/>
                </a:cubicBezTo>
                <a:cubicBezTo>
                  <a:pt x="192" y="111"/>
                  <a:pt x="192" y="111"/>
                  <a:pt x="192" y="111"/>
                </a:cubicBezTo>
                <a:cubicBezTo>
                  <a:pt x="192" y="100"/>
                  <a:pt x="183" y="91"/>
                  <a:pt x="172" y="91"/>
                </a:cubicBezTo>
                <a:cubicBezTo>
                  <a:pt x="153" y="91"/>
                  <a:pt x="153" y="91"/>
                  <a:pt x="153" y="91"/>
                </a:cubicBezTo>
                <a:cubicBezTo>
                  <a:pt x="151" y="88"/>
                  <a:pt x="149" y="84"/>
                  <a:pt x="147" y="81"/>
                </a:cubicBezTo>
                <a:cubicBezTo>
                  <a:pt x="164" y="63"/>
                  <a:pt x="164" y="63"/>
                  <a:pt x="164" y="63"/>
                </a:cubicBezTo>
                <a:cubicBezTo>
                  <a:pt x="166" y="61"/>
                  <a:pt x="168" y="55"/>
                  <a:pt x="168" y="51"/>
                </a:cubicBezTo>
                <a:cubicBezTo>
                  <a:pt x="168" y="33"/>
                  <a:pt x="168" y="33"/>
                  <a:pt x="168" y="33"/>
                </a:cubicBezTo>
                <a:cubicBezTo>
                  <a:pt x="168" y="27"/>
                  <a:pt x="164" y="23"/>
                  <a:pt x="158" y="23"/>
                </a:cubicBezTo>
                <a:cubicBezTo>
                  <a:pt x="152" y="23"/>
                  <a:pt x="148" y="27"/>
                  <a:pt x="148" y="33"/>
                </a:cubicBezTo>
                <a:cubicBezTo>
                  <a:pt x="148" y="46"/>
                  <a:pt x="148" y="46"/>
                  <a:pt x="148" y="46"/>
                </a:cubicBezTo>
                <a:cubicBezTo>
                  <a:pt x="148" y="48"/>
                  <a:pt x="147" y="50"/>
                  <a:pt x="147" y="51"/>
                </a:cubicBezTo>
                <a:cubicBezTo>
                  <a:pt x="136" y="63"/>
                  <a:pt x="136" y="63"/>
                  <a:pt x="136" y="63"/>
                </a:cubicBezTo>
                <a:cubicBezTo>
                  <a:pt x="131" y="54"/>
                  <a:pt x="128" y="44"/>
                  <a:pt x="128" y="31"/>
                </a:cubicBezTo>
                <a:cubicBezTo>
                  <a:pt x="128" y="16"/>
                  <a:pt x="118" y="4"/>
                  <a:pt x="104" y="0"/>
                </a:cubicBezTo>
                <a:cubicBezTo>
                  <a:pt x="104" y="19"/>
                  <a:pt x="104" y="19"/>
                  <a:pt x="104" y="19"/>
                </a:cubicBezTo>
                <a:cubicBezTo>
                  <a:pt x="104" y="23"/>
                  <a:pt x="100" y="27"/>
                  <a:pt x="96" y="27"/>
                </a:cubicBezTo>
                <a:cubicBezTo>
                  <a:pt x="92" y="27"/>
                  <a:pt x="88" y="23"/>
                  <a:pt x="88" y="19"/>
                </a:cubicBezTo>
                <a:cubicBezTo>
                  <a:pt x="88" y="0"/>
                  <a:pt x="88" y="0"/>
                  <a:pt x="88" y="0"/>
                </a:cubicBezTo>
                <a:cubicBezTo>
                  <a:pt x="74" y="4"/>
                  <a:pt x="64" y="16"/>
                  <a:pt x="64" y="31"/>
                </a:cubicBezTo>
                <a:cubicBezTo>
                  <a:pt x="64" y="44"/>
                  <a:pt x="61" y="54"/>
                  <a:pt x="56" y="62"/>
                </a:cubicBezTo>
                <a:cubicBezTo>
                  <a:pt x="45" y="51"/>
                  <a:pt x="45" y="51"/>
                  <a:pt x="45" y="51"/>
                </a:cubicBezTo>
                <a:cubicBezTo>
                  <a:pt x="45" y="50"/>
                  <a:pt x="44" y="48"/>
                  <a:pt x="44" y="46"/>
                </a:cubicBezTo>
                <a:cubicBezTo>
                  <a:pt x="44" y="33"/>
                  <a:pt x="44" y="33"/>
                  <a:pt x="44" y="33"/>
                </a:cubicBezTo>
                <a:cubicBezTo>
                  <a:pt x="44" y="27"/>
                  <a:pt x="40" y="23"/>
                  <a:pt x="34" y="23"/>
                </a:cubicBezTo>
                <a:cubicBezTo>
                  <a:pt x="28" y="23"/>
                  <a:pt x="24" y="27"/>
                  <a:pt x="24" y="33"/>
                </a:cubicBezTo>
                <a:cubicBezTo>
                  <a:pt x="24" y="51"/>
                  <a:pt x="24" y="51"/>
                  <a:pt x="24" y="51"/>
                </a:cubicBezTo>
                <a:cubicBezTo>
                  <a:pt x="24" y="55"/>
                  <a:pt x="26" y="61"/>
                  <a:pt x="28" y="63"/>
                </a:cubicBezTo>
                <a:cubicBezTo>
                  <a:pt x="45" y="81"/>
                  <a:pt x="45" y="81"/>
                  <a:pt x="45" y="81"/>
                </a:cubicBezTo>
                <a:cubicBezTo>
                  <a:pt x="43" y="84"/>
                  <a:pt x="41" y="88"/>
                  <a:pt x="39" y="91"/>
                </a:cubicBezTo>
                <a:cubicBezTo>
                  <a:pt x="20" y="91"/>
                  <a:pt x="20" y="91"/>
                  <a:pt x="20" y="91"/>
                </a:cubicBezTo>
                <a:cubicBezTo>
                  <a:pt x="9" y="91"/>
                  <a:pt x="0" y="100"/>
                  <a:pt x="0" y="111"/>
                </a:cubicBezTo>
                <a:lnTo>
                  <a:pt x="0" y="129"/>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40625095"/>
      </p:ext>
    </p:extLst>
  </p:cSld>
  <p:clrMapOvr>
    <a:masterClrMapping/>
  </p:clrMapOvr>
  <mc:AlternateContent xmlns:mc="http://schemas.openxmlformats.org/markup-compatibility/2006" xmlns:p14="http://schemas.microsoft.com/office/powerpoint/2010/main">
    <mc:Choice Requires="p14">
      <p:transition spd="slow" p14:dur="35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410" name="组合 230"/>
          <p:cNvGrpSpPr>
            <a:grpSpLocks/>
          </p:cNvGrpSpPr>
          <p:nvPr/>
        </p:nvGrpSpPr>
        <p:grpSpPr bwMode="auto">
          <a:xfrm>
            <a:off x="1414463" y="992188"/>
            <a:ext cx="2605087" cy="4554537"/>
            <a:chOff x="0" y="0"/>
            <a:chExt cx="2604718" cy="4553974"/>
          </a:xfrm>
        </p:grpSpPr>
        <p:sp>
          <p:nvSpPr>
            <p:cNvPr id="17461" name="Freeform 1058"/>
            <p:cNvSpPr>
              <a:spLocks/>
            </p:cNvSpPr>
            <p:nvPr/>
          </p:nvSpPr>
          <p:spPr bwMode="auto">
            <a:xfrm>
              <a:off x="158125" y="0"/>
              <a:ext cx="2289549" cy="3534241"/>
            </a:xfrm>
            <a:custGeom>
              <a:avLst/>
              <a:gdLst>
                <a:gd name="T0" fmla="*/ 2147483646 w 999"/>
                <a:gd name="T1" fmla="*/ 0 h 1542"/>
                <a:gd name="T2" fmla="*/ 2147483646 w 999"/>
                <a:gd name="T3" fmla="*/ 2147483646 h 1542"/>
                <a:gd name="T4" fmla="*/ 2147483646 w 999"/>
                <a:gd name="T5" fmla="*/ 2147483646 h 1542"/>
                <a:gd name="T6" fmla="*/ 2147483646 w 999"/>
                <a:gd name="T7" fmla="*/ 2147483646 h 1542"/>
                <a:gd name="T8" fmla="*/ 2147483646 w 999"/>
                <a:gd name="T9" fmla="*/ 0 h 1542"/>
                <a:gd name="T10" fmla="*/ 0 60000 65536"/>
                <a:gd name="T11" fmla="*/ 0 60000 65536"/>
                <a:gd name="T12" fmla="*/ 0 60000 65536"/>
                <a:gd name="T13" fmla="*/ 0 60000 65536"/>
                <a:gd name="T14" fmla="*/ 0 60000 65536"/>
                <a:gd name="T15" fmla="*/ 0 w 999"/>
                <a:gd name="T16" fmla="*/ 0 h 1542"/>
                <a:gd name="T17" fmla="*/ 999 w 999"/>
                <a:gd name="T18" fmla="*/ 1542 h 1542"/>
              </a:gdLst>
              <a:ahLst/>
              <a:cxnLst>
                <a:cxn ang="T10">
                  <a:pos x="T0" y="T1"/>
                </a:cxn>
                <a:cxn ang="T11">
                  <a:pos x="T2" y="T3"/>
                </a:cxn>
                <a:cxn ang="T12">
                  <a:pos x="T4" y="T5"/>
                </a:cxn>
                <a:cxn ang="T13">
                  <a:pos x="T6" y="T7"/>
                </a:cxn>
                <a:cxn ang="T14">
                  <a:pos x="T8" y="T9"/>
                </a:cxn>
              </a:cxnLst>
              <a:rect l="T15" t="T16" r="T17" b="T18"/>
              <a:pathLst>
                <a:path w="999" h="1542">
                  <a:moveTo>
                    <a:pt x="500" y="0"/>
                  </a:moveTo>
                  <a:cubicBezTo>
                    <a:pt x="500" y="0"/>
                    <a:pt x="0" y="584"/>
                    <a:pt x="237" y="1542"/>
                  </a:cubicBezTo>
                  <a:cubicBezTo>
                    <a:pt x="500" y="1542"/>
                    <a:pt x="500" y="1542"/>
                    <a:pt x="500" y="1542"/>
                  </a:cubicBezTo>
                  <a:cubicBezTo>
                    <a:pt x="762" y="1542"/>
                    <a:pt x="762" y="1542"/>
                    <a:pt x="762" y="1542"/>
                  </a:cubicBezTo>
                  <a:cubicBezTo>
                    <a:pt x="999" y="584"/>
                    <a:pt x="500" y="0"/>
                    <a:pt x="500" y="0"/>
                  </a:cubicBezTo>
                </a:path>
              </a:pathLst>
            </a:custGeom>
            <a:solidFill>
              <a:srgbClr val="FDD4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62" name="Oval 604"/>
            <p:cNvSpPr>
              <a:spLocks noChangeArrowheads="1"/>
            </p:cNvSpPr>
            <p:nvPr/>
          </p:nvSpPr>
          <p:spPr bwMode="auto">
            <a:xfrm>
              <a:off x="926097"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3" name="Oval 605"/>
            <p:cNvSpPr>
              <a:spLocks noChangeArrowheads="1"/>
            </p:cNvSpPr>
            <p:nvPr/>
          </p:nvSpPr>
          <p:spPr bwMode="auto">
            <a:xfrm>
              <a:off x="926097" y="401384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4" name="Oval 606"/>
            <p:cNvSpPr>
              <a:spLocks noChangeArrowheads="1"/>
            </p:cNvSpPr>
            <p:nvPr/>
          </p:nvSpPr>
          <p:spPr bwMode="auto">
            <a:xfrm>
              <a:off x="926097" y="408236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5" name="Oval 607"/>
            <p:cNvSpPr>
              <a:spLocks noChangeArrowheads="1"/>
            </p:cNvSpPr>
            <p:nvPr/>
          </p:nvSpPr>
          <p:spPr bwMode="auto">
            <a:xfrm>
              <a:off x="926097" y="415087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6" name="Oval 608"/>
            <p:cNvSpPr>
              <a:spLocks noChangeArrowheads="1"/>
            </p:cNvSpPr>
            <p:nvPr/>
          </p:nvSpPr>
          <p:spPr bwMode="auto">
            <a:xfrm>
              <a:off x="926097" y="421939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7" name="Oval 609"/>
            <p:cNvSpPr>
              <a:spLocks noChangeArrowheads="1"/>
            </p:cNvSpPr>
            <p:nvPr/>
          </p:nvSpPr>
          <p:spPr bwMode="auto">
            <a:xfrm>
              <a:off x="926097" y="4285623"/>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8" name="Oval 610"/>
            <p:cNvSpPr>
              <a:spLocks noChangeArrowheads="1"/>
            </p:cNvSpPr>
            <p:nvPr/>
          </p:nvSpPr>
          <p:spPr bwMode="auto">
            <a:xfrm>
              <a:off x="926097"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9" name="Oval 611"/>
            <p:cNvSpPr>
              <a:spLocks noChangeArrowheads="1"/>
            </p:cNvSpPr>
            <p:nvPr/>
          </p:nvSpPr>
          <p:spPr bwMode="auto">
            <a:xfrm>
              <a:off x="926097"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0" name="Oval 612"/>
            <p:cNvSpPr>
              <a:spLocks noChangeArrowheads="1"/>
            </p:cNvSpPr>
            <p:nvPr/>
          </p:nvSpPr>
          <p:spPr bwMode="auto">
            <a:xfrm>
              <a:off x="926097"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1" name="Oval 631"/>
            <p:cNvSpPr>
              <a:spLocks noChangeArrowheads="1"/>
            </p:cNvSpPr>
            <p:nvPr/>
          </p:nvSpPr>
          <p:spPr bwMode="auto">
            <a:xfrm>
              <a:off x="971774" y="397958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2" name="Oval 632"/>
            <p:cNvSpPr>
              <a:spLocks noChangeArrowheads="1"/>
            </p:cNvSpPr>
            <p:nvPr/>
          </p:nvSpPr>
          <p:spPr bwMode="auto">
            <a:xfrm>
              <a:off x="971774" y="4048104"/>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3" name="Oval 633"/>
            <p:cNvSpPr>
              <a:spLocks noChangeArrowheads="1"/>
            </p:cNvSpPr>
            <p:nvPr/>
          </p:nvSpPr>
          <p:spPr bwMode="auto">
            <a:xfrm>
              <a:off x="971774" y="411661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4" name="Oval 634"/>
            <p:cNvSpPr>
              <a:spLocks noChangeArrowheads="1"/>
            </p:cNvSpPr>
            <p:nvPr/>
          </p:nvSpPr>
          <p:spPr bwMode="auto">
            <a:xfrm>
              <a:off x="971774" y="4185134"/>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5" name="Oval 635"/>
            <p:cNvSpPr>
              <a:spLocks noChangeArrowheads="1"/>
            </p:cNvSpPr>
            <p:nvPr/>
          </p:nvSpPr>
          <p:spPr bwMode="auto">
            <a:xfrm>
              <a:off x="971774" y="4251365"/>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6" name="Oval 636"/>
            <p:cNvSpPr>
              <a:spLocks noChangeArrowheads="1"/>
            </p:cNvSpPr>
            <p:nvPr/>
          </p:nvSpPr>
          <p:spPr bwMode="auto">
            <a:xfrm>
              <a:off x="971774"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7" name="Oval 637"/>
            <p:cNvSpPr>
              <a:spLocks noChangeArrowheads="1"/>
            </p:cNvSpPr>
            <p:nvPr/>
          </p:nvSpPr>
          <p:spPr bwMode="auto">
            <a:xfrm>
              <a:off x="971774"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8" name="Oval 638"/>
            <p:cNvSpPr>
              <a:spLocks noChangeArrowheads="1"/>
            </p:cNvSpPr>
            <p:nvPr/>
          </p:nvSpPr>
          <p:spPr bwMode="auto">
            <a:xfrm>
              <a:off x="971774"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9" name="Oval 639"/>
            <p:cNvSpPr>
              <a:spLocks noChangeArrowheads="1"/>
            </p:cNvSpPr>
            <p:nvPr/>
          </p:nvSpPr>
          <p:spPr bwMode="auto">
            <a:xfrm>
              <a:off x="971774"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0" name="Oval 657"/>
            <p:cNvSpPr>
              <a:spLocks noChangeArrowheads="1"/>
            </p:cNvSpPr>
            <p:nvPr/>
          </p:nvSpPr>
          <p:spPr bwMode="auto">
            <a:xfrm>
              <a:off x="1017450"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1" name="Oval 658"/>
            <p:cNvSpPr>
              <a:spLocks noChangeArrowheads="1"/>
            </p:cNvSpPr>
            <p:nvPr/>
          </p:nvSpPr>
          <p:spPr bwMode="auto">
            <a:xfrm>
              <a:off x="1017450" y="401384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2" name="Oval 659"/>
            <p:cNvSpPr>
              <a:spLocks noChangeArrowheads="1"/>
            </p:cNvSpPr>
            <p:nvPr/>
          </p:nvSpPr>
          <p:spPr bwMode="auto">
            <a:xfrm>
              <a:off x="1017450" y="408236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3" name="Oval 660"/>
            <p:cNvSpPr>
              <a:spLocks noChangeArrowheads="1"/>
            </p:cNvSpPr>
            <p:nvPr/>
          </p:nvSpPr>
          <p:spPr bwMode="auto">
            <a:xfrm>
              <a:off x="1017450" y="415087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4" name="Oval 661"/>
            <p:cNvSpPr>
              <a:spLocks noChangeArrowheads="1"/>
            </p:cNvSpPr>
            <p:nvPr/>
          </p:nvSpPr>
          <p:spPr bwMode="auto">
            <a:xfrm>
              <a:off x="1017450" y="421939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5" name="Oval 662"/>
            <p:cNvSpPr>
              <a:spLocks noChangeArrowheads="1"/>
            </p:cNvSpPr>
            <p:nvPr/>
          </p:nvSpPr>
          <p:spPr bwMode="auto">
            <a:xfrm>
              <a:off x="1017450" y="4285623"/>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6" name="Oval 663"/>
            <p:cNvSpPr>
              <a:spLocks noChangeArrowheads="1"/>
            </p:cNvSpPr>
            <p:nvPr/>
          </p:nvSpPr>
          <p:spPr bwMode="auto">
            <a:xfrm>
              <a:off x="1017450"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7" name="Oval 664"/>
            <p:cNvSpPr>
              <a:spLocks noChangeArrowheads="1"/>
            </p:cNvSpPr>
            <p:nvPr/>
          </p:nvSpPr>
          <p:spPr bwMode="auto">
            <a:xfrm>
              <a:off x="1017450"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8" name="Oval 665"/>
            <p:cNvSpPr>
              <a:spLocks noChangeArrowheads="1"/>
            </p:cNvSpPr>
            <p:nvPr/>
          </p:nvSpPr>
          <p:spPr bwMode="auto">
            <a:xfrm>
              <a:off x="1017450"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9" name="Oval 684"/>
            <p:cNvSpPr>
              <a:spLocks noChangeArrowheads="1"/>
            </p:cNvSpPr>
            <p:nvPr/>
          </p:nvSpPr>
          <p:spPr bwMode="auto">
            <a:xfrm>
              <a:off x="1060843" y="397958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0" name="Oval 685"/>
            <p:cNvSpPr>
              <a:spLocks noChangeArrowheads="1"/>
            </p:cNvSpPr>
            <p:nvPr/>
          </p:nvSpPr>
          <p:spPr bwMode="auto">
            <a:xfrm>
              <a:off x="1060843" y="4048104"/>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1" name="Oval 686"/>
            <p:cNvSpPr>
              <a:spLocks noChangeArrowheads="1"/>
            </p:cNvSpPr>
            <p:nvPr/>
          </p:nvSpPr>
          <p:spPr bwMode="auto">
            <a:xfrm>
              <a:off x="1060843" y="411661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2" name="Oval 687"/>
            <p:cNvSpPr>
              <a:spLocks noChangeArrowheads="1"/>
            </p:cNvSpPr>
            <p:nvPr/>
          </p:nvSpPr>
          <p:spPr bwMode="auto">
            <a:xfrm>
              <a:off x="1060843" y="4185134"/>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3" name="Oval 688"/>
            <p:cNvSpPr>
              <a:spLocks noChangeArrowheads="1"/>
            </p:cNvSpPr>
            <p:nvPr/>
          </p:nvSpPr>
          <p:spPr bwMode="auto">
            <a:xfrm>
              <a:off x="1060843" y="4251365"/>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4" name="Oval 689"/>
            <p:cNvSpPr>
              <a:spLocks noChangeArrowheads="1"/>
            </p:cNvSpPr>
            <p:nvPr/>
          </p:nvSpPr>
          <p:spPr bwMode="auto">
            <a:xfrm>
              <a:off x="1060843" y="4321022"/>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5" name="Oval 690"/>
            <p:cNvSpPr>
              <a:spLocks noChangeArrowheads="1"/>
            </p:cNvSpPr>
            <p:nvPr/>
          </p:nvSpPr>
          <p:spPr bwMode="auto">
            <a:xfrm>
              <a:off x="1060843" y="4389537"/>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6" name="Oval 691"/>
            <p:cNvSpPr>
              <a:spLocks noChangeArrowheads="1"/>
            </p:cNvSpPr>
            <p:nvPr/>
          </p:nvSpPr>
          <p:spPr bwMode="auto">
            <a:xfrm>
              <a:off x="1060843" y="4458053"/>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7" name="Oval 692"/>
            <p:cNvSpPr>
              <a:spLocks noChangeArrowheads="1"/>
            </p:cNvSpPr>
            <p:nvPr/>
          </p:nvSpPr>
          <p:spPr bwMode="auto">
            <a:xfrm>
              <a:off x="1060843" y="452656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8" name="Oval 710"/>
            <p:cNvSpPr>
              <a:spLocks noChangeArrowheads="1"/>
            </p:cNvSpPr>
            <p:nvPr/>
          </p:nvSpPr>
          <p:spPr bwMode="auto">
            <a:xfrm>
              <a:off x="1106520" y="394418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9" name="Oval 711"/>
            <p:cNvSpPr>
              <a:spLocks noChangeArrowheads="1"/>
            </p:cNvSpPr>
            <p:nvPr/>
          </p:nvSpPr>
          <p:spPr bwMode="auto">
            <a:xfrm>
              <a:off x="1106520" y="4013845"/>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0" name="Oval 712"/>
            <p:cNvSpPr>
              <a:spLocks noChangeArrowheads="1"/>
            </p:cNvSpPr>
            <p:nvPr/>
          </p:nvSpPr>
          <p:spPr bwMode="auto">
            <a:xfrm>
              <a:off x="1106520" y="408236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1" name="Oval 713"/>
            <p:cNvSpPr>
              <a:spLocks noChangeArrowheads="1"/>
            </p:cNvSpPr>
            <p:nvPr/>
          </p:nvSpPr>
          <p:spPr bwMode="auto">
            <a:xfrm>
              <a:off x="1106520" y="415087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2" name="Oval 714"/>
            <p:cNvSpPr>
              <a:spLocks noChangeArrowheads="1"/>
            </p:cNvSpPr>
            <p:nvPr/>
          </p:nvSpPr>
          <p:spPr bwMode="auto">
            <a:xfrm>
              <a:off x="1106520" y="421939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3" name="Oval 715"/>
            <p:cNvSpPr>
              <a:spLocks noChangeArrowheads="1"/>
            </p:cNvSpPr>
            <p:nvPr/>
          </p:nvSpPr>
          <p:spPr bwMode="auto">
            <a:xfrm>
              <a:off x="1106520" y="4285623"/>
              <a:ext cx="29689"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4" name="Oval 716"/>
            <p:cNvSpPr>
              <a:spLocks noChangeArrowheads="1"/>
            </p:cNvSpPr>
            <p:nvPr/>
          </p:nvSpPr>
          <p:spPr bwMode="auto">
            <a:xfrm>
              <a:off x="1106520" y="4355280"/>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5" name="Oval 717"/>
            <p:cNvSpPr>
              <a:spLocks noChangeArrowheads="1"/>
            </p:cNvSpPr>
            <p:nvPr/>
          </p:nvSpPr>
          <p:spPr bwMode="auto">
            <a:xfrm>
              <a:off x="1106520" y="442379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6" name="Oval 718"/>
            <p:cNvSpPr>
              <a:spLocks noChangeArrowheads="1"/>
            </p:cNvSpPr>
            <p:nvPr/>
          </p:nvSpPr>
          <p:spPr bwMode="auto">
            <a:xfrm>
              <a:off x="1106520" y="449231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7" name="Oval 737"/>
            <p:cNvSpPr>
              <a:spLocks noChangeArrowheads="1"/>
            </p:cNvSpPr>
            <p:nvPr/>
          </p:nvSpPr>
          <p:spPr bwMode="auto">
            <a:xfrm>
              <a:off x="1152197" y="397958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8" name="Oval 738"/>
            <p:cNvSpPr>
              <a:spLocks noChangeArrowheads="1"/>
            </p:cNvSpPr>
            <p:nvPr/>
          </p:nvSpPr>
          <p:spPr bwMode="auto">
            <a:xfrm>
              <a:off x="1152197" y="4048104"/>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9" name="Oval 739"/>
            <p:cNvSpPr>
              <a:spLocks noChangeArrowheads="1"/>
            </p:cNvSpPr>
            <p:nvPr/>
          </p:nvSpPr>
          <p:spPr bwMode="auto">
            <a:xfrm>
              <a:off x="1152197" y="411661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0" name="Oval 740"/>
            <p:cNvSpPr>
              <a:spLocks noChangeArrowheads="1"/>
            </p:cNvSpPr>
            <p:nvPr/>
          </p:nvSpPr>
          <p:spPr bwMode="auto">
            <a:xfrm>
              <a:off x="1152197" y="4185134"/>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1" name="Oval 741"/>
            <p:cNvSpPr>
              <a:spLocks noChangeArrowheads="1"/>
            </p:cNvSpPr>
            <p:nvPr/>
          </p:nvSpPr>
          <p:spPr bwMode="auto">
            <a:xfrm>
              <a:off x="1152197" y="4251365"/>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2" name="Oval 742"/>
            <p:cNvSpPr>
              <a:spLocks noChangeArrowheads="1"/>
            </p:cNvSpPr>
            <p:nvPr/>
          </p:nvSpPr>
          <p:spPr bwMode="auto">
            <a:xfrm>
              <a:off x="1152197"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3" name="Oval 743"/>
            <p:cNvSpPr>
              <a:spLocks noChangeArrowheads="1"/>
            </p:cNvSpPr>
            <p:nvPr/>
          </p:nvSpPr>
          <p:spPr bwMode="auto">
            <a:xfrm>
              <a:off x="1152197"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4" name="Oval 744"/>
            <p:cNvSpPr>
              <a:spLocks noChangeArrowheads="1"/>
            </p:cNvSpPr>
            <p:nvPr/>
          </p:nvSpPr>
          <p:spPr bwMode="auto">
            <a:xfrm>
              <a:off x="1152197"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5" name="Oval 745"/>
            <p:cNvSpPr>
              <a:spLocks noChangeArrowheads="1"/>
            </p:cNvSpPr>
            <p:nvPr/>
          </p:nvSpPr>
          <p:spPr bwMode="auto">
            <a:xfrm>
              <a:off x="1152197"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6" name="Oval 763"/>
            <p:cNvSpPr>
              <a:spLocks noChangeArrowheads="1"/>
            </p:cNvSpPr>
            <p:nvPr/>
          </p:nvSpPr>
          <p:spPr bwMode="auto">
            <a:xfrm>
              <a:off x="1197873"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7" name="Oval 764"/>
            <p:cNvSpPr>
              <a:spLocks noChangeArrowheads="1"/>
            </p:cNvSpPr>
            <p:nvPr/>
          </p:nvSpPr>
          <p:spPr bwMode="auto">
            <a:xfrm>
              <a:off x="1197873" y="401384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8" name="Oval 765"/>
            <p:cNvSpPr>
              <a:spLocks noChangeArrowheads="1"/>
            </p:cNvSpPr>
            <p:nvPr/>
          </p:nvSpPr>
          <p:spPr bwMode="auto">
            <a:xfrm>
              <a:off x="1197873" y="408236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9" name="Oval 766"/>
            <p:cNvSpPr>
              <a:spLocks noChangeArrowheads="1"/>
            </p:cNvSpPr>
            <p:nvPr/>
          </p:nvSpPr>
          <p:spPr bwMode="auto">
            <a:xfrm>
              <a:off x="1197873" y="415087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0" name="Oval 767"/>
            <p:cNvSpPr>
              <a:spLocks noChangeArrowheads="1"/>
            </p:cNvSpPr>
            <p:nvPr/>
          </p:nvSpPr>
          <p:spPr bwMode="auto">
            <a:xfrm>
              <a:off x="1197873" y="421939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1" name="Oval 768"/>
            <p:cNvSpPr>
              <a:spLocks noChangeArrowheads="1"/>
            </p:cNvSpPr>
            <p:nvPr/>
          </p:nvSpPr>
          <p:spPr bwMode="auto">
            <a:xfrm>
              <a:off x="1197873" y="4285623"/>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2" name="Oval 769"/>
            <p:cNvSpPr>
              <a:spLocks noChangeArrowheads="1"/>
            </p:cNvSpPr>
            <p:nvPr/>
          </p:nvSpPr>
          <p:spPr bwMode="auto">
            <a:xfrm>
              <a:off x="1197873"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3" name="Oval 770"/>
            <p:cNvSpPr>
              <a:spLocks noChangeArrowheads="1"/>
            </p:cNvSpPr>
            <p:nvPr/>
          </p:nvSpPr>
          <p:spPr bwMode="auto">
            <a:xfrm>
              <a:off x="1197873"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4" name="Oval 771"/>
            <p:cNvSpPr>
              <a:spLocks noChangeArrowheads="1"/>
            </p:cNvSpPr>
            <p:nvPr/>
          </p:nvSpPr>
          <p:spPr bwMode="auto">
            <a:xfrm>
              <a:off x="1197873"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5" name="Oval 791"/>
            <p:cNvSpPr>
              <a:spLocks noChangeArrowheads="1"/>
            </p:cNvSpPr>
            <p:nvPr/>
          </p:nvSpPr>
          <p:spPr bwMode="auto">
            <a:xfrm>
              <a:off x="1243551" y="39795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6" name="Oval 792"/>
            <p:cNvSpPr>
              <a:spLocks noChangeArrowheads="1"/>
            </p:cNvSpPr>
            <p:nvPr/>
          </p:nvSpPr>
          <p:spPr bwMode="auto">
            <a:xfrm>
              <a:off x="1243551" y="404810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7" name="Oval 793"/>
            <p:cNvSpPr>
              <a:spLocks noChangeArrowheads="1"/>
            </p:cNvSpPr>
            <p:nvPr/>
          </p:nvSpPr>
          <p:spPr bwMode="auto">
            <a:xfrm>
              <a:off x="1243551" y="4116620"/>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8" name="Oval 794"/>
            <p:cNvSpPr>
              <a:spLocks noChangeArrowheads="1"/>
            </p:cNvSpPr>
            <p:nvPr/>
          </p:nvSpPr>
          <p:spPr bwMode="auto">
            <a:xfrm>
              <a:off x="1243551" y="418513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9" name="Oval 795"/>
            <p:cNvSpPr>
              <a:spLocks noChangeArrowheads="1"/>
            </p:cNvSpPr>
            <p:nvPr/>
          </p:nvSpPr>
          <p:spPr bwMode="auto">
            <a:xfrm>
              <a:off x="1243551" y="4251366"/>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0" name="Oval 796"/>
            <p:cNvSpPr>
              <a:spLocks noChangeArrowheads="1"/>
            </p:cNvSpPr>
            <p:nvPr/>
          </p:nvSpPr>
          <p:spPr bwMode="auto">
            <a:xfrm>
              <a:off x="1243551"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1" name="Oval 797"/>
            <p:cNvSpPr>
              <a:spLocks noChangeArrowheads="1"/>
            </p:cNvSpPr>
            <p:nvPr/>
          </p:nvSpPr>
          <p:spPr bwMode="auto">
            <a:xfrm>
              <a:off x="1243551"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2" name="Oval 798"/>
            <p:cNvSpPr>
              <a:spLocks noChangeArrowheads="1"/>
            </p:cNvSpPr>
            <p:nvPr/>
          </p:nvSpPr>
          <p:spPr bwMode="auto">
            <a:xfrm>
              <a:off x="1243551"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3" name="Oval 799"/>
            <p:cNvSpPr>
              <a:spLocks noChangeArrowheads="1"/>
            </p:cNvSpPr>
            <p:nvPr/>
          </p:nvSpPr>
          <p:spPr bwMode="auto">
            <a:xfrm>
              <a:off x="1243551"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4" name="Oval 817"/>
            <p:cNvSpPr>
              <a:spLocks noChangeArrowheads="1"/>
            </p:cNvSpPr>
            <p:nvPr/>
          </p:nvSpPr>
          <p:spPr bwMode="auto">
            <a:xfrm>
              <a:off x="1288086" y="394418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5" name="Oval 818"/>
            <p:cNvSpPr>
              <a:spLocks noChangeArrowheads="1"/>
            </p:cNvSpPr>
            <p:nvPr/>
          </p:nvSpPr>
          <p:spPr bwMode="auto">
            <a:xfrm>
              <a:off x="1288086" y="401384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6" name="Oval 819"/>
            <p:cNvSpPr>
              <a:spLocks noChangeArrowheads="1"/>
            </p:cNvSpPr>
            <p:nvPr/>
          </p:nvSpPr>
          <p:spPr bwMode="auto">
            <a:xfrm>
              <a:off x="1288086" y="4082362"/>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7" name="Oval 820"/>
            <p:cNvSpPr>
              <a:spLocks noChangeArrowheads="1"/>
            </p:cNvSpPr>
            <p:nvPr/>
          </p:nvSpPr>
          <p:spPr bwMode="auto">
            <a:xfrm>
              <a:off x="1288086" y="4150877"/>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8" name="Oval 821"/>
            <p:cNvSpPr>
              <a:spLocks noChangeArrowheads="1"/>
            </p:cNvSpPr>
            <p:nvPr/>
          </p:nvSpPr>
          <p:spPr bwMode="auto">
            <a:xfrm>
              <a:off x="1288086" y="4219392"/>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9" name="Oval 822"/>
            <p:cNvSpPr>
              <a:spLocks noChangeArrowheads="1"/>
            </p:cNvSpPr>
            <p:nvPr/>
          </p:nvSpPr>
          <p:spPr bwMode="auto">
            <a:xfrm>
              <a:off x="1288086" y="4285624"/>
              <a:ext cx="29689"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0" name="Oval 823"/>
            <p:cNvSpPr>
              <a:spLocks noChangeArrowheads="1"/>
            </p:cNvSpPr>
            <p:nvPr/>
          </p:nvSpPr>
          <p:spPr bwMode="auto">
            <a:xfrm>
              <a:off x="1288086" y="4355280"/>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1" name="Oval 824"/>
            <p:cNvSpPr>
              <a:spLocks noChangeArrowheads="1"/>
            </p:cNvSpPr>
            <p:nvPr/>
          </p:nvSpPr>
          <p:spPr bwMode="auto">
            <a:xfrm>
              <a:off x="1288086" y="442379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2" name="Oval 825"/>
            <p:cNvSpPr>
              <a:spLocks noChangeArrowheads="1"/>
            </p:cNvSpPr>
            <p:nvPr/>
          </p:nvSpPr>
          <p:spPr bwMode="auto">
            <a:xfrm>
              <a:off x="1288086" y="449231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3" name="Oval 844"/>
            <p:cNvSpPr>
              <a:spLocks noChangeArrowheads="1"/>
            </p:cNvSpPr>
            <p:nvPr/>
          </p:nvSpPr>
          <p:spPr bwMode="auto">
            <a:xfrm>
              <a:off x="1333762" y="397958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4" name="Oval 845"/>
            <p:cNvSpPr>
              <a:spLocks noChangeArrowheads="1"/>
            </p:cNvSpPr>
            <p:nvPr/>
          </p:nvSpPr>
          <p:spPr bwMode="auto">
            <a:xfrm>
              <a:off x="1333762" y="4048105"/>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5" name="Oval 846"/>
            <p:cNvSpPr>
              <a:spLocks noChangeArrowheads="1"/>
            </p:cNvSpPr>
            <p:nvPr/>
          </p:nvSpPr>
          <p:spPr bwMode="auto">
            <a:xfrm>
              <a:off x="1333762" y="4116620"/>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6" name="Oval 847"/>
            <p:cNvSpPr>
              <a:spLocks noChangeArrowheads="1"/>
            </p:cNvSpPr>
            <p:nvPr/>
          </p:nvSpPr>
          <p:spPr bwMode="auto">
            <a:xfrm>
              <a:off x="1333762" y="4185135"/>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7" name="Oval 848"/>
            <p:cNvSpPr>
              <a:spLocks noChangeArrowheads="1"/>
            </p:cNvSpPr>
            <p:nvPr/>
          </p:nvSpPr>
          <p:spPr bwMode="auto">
            <a:xfrm>
              <a:off x="1333762" y="4251366"/>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8" name="Oval 849"/>
            <p:cNvSpPr>
              <a:spLocks noChangeArrowheads="1"/>
            </p:cNvSpPr>
            <p:nvPr/>
          </p:nvSpPr>
          <p:spPr bwMode="auto">
            <a:xfrm>
              <a:off x="1333762" y="4321022"/>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9" name="Oval 850"/>
            <p:cNvSpPr>
              <a:spLocks noChangeArrowheads="1"/>
            </p:cNvSpPr>
            <p:nvPr/>
          </p:nvSpPr>
          <p:spPr bwMode="auto">
            <a:xfrm>
              <a:off x="1333762" y="4389537"/>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0" name="Oval 851"/>
            <p:cNvSpPr>
              <a:spLocks noChangeArrowheads="1"/>
            </p:cNvSpPr>
            <p:nvPr/>
          </p:nvSpPr>
          <p:spPr bwMode="auto">
            <a:xfrm>
              <a:off x="1333762" y="4458053"/>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1" name="Oval 852"/>
            <p:cNvSpPr>
              <a:spLocks noChangeArrowheads="1"/>
            </p:cNvSpPr>
            <p:nvPr/>
          </p:nvSpPr>
          <p:spPr bwMode="auto">
            <a:xfrm>
              <a:off x="1333762" y="452656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2" name="Oval 870"/>
            <p:cNvSpPr>
              <a:spLocks noChangeArrowheads="1"/>
            </p:cNvSpPr>
            <p:nvPr/>
          </p:nvSpPr>
          <p:spPr bwMode="auto">
            <a:xfrm>
              <a:off x="1379439"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3" name="Oval 871"/>
            <p:cNvSpPr>
              <a:spLocks noChangeArrowheads="1"/>
            </p:cNvSpPr>
            <p:nvPr/>
          </p:nvSpPr>
          <p:spPr bwMode="auto">
            <a:xfrm>
              <a:off x="1379439" y="401384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4" name="Oval 872"/>
            <p:cNvSpPr>
              <a:spLocks noChangeArrowheads="1"/>
            </p:cNvSpPr>
            <p:nvPr/>
          </p:nvSpPr>
          <p:spPr bwMode="auto">
            <a:xfrm>
              <a:off x="1379439" y="4082362"/>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5" name="Oval 873"/>
            <p:cNvSpPr>
              <a:spLocks noChangeArrowheads="1"/>
            </p:cNvSpPr>
            <p:nvPr/>
          </p:nvSpPr>
          <p:spPr bwMode="auto">
            <a:xfrm>
              <a:off x="1379439" y="4150877"/>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6" name="Oval 874"/>
            <p:cNvSpPr>
              <a:spLocks noChangeArrowheads="1"/>
            </p:cNvSpPr>
            <p:nvPr/>
          </p:nvSpPr>
          <p:spPr bwMode="auto">
            <a:xfrm>
              <a:off x="1379439" y="4219392"/>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7" name="Oval 875"/>
            <p:cNvSpPr>
              <a:spLocks noChangeArrowheads="1"/>
            </p:cNvSpPr>
            <p:nvPr/>
          </p:nvSpPr>
          <p:spPr bwMode="auto">
            <a:xfrm>
              <a:off x="1379439" y="4285624"/>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8" name="Oval 876"/>
            <p:cNvSpPr>
              <a:spLocks noChangeArrowheads="1"/>
            </p:cNvSpPr>
            <p:nvPr/>
          </p:nvSpPr>
          <p:spPr bwMode="auto">
            <a:xfrm>
              <a:off x="1379439"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9" name="Oval 877"/>
            <p:cNvSpPr>
              <a:spLocks noChangeArrowheads="1"/>
            </p:cNvSpPr>
            <p:nvPr/>
          </p:nvSpPr>
          <p:spPr bwMode="auto">
            <a:xfrm>
              <a:off x="1379439"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0" name="Oval 878"/>
            <p:cNvSpPr>
              <a:spLocks noChangeArrowheads="1"/>
            </p:cNvSpPr>
            <p:nvPr/>
          </p:nvSpPr>
          <p:spPr bwMode="auto">
            <a:xfrm>
              <a:off x="1379439"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1" name="Oval 897"/>
            <p:cNvSpPr>
              <a:spLocks noChangeArrowheads="1"/>
            </p:cNvSpPr>
            <p:nvPr/>
          </p:nvSpPr>
          <p:spPr bwMode="auto">
            <a:xfrm>
              <a:off x="1425116" y="39795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2" name="Oval 898"/>
            <p:cNvSpPr>
              <a:spLocks noChangeArrowheads="1"/>
            </p:cNvSpPr>
            <p:nvPr/>
          </p:nvSpPr>
          <p:spPr bwMode="auto">
            <a:xfrm>
              <a:off x="1425116" y="404810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3" name="Oval 899"/>
            <p:cNvSpPr>
              <a:spLocks noChangeArrowheads="1"/>
            </p:cNvSpPr>
            <p:nvPr/>
          </p:nvSpPr>
          <p:spPr bwMode="auto">
            <a:xfrm>
              <a:off x="1425116" y="4116620"/>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4" name="Oval 900"/>
            <p:cNvSpPr>
              <a:spLocks noChangeArrowheads="1"/>
            </p:cNvSpPr>
            <p:nvPr/>
          </p:nvSpPr>
          <p:spPr bwMode="auto">
            <a:xfrm>
              <a:off x="1425116" y="418513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5" name="Oval 901"/>
            <p:cNvSpPr>
              <a:spLocks noChangeArrowheads="1"/>
            </p:cNvSpPr>
            <p:nvPr/>
          </p:nvSpPr>
          <p:spPr bwMode="auto">
            <a:xfrm>
              <a:off x="1425116" y="4251366"/>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6" name="Oval 902"/>
            <p:cNvSpPr>
              <a:spLocks noChangeArrowheads="1"/>
            </p:cNvSpPr>
            <p:nvPr/>
          </p:nvSpPr>
          <p:spPr bwMode="auto">
            <a:xfrm>
              <a:off x="1425116"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7" name="Oval 903"/>
            <p:cNvSpPr>
              <a:spLocks noChangeArrowheads="1"/>
            </p:cNvSpPr>
            <p:nvPr/>
          </p:nvSpPr>
          <p:spPr bwMode="auto">
            <a:xfrm>
              <a:off x="1425116"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8" name="Oval 904"/>
            <p:cNvSpPr>
              <a:spLocks noChangeArrowheads="1"/>
            </p:cNvSpPr>
            <p:nvPr/>
          </p:nvSpPr>
          <p:spPr bwMode="auto">
            <a:xfrm>
              <a:off x="1425116"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9" name="Oval 905"/>
            <p:cNvSpPr>
              <a:spLocks noChangeArrowheads="1"/>
            </p:cNvSpPr>
            <p:nvPr/>
          </p:nvSpPr>
          <p:spPr bwMode="auto">
            <a:xfrm>
              <a:off x="1425116"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0" name="Oval 923"/>
            <p:cNvSpPr>
              <a:spLocks noChangeArrowheads="1"/>
            </p:cNvSpPr>
            <p:nvPr/>
          </p:nvSpPr>
          <p:spPr bwMode="auto">
            <a:xfrm>
              <a:off x="1470792"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1" name="Oval 924"/>
            <p:cNvSpPr>
              <a:spLocks noChangeArrowheads="1"/>
            </p:cNvSpPr>
            <p:nvPr/>
          </p:nvSpPr>
          <p:spPr bwMode="auto">
            <a:xfrm>
              <a:off x="1470792" y="401384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2" name="Oval 925"/>
            <p:cNvSpPr>
              <a:spLocks noChangeArrowheads="1"/>
            </p:cNvSpPr>
            <p:nvPr/>
          </p:nvSpPr>
          <p:spPr bwMode="auto">
            <a:xfrm>
              <a:off x="1470792" y="4082362"/>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3" name="Oval 926"/>
            <p:cNvSpPr>
              <a:spLocks noChangeArrowheads="1"/>
            </p:cNvSpPr>
            <p:nvPr/>
          </p:nvSpPr>
          <p:spPr bwMode="auto">
            <a:xfrm>
              <a:off x="1470792" y="4150877"/>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4" name="Oval 927"/>
            <p:cNvSpPr>
              <a:spLocks noChangeArrowheads="1"/>
            </p:cNvSpPr>
            <p:nvPr/>
          </p:nvSpPr>
          <p:spPr bwMode="auto">
            <a:xfrm>
              <a:off x="1470792" y="4219392"/>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5" name="Oval 928"/>
            <p:cNvSpPr>
              <a:spLocks noChangeArrowheads="1"/>
            </p:cNvSpPr>
            <p:nvPr/>
          </p:nvSpPr>
          <p:spPr bwMode="auto">
            <a:xfrm>
              <a:off x="1470792" y="4285624"/>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6" name="Oval 929"/>
            <p:cNvSpPr>
              <a:spLocks noChangeArrowheads="1"/>
            </p:cNvSpPr>
            <p:nvPr/>
          </p:nvSpPr>
          <p:spPr bwMode="auto">
            <a:xfrm>
              <a:off x="1470792"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7" name="Oval 930"/>
            <p:cNvSpPr>
              <a:spLocks noChangeArrowheads="1"/>
            </p:cNvSpPr>
            <p:nvPr/>
          </p:nvSpPr>
          <p:spPr bwMode="auto">
            <a:xfrm>
              <a:off x="1470792"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8" name="Oval 931"/>
            <p:cNvSpPr>
              <a:spLocks noChangeArrowheads="1"/>
            </p:cNvSpPr>
            <p:nvPr/>
          </p:nvSpPr>
          <p:spPr bwMode="auto">
            <a:xfrm>
              <a:off x="1470792"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9" name="Oval 950"/>
            <p:cNvSpPr>
              <a:spLocks noChangeArrowheads="1"/>
            </p:cNvSpPr>
            <p:nvPr/>
          </p:nvSpPr>
          <p:spPr bwMode="auto">
            <a:xfrm>
              <a:off x="1516470" y="39795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0" name="Oval 951"/>
            <p:cNvSpPr>
              <a:spLocks noChangeArrowheads="1"/>
            </p:cNvSpPr>
            <p:nvPr/>
          </p:nvSpPr>
          <p:spPr bwMode="auto">
            <a:xfrm>
              <a:off x="1516470" y="404810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1" name="Oval 952"/>
            <p:cNvSpPr>
              <a:spLocks noChangeArrowheads="1"/>
            </p:cNvSpPr>
            <p:nvPr/>
          </p:nvSpPr>
          <p:spPr bwMode="auto">
            <a:xfrm>
              <a:off x="1516470" y="4116620"/>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2" name="Oval 953"/>
            <p:cNvSpPr>
              <a:spLocks noChangeArrowheads="1"/>
            </p:cNvSpPr>
            <p:nvPr/>
          </p:nvSpPr>
          <p:spPr bwMode="auto">
            <a:xfrm>
              <a:off x="1516470" y="418513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3" name="Oval 954"/>
            <p:cNvSpPr>
              <a:spLocks noChangeArrowheads="1"/>
            </p:cNvSpPr>
            <p:nvPr/>
          </p:nvSpPr>
          <p:spPr bwMode="auto">
            <a:xfrm>
              <a:off x="1516470" y="4251366"/>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4" name="Oval 955"/>
            <p:cNvSpPr>
              <a:spLocks noChangeArrowheads="1"/>
            </p:cNvSpPr>
            <p:nvPr/>
          </p:nvSpPr>
          <p:spPr bwMode="auto">
            <a:xfrm>
              <a:off x="1516470"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5" name="Oval 956"/>
            <p:cNvSpPr>
              <a:spLocks noChangeArrowheads="1"/>
            </p:cNvSpPr>
            <p:nvPr/>
          </p:nvSpPr>
          <p:spPr bwMode="auto">
            <a:xfrm>
              <a:off x="1516470"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6" name="Oval 957"/>
            <p:cNvSpPr>
              <a:spLocks noChangeArrowheads="1"/>
            </p:cNvSpPr>
            <p:nvPr/>
          </p:nvSpPr>
          <p:spPr bwMode="auto">
            <a:xfrm>
              <a:off x="1516470"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7" name="Oval 958"/>
            <p:cNvSpPr>
              <a:spLocks noChangeArrowheads="1"/>
            </p:cNvSpPr>
            <p:nvPr/>
          </p:nvSpPr>
          <p:spPr bwMode="auto">
            <a:xfrm>
              <a:off x="1516470"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8" name="Oval 976"/>
            <p:cNvSpPr>
              <a:spLocks noChangeArrowheads="1"/>
            </p:cNvSpPr>
            <p:nvPr/>
          </p:nvSpPr>
          <p:spPr bwMode="auto">
            <a:xfrm>
              <a:off x="1559863" y="394418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9" name="Oval 977"/>
            <p:cNvSpPr>
              <a:spLocks noChangeArrowheads="1"/>
            </p:cNvSpPr>
            <p:nvPr/>
          </p:nvSpPr>
          <p:spPr bwMode="auto">
            <a:xfrm>
              <a:off x="1559863" y="401384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0" name="Oval 978"/>
            <p:cNvSpPr>
              <a:spLocks noChangeArrowheads="1"/>
            </p:cNvSpPr>
            <p:nvPr/>
          </p:nvSpPr>
          <p:spPr bwMode="auto">
            <a:xfrm>
              <a:off x="1559863" y="4082362"/>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1" name="Oval 979"/>
            <p:cNvSpPr>
              <a:spLocks noChangeArrowheads="1"/>
            </p:cNvSpPr>
            <p:nvPr/>
          </p:nvSpPr>
          <p:spPr bwMode="auto">
            <a:xfrm>
              <a:off x="1559863" y="4150877"/>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2" name="Oval 980"/>
            <p:cNvSpPr>
              <a:spLocks noChangeArrowheads="1"/>
            </p:cNvSpPr>
            <p:nvPr/>
          </p:nvSpPr>
          <p:spPr bwMode="auto">
            <a:xfrm>
              <a:off x="1559863" y="4219392"/>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3" name="Oval 981"/>
            <p:cNvSpPr>
              <a:spLocks noChangeArrowheads="1"/>
            </p:cNvSpPr>
            <p:nvPr/>
          </p:nvSpPr>
          <p:spPr bwMode="auto">
            <a:xfrm>
              <a:off x="1559863" y="4285624"/>
              <a:ext cx="29689"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4" name="Oval 982"/>
            <p:cNvSpPr>
              <a:spLocks noChangeArrowheads="1"/>
            </p:cNvSpPr>
            <p:nvPr/>
          </p:nvSpPr>
          <p:spPr bwMode="auto">
            <a:xfrm>
              <a:off x="1559863" y="4355280"/>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5" name="Oval 983"/>
            <p:cNvSpPr>
              <a:spLocks noChangeArrowheads="1"/>
            </p:cNvSpPr>
            <p:nvPr/>
          </p:nvSpPr>
          <p:spPr bwMode="auto">
            <a:xfrm>
              <a:off x="1559863" y="442379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6" name="Oval 984"/>
            <p:cNvSpPr>
              <a:spLocks noChangeArrowheads="1"/>
            </p:cNvSpPr>
            <p:nvPr/>
          </p:nvSpPr>
          <p:spPr bwMode="auto">
            <a:xfrm>
              <a:off x="1559863" y="449231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7" name="Oval 1004"/>
            <p:cNvSpPr>
              <a:spLocks noChangeArrowheads="1"/>
            </p:cNvSpPr>
            <p:nvPr/>
          </p:nvSpPr>
          <p:spPr bwMode="auto">
            <a:xfrm>
              <a:off x="1652357"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8" name="Oval 1005"/>
            <p:cNvSpPr>
              <a:spLocks noChangeArrowheads="1"/>
            </p:cNvSpPr>
            <p:nvPr/>
          </p:nvSpPr>
          <p:spPr bwMode="auto">
            <a:xfrm>
              <a:off x="1652357" y="401384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9" name="Oval 1006"/>
            <p:cNvSpPr>
              <a:spLocks noChangeArrowheads="1"/>
            </p:cNvSpPr>
            <p:nvPr/>
          </p:nvSpPr>
          <p:spPr bwMode="auto">
            <a:xfrm>
              <a:off x="1652357" y="408236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0" name="Oval 1007"/>
            <p:cNvSpPr>
              <a:spLocks noChangeArrowheads="1"/>
            </p:cNvSpPr>
            <p:nvPr/>
          </p:nvSpPr>
          <p:spPr bwMode="auto">
            <a:xfrm>
              <a:off x="1652357" y="415087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1" name="Oval 1008"/>
            <p:cNvSpPr>
              <a:spLocks noChangeArrowheads="1"/>
            </p:cNvSpPr>
            <p:nvPr/>
          </p:nvSpPr>
          <p:spPr bwMode="auto">
            <a:xfrm>
              <a:off x="1652357" y="421939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2" name="Oval 1009"/>
            <p:cNvSpPr>
              <a:spLocks noChangeArrowheads="1"/>
            </p:cNvSpPr>
            <p:nvPr/>
          </p:nvSpPr>
          <p:spPr bwMode="auto">
            <a:xfrm>
              <a:off x="1652357" y="4285623"/>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3" name="Oval 1010"/>
            <p:cNvSpPr>
              <a:spLocks noChangeArrowheads="1"/>
            </p:cNvSpPr>
            <p:nvPr/>
          </p:nvSpPr>
          <p:spPr bwMode="auto">
            <a:xfrm>
              <a:off x="1652357"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4" name="Oval 1011"/>
            <p:cNvSpPr>
              <a:spLocks noChangeArrowheads="1"/>
            </p:cNvSpPr>
            <p:nvPr/>
          </p:nvSpPr>
          <p:spPr bwMode="auto">
            <a:xfrm>
              <a:off x="1652357"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5" name="Oval 1012"/>
            <p:cNvSpPr>
              <a:spLocks noChangeArrowheads="1"/>
            </p:cNvSpPr>
            <p:nvPr/>
          </p:nvSpPr>
          <p:spPr bwMode="auto">
            <a:xfrm>
              <a:off x="1652357"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6" name="Oval 1031"/>
            <p:cNvSpPr>
              <a:spLocks noChangeArrowheads="1"/>
            </p:cNvSpPr>
            <p:nvPr/>
          </p:nvSpPr>
          <p:spPr bwMode="auto">
            <a:xfrm>
              <a:off x="1605538" y="397958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7" name="Oval 1032"/>
            <p:cNvSpPr>
              <a:spLocks noChangeArrowheads="1"/>
            </p:cNvSpPr>
            <p:nvPr/>
          </p:nvSpPr>
          <p:spPr bwMode="auto">
            <a:xfrm>
              <a:off x="1605538" y="4048104"/>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8" name="Oval 1033"/>
            <p:cNvSpPr>
              <a:spLocks noChangeArrowheads="1"/>
            </p:cNvSpPr>
            <p:nvPr/>
          </p:nvSpPr>
          <p:spPr bwMode="auto">
            <a:xfrm>
              <a:off x="1605538" y="411661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9" name="Oval 1034"/>
            <p:cNvSpPr>
              <a:spLocks noChangeArrowheads="1"/>
            </p:cNvSpPr>
            <p:nvPr/>
          </p:nvSpPr>
          <p:spPr bwMode="auto">
            <a:xfrm>
              <a:off x="1605538" y="4185134"/>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0" name="Oval 1035"/>
            <p:cNvSpPr>
              <a:spLocks noChangeArrowheads="1"/>
            </p:cNvSpPr>
            <p:nvPr/>
          </p:nvSpPr>
          <p:spPr bwMode="auto">
            <a:xfrm>
              <a:off x="1605538" y="4251365"/>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1" name="Oval 1036"/>
            <p:cNvSpPr>
              <a:spLocks noChangeArrowheads="1"/>
            </p:cNvSpPr>
            <p:nvPr/>
          </p:nvSpPr>
          <p:spPr bwMode="auto">
            <a:xfrm>
              <a:off x="1605538" y="4321022"/>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2" name="Oval 1037"/>
            <p:cNvSpPr>
              <a:spLocks noChangeArrowheads="1"/>
            </p:cNvSpPr>
            <p:nvPr/>
          </p:nvSpPr>
          <p:spPr bwMode="auto">
            <a:xfrm>
              <a:off x="1605538" y="4389537"/>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3" name="Oval 1038"/>
            <p:cNvSpPr>
              <a:spLocks noChangeArrowheads="1"/>
            </p:cNvSpPr>
            <p:nvPr/>
          </p:nvSpPr>
          <p:spPr bwMode="auto">
            <a:xfrm>
              <a:off x="1605538" y="4458053"/>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4" name="Oval 1039"/>
            <p:cNvSpPr>
              <a:spLocks noChangeArrowheads="1"/>
            </p:cNvSpPr>
            <p:nvPr/>
          </p:nvSpPr>
          <p:spPr bwMode="auto">
            <a:xfrm>
              <a:off x="1605538" y="452656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5" name="Freeform 1057"/>
            <p:cNvSpPr>
              <a:spLocks/>
            </p:cNvSpPr>
            <p:nvPr/>
          </p:nvSpPr>
          <p:spPr bwMode="auto">
            <a:xfrm>
              <a:off x="762802" y="3504550"/>
              <a:ext cx="1079114" cy="419085"/>
            </a:xfrm>
            <a:custGeom>
              <a:avLst/>
              <a:gdLst>
                <a:gd name="T0" fmla="*/ 2147483646 w 945"/>
                <a:gd name="T1" fmla="*/ 2147483646 h 367"/>
                <a:gd name="T2" fmla="*/ 2147483646 w 945"/>
                <a:gd name="T3" fmla="*/ 2147483646 h 367"/>
                <a:gd name="T4" fmla="*/ 0 w 945"/>
                <a:gd name="T5" fmla="*/ 0 h 367"/>
                <a:gd name="T6" fmla="*/ 2147483646 w 945"/>
                <a:gd name="T7" fmla="*/ 0 h 367"/>
                <a:gd name="T8" fmla="*/ 2147483646 w 945"/>
                <a:gd name="T9" fmla="*/ 2147483646 h 367"/>
                <a:gd name="T10" fmla="*/ 0 60000 65536"/>
                <a:gd name="T11" fmla="*/ 0 60000 65536"/>
                <a:gd name="T12" fmla="*/ 0 60000 65536"/>
                <a:gd name="T13" fmla="*/ 0 60000 65536"/>
                <a:gd name="T14" fmla="*/ 0 60000 65536"/>
                <a:gd name="T15" fmla="*/ 0 w 945"/>
                <a:gd name="T16" fmla="*/ 0 h 367"/>
                <a:gd name="T17" fmla="*/ 945 w 945"/>
                <a:gd name="T18" fmla="*/ 367 h 367"/>
              </a:gdLst>
              <a:ahLst/>
              <a:cxnLst>
                <a:cxn ang="T10">
                  <a:pos x="T0" y="T1"/>
                </a:cxn>
                <a:cxn ang="T11">
                  <a:pos x="T2" y="T3"/>
                </a:cxn>
                <a:cxn ang="T12">
                  <a:pos x="T4" y="T5"/>
                </a:cxn>
                <a:cxn ang="T13">
                  <a:pos x="T6" y="T7"/>
                </a:cxn>
                <a:cxn ang="T14">
                  <a:pos x="T8" y="T9"/>
                </a:cxn>
              </a:cxnLst>
              <a:rect l="T15" t="T16" r="T17" b="T18"/>
              <a:pathLst>
                <a:path w="945" h="367">
                  <a:moveTo>
                    <a:pt x="813" y="367"/>
                  </a:moveTo>
                  <a:lnTo>
                    <a:pt x="133" y="367"/>
                  </a:lnTo>
                  <a:lnTo>
                    <a:pt x="0" y="0"/>
                  </a:lnTo>
                  <a:lnTo>
                    <a:pt x="945" y="0"/>
                  </a:lnTo>
                  <a:lnTo>
                    <a:pt x="813" y="367"/>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16" name="任意多边形 576"/>
            <p:cNvSpPr>
              <a:spLocks/>
            </p:cNvSpPr>
            <p:nvPr/>
          </p:nvSpPr>
          <p:spPr bwMode="auto">
            <a:xfrm>
              <a:off x="554620" y="0"/>
              <a:ext cx="1495697" cy="3534241"/>
            </a:xfrm>
            <a:custGeom>
              <a:avLst/>
              <a:gdLst>
                <a:gd name="T0" fmla="*/ 278727 w 2079324"/>
                <a:gd name="T1" fmla="*/ 0 h 4913313"/>
                <a:gd name="T2" fmla="*/ 502213 w 2079324"/>
                <a:gd name="T3" fmla="*/ 1315410 h 4913313"/>
                <a:gd name="T4" fmla="*/ 278727 w 2079324"/>
                <a:gd name="T5" fmla="*/ 1315410 h 4913313"/>
                <a:gd name="T6" fmla="*/ 54388 w 2079324"/>
                <a:gd name="T7" fmla="*/ 1315410 h 4913313"/>
                <a:gd name="T8" fmla="*/ 278727 w 2079324"/>
                <a:gd name="T9" fmla="*/ 0 h 4913313"/>
                <a:gd name="T10" fmla="*/ 0 60000 65536"/>
                <a:gd name="T11" fmla="*/ 0 60000 65536"/>
                <a:gd name="T12" fmla="*/ 0 60000 65536"/>
                <a:gd name="T13" fmla="*/ 0 60000 65536"/>
                <a:gd name="T14" fmla="*/ 0 60000 65536"/>
                <a:gd name="T15" fmla="*/ 0 w 2079324"/>
                <a:gd name="T16" fmla="*/ 0 h 4913313"/>
                <a:gd name="T17" fmla="*/ 2079324 w 2079324"/>
                <a:gd name="T18" fmla="*/ 4913313 h 4913313"/>
              </a:gdLst>
              <a:ahLst/>
              <a:cxnLst>
                <a:cxn ang="T10">
                  <a:pos x="T0" y="T1"/>
                </a:cxn>
                <a:cxn ang="T11">
                  <a:pos x="T2" y="T3"/>
                </a:cxn>
                <a:cxn ang="T12">
                  <a:pos x="T4" y="T5"/>
                </a:cxn>
                <a:cxn ang="T13">
                  <a:pos x="T6" y="T7"/>
                </a:cxn>
                <a:cxn ang="T14">
                  <a:pos x="T8" y="T9"/>
                </a:cxn>
              </a:cxnLst>
              <a:rect l="T15" t="T16" r="T17" b="T18"/>
              <a:pathLst>
                <a:path w="2079324" h="4913313">
                  <a:moveTo>
                    <a:pt x="1041102" y="0"/>
                  </a:moveTo>
                  <a:cubicBezTo>
                    <a:pt x="1041102" y="0"/>
                    <a:pt x="2630978" y="1860814"/>
                    <a:pt x="1875867" y="4913313"/>
                  </a:cubicBezTo>
                  <a:cubicBezTo>
                    <a:pt x="1875867" y="4913313"/>
                    <a:pt x="1875867" y="4913313"/>
                    <a:pt x="1041102" y="4913313"/>
                  </a:cubicBezTo>
                  <a:cubicBezTo>
                    <a:pt x="1041102" y="4913313"/>
                    <a:pt x="1041102" y="4913313"/>
                    <a:pt x="203152" y="4913313"/>
                  </a:cubicBezTo>
                  <a:cubicBezTo>
                    <a:pt x="-551960" y="1860814"/>
                    <a:pt x="1041102" y="0"/>
                    <a:pt x="1041102" y="0"/>
                  </a:cubicBez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17" name="Freeform 1059"/>
            <p:cNvSpPr>
              <a:spLocks/>
            </p:cNvSpPr>
            <p:nvPr/>
          </p:nvSpPr>
          <p:spPr bwMode="auto">
            <a:xfrm>
              <a:off x="514134" y="1588469"/>
              <a:ext cx="1574707" cy="1927560"/>
            </a:xfrm>
            <a:custGeom>
              <a:avLst/>
              <a:gdLst>
                <a:gd name="T0" fmla="*/ 2147483646 w 687"/>
                <a:gd name="T1" fmla="*/ 2147483646 h 841"/>
                <a:gd name="T2" fmla="*/ 2147483646 w 687"/>
                <a:gd name="T3" fmla="*/ 2147483646 h 841"/>
                <a:gd name="T4" fmla="*/ 2147483646 w 687"/>
                <a:gd name="T5" fmla="*/ 2147483646 h 841"/>
                <a:gd name="T6" fmla="*/ 2147483646 w 687"/>
                <a:gd name="T7" fmla="*/ 0 h 841"/>
                <a:gd name="T8" fmla="*/ 2147483646 w 687"/>
                <a:gd name="T9" fmla="*/ 0 h 841"/>
                <a:gd name="T10" fmla="*/ 2147483646 w 687"/>
                <a:gd name="T11" fmla="*/ 2147483646 h 841"/>
                <a:gd name="T12" fmla="*/ 0 60000 65536"/>
                <a:gd name="T13" fmla="*/ 0 60000 65536"/>
                <a:gd name="T14" fmla="*/ 0 60000 65536"/>
                <a:gd name="T15" fmla="*/ 0 60000 65536"/>
                <a:gd name="T16" fmla="*/ 0 60000 65536"/>
                <a:gd name="T17" fmla="*/ 0 60000 65536"/>
                <a:gd name="T18" fmla="*/ 0 w 687"/>
                <a:gd name="T19" fmla="*/ 0 h 841"/>
                <a:gd name="T20" fmla="*/ 687 w 687"/>
                <a:gd name="T21" fmla="*/ 841 h 841"/>
              </a:gdLst>
              <a:ahLst/>
              <a:cxnLst>
                <a:cxn ang="T12">
                  <a:pos x="T0" y="T1"/>
                </a:cxn>
                <a:cxn ang="T13">
                  <a:pos x="T2" y="T3"/>
                </a:cxn>
                <a:cxn ang="T14">
                  <a:pos x="T4" y="T5"/>
                </a:cxn>
                <a:cxn ang="T15">
                  <a:pos x="T6" y="T7"/>
                </a:cxn>
                <a:cxn ang="T16">
                  <a:pos x="T8" y="T9"/>
                </a:cxn>
                <a:cxn ang="T17">
                  <a:pos x="T10" y="T11"/>
                </a:cxn>
              </a:cxnLst>
              <a:rect l="T18" t="T19" r="T20" b="T21"/>
              <a:pathLst>
                <a:path w="687" h="841">
                  <a:moveTo>
                    <a:pt x="81" y="841"/>
                  </a:moveTo>
                  <a:cubicBezTo>
                    <a:pt x="344" y="841"/>
                    <a:pt x="344" y="841"/>
                    <a:pt x="344" y="841"/>
                  </a:cubicBezTo>
                  <a:cubicBezTo>
                    <a:pt x="606" y="841"/>
                    <a:pt x="606" y="841"/>
                    <a:pt x="606" y="841"/>
                  </a:cubicBezTo>
                  <a:cubicBezTo>
                    <a:pt x="687" y="514"/>
                    <a:pt x="682" y="232"/>
                    <a:pt x="641" y="0"/>
                  </a:cubicBezTo>
                  <a:cubicBezTo>
                    <a:pt x="46" y="0"/>
                    <a:pt x="46" y="0"/>
                    <a:pt x="46" y="0"/>
                  </a:cubicBezTo>
                  <a:cubicBezTo>
                    <a:pt x="5" y="232"/>
                    <a:pt x="0" y="514"/>
                    <a:pt x="81" y="841"/>
                  </a:cubicBez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18" name="Oval 1061"/>
            <p:cNvSpPr>
              <a:spLocks noChangeArrowheads="1"/>
            </p:cNvSpPr>
            <p:nvPr/>
          </p:nvSpPr>
          <p:spPr bwMode="auto">
            <a:xfrm>
              <a:off x="698855" y="1643221"/>
              <a:ext cx="50244"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9" name="Oval 1062"/>
            <p:cNvSpPr>
              <a:spLocks noChangeArrowheads="1"/>
            </p:cNvSpPr>
            <p:nvPr/>
          </p:nvSpPr>
          <p:spPr bwMode="auto">
            <a:xfrm>
              <a:off x="826750" y="1643221"/>
              <a:ext cx="50244"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0" name="Oval 1063"/>
            <p:cNvSpPr>
              <a:spLocks noChangeArrowheads="1"/>
            </p:cNvSpPr>
            <p:nvPr/>
          </p:nvSpPr>
          <p:spPr bwMode="auto">
            <a:xfrm>
              <a:off x="958071"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1" name="Oval 1064"/>
            <p:cNvSpPr>
              <a:spLocks noChangeArrowheads="1"/>
            </p:cNvSpPr>
            <p:nvPr/>
          </p:nvSpPr>
          <p:spPr bwMode="auto">
            <a:xfrm>
              <a:off x="1085965"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2" name="Oval 1065"/>
            <p:cNvSpPr>
              <a:spLocks noChangeArrowheads="1"/>
            </p:cNvSpPr>
            <p:nvPr/>
          </p:nvSpPr>
          <p:spPr bwMode="auto">
            <a:xfrm>
              <a:off x="1213860"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3" name="Oval 1066"/>
            <p:cNvSpPr>
              <a:spLocks noChangeArrowheads="1"/>
            </p:cNvSpPr>
            <p:nvPr/>
          </p:nvSpPr>
          <p:spPr bwMode="auto">
            <a:xfrm>
              <a:off x="1342897"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4" name="Oval 1067"/>
            <p:cNvSpPr>
              <a:spLocks noChangeArrowheads="1"/>
            </p:cNvSpPr>
            <p:nvPr/>
          </p:nvSpPr>
          <p:spPr bwMode="auto">
            <a:xfrm>
              <a:off x="1470792" y="1643221"/>
              <a:ext cx="50244"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5" name="Oval 1068"/>
            <p:cNvSpPr>
              <a:spLocks noChangeArrowheads="1"/>
            </p:cNvSpPr>
            <p:nvPr/>
          </p:nvSpPr>
          <p:spPr bwMode="auto">
            <a:xfrm>
              <a:off x="1598687" y="1643221"/>
              <a:ext cx="51387"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6" name="Oval 1069"/>
            <p:cNvSpPr>
              <a:spLocks noChangeArrowheads="1"/>
            </p:cNvSpPr>
            <p:nvPr/>
          </p:nvSpPr>
          <p:spPr bwMode="auto">
            <a:xfrm>
              <a:off x="1730008"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7" name="Oval 1070"/>
            <p:cNvSpPr>
              <a:spLocks noChangeArrowheads="1"/>
            </p:cNvSpPr>
            <p:nvPr/>
          </p:nvSpPr>
          <p:spPr bwMode="auto">
            <a:xfrm>
              <a:off x="1857903"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8" name="Freeform 1079"/>
            <p:cNvSpPr>
              <a:spLocks/>
            </p:cNvSpPr>
            <p:nvPr/>
          </p:nvSpPr>
          <p:spPr bwMode="auto">
            <a:xfrm>
              <a:off x="0" y="2621847"/>
              <a:ext cx="733112" cy="1096242"/>
            </a:xfrm>
            <a:custGeom>
              <a:avLst/>
              <a:gdLst>
                <a:gd name="T0" fmla="*/ 2147483646 w 642"/>
                <a:gd name="T1" fmla="*/ 2147483646 h 960"/>
                <a:gd name="T2" fmla="*/ 2147483646 w 642"/>
                <a:gd name="T3" fmla="*/ 2147483646 h 960"/>
                <a:gd name="T4" fmla="*/ 0 w 642"/>
                <a:gd name="T5" fmla="*/ 2147483646 h 960"/>
                <a:gd name="T6" fmla="*/ 2147483646 w 642"/>
                <a:gd name="T7" fmla="*/ 0 h 960"/>
                <a:gd name="T8" fmla="*/ 2147483646 w 642"/>
                <a:gd name="T9" fmla="*/ 2147483646 h 960"/>
                <a:gd name="T10" fmla="*/ 0 60000 65536"/>
                <a:gd name="T11" fmla="*/ 0 60000 65536"/>
                <a:gd name="T12" fmla="*/ 0 60000 65536"/>
                <a:gd name="T13" fmla="*/ 0 60000 65536"/>
                <a:gd name="T14" fmla="*/ 0 60000 65536"/>
                <a:gd name="T15" fmla="*/ 0 w 642"/>
                <a:gd name="T16" fmla="*/ 0 h 960"/>
                <a:gd name="T17" fmla="*/ 642 w 642"/>
                <a:gd name="T18" fmla="*/ 960 h 960"/>
              </a:gdLst>
              <a:ahLst/>
              <a:cxnLst>
                <a:cxn ang="T10">
                  <a:pos x="T0" y="T1"/>
                </a:cxn>
                <a:cxn ang="T11">
                  <a:pos x="T2" y="T3"/>
                </a:cxn>
                <a:cxn ang="T12">
                  <a:pos x="T4" y="T5"/>
                </a:cxn>
                <a:cxn ang="T13">
                  <a:pos x="T6" y="T7"/>
                </a:cxn>
                <a:cxn ang="T14">
                  <a:pos x="T8" y="T9"/>
                </a:cxn>
              </a:cxnLst>
              <a:rect l="T15" t="T16" r="T17" b="T18"/>
              <a:pathLst>
                <a:path w="642" h="960">
                  <a:moveTo>
                    <a:pt x="642" y="761"/>
                  </a:moveTo>
                  <a:lnTo>
                    <a:pt x="26" y="960"/>
                  </a:lnTo>
                  <a:lnTo>
                    <a:pt x="0" y="725"/>
                  </a:lnTo>
                  <a:lnTo>
                    <a:pt x="558" y="0"/>
                  </a:lnTo>
                  <a:lnTo>
                    <a:pt x="642" y="761"/>
                  </a:ln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29" name="Freeform 1080"/>
            <p:cNvSpPr>
              <a:spLocks/>
            </p:cNvSpPr>
            <p:nvPr/>
          </p:nvSpPr>
          <p:spPr bwMode="auto">
            <a:xfrm>
              <a:off x="1873889" y="2621847"/>
              <a:ext cx="730829" cy="1096242"/>
            </a:xfrm>
            <a:custGeom>
              <a:avLst/>
              <a:gdLst>
                <a:gd name="T0" fmla="*/ 0 w 640"/>
                <a:gd name="T1" fmla="*/ 2147483646 h 960"/>
                <a:gd name="T2" fmla="*/ 2147483646 w 640"/>
                <a:gd name="T3" fmla="*/ 2147483646 h 960"/>
                <a:gd name="T4" fmla="*/ 2147483646 w 640"/>
                <a:gd name="T5" fmla="*/ 2147483646 h 960"/>
                <a:gd name="T6" fmla="*/ 2147483646 w 640"/>
                <a:gd name="T7" fmla="*/ 0 h 960"/>
                <a:gd name="T8" fmla="*/ 0 w 640"/>
                <a:gd name="T9" fmla="*/ 2147483646 h 960"/>
                <a:gd name="T10" fmla="*/ 0 60000 65536"/>
                <a:gd name="T11" fmla="*/ 0 60000 65536"/>
                <a:gd name="T12" fmla="*/ 0 60000 65536"/>
                <a:gd name="T13" fmla="*/ 0 60000 65536"/>
                <a:gd name="T14" fmla="*/ 0 60000 65536"/>
                <a:gd name="T15" fmla="*/ 0 w 640"/>
                <a:gd name="T16" fmla="*/ 0 h 960"/>
                <a:gd name="T17" fmla="*/ 640 w 640"/>
                <a:gd name="T18" fmla="*/ 960 h 960"/>
              </a:gdLst>
              <a:ahLst/>
              <a:cxnLst>
                <a:cxn ang="T10">
                  <a:pos x="T0" y="T1"/>
                </a:cxn>
                <a:cxn ang="T11">
                  <a:pos x="T2" y="T3"/>
                </a:cxn>
                <a:cxn ang="T12">
                  <a:pos x="T4" y="T5"/>
                </a:cxn>
                <a:cxn ang="T13">
                  <a:pos x="T6" y="T7"/>
                </a:cxn>
                <a:cxn ang="T14">
                  <a:pos x="T8" y="T9"/>
                </a:cxn>
              </a:cxnLst>
              <a:rect l="T15" t="T16" r="T17" b="T18"/>
              <a:pathLst>
                <a:path w="640" h="960">
                  <a:moveTo>
                    <a:pt x="0" y="761"/>
                  </a:moveTo>
                  <a:lnTo>
                    <a:pt x="614" y="960"/>
                  </a:lnTo>
                  <a:lnTo>
                    <a:pt x="640" y="725"/>
                  </a:lnTo>
                  <a:lnTo>
                    <a:pt x="82" y="0"/>
                  </a:lnTo>
                  <a:lnTo>
                    <a:pt x="0" y="761"/>
                  </a:ln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30" name="Freeform 1081"/>
            <p:cNvSpPr>
              <a:spLocks/>
            </p:cNvSpPr>
            <p:nvPr/>
          </p:nvSpPr>
          <p:spPr bwMode="auto">
            <a:xfrm>
              <a:off x="1254969" y="2621847"/>
              <a:ext cx="97063" cy="1096242"/>
            </a:xfrm>
            <a:custGeom>
              <a:avLst/>
              <a:gdLst>
                <a:gd name="T0" fmla="*/ 0 w 85"/>
                <a:gd name="T1" fmla="*/ 2147483646 h 960"/>
                <a:gd name="T2" fmla="*/ 2147483646 w 85"/>
                <a:gd name="T3" fmla="*/ 0 h 960"/>
                <a:gd name="T4" fmla="*/ 2147483646 w 85"/>
                <a:gd name="T5" fmla="*/ 2147483646 h 960"/>
                <a:gd name="T6" fmla="*/ 2147483646 w 85"/>
                <a:gd name="T7" fmla="*/ 2147483646 h 960"/>
                <a:gd name="T8" fmla="*/ 2147483646 w 85"/>
                <a:gd name="T9" fmla="*/ 2147483646 h 960"/>
                <a:gd name="T10" fmla="*/ 0 w 85"/>
                <a:gd name="T11" fmla="*/ 2147483646 h 960"/>
                <a:gd name="T12" fmla="*/ 0 w 85"/>
                <a:gd name="T13" fmla="*/ 2147483646 h 960"/>
                <a:gd name="T14" fmla="*/ 0 60000 65536"/>
                <a:gd name="T15" fmla="*/ 0 60000 65536"/>
                <a:gd name="T16" fmla="*/ 0 60000 65536"/>
                <a:gd name="T17" fmla="*/ 0 60000 65536"/>
                <a:gd name="T18" fmla="*/ 0 60000 65536"/>
                <a:gd name="T19" fmla="*/ 0 60000 65536"/>
                <a:gd name="T20" fmla="*/ 0 60000 65536"/>
                <a:gd name="T21" fmla="*/ 0 w 85"/>
                <a:gd name="T22" fmla="*/ 0 h 960"/>
                <a:gd name="T23" fmla="*/ 85 w 85"/>
                <a:gd name="T24" fmla="*/ 960 h 9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960">
                  <a:moveTo>
                    <a:pt x="0" y="239"/>
                  </a:moveTo>
                  <a:lnTo>
                    <a:pt x="43" y="0"/>
                  </a:lnTo>
                  <a:lnTo>
                    <a:pt x="85" y="239"/>
                  </a:lnTo>
                  <a:lnTo>
                    <a:pt x="85" y="721"/>
                  </a:lnTo>
                  <a:lnTo>
                    <a:pt x="43" y="960"/>
                  </a:lnTo>
                  <a:lnTo>
                    <a:pt x="0" y="721"/>
                  </a:lnTo>
                  <a:lnTo>
                    <a:pt x="0" y="2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31" name="Oval 1082"/>
            <p:cNvSpPr>
              <a:spLocks noChangeArrowheads="1"/>
            </p:cNvSpPr>
            <p:nvPr/>
          </p:nvSpPr>
          <p:spPr bwMode="auto">
            <a:xfrm>
              <a:off x="1035721" y="994611"/>
              <a:ext cx="533277" cy="532134"/>
            </a:xfrm>
            <a:prstGeom prst="ellipse">
              <a:avLst/>
            </a:prstGeom>
            <a:solidFill>
              <a:srgbClr val="19191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2" name="Oval 1083"/>
            <p:cNvSpPr>
              <a:spLocks noChangeArrowheads="1"/>
            </p:cNvSpPr>
            <p:nvPr/>
          </p:nvSpPr>
          <p:spPr bwMode="auto">
            <a:xfrm>
              <a:off x="1085965" y="1038574"/>
              <a:ext cx="431891" cy="421368"/>
            </a:xfrm>
            <a:prstGeom prst="ellipse">
              <a:avLst/>
            </a:pr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3" name="Freeform 1060"/>
            <p:cNvSpPr>
              <a:spLocks/>
            </p:cNvSpPr>
            <p:nvPr/>
          </p:nvSpPr>
          <p:spPr bwMode="auto">
            <a:xfrm>
              <a:off x="810761" y="590370"/>
              <a:ext cx="983193" cy="339151"/>
            </a:xfrm>
            <a:custGeom>
              <a:avLst/>
              <a:gdLst>
                <a:gd name="T0" fmla="*/ 0 w 429"/>
                <a:gd name="T1" fmla="*/ 2147483646 h 148"/>
                <a:gd name="T2" fmla="*/ 2147483646 w 429"/>
                <a:gd name="T3" fmla="*/ 2147483646 h 148"/>
                <a:gd name="T4" fmla="*/ 2147483646 w 429"/>
                <a:gd name="T5" fmla="*/ 0 h 148"/>
                <a:gd name="T6" fmla="*/ 2147483646 w 429"/>
                <a:gd name="T7" fmla="*/ 0 h 148"/>
                <a:gd name="T8" fmla="*/ 0 w 429"/>
                <a:gd name="T9" fmla="*/ 2147483646 h 148"/>
                <a:gd name="T10" fmla="*/ 0 60000 65536"/>
                <a:gd name="T11" fmla="*/ 0 60000 65536"/>
                <a:gd name="T12" fmla="*/ 0 60000 65536"/>
                <a:gd name="T13" fmla="*/ 0 60000 65536"/>
                <a:gd name="T14" fmla="*/ 0 60000 65536"/>
                <a:gd name="T15" fmla="*/ 0 w 429"/>
                <a:gd name="T16" fmla="*/ 0 h 148"/>
                <a:gd name="T17" fmla="*/ 429 w 429"/>
                <a:gd name="T18" fmla="*/ 148 h 148"/>
              </a:gdLst>
              <a:ahLst/>
              <a:cxnLst>
                <a:cxn ang="T10">
                  <a:pos x="T0" y="T1"/>
                </a:cxn>
                <a:cxn ang="T11">
                  <a:pos x="T2" y="T3"/>
                </a:cxn>
                <a:cxn ang="T12">
                  <a:pos x="T4" y="T5"/>
                </a:cxn>
                <a:cxn ang="T13">
                  <a:pos x="T6" y="T7"/>
                </a:cxn>
                <a:cxn ang="T14">
                  <a:pos x="T8" y="T9"/>
                </a:cxn>
              </a:cxnLst>
              <a:rect l="T15" t="T16" r="T17" b="T18"/>
              <a:pathLst>
                <a:path w="429" h="148">
                  <a:moveTo>
                    <a:pt x="0" y="148"/>
                  </a:moveTo>
                  <a:cubicBezTo>
                    <a:pt x="429" y="148"/>
                    <a:pt x="429" y="148"/>
                    <a:pt x="429" y="148"/>
                  </a:cubicBezTo>
                  <a:cubicBezTo>
                    <a:pt x="409" y="94"/>
                    <a:pt x="388" y="44"/>
                    <a:pt x="367" y="0"/>
                  </a:cubicBezTo>
                  <a:cubicBezTo>
                    <a:pt x="63" y="0"/>
                    <a:pt x="63" y="0"/>
                    <a:pt x="63" y="0"/>
                  </a:cubicBezTo>
                  <a:cubicBezTo>
                    <a:pt x="42" y="44"/>
                    <a:pt x="20" y="94"/>
                    <a:pt x="0" y="148"/>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34" name="Oval 1071"/>
            <p:cNvSpPr>
              <a:spLocks noChangeArrowheads="1"/>
            </p:cNvSpPr>
            <p:nvPr/>
          </p:nvSpPr>
          <p:spPr bwMode="auto">
            <a:xfrm>
              <a:off x="883846" y="832459"/>
              <a:ext cx="44535"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5" name="Oval 1072"/>
            <p:cNvSpPr>
              <a:spLocks noChangeArrowheads="1"/>
            </p:cNvSpPr>
            <p:nvPr/>
          </p:nvSpPr>
          <p:spPr bwMode="auto">
            <a:xfrm>
              <a:off x="996896"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6" name="Oval 1073"/>
            <p:cNvSpPr>
              <a:spLocks noChangeArrowheads="1"/>
            </p:cNvSpPr>
            <p:nvPr/>
          </p:nvSpPr>
          <p:spPr bwMode="auto">
            <a:xfrm>
              <a:off x="1111088"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7" name="Oval 1074"/>
            <p:cNvSpPr>
              <a:spLocks noChangeArrowheads="1"/>
            </p:cNvSpPr>
            <p:nvPr/>
          </p:nvSpPr>
          <p:spPr bwMode="auto">
            <a:xfrm>
              <a:off x="1222995"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8" name="Oval 1075"/>
            <p:cNvSpPr>
              <a:spLocks noChangeArrowheads="1"/>
            </p:cNvSpPr>
            <p:nvPr/>
          </p:nvSpPr>
          <p:spPr bwMode="auto">
            <a:xfrm>
              <a:off x="1338330"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9" name="Oval 1076"/>
            <p:cNvSpPr>
              <a:spLocks noChangeArrowheads="1"/>
            </p:cNvSpPr>
            <p:nvPr/>
          </p:nvSpPr>
          <p:spPr bwMode="auto">
            <a:xfrm>
              <a:off x="1450238"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40" name="Oval 1077"/>
            <p:cNvSpPr>
              <a:spLocks noChangeArrowheads="1"/>
            </p:cNvSpPr>
            <p:nvPr/>
          </p:nvSpPr>
          <p:spPr bwMode="auto">
            <a:xfrm>
              <a:off x="1564429"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41" name="Oval 1078"/>
            <p:cNvSpPr>
              <a:spLocks noChangeArrowheads="1"/>
            </p:cNvSpPr>
            <p:nvPr/>
          </p:nvSpPr>
          <p:spPr bwMode="auto">
            <a:xfrm>
              <a:off x="1677479"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42" name="Freeform 1168"/>
            <p:cNvSpPr>
              <a:spLocks/>
            </p:cNvSpPr>
            <p:nvPr/>
          </p:nvSpPr>
          <p:spPr bwMode="auto">
            <a:xfrm>
              <a:off x="1635229" y="561825"/>
              <a:ext cx="113050" cy="229526"/>
            </a:xfrm>
            <a:custGeom>
              <a:avLst/>
              <a:gdLst>
                <a:gd name="T0" fmla="*/ 2147483646 w 49"/>
                <a:gd name="T1" fmla="*/ 0 h 100"/>
                <a:gd name="T2" fmla="*/ 0 w 49"/>
                <a:gd name="T3" fmla="*/ 2147483646 h 100"/>
                <a:gd name="T4" fmla="*/ 2147483646 w 49"/>
                <a:gd name="T5" fmla="*/ 2147483646 h 100"/>
                <a:gd name="T6" fmla="*/ 2147483646 w 49"/>
                <a:gd name="T7" fmla="*/ 2147483646 h 100"/>
                <a:gd name="T8" fmla="*/ 2147483646 w 49"/>
                <a:gd name="T9" fmla="*/ 2147483646 h 100"/>
                <a:gd name="T10" fmla="*/ 2147483646 w 49"/>
                <a:gd name="T11" fmla="*/ 0 h 100"/>
                <a:gd name="T12" fmla="*/ 0 60000 65536"/>
                <a:gd name="T13" fmla="*/ 0 60000 65536"/>
                <a:gd name="T14" fmla="*/ 0 60000 65536"/>
                <a:gd name="T15" fmla="*/ 0 60000 65536"/>
                <a:gd name="T16" fmla="*/ 0 60000 65536"/>
                <a:gd name="T17" fmla="*/ 0 60000 65536"/>
                <a:gd name="T18" fmla="*/ 0 w 49"/>
                <a:gd name="T19" fmla="*/ 0 h 100"/>
                <a:gd name="T20" fmla="*/ 49 w 49"/>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49" h="100">
                  <a:moveTo>
                    <a:pt x="5" y="0"/>
                  </a:moveTo>
                  <a:cubicBezTo>
                    <a:pt x="3" y="1"/>
                    <a:pt x="2" y="2"/>
                    <a:pt x="0" y="3"/>
                  </a:cubicBezTo>
                  <a:cubicBezTo>
                    <a:pt x="7" y="3"/>
                    <a:pt x="7" y="3"/>
                    <a:pt x="7" y="3"/>
                  </a:cubicBezTo>
                  <a:cubicBezTo>
                    <a:pt x="21" y="33"/>
                    <a:pt x="35" y="65"/>
                    <a:pt x="49" y="100"/>
                  </a:cubicBezTo>
                  <a:cubicBezTo>
                    <a:pt x="49" y="100"/>
                    <a:pt x="49" y="100"/>
                    <a:pt x="49" y="100"/>
                  </a:cubicBezTo>
                  <a:cubicBezTo>
                    <a:pt x="35" y="64"/>
                    <a:pt x="20" y="31"/>
                    <a:pt x="5" y="0"/>
                  </a:cubicBezTo>
                </a:path>
              </a:pathLst>
            </a:custGeom>
            <a:solidFill>
              <a:srgbClr val="C8D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cxnSp>
        <p:nvCxnSpPr>
          <p:cNvPr id="17411" name="Straight Connector 199"/>
          <p:cNvCxnSpPr>
            <a:cxnSpLocks noChangeShapeType="1"/>
          </p:cNvCxnSpPr>
          <p:nvPr/>
        </p:nvCxnSpPr>
        <p:spPr bwMode="auto">
          <a:xfrm>
            <a:off x="3541713" y="1819275"/>
            <a:ext cx="19875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17412" name="Straight Connector 201"/>
          <p:cNvCxnSpPr>
            <a:cxnSpLocks noChangeShapeType="1"/>
          </p:cNvCxnSpPr>
          <p:nvPr/>
        </p:nvCxnSpPr>
        <p:spPr bwMode="auto">
          <a:xfrm>
            <a:off x="3659188" y="2960688"/>
            <a:ext cx="2016125"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grpSp>
        <p:nvGrpSpPr>
          <p:cNvPr id="17413" name="组合 231"/>
          <p:cNvGrpSpPr>
            <a:grpSpLocks/>
          </p:cNvGrpSpPr>
          <p:nvPr/>
        </p:nvGrpSpPr>
        <p:grpSpPr bwMode="auto">
          <a:xfrm>
            <a:off x="4213225" y="3538538"/>
            <a:ext cx="217488" cy="2368550"/>
            <a:chOff x="0" y="0"/>
            <a:chExt cx="217345" cy="2369060"/>
          </a:xfrm>
        </p:grpSpPr>
        <p:sp>
          <p:nvSpPr>
            <p:cNvPr id="17446" name="Rectangle 1129"/>
            <p:cNvSpPr>
              <a:spLocks noChangeArrowheads="1"/>
            </p:cNvSpPr>
            <p:nvPr/>
          </p:nvSpPr>
          <p:spPr bwMode="auto">
            <a:xfrm>
              <a:off x="73563" y="443050"/>
              <a:ext cx="56844" cy="1926010"/>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47" name="Rectangle 1130"/>
            <p:cNvSpPr>
              <a:spLocks noChangeArrowheads="1"/>
            </p:cNvSpPr>
            <p:nvPr/>
          </p:nvSpPr>
          <p:spPr bwMode="auto">
            <a:xfrm>
              <a:off x="73563" y="443050"/>
              <a:ext cx="56844" cy="192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48" name="Freeform 1118"/>
            <p:cNvSpPr>
              <a:spLocks noEditPoints="1"/>
            </p:cNvSpPr>
            <p:nvPr/>
          </p:nvSpPr>
          <p:spPr bwMode="auto">
            <a:xfrm>
              <a:off x="23406" y="0"/>
              <a:ext cx="163845" cy="419643"/>
            </a:xfrm>
            <a:custGeom>
              <a:avLst/>
              <a:gdLst>
                <a:gd name="T0" fmla="*/ 2147483646 w 49"/>
                <a:gd name="T1" fmla="*/ 2147483646 h 125"/>
                <a:gd name="T2" fmla="*/ 2147483646 w 49"/>
                <a:gd name="T3" fmla="*/ 2147483646 h 125"/>
                <a:gd name="T4" fmla="*/ 2147483646 w 49"/>
                <a:gd name="T5" fmla="*/ 2147483646 h 125"/>
                <a:gd name="T6" fmla="*/ 2147483646 w 49"/>
                <a:gd name="T7" fmla="*/ 2147483646 h 125"/>
                <a:gd name="T8" fmla="*/ 2147483646 w 49"/>
                <a:gd name="T9" fmla="*/ 2147483646 h 125"/>
                <a:gd name="T10" fmla="*/ 2147483646 w 49"/>
                <a:gd name="T11" fmla="*/ 2147483646 h 125"/>
                <a:gd name="T12" fmla="*/ 2147483646 w 49"/>
                <a:gd name="T13" fmla="*/ 2147483646 h 125"/>
                <a:gd name="T14" fmla="*/ 0 w 49"/>
                <a:gd name="T15" fmla="*/ 2147483646 h 125"/>
                <a:gd name="T16" fmla="*/ 0 w 49"/>
                <a:gd name="T17" fmla="*/ 2147483646 h 125"/>
                <a:gd name="T18" fmla="*/ 0 w 49"/>
                <a:gd name="T19" fmla="*/ 2147483646 h 125"/>
                <a:gd name="T20" fmla="*/ 0 w 49"/>
                <a:gd name="T21" fmla="*/ 2147483646 h 125"/>
                <a:gd name="T22" fmla="*/ 2147483646 w 49"/>
                <a:gd name="T23" fmla="*/ 0 h 125"/>
                <a:gd name="T24" fmla="*/ 2147483646 w 49"/>
                <a:gd name="T25" fmla="*/ 0 h 125"/>
                <a:gd name="T26" fmla="*/ 2147483646 w 49"/>
                <a:gd name="T27" fmla="*/ 0 h 125"/>
                <a:gd name="T28" fmla="*/ 2147483646 w 49"/>
                <a:gd name="T29" fmla="*/ 0 h 125"/>
                <a:gd name="T30" fmla="*/ 2147483646 w 49"/>
                <a:gd name="T31" fmla="*/ 0 h 125"/>
                <a:gd name="T32" fmla="*/ 2147483646 w 49"/>
                <a:gd name="T33" fmla="*/ 0 h 125"/>
                <a:gd name="T34" fmla="*/ 2147483646 w 49"/>
                <a:gd name="T35" fmla="*/ 0 h 125"/>
                <a:gd name="T36" fmla="*/ 2147483646 w 49"/>
                <a:gd name="T37" fmla="*/ 2147483646 h 125"/>
                <a:gd name="T38" fmla="*/ 2147483646 w 49"/>
                <a:gd name="T39" fmla="*/ 2147483646 h 125"/>
                <a:gd name="T40" fmla="*/ 2147483646 w 49"/>
                <a:gd name="T41" fmla="*/ 2147483646 h 125"/>
                <a:gd name="T42" fmla="*/ 2147483646 w 49"/>
                <a:gd name="T43" fmla="*/ 2147483646 h 125"/>
                <a:gd name="T44" fmla="*/ 2147483646 w 49"/>
                <a:gd name="T45" fmla="*/ 2147483646 h 125"/>
                <a:gd name="T46" fmla="*/ 2147483646 w 49"/>
                <a:gd name="T47" fmla="*/ 2147483646 h 125"/>
                <a:gd name="T48" fmla="*/ 2147483646 w 49"/>
                <a:gd name="T49" fmla="*/ 2147483646 h 125"/>
                <a:gd name="T50" fmla="*/ 2147483646 w 49"/>
                <a:gd name="T51" fmla="*/ 2147483646 h 125"/>
                <a:gd name="T52" fmla="*/ 2147483646 w 49"/>
                <a:gd name="T53" fmla="*/ 2147483646 h 125"/>
                <a:gd name="T54" fmla="*/ 2147483646 w 49"/>
                <a:gd name="T55" fmla="*/ 2147483646 h 125"/>
                <a:gd name="T56" fmla="*/ 2147483646 w 49"/>
                <a:gd name="T57" fmla="*/ 2147483646 h 125"/>
                <a:gd name="T58" fmla="*/ 2147483646 w 49"/>
                <a:gd name="T59" fmla="*/ 2147483646 h 125"/>
                <a:gd name="T60" fmla="*/ 2147483646 w 49"/>
                <a:gd name="T61" fmla="*/ 2147483646 h 125"/>
                <a:gd name="T62" fmla="*/ 2147483646 w 49"/>
                <a:gd name="T63" fmla="*/ 2147483646 h 125"/>
                <a:gd name="T64" fmla="*/ 2147483646 w 49"/>
                <a:gd name="T65" fmla="*/ 2147483646 h 125"/>
                <a:gd name="T66" fmla="*/ 2147483646 w 49"/>
                <a:gd name="T67" fmla="*/ 2147483646 h 125"/>
                <a:gd name="T68" fmla="*/ 2147483646 w 49"/>
                <a:gd name="T69" fmla="*/ 2147483646 h 125"/>
                <a:gd name="T70" fmla="*/ 2147483646 w 49"/>
                <a:gd name="T71" fmla="*/ 2147483646 h 125"/>
                <a:gd name="T72" fmla="*/ 2147483646 w 49"/>
                <a:gd name="T73" fmla="*/ 2147483646 h 125"/>
                <a:gd name="T74" fmla="*/ 2147483646 w 49"/>
                <a:gd name="T75" fmla="*/ 2147483646 h 125"/>
                <a:gd name="T76" fmla="*/ 2147483646 w 49"/>
                <a:gd name="T77" fmla="*/ 2147483646 h 125"/>
                <a:gd name="T78" fmla="*/ 2147483646 w 49"/>
                <a:gd name="T79" fmla="*/ 2147483646 h 125"/>
                <a:gd name="T80" fmla="*/ 2147483646 w 49"/>
                <a:gd name="T81" fmla="*/ 2147483646 h 125"/>
                <a:gd name="T82" fmla="*/ 2147483646 w 49"/>
                <a:gd name="T83" fmla="*/ 2147483646 h 125"/>
                <a:gd name="T84" fmla="*/ 2147483646 w 49"/>
                <a:gd name="T85" fmla="*/ 2147483646 h 125"/>
                <a:gd name="T86" fmla="*/ 2147483646 w 49"/>
                <a:gd name="T87" fmla="*/ 2147483646 h 125"/>
                <a:gd name="T88" fmla="*/ 2147483646 w 49"/>
                <a:gd name="T89" fmla="*/ 2147483646 h 125"/>
                <a:gd name="T90" fmla="*/ 2147483646 w 49"/>
                <a:gd name="T91" fmla="*/ 2147483646 h 125"/>
                <a:gd name="T92" fmla="*/ 2147483646 w 49"/>
                <a:gd name="T93" fmla="*/ 2147483646 h 125"/>
                <a:gd name="T94" fmla="*/ 2147483646 w 49"/>
                <a:gd name="T95" fmla="*/ 0 h 125"/>
                <a:gd name="T96" fmla="*/ 2147483646 w 4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9"/>
                <a:gd name="T148" fmla="*/ 0 h 125"/>
                <a:gd name="T149" fmla="*/ 49 w 4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9" h="125">
                  <a:moveTo>
                    <a:pt x="5" y="118"/>
                  </a:moveTo>
                  <a:cubicBezTo>
                    <a:pt x="5" y="118"/>
                    <a:pt x="5" y="118"/>
                    <a:pt x="5" y="118"/>
                  </a:cubicBezTo>
                  <a:cubicBezTo>
                    <a:pt x="6" y="121"/>
                    <a:pt x="9" y="123"/>
                    <a:pt x="12" y="125"/>
                  </a:cubicBezTo>
                  <a:cubicBezTo>
                    <a:pt x="12" y="125"/>
                    <a:pt x="12" y="125"/>
                    <a:pt x="12" y="125"/>
                  </a:cubicBezTo>
                  <a:cubicBezTo>
                    <a:pt x="12" y="125"/>
                    <a:pt x="12" y="125"/>
                    <a:pt x="12" y="125"/>
                  </a:cubicBezTo>
                  <a:cubicBezTo>
                    <a:pt x="9" y="123"/>
                    <a:pt x="6" y="121"/>
                    <a:pt x="5" y="118"/>
                  </a:cubicBezTo>
                  <a:cubicBezTo>
                    <a:pt x="5" y="118"/>
                    <a:pt x="5" y="118"/>
                    <a:pt x="5" y="118"/>
                  </a:cubicBezTo>
                  <a:moveTo>
                    <a:pt x="0" y="77"/>
                  </a:moveTo>
                  <a:cubicBezTo>
                    <a:pt x="0" y="78"/>
                    <a:pt x="0" y="79"/>
                    <a:pt x="0" y="80"/>
                  </a:cubicBezTo>
                  <a:cubicBezTo>
                    <a:pt x="0" y="80"/>
                    <a:pt x="0" y="80"/>
                    <a:pt x="0" y="80"/>
                  </a:cubicBezTo>
                  <a:cubicBezTo>
                    <a:pt x="0" y="79"/>
                    <a:pt x="0" y="78"/>
                    <a:pt x="0" y="77"/>
                  </a:cubicBezTo>
                  <a:moveTo>
                    <a:pt x="25" y="0"/>
                  </a:move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4" y="1"/>
                    <a:pt x="6" y="61"/>
                    <a:pt x="20" y="125"/>
                  </a:cubicBezTo>
                  <a:cubicBezTo>
                    <a:pt x="37" y="125"/>
                    <a:pt x="37" y="125"/>
                    <a:pt x="37" y="125"/>
                  </a:cubicBezTo>
                  <a:cubicBezTo>
                    <a:pt x="37" y="125"/>
                    <a:pt x="37" y="125"/>
                    <a:pt x="37" y="125"/>
                  </a:cubicBezTo>
                  <a:cubicBezTo>
                    <a:pt x="40" y="123"/>
                    <a:pt x="43" y="121"/>
                    <a:pt x="44" y="118"/>
                  </a:cubicBezTo>
                  <a:cubicBezTo>
                    <a:pt x="44" y="118"/>
                    <a:pt x="44" y="118"/>
                    <a:pt x="44" y="118"/>
                  </a:cubicBezTo>
                  <a:cubicBezTo>
                    <a:pt x="43" y="117"/>
                    <a:pt x="41" y="116"/>
                    <a:pt x="39" y="116"/>
                  </a:cubicBezTo>
                  <a:cubicBezTo>
                    <a:pt x="48" y="80"/>
                    <a:pt x="48" y="80"/>
                    <a:pt x="48" y="80"/>
                  </a:cubicBezTo>
                  <a:cubicBezTo>
                    <a:pt x="49" y="81"/>
                    <a:pt x="49" y="81"/>
                    <a:pt x="49" y="81"/>
                  </a:cubicBezTo>
                  <a:cubicBezTo>
                    <a:pt x="49" y="79"/>
                    <a:pt x="49" y="78"/>
                    <a:pt x="49" y="77"/>
                  </a:cubicBezTo>
                  <a:cubicBezTo>
                    <a:pt x="49" y="73"/>
                    <a:pt x="48" y="69"/>
                    <a:pt x="48" y="65"/>
                  </a:cubicBezTo>
                  <a:cubicBezTo>
                    <a:pt x="47" y="61"/>
                    <a:pt x="47" y="57"/>
                    <a:pt x="46" y="53"/>
                  </a:cubicBezTo>
                  <a:cubicBezTo>
                    <a:pt x="46" y="51"/>
                    <a:pt x="46" y="49"/>
                    <a:pt x="45" y="47"/>
                  </a:cubicBezTo>
                  <a:cubicBezTo>
                    <a:pt x="45" y="46"/>
                    <a:pt x="45" y="45"/>
                    <a:pt x="45" y="44"/>
                  </a:cubicBezTo>
                  <a:cubicBezTo>
                    <a:pt x="45" y="43"/>
                    <a:pt x="44" y="42"/>
                    <a:pt x="44" y="41"/>
                  </a:cubicBezTo>
                  <a:cubicBezTo>
                    <a:pt x="44" y="40"/>
                    <a:pt x="44" y="39"/>
                    <a:pt x="44" y="38"/>
                  </a:cubicBezTo>
                  <a:cubicBezTo>
                    <a:pt x="44" y="37"/>
                    <a:pt x="43" y="36"/>
                    <a:pt x="43" y="35"/>
                  </a:cubicBezTo>
                  <a:cubicBezTo>
                    <a:pt x="43" y="35"/>
                    <a:pt x="43" y="34"/>
                    <a:pt x="43" y="33"/>
                  </a:cubicBezTo>
                  <a:cubicBezTo>
                    <a:pt x="42" y="32"/>
                    <a:pt x="42" y="31"/>
                    <a:pt x="42" y="30"/>
                  </a:cubicBezTo>
                  <a:cubicBezTo>
                    <a:pt x="42" y="29"/>
                    <a:pt x="41" y="28"/>
                    <a:pt x="41" y="27"/>
                  </a:cubicBezTo>
                  <a:cubicBezTo>
                    <a:pt x="41" y="27"/>
                    <a:pt x="40" y="26"/>
                    <a:pt x="40" y="25"/>
                  </a:cubicBezTo>
                  <a:cubicBezTo>
                    <a:pt x="40" y="23"/>
                    <a:pt x="39" y="22"/>
                    <a:pt x="38" y="20"/>
                  </a:cubicBezTo>
                  <a:cubicBezTo>
                    <a:pt x="37" y="17"/>
                    <a:pt x="35" y="14"/>
                    <a:pt x="34" y="12"/>
                  </a:cubicBezTo>
                  <a:cubicBezTo>
                    <a:pt x="33" y="11"/>
                    <a:pt x="33" y="11"/>
                    <a:pt x="33" y="11"/>
                  </a:cubicBezTo>
                  <a:cubicBezTo>
                    <a:pt x="33" y="10"/>
                    <a:pt x="33" y="10"/>
                    <a:pt x="33" y="10"/>
                  </a:cubicBezTo>
                  <a:cubicBezTo>
                    <a:pt x="32" y="9"/>
                    <a:pt x="32" y="9"/>
                    <a:pt x="32" y="9"/>
                  </a:cubicBezTo>
                  <a:cubicBezTo>
                    <a:pt x="32" y="8"/>
                    <a:pt x="32" y="8"/>
                    <a:pt x="32" y="8"/>
                  </a:cubicBezTo>
                  <a:cubicBezTo>
                    <a:pt x="31" y="7"/>
                    <a:pt x="30" y="6"/>
                    <a:pt x="30" y="5"/>
                  </a:cubicBezTo>
                  <a:cubicBezTo>
                    <a:pt x="29" y="4"/>
                    <a:pt x="28" y="4"/>
                    <a:pt x="28" y="3"/>
                  </a:cubicBezTo>
                  <a:cubicBezTo>
                    <a:pt x="27" y="2"/>
                    <a:pt x="27" y="2"/>
                    <a:pt x="26" y="1"/>
                  </a:cubicBezTo>
                  <a:cubicBezTo>
                    <a:pt x="26" y="1"/>
                    <a:pt x="25" y="0"/>
                    <a:pt x="25" y="0"/>
                  </a:cubicBezTo>
                  <a:cubicBezTo>
                    <a:pt x="25" y="0"/>
                    <a:pt x="25" y="0"/>
                    <a:pt x="25"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49" name="Freeform 1119"/>
            <p:cNvSpPr>
              <a:spLocks noEditPoints="1"/>
            </p:cNvSpPr>
            <p:nvPr/>
          </p:nvSpPr>
          <p:spPr bwMode="auto">
            <a:xfrm>
              <a:off x="60188" y="419643"/>
              <a:ext cx="90282" cy="23406"/>
            </a:xfrm>
            <a:custGeom>
              <a:avLst/>
              <a:gdLst>
                <a:gd name="T0" fmla="*/ 0 w 27"/>
                <a:gd name="T1" fmla="*/ 2147483646 h 7"/>
                <a:gd name="T2" fmla="*/ 0 w 27"/>
                <a:gd name="T3" fmla="*/ 2147483646 h 7"/>
                <a:gd name="T4" fmla="*/ 2147483646 w 27"/>
                <a:gd name="T5" fmla="*/ 2147483646 h 7"/>
                <a:gd name="T6" fmla="*/ 0 w 27"/>
                <a:gd name="T7" fmla="*/ 2147483646 h 7"/>
                <a:gd name="T8" fmla="*/ 2147483646 w 27"/>
                <a:gd name="T9" fmla="*/ 0 h 7"/>
                <a:gd name="T10" fmla="*/ 2147483646 w 27"/>
                <a:gd name="T11" fmla="*/ 2147483646 h 7"/>
                <a:gd name="T12" fmla="*/ 2147483646 w 27"/>
                <a:gd name="T13" fmla="*/ 2147483646 h 7"/>
                <a:gd name="T14" fmla="*/ 2147483646 w 27"/>
                <a:gd name="T15" fmla="*/ 2147483646 h 7"/>
                <a:gd name="T16" fmla="*/ 2147483646 w 27"/>
                <a:gd name="T17" fmla="*/ 2147483646 h 7"/>
                <a:gd name="T18" fmla="*/ 2147483646 w 27"/>
                <a:gd name="T19" fmla="*/ 0 h 7"/>
                <a:gd name="T20" fmla="*/ 2147483646 w 27"/>
                <a:gd name="T21" fmla="*/ 0 h 7"/>
                <a:gd name="T22" fmla="*/ 2147483646 w 27"/>
                <a:gd name="T23" fmla="*/ 0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
                <a:gd name="T37" fmla="*/ 0 h 7"/>
                <a:gd name="T38" fmla="*/ 27 w 2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 h="7">
                  <a:moveTo>
                    <a:pt x="0" y="7"/>
                  </a:moveTo>
                  <a:cubicBezTo>
                    <a:pt x="0" y="7"/>
                    <a:pt x="0" y="7"/>
                    <a:pt x="0" y="7"/>
                  </a:cubicBezTo>
                  <a:cubicBezTo>
                    <a:pt x="4" y="7"/>
                    <a:pt x="4" y="7"/>
                    <a:pt x="4" y="7"/>
                  </a:cubicBezTo>
                  <a:cubicBezTo>
                    <a:pt x="0" y="7"/>
                    <a:pt x="0" y="7"/>
                    <a:pt x="0" y="7"/>
                  </a:cubicBezTo>
                  <a:moveTo>
                    <a:pt x="9" y="0"/>
                  </a:moveTo>
                  <a:cubicBezTo>
                    <a:pt x="10" y="1"/>
                    <a:pt x="10" y="2"/>
                    <a:pt x="10" y="3"/>
                  </a:cubicBezTo>
                  <a:cubicBezTo>
                    <a:pt x="21" y="3"/>
                    <a:pt x="21" y="3"/>
                    <a:pt x="21" y="3"/>
                  </a:cubicBezTo>
                  <a:cubicBezTo>
                    <a:pt x="21" y="7"/>
                    <a:pt x="21" y="7"/>
                    <a:pt x="21" y="7"/>
                  </a:cubicBezTo>
                  <a:cubicBezTo>
                    <a:pt x="27" y="7"/>
                    <a:pt x="27" y="7"/>
                    <a:pt x="27" y="7"/>
                  </a:cubicBezTo>
                  <a:cubicBezTo>
                    <a:pt x="27" y="0"/>
                    <a:pt x="27" y="0"/>
                    <a:pt x="27" y="0"/>
                  </a:cubicBezTo>
                  <a:cubicBezTo>
                    <a:pt x="26" y="0"/>
                    <a:pt x="26" y="0"/>
                    <a:pt x="26" y="0"/>
                  </a:cubicBezTo>
                  <a:cubicBezTo>
                    <a:pt x="9" y="0"/>
                    <a:pt x="9" y="0"/>
                    <a:pt x="9"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0" name="Freeform 1120"/>
            <p:cNvSpPr>
              <a:spLocks noEditPoints="1"/>
            </p:cNvSpPr>
            <p:nvPr/>
          </p:nvSpPr>
          <p:spPr bwMode="auto">
            <a:xfrm>
              <a:off x="0" y="269174"/>
              <a:ext cx="40125" cy="173876"/>
            </a:xfrm>
            <a:custGeom>
              <a:avLst/>
              <a:gdLst>
                <a:gd name="T0" fmla="*/ 0 w 12"/>
                <a:gd name="T1" fmla="*/ 2147483646 h 52"/>
                <a:gd name="T2" fmla="*/ 0 w 12"/>
                <a:gd name="T3" fmla="*/ 2147483646 h 52"/>
                <a:gd name="T4" fmla="*/ 0 w 12"/>
                <a:gd name="T5" fmla="*/ 2147483646 h 52"/>
                <a:gd name="T6" fmla="*/ 2147483646 w 12"/>
                <a:gd name="T7" fmla="*/ 2147483646 h 52"/>
                <a:gd name="T8" fmla="*/ 0 w 12"/>
                <a:gd name="T9" fmla="*/ 2147483646 h 52"/>
                <a:gd name="T10" fmla="*/ 2147483646 w 12"/>
                <a:gd name="T11" fmla="*/ 2147483646 h 52"/>
                <a:gd name="T12" fmla="*/ 2147483646 w 12"/>
                <a:gd name="T13" fmla="*/ 2147483646 h 52"/>
                <a:gd name="T14" fmla="*/ 2147483646 w 12"/>
                <a:gd name="T15" fmla="*/ 0 h 52"/>
                <a:gd name="T16" fmla="*/ 2147483646 w 12"/>
                <a:gd name="T17" fmla="*/ 0 h 52"/>
                <a:gd name="T18" fmla="*/ 0 w 12"/>
                <a:gd name="T19" fmla="*/ 2147483646 h 52"/>
                <a:gd name="T20" fmla="*/ 2147483646 w 12"/>
                <a:gd name="T21" fmla="*/ 0 h 52"/>
                <a:gd name="T22" fmla="*/ 2147483646 w 12"/>
                <a:gd name="T23" fmla="*/ 0 h 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52"/>
                <a:gd name="T38" fmla="*/ 12 w 12"/>
                <a:gd name="T39" fmla="*/ 52 h 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52">
                  <a:moveTo>
                    <a:pt x="0" y="52"/>
                  </a:moveTo>
                  <a:cubicBezTo>
                    <a:pt x="0" y="52"/>
                    <a:pt x="0" y="52"/>
                    <a:pt x="0" y="52"/>
                  </a:cubicBezTo>
                  <a:cubicBezTo>
                    <a:pt x="0" y="52"/>
                    <a:pt x="0" y="52"/>
                    <a:pt x="0" y="52"/>
                  </a:cubicBezTo>
                  <a:moveTo>
                    <a:pt x="12" y="38"/>
                  </a:moveTo>
                  <a:cubicBezTo>
                    <a:pt x="5" y="43"/>
                    <a:pt x="0" y="52"/>
                    <a:pt x="0" y="52"/>
                  </a:cubicBezTo>
                  <a:cubicBezTo>
                    <a:pt x="0" y="52"/>
                    <a:pt x="5" y="43"/>
                    <a:pt x="12" y="38"/>
                  </a:cubicBezTo>
                  <a:cubicBezTo>
                    <a:pt x="12" y="38"/>
                    <a:pt x="12" y="38"/>
                    <a:pt x="12" y="38"/>
                  </a:cubicBezTo>
                  <a:moveTo>
                    <a:pt x="7" y="0"/>
                  </a:moveTo>
                  <a:cubicBezTo>
                    <a:pt x="7" y="0"/>
                    <a:pt x="7" y="0"/>
                    <a:pt x="7" y="0"/>
                  </a:cubicBezTo>
                  <a:cubicBezTo>
                    <a:pt x="0" y="7"/>
                    <a:pt x="0" y="7"/>
                    <a:pt x="0" y="7"/>
                  </a:cubicBezTo>
                  <a:cubicBezTo>
                    <a:pt x="7" y="0"/>
                    <a:pt x="7" y="0"/>
                    <a:pt x="7" y="0"/>
                  </a:cubicBezTo>
                  <a:cubicBezTo>
                    <a:pt x="7" y="0"/>
                    <a:pt x="7" y="0"/>
                    <a:pt x="7"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1" name="Freeform 1121"/>
            <p:cNvSpPr>
              <a:spLocks/>
            </p:cNvSpPr>
            <p:nvPr/>
          </p:nvSpPr>
          <p:spPr bwMode="auto">
            <a:xfrm>
              <a:off x="153813" y="269174"/>
              <a:ext cx="63532" cy="180563"/>
            </a:xfrm>
            <a:custGeom>
              <a:avLst/>
              <a:gdLst>
                <a:gd name="T0" fmla="*/ 2147483646 w 19"/>
                <a:gd name="T1" fmla="*/ 0 h 54"/>
                <a:gd name="T2" fmla="*/ 0 w 19"/>
                <a:gd name="T3" fmla="*/ 2147483646 h 54"/>
                <a:gd name="T4" fmla="*/ 2147483646 w 19"/>
                <a:gd name="T5" fmla="*/ 2147483646 h 54"/>
                <a:gd name="T6" fmla="*/ 2147483646 w 19"/>
                <a:gd name="T7" fmla="*/ 2147483646 h 54"/>
                <a:gd name="T8" fmla="*/ 2147483646 w 19"/>
                <a:gd name="T9" fmla="*/ 2147483646 h 54"/>
                <a:gd name="T10" fmla="*/ 2147483646 w 19"/>
                <a:gd name="T11" fmla="*/ 2147483646 h 54"/>
                <a:gd name="T12" fmla="*/ 2147483646 w 19"/>
                <a:gd name="T13" fmla="*/ 0 h 54"/>
                <a:gd name="T14" fmla="*/ 0 60000 65536"/>
                <a:gd name="T15" fmla="*/ 0 60000 65536"/>
                <a:gd name="T16" fmla="*/ 0 60000 65536"/>
                <a:gd name="T17" fmla="*/ 0 60000 65536"/>
                <a:gd name="T18" fmla="*/ 0 60000 65536"/>
                <a:gd name="T19" fmla="*/ 0 60000 65536"/>
                <a:gd name="T20" fmla="*/ 0 60000 65536"/>
                <a:gd name="T21" fmla="*/ 0 w 19"/>
                <a:gd name="T22" fmla="*/ 0 h 54"/>
                <a:gd name="T23" fmla="*/ 19 w 19"/>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54">
                  <a:moveTo>
                    <a:pt x="9" y="0"/>
                  </a:moveTo>
                  <a:cubicBezTo>
                    <a:pt x="0" y="36"/>
                    <a:pt x="0" y="36"/>
                    <a:pt x="0" y="36"/>
                  </a:cubicBezTo>
                  <a:cubicBezTo>
                    <a:pt x="2" y="36"/>
                    <a:pt x="4" y="37"/>
                    <a:pt x="5" y="38"/>
                  </a:cubicBezTo>
                  <a:cubicBezTo>
                    <a:pt x="12" y="43"/>
                    <a:pt x="19" y="54"/>
                    <a:pt x="19" y="54"/>
                  </a:cubicBezTo>
                  <a:cubicBezTo>
                    <a:pt x="19" y="9"/>
                    <a:pt x="19" y="9"/>
                    <a:pt x="19" y="9"/>
                  </a:cubicBezTo>
                  <a:cubicBezTo>
                    <a:pt x="10" y="1"/>
                    <a:pt x="10" y="1"/>
                    <a:pt x="10" y="1"/>
                  </a:cubicBezTo>
                  <a:cubicBezTo>
                    <a:pt x="9" y="0"/>
                    <a:pt x="9" y="0"/>
                    <a:pt x="9"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2" name="Rectangle 1122"/>
            <p:cNvSpPr>
              <a:spLocks noChangeArrowheads="1"/>
            </p:cNvSpPr>
            <p:nvPr/>
          </p:nvSpPr>
          <p:spPr bwMode="auto">
            <a:xfrm>
              <a:off x="107001" y="0"/>
              <a:ext cx="1672" cy="1672"/>
            </a:xfrm>
            <a:prstGeom prst="rect">
              <a:avLst/>
            </a:prstGeom>
            <a:solidFill>
              <a:srgbClr val="0075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53" name="Freeform 1123"/>
            <p:cNvSpPr>
              <a:spLocks/>
            </p:cNvSpPr>
            <p:nvPr/>
          </p:nvSpPr>
          <p:spPr bwMode="auto">
            <a:xfrm>
              <a:off x="107001" y="0"/>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0" b="0"/>
              <a:pathLst>
                <a:path>
                  <a:moveTo>
                    <a:pt x="0" y="0"/>
                  </a:moveTo>
                  <a:lnTo>
                    <a:pt x="0" y="0"/>
                  </a:ln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4" name="Freeform 1124"/>
            <p:cNvSpPr>
              <a:spLocks noEditPoints="1"/>
            </p:cNvSpPr>
            <p:nvPr/>
          </p:nvSpPr>
          <p:spPr bwMode="auto">
            <a:xfrm>
              <a:off x="23406" y="0"/>
              <a:ext cx="83594" cy="443050"/>
            </a:xfrm>
            <a:custGeom>
              <a:avLst/>
              <a:gdLst>
                <a:gd name="T0" fmla="*/ 2147483646 w 25"/>
                <a:gd name="T1" fmla="*/ 2147483646 h 132"/>
                <a:gd name="T2" fmla="*/ 2147483646 w 25"/>
                <a:gd name="T3" fmla="*/ 2147483646 h 132"/>
                <a:gd name="T4" fmla="*/ 2147483646 w 25"/>
                <a:gd name="T5" fmla="*/ 2147483646 h 132"/>
                <a:gd name="T6" fmla="*/ 2147483646 w 25"/>
                <a:gd name="T7" fmla="*/ 2147483646 h 132"/>
                <a:gd name="T8" fmla="*/ 2147483646 w 25"/>
                <a:gd name="T9" fmla="*/ 2147483646 h 132"/>
                <a:gd name="T10" fmla="*/ 2147483646 w 25"/>
                <a:gd name="T11" fmla="*/ 2147483646 h 132"/>
                <a:gd name="T12" fmla="*/ 2147483646 w 25"/>
                <a:gd name="T13" fmla="*/ 2147483646 h 132"/>
                <a:gd name="T14" fmla="*/ 2147483646 w 25"/>
                <a:gd name="T15" fmla="*/ 2147483646 h 132"/>
                <a:gd name="T16" fmla="*/ 2147483646 w 25"/>
                <a:gd name="T17" fmla="*/ 2147483646 h 132"/>
                <a:gd name="T18" fmla="*/ 2147483646 w 25"/>
                <a:gd name="T19" fmla="*/ 2147483646 h 132"/>
                <a:gd name="T20" fmla="*/ 2147483646 w 25"/>
                <a:gd name="T21" fmla="*/ 2147483646 h 132"/>
                <a:gd name="T22" fmla="*/ 2147483646 w 25"/>
                <a:gd name="T23" fmla="*/ 0 h 132"/>
                <a:gd name="T24" fmla="*/ 2147483646 w 25"/>
                <a:gd name="T25" fmla="*/ 0 h 132"/>
                <a:gd name="T26" fmla="*/ 2147483646 w 25"/>
                <a:gd name="T27" fmla="*/ 0 h 132"/>
                <a:gd name="T28" fmla="*/ 2147483646 w 25"/>
                <a:gd name="T29" fmla="*/ 2147483646 h 132"/>
                <a:gd name="T30" fmla="*/ 2147483646 w 25"/>
                <a:gd name="T31" fmla="*/ 2147483646 h 132"/>
                <a:gd name="T32" fmla="*/ 2147483646 w 25"/>
                <a:gd name="T33" fmla="*/ 2147483646 h 132"/>
                <a:gd name="T34" fmla="*/ 2147483646 w 25"/>
                <a:gd name="T35" fmla="*/ 2147483646 h 132"/>
                <a:gd name="T36" fmla="*/ 2147483646 w 25"/>
                <a:gd name="T37" fmla="*/ 2147483646 h 132"/>
                <a:gd name="T38" fmla="*/ 2147483646 w 25"/>
                <a:gd name="T39" fmla="*/ 2147483646 h 132"/>
                <a:gd name="T40" fmla="*/ 2147483646 w 25"/>
                <a:gd name="T41" fmla="*/ 2147483646 h 132"/>
                <a:gd name="T42" fmla="*/ 2147483646 w 25"/>
                <a:gd name="T43" fmla="*/ 2147483646 h 132"/>
                <a:gd name="T44" fmla="*/ 2147483646 w 25"/>
                <a:gd name="T45" fmla="*/ 2147483646 h 132"/>
                <a:gd name="T46" fmla="*/ 2147483646 w 25"/>
                <a:gd name="T47" fmla="*/ 2147483646 h 132"/>
                <a:gd name="T48" fmla="*/ 2147483646 w 25"/>
                <a:gd name="T49" fmla="*/ 2147483646 h 132"/>
                <a:gd name="T50" fmla="*/ 2147483646 w 25"/>
                <a:gd name="T51" fmla="*/ 2147483646 h 132"/>
                <a:gd name="T52" fmla="*/ 2147483646 w 25"/>
                <a:gd name="T53" fmla="*/ 2147483646 h 132"/>
                <a:gd name="T54" fmla="*/ 2147483646 w 25"/>
                <a:gd name="T55" fmla="*/ 2147483646 h 132"/>
                <a:gd name="T56" fmla="*/ 2147483646 w 25"/>
                <a:gd name="T57" fmla="*/ 2147483646 h 132"/>
                <a:gd name="T58" fmla="*/ 2147483646 w 25"/>
                <a:gd name="T59" fmla="*/ 2147483646 h 132"/>
                <a:gd name="T60" fmla="*/ 2147483646 w 25"/>
                <a:gd name="T61" fmla="*/ 2147483646 h 132"/>
                <a:gd name="T62" fmla="*/ 2147483646 w 25"/>
                <a:gd name="T63" fmla="*/ 2147483646 h 132"/>
                <a:gd name="T64" fmla="*/ 2147483646 w 25"/>
                <a:gd name="T65" fmla="*/ 2147483646 h 132"/>
                <a:gd name="T66" fmla="*/ 2147483646 w 25"/>
                <a:gd name="T67" fmla="*/ 2147483646 h 132"/>
                <a:gd name="T68" fmla="*/ 0 w 25"/>
                <a:gd name="T69" fmla="*/ 2147483646 h 132"/>
                <a:gd name="T70" fmla="*/ 0 w 25"/>
                <a:gd name="T71" fmla="*/ 2147483646 h 132"/>
                <a:gd name="T72" fmla="*/ 0 w 25"/>
                <a:gd name="T73" fmla="*/ 2147483646 h 132"/>
                <a:gd name="T74" fmla="*/ 2147483646 w 25"/>
                <a:gd name="T75" fmla="*/ 2147483646 h 132"/>
                <a:gd name="T76" fmla="*/ 2147483646 w 25"/>
                <a:gd name="T77" fmla="*/ 2147483646 h 132"/>
                <a:gd name="T78" fmla="*/ 2147483646 w 25"/>
                <a:gd name="T79" fmla="*/ 2147483646 h 132"/>
                <a:gd name="T80" fmla="*/ 2147483646 w 25"/>
                <a:gd name="T81" fmla="*/ 2147483646 h 132"/>
                <a:gd name="T82" fmla="*/ 2147483646 w 25"/>
                <a:gd name="T83" fmla="*/ 2147483646 h 132"/>
                <a:gd name="T84" fmla="*/ 2147483646 w 25"/>
                <a:gd name="T85" fmla="*/ 2147483646 h 132"/>
                <a:gd name="T86" fmla="*/ 2147483646 w 25"/>
                <a:gd name="T87" fmla="*/ 2147483646 h 132"/>
                <a:gd name="T88" fmla="*/ 2147483646 w 25"/>
                <a:gd name="T89" fmla="*/ 2147483646 h 132"/>
                <a:gd name="T90" fmla="*/ 2147483646 w 25"/>
                <a:gd name="T91" fmla="*/ 2147483646 h 132"/>
                <a:gd name="T92" fmla="*/ 2147483646 w 25"/>
                <a:gd name="T93" fmla="*/ 2147483646 h 132"/>
                <a:gd name="T94" fmla="*/ 2147483646 w 25"/>
                <a:gd name="T95" fmla="*/ 2147483646 h 132"/>
                <a:gd name="T96" fmla="*/ 2147483646 w 25"/>
                <a:gd name="T97" fmla="*/ 2147483646 h 132"/>
                <a:gd name="T98" fmla="*/ 2147483646 w 25"/>
                <a:gd name="T99" fmla="*/ 2147483646 h 132"/>
                <a:gd name="T100" fmla="*/ 2147483646 w 25"/>
                <a:gd name="T101" fmla="*/ 2147483646 h 132"/>
                <a:gd name="T102" fmla="*/ 2147483646 w 25"/>
                <a:gd name="T103" fmla="*/ 2147483646 h 132"/>
                <a:gd name="T104" fmla="*/ 2147483646 w 25"/>
                <a:gd name="T105" fmla="*/ 2147483646 h 132"/>
                <a:gd name="T106" fmla="*/ 2147483646 w 25"/>
                <a:gd name="T107" fmla="*/ 2147483646 h 132"/>
                <a:gd name="T108" fmla="*/ 2147483646 w 25"/>
                <a:gd name="T109" fmla="*/ 2147483646 h 132"/>
                <a:gd name="T110" fmla="*/ 2147483646 w 25"/>
                <a:gd name="T111" fmla="*/ 2147483646 h 132"/>
                <a:gd name="T112" fmla="*/ 2147483646 w 25"/>
                <a:gd name="T113" fmla="*/ 2147483646 h 132"/>
                <a:gd name="T114" fmla="*/ 2147483646 w 25"/>
                <a:gd name="T115" fmla="*/ 0 h 132"/>
                <a:gd name="T116" fmla="*/ 2147483646 w 25"/>
                <a:gd name="T117" fmla="*/ 0 h 1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
                <a:gd name="T178" fmla="*/ 0 h 132"/>
                <a:gd name="T179" fmla="*/ 25 w 25"/>
                <a:gd name="T180" fmla="*/ 132 h 1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 h="132">
                  <a:moveTo>
                    <a:pt x="12" y="125"/>
                  </a:moveTo>
                  <a:cubicBezTo>
                    <a:pt x="12" y="125"/>
                    <a:pt x="12" y="125"/>
                    <a:pt x="12" y="125"/>
                  </a:cubicBezTo>
                  <a:cubicBezTo>
                    <a:pt x="11" y="125"/>
                    <a:pt x="11" y="125"/>
                    <a:pt x="11" y="125"/>
                  </a:cubicBezTo>
                  <a:cubicBezTo>
                    <a:pt x="11" y="132"/>
                    <a:pt x="11" y="132"/>
                    <a:pt x="11" y="132"/>
                  </a:cubicBezTo>
                  <a:cubicBezTo>
                    <a:pt x="11" y="125"/>
                    <a:pt x="11" y="125"/>
                    <a:pt x="11" y="125"/>
                  </a:cubicBezTo>
                  <a:cubicBezTo>
                    <a:pt x="12" y="125"/>
                    <a:pt x="12" y="125"/>
                    <a:pt x="12" y="125"/>
                  </a:cubicBezTo>
                  <a:cubicBezTo>
                    <a:pt x="12" y="125"/>
                    <a:pt x="12" y="125"/>
                    <a:pt x="12" y="125"/>
                  </a:cubicBezTo>
                  <a:moveTo>
                    <a:pt x="5" y="118"/>
                  </a:moveTo>
                  <a:cubicBezTo>
                    <a:pt x="5" y="118"/>
                    <a:pt x="5" y="118"/>
                    <a:pt x="5" y="118"/>
                  </a:cubicBezTo>
                  <a:cubicBezTo>
                    <a:pt x="5" y="118"/>
                    <a:pt x="5" y="118"/>
                    <a:pt x="5" y="118"/>
                  </a:cubicBezTo>
                  <a:cubicBezTo>
                    <a:pt x="5" y="118"/>
                    <a:pt x="5" y="118"/>
                    <a:pt x="5" y="118"/>
                  </a:cubicBezTo>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7"/>
                    <a:pt x="0" y="77"/>
                    <a:pt x="0" y="77"/>
                  </a:cubicBezTo>
                  <a:cubicBezTo>
                    <a:pt x="0" y="73"/>
                    <a:pt x="1" y="69"/>
                    <a:pt x="1" y="65"/>
                  </a:cubicBezTo>
                  <a:cubicBezTo>
                    <a:pt x="2" y="61"/>
                    <a:pt x="2" y="57"/>
                    <a:pt x="3" y="53"/>
                  </a:cubicBezTo>
                  <a:cubicBezTo>
                    <a:pt x="3" y="51"/>
                    <a:pt x="4" y="49"/>
                    <a:pt x="4" y="47"/>
                  </a:cubicBezTo>
                  <a:cubicBezTo>
                    <a:pt x="4" y="46"/>
                    <a:pt x="4" y="45"/>
                    <a:pt x="5" y="44"/>
                  </a:cubicBezTo>
                  <a:cubicBezTo>
                    <a:pt x="5" y="43"/>
                    <a:pt x="5" y="42"/>
                    <a:pt x="5" y="41"/>
                  </a:cubicBezTo>
                  <a:cubicBezTo>
                    <a:pt x="5" y="40"/>
                    <a:pt x="5" y="39"/>
                    <a:pt x="6" y="38"/>
                  </a:cubicBezTo>
                  <a:cubicBezTo>
                    <a:pt x="6" y="37"/>
                    <a:pt x="6" y="36"/>
                    <a:pt x="6" y="35"/>
                  </a:cubicBezTo>
                  <a:cubicBezTo>
                    <a:pt x="6" y="34"/>
                    <a:pt x="7" y="34"/>
                    <a:pt x="7" y="33"/>
                  </a:cubicBezTo>
                  <a:cubicBezTo>
                    <a:pt x="7" y="32"/>
                    <a:pt x="7" y="31"/>
                    <a:pt x="8" y="30"/>
                  </a:cubicBezTo>
                  <a:cubicBezTo>
                    <a:pt x="8" y="29"/>
                    <a:pt x="8" y="28"/>
                    <a:pt x="8" y="27"/>
                  </a:cubicBezTo>
                  <a:cubicBezTo>
                    <a:pt x="9" y="27"/>
                    <a:pt x="9" y="26"/>
                    <a:pt x="9" y="25"/>
                  </a:cubicBezTo>
                  <a:cubicBezTo>
                    <a:pt x="10" y="23"/>
                    <a:pt x="10" y="22"/>
                    <a:pt x="11" y="20"/>
                  </a:cubicBezTo>
                  <a:cubicBezTo>
                    <a:pt x="12" y="17"/>
                    <a:pt x="14" y="14"/>
                    <a:pt x="15" y="12"/>
                  </a:cubicBezTo>
                  <a:cubicBezTo>
                    <a:pt x="16" y="11"/>
                    <a:pt x="16" y="11"/>
                    <a:pt x="16" y="11"/>
                  </a:cubicBezTo>
                  <a:cubicBezTo>
                    <a:pt x="17" y="10"/>
                    <a:pt x="17" y="10"/>
                    <a:pt x="17" y="10"/>
                  </a:cubicBezTo>
                  <a:cubicBezTo>
                    <a:pt x="17" y="9"/>
                    <a:pt x="17" y="9"/>
                    <a:pt x="17" y="9"/>
                  </a:cubicBezTo>
                  <a:cubicBezTo>
                    <a:pt x="18" y="8"/>
                    <a:pt x="18" y="8"/>
                    <a:pt x="18" y="8"/>
                  </a:cubicBezTo>
                  <a:cubicBezTo>
                    <a:pt x="18" y="7"/>
                    <a:pt x="19" y="6"/>
                    <a:pt x="20" y="5"/>
                  </a:cubicBezTo>
                  <a:cubicBezTo>
                    <a:pt x="20" y="4"/>
                    <a:pt x="21" y="4"/>
                    <a:pt x="22" y="3"/>
                  </a:cubicBezTo>
                  <a:cubicBezTo>
                    <a:pt x="22" y="2"/>
                    <a:pt x="23" y="2"/>
                    <a:pt x="23" y="1"/>
                  </a:cubicBezTo>
                  <a:cubicBezTo>
                    <a:pt x="24" y="1"/>
                    <a:pt x="24" y="0"/>
                    <a:pt x="24" y="0"/>
                  </a:cubicBezTo>
                  <a:cubicBezTo>
                    <a:pt x="25" y="0"/>
                    <a:pt x="25" y="0"/>
                    <a:pt x="25"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5" name="Freeform 1125"/>
            <p:cNvSpPr>
              <a:spLocks/>
            </p:cNvSpPr>
            <p:nvPr/>
          </p:nvSpPr>
          <p:spPr bwMode="auto">
            <a:xfrm>
              <a:off x="23406" y="0"/>
              <a:ext cx="83594" cy="419643"/>
            </a:xfrm>
            <a:custGeom>
              <a:avLst/>
              <a:gdLst>
                <a:gd name="T0" fmla="*/ 2147483646 w 25"/>
                <a:gd name="T1" fmla="*/ 0 h 125"/>
                <a:gd name="T2" fmla="*/ 2147483646 w 25"/>
                <a:gd name="T3" fmla="*/ 0 h 125"/>
                <a:gd name="T4" fmla="*/ 2147483646 w 25"/>
                <a:gd name="T5" fmla="*/ 0 h 125"/>
                <a:gd name="T6" fmla="*/ 2147483646 w 25"/>
                <a:gd name="T7" fmla="*/ 2147483646 h 125"/>
                <a:gd name="T8" fmla="*/ 2147483646 w 25"/>
                <a:gd name="T9" fmla="*/ 2147483646 h 125"/>
                <a:gd name="T10" fmla="*/ 2147483646 w 25"/>
                <a:gd name="T11" fmla="*/ 2147483646 h 125"/>
                <a:gd name="T12" fmla="*/ 2147483646 w 25"/>
                <a:gd name="T13" fmla="*/ 2147483646 h 125"/>
                <a:gd name="T14" fmla="*/ 2147483646 w 25"/>
                <a:gd name="T15" fmla="*/ 2147483646 h 125"/>
                <a:gd name="T16" fmla="*/ 2147483646 w 25"/>
                <a:gd name="T17" fmla="*/ 2147483646 h 125"/>
                <a:gd name="T18" fmla="*/ 2147483646 w 25"/>
                <a:gd name="T19" fmla="*/ 2147483646 h 125"/>
                <a:gd name="T20" fmla="*/ 2147483646 w 25"/>
                <a:gd name="T21" fmla="*/ 2147483646 h 125"/>
                <a:gd name="T22" fmla="*/ 2147483646 w 25"/>
                <a:gd name="T23" fmla="*/ 2147483646 h 125"/>
                <a:gd name="T24" fmla="*/ 2147483646 w 25"/>
                <a:gd name="T25" fmla="*/ 2147483646 h 125"/>
                <a:gd name="T26" fmla="*/ 2147483646 w 25"/>
                <a:gd name="T27" fmla="*/ 2147483646 h 125"/>
                <a:gd name="T28" fmla="*/ 2147483646 w 25"/>
                <a:gd name="T29" fmla="*/ 2147483646 h 125"/>
                <a:gd name="T30" fmla="*/ 2147483646 w 25"/>
                <a:gd name="T31" fmla="*/ 2147483646 h 125"/>
                <a:gd name="T32" fmla="*/ 2147483646 w 25"/>
                <a:gd name="T33" fmla="*/ 2147483646 h 125"/>
                <a:gd name="T34" fmla="*/ 2147483646 w 25"/>
                <a:gd name="T35" fmla="*/ 2147483646 h 125"/>
                <a:gd name="T36" fmla="*/ 2147483646 w 25"/>
                <a:gd name="T37" fmla="*/ 2147483646 h 125"/>
                <a:gd name="T38" fmla="*/ 2147483646 w 25"/>
                <a:gd name="T39" fmla="*/ 2147483646 h 125"/>
                <a:gd name="T40" fmla="*/ 2147483646 w 25"/>
                <a:gd name="T41" fmla="*/ 2147483646 h 125"/>
                <a:gd name="T42" fmla="*/ 2147483646 w 25"/>
                <a:gd name="T43" fmla="*/ 2147483646 h 125"/>
                <a:gd name="T44" fmla="*/ 2147483646 w 25"/>
                <a:gd name="T45" fmla="*/ 2147483646 h 125"/>
                <a:gd name="T46" fmla="*/ 0 w 25"/>
                <a:gd name="T47" fmla="*/ 2147483646 h 125"/>
                <a:gd name="T48" fmla="*/ 0 w 25"/>
                <a:gd name="T49" fmla="*/ 2147483646 h 125"/>
                <a:gd name="T50" fmla="*/ 0 w 25"/>
                <a:gd name="T51" fmla="*/ 2147483646 h 125"/>
                <a:gd name="T52" fmla="*/ 2147483646 w 25"/>
                <a:gd name="T53" fmla="*/ 2147483646 h 125"/>
                <a:gd name="T54" fmla="*/ 2147483646 w 25"/>
                <a:gd name="T55" fmla="*/ 2147483646 h 125"/>
                <a:gd name="T56" fmla="*/ 2147483646 w 25"/>
                <a:gd name="T57" fmla="*/ 2147483646 h 125"/>
                <a:gd name="T58" fmla="*/ 2147483646 w 25"/>
                <a:gd name="T59" fmla="*/ 2147483646 h 125"/>
                <a:gd name="T60" fmla="*/ 2147483646 w 25"/>
                <a:gd name="T61" fmla="*/ 2147483646 h 125"/>
                <a:gd name="T62" fmla="*/ 2147483646 w 25"/>
                <a:gd name="T63" fmla="*/ 2147483646 h 125"/>
                <a:gd name="T64" fmla="*/ 2147483646 w 25"/>
                <a:gd name="T65" fmla="*/ 2147483646 h 125"/>
                <a:gd name="T66" fmla="*/ 2147483646 w 25"/>
                <a:gd name="T67" fmla="*/ 2147483646 h 125"/>
                <a:gd name="T68" fmla="*/ 2147483646 w 25"/>
                <a:gd name="T69" fmla="*/ 2147483646 h 125"/>
                <a:gd name="T70" fmla="*/ 2147483646 w 25"/>
                <a:gd name="T71" fmla="*/ 0 h 12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
                <a:gd name="T109" fmla="*/ 0 h 125"/>
                <a:gd name="T110" fmla="*/ 25 w 25"/>
                <a:gd name="T111" fmla="*/ 125 h 12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 h="125">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8"/>
                    <a:pt x="0" y="79"/>
                    <a:pt x="0" y="80"/>
                  </a:cubicBezTo>
                  <a:cubicBezTo>
                    <a:pt x="3" y="78"/>
                    <a:pt x="3" y="78"/>
                    <a:pt x="3" y="78"/>
                  </a:cubicBezTo>
                  <a:cubicBezTo>
                    <a:pt x="11" y="115"/>
                    <a:pt x="11" y="115"/>
                    <a:pt x="11" y="115"/>
                  </a:cubicBezTo>
                  <a:cubicBezTo>
                    <a:pt x="9" y="115"/>
                    <a:pt x="7" y="116"/>
                    <a:pt x="5" y="118"/>
                  </a:cubicBezTo>
                  <a:cubicBezTo>
                    <a:pt x="5" y="118"/>
                    <a:pt x="5" y="118"/>
                    <a:pt x="5" y="118"/>
                  </a:cubicBezTo>
                  <a:cubicBezTo>
                    <a:pt x="5" y="118"/>
                    <a:pt x="5" y="118"/>
                    <a:pt x="5" y="118"/>
                  </a:cubicBezTo>
                  <a:cubicBezTo>
                    <a:pt x="6" y="121"/>
                    <a:pt x="9" y="123"/>
                    <a:pt x="12" y="125"/>
                  </a:cubicBezTo>
                  <a:cubicBezTo>
                    <a:pt x="12" y="125"/>
                    <a:pt x="12" y="125"/>
                    <a:pt x="12" y="125"/>
                  </a:cubicBezTo>
                  <a:cubicBezTo>
                    <a:pt x="12" y="125"/>
                    <a:pt x="12" y="125"/>
                    <a:pt x="12" y="125"/>
                  </a:cubicBezTo>
                  <a:cubicBezTo>
                    <a:pt x="20" y="125"/>
                    <a:pt x="20" y="125"/>
                    <a:pt x="20" y="125"/>
                  </a:cubicBezTo>
                  <a:cubicBezTo>
                    <a:pt x="6" y="61"/>
                    <a:pt x="24" y="1"/>
                    <a:pt x="25"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6" name="Freeform 1126"/>
            <p:cNvSpPr>
              <a:spLocks/>
            </p:cNvSpPr>
            <p:nvPr/>
          </p:nvSpPr>
          <p:spPr bwMode="auto">
            <a:xfrm>
              <a:off x="60188" y="419643"/>
              <a:ext cx="33438" cy="23406"/>
            </a:xfrm>
            <a:custGeom>
              <a:avLst/>
              <a:gdLst>
                <a:gd name="T0" fmla="*/ 0 w 10"/>
                <a:gd name="T1" fmla="*/ 0 h 7"/>
                <a:gd name="T2" fmla="*/ 0 w 10"/>
                <a:gd name="T3" fmla="*/ 2147483646 h 7"/>
                <a:gd name="T4" fmla="*/ 2147483646 w 10"/>
                <a:gd name="T5" fmla="*/ 2147483646 h 7"/>
                <a:gd name="T6" fmla="*/ 2147483646 w 10"/>
                <a:gd name="T7" fmla="*/ 2147483646 h 7"/>
                <a:gd name="T8" fmla="*/ 2147483646 w 10"/>
                <a:gd name="T9" fmla="*/ 2147483646 h 7"/>
                <a:gd name="T10" fmla="*/ 2147483646 w 10"/>
                <a:gd name="T11" fmla="*/ 0 h 7"/>
                <a:gd name="T12" fmla="*/ 2147483646 w 10"/>
                <a:gd name="T13" fmla="*/ 0 h 7"/>
                <a:gd name="T14" fmla="*/ 0 w 10"/>
                <a:gd name="T15" fmla="*/ 0 h 7"/>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7"/>
                <a:gd name="T26" fmla="*/ 10 w 10"/>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7">
                  <a:moveTo>
                    <a:pt x="0" y="0"/>
                  </a:moveTo>
                  <a:cubicBezTo>
                    <a:pt x="0" y="7"/>
                    <a:pt x="0" y="7"/>
                    <a:pt x="0" y="7"/>
                  </a:cubicBezTo>
                  <a:cubicBezTo>
                    <a:pt x="4" y="7"/>
                    <a:pt x="4" y="7"/>
                    <a:pt x="4" y="7"/>
                  </a:cubicBezTo>
                  <a:cubicBezTo>
                    <a:pt x="4" y="3"/>
                    <a:pt x="4" y="3"/>
                    <a:pt x="4" y="3"/>
                  </a:cubicBezTo>
                  <a:cubicBezTo>
                    <a:pt x="10" y="3"/>
                    <a:pt x="10" y="3"/>
                    <a:pt x="10" y="3"/>
                  </a:cubicBezTo>
                  <a:cubicBezTo>
                    <a:pt x="10" y="2"/>
                    <a:pt x="10" y="1"/>
                    <a:pt x="9" y="0"/>
                  </a:cubicBezTo>
                  <a:cubicBezTo>
                    <a:pt x="1" y="0"/>
                    <a:pt x="1" y="0"/>
                    <a:pt x="1" y="0"/>
                  </a:cubicBezTo>
                  <a:cubicBezTo>
                    <a:pt x="0" y="0"/>
                    <a:pt x="0" y="0"/>
                    <a:pt x="0"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7" name="Freeform 1127"/>
            <p:cNvSpPr>
              <a:spLocks noEditPoints="1"/>
            </p:cNvSpPr>
            <p:nvPr/>
          </p:nvSpPr>
          <p:spPr bwMode="auto">
            <a:xfrm>
              <a:off x="0" y="443050"/>
              <a:ext cx="0" cy="0"/>
            </a:xfrm>
            <a:custGeom>
              <a:avLst/>
              <a:gdLst>
                <a:gd name="T0" fmla="*/ 0 60000 65536"/>
                <a:gd name="T1" fmla="*/ 0 60000 65536"/>
                <a:gd name="T2" fmla="*/ 0 60000 65536"/>
                <a:gd name="T3" fmla="*/ 0 60000 65536"/>
                <a:gd name="T4" fmla="*/ 0 60000 65536"/>
                <a:gd name="T5" fmla="*/ 0 60000 65536"/>
              </a:gdLst>
              <a:ahLst/>
              <a:cxnLst>
                <a:cxn ang="T0">
                  <a:pos x="0" y="0"/>
                </a:cxn>
                <a:cxn ang="T1">
                  <a:pos x="0" y="0"/>
                </a:cxn>
                <a:cxn ang="T2">
                  <a:pos x="0" y="0"/>
                </a:cxn>
                <a:cxn ang="T3">
                  <a:pos x="0" y="0"/>
                </a:cxn>
                <a:cxn ang="T4">
                  <a:pos x="0" y="0"/>
                </a:cxn>
                <a:cxn ang="T5">
                  <a:pos x="0" y="0"/>
                </a:cxn>
              </a:cxnLst>
              <a:rect l="0" t="0" r="0" b="0"/>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8" name="Freeform 1128"/>
            <p:cNvSpPr>
              <a:spLocks/>
            </p:cNvSpPr>
            <p:nvPr/>
          </p:nvSpPr>
          <p:spPr bwMode="auto">
            <a:xfrm>
              <a:off x="0" y="262486"/>
              <a:ext cx="60188" cy="180563"/>
            </a:xfrm>
            <a:custGeom>
              <a:avLst/>
              <a:gdLst>
                <a:gd name="T0" fmla="*/ 2147483646 w 18"/>
                <a:gd name="T1" fmla="*/ 0 h 54"/>
                <a:gd name="T2" fmla="*/ 2147483646 w 18"/>
                <a:gd name="T3" fmla="*/ 2147483646 h 54"/>
                <a:gd name="T4" fmla="*/ 2147483646 w 18"/>
                <a:gd name="T5" fmla="*/ 2147483646 h 54"/>
                <a:gd name="T6" fmla="*/ 0 w 18"/>
                <a:gd name="T7" fmla="*/ 2147483646 h 54"/>
                <a:gd name="T8" fmla="*/ 0 w 18"/>
                <a:gd name="T9" fmla="*/ 2147483646 h 54"/>
                <a:gd name="T10" fmla="*/ 0 w 18"/>
                <a:gd name="T11" fmla="*/ 2147483646 h 54"/>
                <a:gd name="T12" fmla="*/ 0 w 18"/>
                <a:gd name="T13" fmla="*/ 2147483646 h 54"/>
                <a:gd name="T14" fmla="*/ 0 w 18"/>
                <a:gd name="T15" fmla="*/ 2147483646 h 54"/>
                <a:gd name="T16" fmla="*/ 0 w 18"/>
                <a:gd name="T17" fmla="*/ 2147483646 h 54"/>
                <a:gd name="T18" fmla="*/ 2147483646 w 18"/>
                <a:gd name="T19" fmla="*/ 2147483646 h 54"/>
                <a:gd name="T20" fmla="*/ 2147483646 w 18"/>
                <a:gd name="T21" fmla="*/ 2147483646 h 54"/>
                <a:gd name="T22" fmla="*/ 2147483646 w 18"/>
                <a:gd name="T23" fmla="*/ 2147483646 h 54"/>
                <a:gd name="T24" fmla="*/ 2147483646 w 18"/>
                <a:gd name="T25" fmla="*/ 2147483646 h 54"/>
                <a:gd name="T26" fmla="*/ 2147483646 w 18"/>
                <a:gd name="T27" fmla="*/ 0 h 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54"/>
                <a:gd name="T44" fmla="*/ 18 w 18"/>
                <a:gd name="T45" fmla="*/ 54 h 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54">
                  <a:moveTo>
                    <a:pt x="10" y="0"/>
                  </a:moveTo>
                  <a:cubicBezTo>
                    <a:pt x="7" y="2"/>
                    <a:pt x="7" y="2"/>
                    <a:pt x="7" y="2"/>
                  </a:cubicBezTo>
                  <a:cubicBezTo>
                    <a:pt x="7" y="2"/>
                    <a:pt x="7" y="2"/>
                    <a:pt x="7" y="2"/>
                  </a:cubicBezTo>
                  <a:cubicBezTo>
                    <a:pt x="0" y="9"/>
                    <a:pt x="0" y="9"/>
                    <a:pt x="0" y="9"/>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5" y="45"/>
                    <a:pt x="12" y="40"/>
                  </a:cubicBezTo>
                  <a:cubicBezTo>
                    <a:pt x="12" y="40"/>
                    <a:pt x="12" y="40"/>
                    <a:pt x="12" y="40"/>
                  </a:cubicBezTo>
                  <a:cubicBezTo>
                    <a:pt x="12" y="40"/>
                    <a:pt x="12" y="40"/>
                    <a:pt x="12" y="40"/>
                  </a:cubicBezTo>
                  <a:cubicBezTo>
                    <a:pt x="14" y="38"/>
                    <a:pt x="16" y="37"/>
                    <a:pt x="18" y="37"/>
                  </a:cubicBezTo>
                  <a:cubicBezTo>
                    <a:pt x="10" y="0"/>
                    <a:pt x="10" y="0"/>
                    <a:pt x="10"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59" name="Freeform 1131"/>
            <p:cNvSpPr>
              <a:spLocks/>
            </p:cNvSpPr>
            <p:nvPr/>
          </p:nvSpPr>
          <p:spPr bwMode="auto">
            <a:xfrm>
              <a:off x="73563" y="429675"/>
              <a:ext cx="56844" cy="13375"/>
            </a:xfrm>
            <a:custGeom>
              <a:avLst/>
              <a:gdLst>
                <a:gd name="T0" fmla="*/ 2147483646 w 17"/>
                <a:gd name="T1" fmla="*/ 0 h 4"/>
                <a:gd name="T2" fmla="*/ 2147483646 w 17"/>
                <a:gd name="T3" fmla="*/ 0 h 4"/>
                <a:gd name="T4" fmla="*/ 2147483646 w 17"/>
                <a:gd name="T5" fmla="*/ 2147483646 h 4"/>
                <a:gd name="T6" fmla="*/ 0 w 17"/>
                <a:gd name="T7" fmla="*/ 2147483646 h 4"/>
                <a:gd name="T8" fmla="*/ 2147483646 w 17"/>
                <a:gd name="T9" fmla="*/ 2147483646 h 4"/>
                <a:gd name="T10" fmla="*/ 2147483646 w 17"/>
                <a:gd name="T11" fmla="*/ 0 h 4"/>
                <a:gd name="T12" fmla="*/ 0 60000 65536"/>
                <a:gd name="T13" fmla="*/ 0 60000 65536"/>
                <a:gd name="T14" fmla="*/ 0 60000 65536"/>
                <a:gd name="T15" fmla="*/ 0 60000 65536"/>
                <a:gd name="T16" fmla="*/ 0 60000 65536"/>
                <a:gd name="T17" fmla="*/ 0 60000 65536"/>
                <a:gd name="T18" fmla="*/ 0 w 17"/>
                <a:gd name="T19" fmla="*/ 0 h 4"/>
                <a:gd name="T20" fmla="*/ 17 w 17"/>
                <a:gd name="T21" fmla="*/ 4 h 4"/>
              </a:gdLst>
              <a:ahLst/>
              <a:cxnLst>
                <a:cxn ang="T12">
                  <a:pos x="T0" y="T1"/>
                </a:cxn>
                <a:cxn ang="T13">
                  <a:pos x="T2" y="T3"/>
                </a:cxn>
                <a:cxn ang="T14">
                  <a:pos x="T4" y="T5"/>
                </a:cxn>
                <a:cxn ang="T15">
                  <a:pos x="T6" y="T7"/>
                </a:cxn>
                <a:cxn ang="T16">
                  <a:pos x="T8" y="T9"/>
                </a:cxn>
                <a:cxn ang="T17">
                  <a:pos x="T10" y="T11"/>
                </a:cxn>
              </a:cxnLst>
              <a:rect l="T18" t="T19" r="T20" b="T21"/>
              <a:pathLst>
                <a:path w="17" h="4">
                  <a:moveTo>
                    <a:pt x="17" y="0"/>
                  </a:moveTo>
                  <a:cubicBezTo>
                    <a:pt x="6" y="0"/>
                    <a:pt x="6" y="0"/>
                    <a:pt x="6" y="0"/>
                  </a:cubicBezTo>
                  <a:cubicBezTo>
                    <a:pt x="7" y="2"/>
                    <a:pt x="7" y="3"/>
                    <a:pt x="7" y="4"/>
                  </a:cubicBezTo>
                  <a:cubicBezTo>
                    <a:pt x="0" y="4"/>
                    <a:pt x="0" y="4"/>
                    <a:pt x="0" y="4"/>
                  </a:cubicBezTo>
                  <a:cubicBezTo>
                    <a:pt x="17" y="4"/>
                    <a:pt x="17" y="4"/>
                    <a:pt x="17" y="4"/>
                  </a:cubicBezTo>
                  <a:cubicBezTo>
                    <a:pt x="17" y="0"/>
                    <a:pt x="17" y="0"/>
                    <a:pt x="17"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60" name="Freeform 1132"/>
            <p:cNvSpPr>
              <a:spLocks/>
            </p:cNvSpPr>
            <p:nvPr/>
          </p:nvSpPr>
          <p:spPr bwMode="auto">
            <a:xfrm>
              <a:off x="73563" y="429675"/>
              <a:ext cx="23406" cy="13375"/>
            </a:xfrm>
            <a:custGeom>
              <a:avLst/>
              <a:gdLst>
                <a:gd name="T0" fmla="*/ 2147483646 w 7"/>
                <a:gd name="T1" fmla="*/ 0 h 4"/>
                <a:gd name="T2" fmla="*/ 0 w 7"/>
                <a:gd name="T3" fmla="*/ 0 h 4"/>
                <a:gd name="T4" fmla="*/ 0 w 7"/>
                <a:gd name="T5" fmla="*/ 2147483646 h 4"/>
                <a:gd name="T6" fmla="*/ 2147483646 w 7"/>
                <a:gd name="T7" fmla="*/ 2147483646 h 4"/>
                <a:gd name="T8" fmla="*/ 2147483646 w 7"/>
                <a:gd name="T9" fmla="*/ 0 h 4"/>
                <a:gd name="T10" fmla="*/ 0 60000 65536"/>
                <a:gd name="T11" fmla="*/ 0 60000 65536"/>
                <a:gd name="T12" fmla="*/ 0 60000 65536"/>
                <a:gd name="T13" fmla="*/ 0 60000 65536"/>
                <a:gd name="T14" fmla="*/ 0 60000 65536"/>
                <a:gd name="T15" fmla="*/ 0 w 7"/>
                <a:gd name="T16" fmla="*/ 0 h 4"/>
                <a:gd name="T17" fmla="*/ 7 w 7"/>
                <a:gd name="T18" fmla="*/ 4 h 4"/>
              </a:gdLst>
              <a:ahLst/>
              <a:cxnLst>
                <a:cxn ang="T10">
                  <a:pos x="T0" y="T1"/>
                </a:cxn>
                <a:cxn ang="T11">
                  <a:pos x="T2" y="T3"/>
                </a:cxn>
                <a:cxn ang="T12">
                  <a:pos x="T4" y="T5"/>
                </a:cxn>
                <a:cxn ang="T13">
                  <a:pos x="T6" y="T7"/>
                </a:cxn>
                <a:cxn ang="T14">
                  <a:pos x="T8" y="T9"/>
                </a:cxn>
              </a:cxnLst>
              <a:rect l="T15" t="T16" r="T17" b="T18"/>
              <a:pathLst>
                <a:path w="7" h="4">
                  <a:moveTo>
                    <a:pt x="6" y="0"/>
                  </a:moveTo>
                  <a:cubicBezTo>
                    <a:pt x="0" y="0"/>
                    <a:pt x="0" y="0"/>
                    <a:pt x="0" y="0"/>
                  </a:cubicBezTo>
                  <a:cubicBezTo>
                    <a:pt x="0" y="4"/>
                    <a:pt x="0" y="4"/>
                    <a:pt x="0" y="4"/>
                  </a:cubicBezTo>
                  <a:cubicBezTo>
                    <a:pt x="7" y="4"/>
                    <a:pt x="7" y="4"/>
                    <a:pt x="7" y="4"/>
                  </a:cubicBezTo>
                  <a:cubicBezTo>
                    <a:pt x="7" y="3"/>
                    <a:pt x="7" y="2"/>
                    <a:pt x="6" y="0"/>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7414" name="组合 232"/>
          <p:cNvGrpSpPr>
            <a:grpSpLocks/>
          </p:cNvGrpSpPr>
          <p:nvPr/>
        </p:nvGrpSpPr>
        <p:grpSpPr bwMode="auto">
          <a:xfrm>
            <a:off x="4852988" y="4814888"/>
            <a:ext cx="238125" cy="1095375"/>
            <a:chOff x="0" y="0"/>
            <a:chExt cx="237408" cy="1095638"/>
          </a:xfrm>
        </p:grpSpPr>
        <p:sp>
          <p:nvSpPr>
            <p:cNvPr id="17434" name="Rectangle 1141"/>
            <p:cNvSpPr>
              <a:spLocks noChangeArrowheads="1"/>
            </p:cNvSpPr>
            <p:nvPr/>
          </p:nvSpPr>
          <p:spPr bwMode="auto">
            <a:xfrm>
              <a:off x="88945" y="486517"/>
              <a:ext cx="48149" cy="60912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35" name="Freeform 1107"/>
            <p:cNvSpPr>
              <a:spLocks noEditPoints="1"/>
            </p:cNvSpPr>
            <p:nvPr/>
          </p:nvSpPr>
          <p:spPr bwMode="auto">
            <a:xfrm>
              <a:off x="26750" y="0"/>
              <a:ext cx="177220" cy="453081"/>
            </a:xfrm>
            <a:custGeom>
              <a:avLst/>
              <a:gdLst>
                <a:gd name="T0" fmla="*/ 2147483646 w 53"/>
                <a:gd name="T1" fmla="*/ 2147483646 h 135"/>
                <a:gd name="T2" fmla="*/ 2147483646 w 53"/>
                <a:gd name="T3" fmla="*/ 2147483646 h 135"/>
                <a:gd name="T4" fmla="*/ 2147483646 w 53"/>
                <a:gd name="T5" fmla="*/ 2147483646 h 135"/>
                <a:gd name="T6" fmla="*/ 2147483646 w 53"/>
                <a:gd name="T7" fmla="*/ 2147483646 h 135"/>
                <a:gd name="T8" fmla="*/ 2147483646 w 53"/>
                <a:gd name="T9" fmla="*/ 2147483646 h 135"/>
                <a:gd name="T10" fmla="*/ 2147483646 w 53"/>
                <a:gd name="T11" fmla="*/ 2147483646 h 135"/>
                <a:gd name="T12" fmla="*/ 0 w 53"/>
                <a:gd name="T13" fmla="*/ 2147483646 h 135"/>
                <a:gd name="T14" fmla="*/ 0 w 53"/>
                <a:gd name="T15" fmla="*/ 2147483646 h 135"/>
                <a:gd name="T16" fmla="*/ 0 w 53"/>
                <a:gd name="T17" fmla="*/ 2147483646 h 135"/>
                <a:gd name="T18" fmla="*/ 0 w 53"/>
                <a:gd name="T19" fmla="*/ 2147483646 h 135"/>
                <a:gd name="T20" fmla="*/ 2147483646 w 53"/>
                <a:gd name="T21" fmla="*/ 0 h 135"/>
                <a:gd name="T22" fmla="*/ 2147483646 w 53"/>
                <a:gd name="T23" fmla="*/ 0 h 135"/>
                <a:gd name="T24" fmla="*/ 2147483646 w 53"/>
                <a:gd name="T25" fmla="*/ 0 h 135"/>
                <a:gd name="T26" fmla="*/ 2147483646 w 53"/>
                <a:gd name="T27" fmla="*/ 0 h 135"/>
                <a:gd name="T28" fmla="*/ 2147483646 w 53"/>
                <a:gd name="T29" fmla="*/ 0 h 135"/>
                <a:gd name="T30" fmla="*/ 2147483646 w 53"/>
                <a:gd name="T31" fmla="*/ 0 h 135"/>
                <a:gd name="T32" fmla="*/ 2147483646 w 53"/>
                <a:gd name="T33" fmla="*/ 0 h 135"/>
                <a:gd name="T34" fmla="*/ 2147483646 w 53"/>
                <a:gd name="T35" fmla="*/ 2147483646 h 135"/>
                <a:gd name="T36" fmla="*/ 2147483646 w 53"/>
                <a:gd name="T37" fmla="*/ 2147483646 h 135"/>
                <a:gd name="T38" fmla="*/ 2147483646 w 53"/>
                <a:gd name="T39" fmla="*/ 2147483646 h 135"/>
                <a:gd name="T40" fmla="*/ 2147483646 w 53"/>
                <a:gd name="T41" fmla="*/ 2147483646 h 135"/>
                <a:gd name="T42" fmla="*/ 2147483646 w 53"/>
                <a:gd name="T43" fmla="*/ 2147483646 h 135"/>
                <a:gd name="T44" fmla="*/ 2147483646 w 53"/>
                <a:gd name="T45" fmla="*/ 2147483646 h 135"/>
                <a:gd name="T46" fmla="*/ 2147483646 w 53"/>
                <a:gd name="T47" fmla="*/ 2147483646 h 135"/>
                <a:gd name="T48" fmla="*/ 2147483646 w 53"/>
                <a:gd name="T49" fmla="*/ 2147483646 h 135"/>
                <a:gd name="T50" fmla="*/ 2147483646 w 53"/>
                <a:gd name="T51" fmla="*/ 2147483646 h 135"/>
                <a:gd name="T52" fmla="*/ 2147483646 w 53"/>
                <a:gd name="T53" fmla="*/ 2147483646 h 135"/>
                <a:gd name="T54" fmla="*/ 2147483646 w 53"/>
                <a:gd name="T55" fmla="*/ 2147483646 h 135"/>
                <a:gd name="T56" fmla="*/ 2147483646 w 53"/>
                <a:gd name="T57" fmla="*/ 2147483646 h 135"/>
                <a:gd name="T58" fmla="*/ 2147483646 w 53"/>
                <a:gd name="T59" fmla="*/ 2147483646 h 135"/>
                <a:gd name="T60" fmla="*/ 2147483646 w 53"/>
                <a:gd name="T61" fmla="*/ 2147483646 h 135"/>
                <a:gd name="T62" fmla="*/ 2147483646 w 53"/>
                <a:gd name="T63" fmla="*/ 2147483646 h 135"/>
                <a:gd name="T64" fmla="*/ 2147483646 w 53"/>
                <a:gd name="T65" fmla="*/ 2147483646 h 135"/>
                <a:gd name="T66" fmla="*/ 2147483646 w 53"/>
                <a:gd name="T67" fmla="*/ 2147483646 h 135"/>
                <a:gd name="T68" fmla="*/ 2147483646 w 53"/>
                <a:gd name="T69" fmla="*/ 2147483646 h 135"/>
                <a:gd name="T70" fmla="*/ 2147483646 w 53"/>
                <a:gd name="T71" fmla="*/ 2147483646 h 135"/>
                <a:gd name="T72" fmla="*/ 2147483646 w 53"/>
                <a:gd name="T73" fmla="*/ 2147483646 h 135"/>
                <a:gd name="T74" fmla="*/ 2147483646 w 53"/>
                <a:gd name="T75" fmla="*/ 2147483646 h 135"/>
                <a:gd name="T76" fmla="*/ 2147483646 w 53"/>
                <a:gd name="T77" fmla="*/ 2147483646 h 135"/>
                <a:gd name="T78" fmla="*/ 2147483646 w 53"/>
                <a:gd name="T79" fmla="*/ 2147483646 h 135"/>
                <a:gd name="T80" fmla="*/ 2147483646 w 53"/>
                <a:gd name="T81" fmla="*/ 2147483646 h 135"/>
                <a:gd name="T82" fmla="*/ 2147483646 w 53"/>
                <a:gd name="T83" fmla="*/ 2147483646 h 135"/>
                <a:gd name="T84" fmla="*/ 2147483646 w 53"/>
                <a:gd name="T85" fmla="*/ 2147483646 h 135"/>
                <a:gd name="T86" fmla="*/ 2147483646 w 53"/>
                <a:gd name="T87" fmla="*/ 2147483646 h 135"/>
                <a:gd name="T88" fmla="*/ 2147483646 w 53"/>
                <a:gd name="T89" fmla="*/ 2147483646 h 135"/>
                <a:gd name="T90" fmla="*/ 2147483646 w 53"/>
                <a:gd name="T91" fmla="*/ 2147483646 h 135"/>
                <a:gd name="T92" fmla="*/ 2147483646 w 53"/>
                <a:gd name="T93" fmla="*/ 0 h 135"/>
                <a:gd name="T94" fmla="*/ 2147483646 w 53"/>
                <a:gd name="T95" fmla="*/ 0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3"/>
                <a:gd name="T145" fmla="*/ 0 h 135"/>
                <a:gd name="T146" fmla="*/ 53 w 53"/>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3" h="135">
                  <a:moveTo>
                    <a:pt x="5" y="128"/>
                  </a:moveTo>
                  <a:cubicBezTo>
                    <a:pt x="5" y="128"/>
                    <a:pt x="5" y="128"/>
                    <a:pt x="5" y="128"/>
                  </a:cubicBezTo>
                  <a:cubicBezTo>
                    <a:pt x="7" y="131"/>
                    <a:pt x="9" y="133"/>
                    <a:pt x="12" y="135"/>
                  </a:cubicBezTo>
                  <a:cubicBezTo>
                    <a:pt x="12" y="135"/>
                    <a:pt x="12" y="135"/>
                    <a:pt x="12" y="135"/>
                  </a:cubicBezTo>
                  <a:cubicBezTo>
                    <a:pt x="9" y="133"/>
                    <a:pt x="7" y="131"/>
                    <a:pt x="5" y="128"/>
                  </a:cubicBezTo>
                  <a:cubicBezTo>
                    <a:pt x="5" y="128"/>
                    <a:pt x="5" y="128"/>
                    <a:pt x="5" y="128"/>
                  </a:cubicBezTo>
                  <a:moveTo>
                    <a:pt x="0" y="85"/>
                  </a:moveTo>
                  <a:cubicBezTo>
                    <a:pt x="0" y="85"/>
                    <a:pt x="0" y="86"/>
                    <a:pt x="0" y="87"/>
                  </a:cubicBezTo>
                  <a:cubicBezTo>
                    <a:pt x="0" y="87"/>
                    <a:pt x="0" y="87"/>
                    <a:pt x="0" y="87"/>
                  </a:cubicBezTo>
                  <a:cubicBezTo>
                    <a:pt x="0" y="86"/>
                    <a:pt x="0" y="85"/>
                    <a:pt x="0" y="85"/>
                  </a:cubicBezTo>
                  <a:moveTo>
                    <a:pt x="27" y="0"/>
                  </a:move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6" y="2"/>
                    <a:pt x="7" y="66"/>
                    <a:pt x="22" y="135"/>
                  </a:cubicBezTo>
                  <a:cubicBezTo>
                    <a:pt x="40" y="135"/>
                    <a:pt x="40" y="135"/>
                    <a:pt x="40" y="135"/>
                  </a:cubicBezTo>
                  <a:cubicBezTo>
                    <a:pt x="40" y="135"/>
                    <a:pt x="40" y="135"/>
                    <a:pt x="40" y="135"/>
                  </a:cubicBezTo>
                  <a:cubicBezTo>
                    <a:pt x="44" y="133"/>
                    <a:pt x="46" y="131"/>
                    <a:pt x="48" y="128"/>
                  </a:cubicBezTo>
                  <a:cubicBezTo>
                    <a:pt x="48" y="128"/>
                    <a:pt x="48" y="128"/>
                    <a:pt x="48" y="128"/>
                  </a:cubicBezTo>
                  <a:cubicBezTo>
                    <a:pt x="46" y="127"/>
                    <a:pt x="44" y="126"/>
                    <a:pt x="42" y="126"/>
                  </a:cubicBezTo>
                  <a:cubicBezTo>
                    <a:pt x="52" y="86"/>
                    <a:pt x="52" y="86"/>
                    <a:pt x="52" y="86"/>
                  </a:cubicBezTo>
                  <a:cubicBezTo>
                    <a:pt x="53" y="87"/>
                    <a:pt x="53" y="87"/>
                    <a:pt x="53" y="87"/>
                  </a:cubicBezTo>
                  <a:cubicBezTo>
                    <a:pt x="53" y="86"/>
                    <a:pt x="53" y="85"/>
                    <a:pt x="53" y="84"/>
                  </a:cubicBezTo>
                  <a:cubicBezTo>
                    <a:pt x="53" y="79"/>
                    <a:pt x="52" y="75"/>
                    <a:pt x="52" y="71"/>
                  </a:cubicBezTo>
                  <a:cubicBezTo>
                    <a:pt x="51" y="66"/>
                    <a:pt x="51" y="62"/>
                    <a:pt x="50" y="57"/>
                  </a:cubicBezTo>
                  <a:cubicBezTo>
                    <a:pt x="50" y="55"/>
                    <a:pt x="49" y="53"/>
                    <a:pt x="49" y="51"/>
                  </a:cubicBezTo>
                  <a:cubicBezTo>
                    <a:pt x="49" y="50"/>
                    <a:pt x="49" y="49"/>
                    <a:pt x="48" y="48"/>
                  </a:cubicBezTo>
                  <a:cubicBezTo>
                    <a:pt x="48" y="47"/>
                    <a:pt x="48" y="46"/>
                    <a:pt x="48" y="45"/>
                  </a:cubicBezTo>
                  <a:cubicBezTo>
                    <a:pt x="48" y="44"/>
                    <a:pt x="47" y="43"/>
                    <a:pt x="47" y="42"/>
                  </a:cubicBezTo>
                  <a:cubicBezTo>
                    <a:pt x="47" y="41"/>
                    <a:pt x="47" y="40"/>
                    <a:pt x="47" y="39"/>
                  </a:cubicBezTo>
                  <a:cubicBezTo>
                    <a:pt x="46" y="38"/>
                    <a:pt x="46" y="37"/>
                    <a:pt x="46" y="36"/>
                  </a:cubicBezTo>
                  <a:cubicBezTo>
                    <a:pt x="46" y="35"/>
                    <a:pt x="45" y="34"/>
                    <a:pt x="45" y="33"/>
                  </a:cubicBezTo>
                  <a:cubicBezTo>
                    <a:pt x="45" y="32"/>
                    <a:pt x="45" y="31"/>
                    <a:pt x="44" y="30"/>
                  </a:cubicBezTo>
                  <a:cubicBezTo>
                    <a:pt x="44" y="29"/>
                    <a:pt x="44" y="28"/>
                    <a:pt x="43" y="27"/>
                  </a:cubicBezTo>
                  <a:cubicBezTo>
                    <a:pt x="43" y="25"/>
                    <a:pt x="42" y="24"/>
                    <a:pt x="41" y="22"/>
                  </a:cubicBezTo>
                  <a:cubicBezTo>
                    <a:pt x="40" y="19"/>
                    <a:pt x="38" y="16"/>
                    <a:pt x="37" y="13"/>
                  </a:cubicBezTo>
                  <a:cubicBezTo>
                    <a:pt x="36" y="12"/>
                    <a:pt x="36" y="12"/>
                    <a:pt x="36" y="12"/>
                  </a:cubicBezTo>
                  <a:cubicBezTo>
                    <a:pt x="35" y="11"/>
                    <a:pt x="35" y="11"/>
                    <a:pt x="35" y="11"/>
                  </a:cubicBezTo>
                  <a:cubicBezTo>
                    <a:pt x="35" y="10"/>
                    <a:pt x="35" y="10"/>
                    <a:pt x="35" y="10"/>
                  </a:cubicBezTo>
                  <a:cubicBezTo>
                    <a:pt x="34" y="9"/>
                    <a:pt x="34" y="9"/>
                    <a:pt x="34" y="9"/>
                  </a:cubicBezTo>
                  <a:cubicBezTo>
                    <a:pt x="33" y="8"/>
                    <a:pt x="33" y="7"/>
                    <a:pt x="32" y="6"/>
                  </a:cubicBezTo>
                  <a:cubicBezTo>
                    <a:pt x="31" y="5"/>
                    <a:pt x="31" y="4"/>
                    <a:pt x="30" y="3"/>
                  </a:cubicBezTo>
                  <a:cubicBezTo>
                    <a:pt x="29" y="3"/>
                    <a:pt x="29" y="2"/>
                    <a:pt x="28" y="2"/>
                  </a:cubicBezTo>
                  <a:cubicBezTo>
                    <a:pt x="28" y="1"/>
                    <a:pt x="27" y="1"/>
                    <a:pt x="27" y="0"/>
                  </a:cubicBezTo>
                  <a:cubicBezTo>
                    <a:pt x="27" y="0"/>
                    <a:pt x="27" y="0"/>
                    <a:pt x="27" y="0"/>
                  </a:cubicBez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6" name="Freeform 1108"/>
            <p:cNvSpPr>
              <a:spLocks/>
            </p:cNvSpPr>
            <p:nvPr/>
          </p:nvSpPr>
          <p:spPr bwMode="auto">
            <a:xfrm>
              <a:off x="100313" y="453080"/>
              <a:ext cx="63532" cy="26750"/>
            </a:xfrm>
            <a:custGeom>
              <a:avLst/>
              <a:gdLst>
                <a:gd name="T0" fmla="*/ 0 w 19"/>
                <a:gd name="T1" fmla="*/ 0 h 8"/>
                <a:gd name="T2" fmla="*/ 2147483646 w 19"/>
                <a:gd name="T3" fmla="*/ 2147483646 h 8"/>
                <a:gd name="T4" fmla="*/ 2147483646 w 19"/>
                <a:gd name="T5" fmla="*/ 2147483646 h 8"/>
                <a:gd name="T6" fmla="*/ 2147483646 w 19"/>
                <a:gd name="T7" fmla="*/ 0 h 8"/>
                <a:gd name="T8" fmla="*/ 2147483646 w 19"/>
                <a:gd name="T9" fmla="*/ 0 h 8"/>
                <a:gd name="T10" fmla="*/ 0 w 19"/>
                <a:gd name="T11" fmla="*/ 0 h 8"/>
                <a:gd name="T12" fmla="*/ 0 60000 65536"/>
                <a:gd name="T13" fmla="*/ 0 60000 65536"/>
                <a:gd name="T14" fmla="*/ 0 60000 65536"/>
                <a:gd name="T15" fmla="*/ 0 60000 65536"/>
                <a:gd name="T16" fmla="*/ 0 60000 65536"/>
                <a:gd name="T17" fmla="*/ 0 60000 65536"/>
                <a:gd name="T18" fmla="*/ 0 w 19"/>
                <a:gd name="T19" fmla="*/ 0 h 8"/>
                <a:gd name="T20" fmla="*/ 19 w 19"/>
                <a:gd name="T21" fmla="*/ 8 h 8"/>
              </a:gdLst>
              <a:ahLst/>
              <a:cxnLst>
                <a:cxn ang="T12">
                  <a:pos x="T0" y="T1"/>
                </a:cxn>
                <a:cxn ang="T13">
                  <a:pos x="T2" y="T3"/>
                </a:cxn>
                <a:cxn ang="T14">
                  <a:pos x="T4" y="T5"/>
                </a:cxn>
                <a:cxn ang="T15">
                  <a:pos x="T6" y="T7"/>
                </a:cxn>
                <a:cxn ang="T16">
                  <a:pos x="T8" y="T9"/>
                </a:cxn>
                <a:cxn ang="T17">
                  <a:pos x="T10" y="T11"/>
                </a:cxn>
              </a:cxnLst>
              <a:rect l="T18" t="T19" r="T20" b="T21"/>
              <a:pathLst>
                <a:path w="19" h="8">
                  <a:moveTo>
                    <a:pt x="0" y="0"/>
                  </a:moveTo>
                  <a:cubicBezTo>
                    <a:pt x="1" y="3"/>
                    <a:pt x="1" y="6"/>
                    <a:pt x="2" y="8"/>
                  </a:cubicBezTo>
                  <a:cubicBezTo>
                    <a:pt x="19" y="8"/>
                    <a:pt x="19" y="8"/>
                    <a:pt x="19" y="8"/>
                  </a:cubicBezTo>
                  <a:cubicBezTo>
                    <a:pt x="19" y="0"/>
                    <a:pt x="19" y="0"/>
                    <a:pt x="19" y="0"/>
                  </a:cubicBezTo>
                  <a:cubicBezTo>
                    <a:pt x="18" y="0"/>
                    <a:pt x="18" y="0"/>
                    <a:pt x="18" y="0"/>
                  </a:cubicBezTo>
                  <a:cubicBezTo>
                    <a:pt x="0" y="0"/>
                    <a:pt x="0" y="0"/>
                    <a:pt x="0" y="0"/>
                  </a:cubicBez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7" name="Freeform 1109"/>
            <p:cNvSpPr>
              <a:spLocks noEditPoints="1"/>
            </p:cNvSpPr>
            <p:nvPr/>
          </p:nvSpPr>
          <p:spPr bwMode="auto">
            <a:xfrm>
              <a:off x="0" y="292579"/>
              <a:ext cx="26750" cy="187251"/>
            </a:xfrm>
            <a:custGeom>
              <a:avLst/>
              <a:gdLst>
                <a:gd name="T0" fmla="*/ 0 w 8"/>
                <a:gd name="T1" fmla="*/ 2147483646 h 56"/>
                <a:gd name="T2" fmla="*/ 0 w 8"/>
                <a:gd name="T3" fmla="*/ 2147483646 h 56"/>
                <a:gd name="T4" fmla="*/ 0 w 8"/>
                <a:gd name="T5" fmla="*/ 2147483646 h 56"/>
                <a:gd name="T6" fmla="*/ 0 w 8"/>
                <a:gd name="T7" fmla="*/ 2147483646 h 56"/>
                <a:gd name="T8" fmla="*/ 2147483646 w 8"/>
                <a:gd name="T9" fmla="*/ 2147483646 h 56"/>
                <a:gd name="T10" fmla="*/ 0 w 8"/>
                <a:gd name="T11" fmla="*/ 2147483646 h 56"/>
                <a:gd name="T12" fmla="*/ 2147483646 w 8"/>
                <a:gd name="T13" fmla="*/ 2147483646 h 56"/>
                <a:gd name="T14" fmla="*/ 2147483646 w 8"/>
                <a:gd name="T15" fmla="*/ 2147483646 h 56"/>
                <a:gd name="T16" fmla="*/ 2147483646 w 8"/>
                <a:gd name="T17" fmla="*/ 2147483646 h 56"/>
                <a:gd name="T18" fmla="*/ 2147483646 w 8"/>
                <a:gd name="T19" fmla="*/ 2147483646 h 56"/>
                <a:gd name="T20" fmla="*/ 2147483646 w 8"/>
                <a:gd name="T21" fmla="*/ 0 h 56"/>
                <a:gd name="T22" fmla="*/ 2147483646 w 8"/>
                <a:gd name="T23" fmla="*/ 0 h 56"/>
                <a:gd name="T24" fmla="*/ 0 w 8"/>
                <a:gd name="T25" fmla="*/ 2147483646 h 56"/>
                <a:gd name="T26" fmla="*/ 2147483646 w 8"/>
                <a:gd name="T27" fmla="*/ 0 h 56"/>
                <a:gd name="T28" fmla="*/ 2147483646 w 8"/>
                <a:gd name="T29" fmla="*/ 0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
                <a:gd name="T46" fmla="*/ 0 h 56"/>
                <a:gd name="T47" fmla="*/ 8 w 8"/>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 h="56">
                  <a:moveTo>
                    <a:pt x="0" y="56"/>
                  </a:moveTo>
                  <a:cubicBezTo>
                    <a:pt x="0" y="56"/>
                    <a:pt x="0" y="56"/>
                    <a:pt x="0" y="56"/>
                  </a:cubicBezTo>
                  <a:cubicBezTo>
                    <a:pt x="0" y="56"/>
                    <a:pt x="0" y="56"/>
                    <a:pt x="0" y="56"/>
                  </a:cubicBezTo>
                  <a:cubicBezTo>
                    <a:pt x="0" y="56"/>
                    <a:pt x="0" y="56"/>
                    <a:pt x="0" y="56"/>
                  </a:cubicBezTo>
                  <a:moveTo>
                    <a:pt x="8" y="45"/>
                  </a:moveTo>
                  <a:cubicBezTo>
                    <a:pt x="4" y="50"/>
                    <a:pt x="0" y="56"/>
                    <a:pt x="0" y="56"/>
                  </a:cubicBezTo>
                  <a:cubicBezTo>
                    <a:pt x="0" y="56"/>
                    <a:pt x="4" y="50"/>
                    <a:pt x="8" y="45"/>
                  </a:cubicBezTo>
                  <a:moveTo>
                    <a:pt x="8" y="45"/>
                  </a:moveTo>
                  <a:cubicBezTo>
                    <a:pt x="8" y="45"/>
                    <a:pt x="8" y="45"/>
                    <a:pt x="8" y="45"/>
                  </a:cubicBezTo>
                  <a:cubicBezTo>
                    <a:pt x="8" y="45"/>
                    <a:pt x="8" y="45"/>
                    <a:pt x="8" y="45"/>
                  </a:cubicBezTo>
                  <a:moveTo>
                    <a:pt x="8" y="0"/>
                  </a:moveTo>
                  <a:cubicBezTo>
                    <a:pt x="8" y="0"/>
                    <a:pt x="8" y="0"/>
                    <a:pt x="8" y="0"/>
                  </a:cubicBezTo>
                  <a:cubicBezTo>
                    <a:pt x="0" y="7"/>
                    <a:pt x="0" y="7"/>
                    <a:pt x="0" y="7"/>
                  </a:cubicBezTo>
                  <a:cubicBezTo>
                    <a:pt x="8" y="0"/>
                    <a:pt x="8" y="0"/>
                    <a:pt x="8" y="0"/>
                  </a:cubicBezTo>
                  <a:cubicBezTo>
                    <a:pt x="8" y="0"/>
                    <a:pt x="8" y="0"/>
                    <a:pt x="8" y="0"/>
                  </a:cubicBez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8" name="Freeform 1110"/>
            <p:cNvSpPr>
              <a:spLocks/>
            </p:cNvSpPr>
            <p:nvPr/>
          </p:nvSpPr>
          <p:spPr bwMode="auto">
            <a:xfrm>
              <a:off x="167189" y="289235"/>
              <a:ext cx="70219" cy="197282"/>
            </a:xfrm>
            <a:custGeom>
              <a:avLst/>
              <a:gdLst>
                <a:gd name="T0" fmla="*/ 2147483646 w 21"/>
                <a:gd name="T1" fmla="*/ 0 h 59"/>
                <a:gd name="T2" fmla="*/ 0 w 21"/>
                <a:gd name="T3" fmla="*/ 2147483646 h 59"/>
                <a:gd name="T4" fmla="*/ 2147483646 w 21"/>
                <a:gd name="T5" fmla="*/ 2147483646 h 59"/>
                <a:gd name="T6" fmla="*/ 2147483646 w 21"/>
                <a:gd name="T7" fmla="*/ 2147483646 h 59"/>
                <a:gd name="T8" fmla="*/ 2147483646 w 21"/>
                <a:gd name="T9" fmla="*/ 2147483646 h 59"/>
                <a:gd name="T10" fmla="*/ 2147483646 w 21"/>
                <a:gd name="T11" fmla="*/ 2147483646 h 59"/>
                <a:gd name="T12" fmla="*/ 2147483646 w 21"/>
                <a:gd name="T13" fmla="*/ 0 h 59"/>
                <a:gd name="T14" fmla="*/ 0 60000 65536"/>
                <a:gd name="T15" fmla="*/ 0 60000 65536"/>
                <a:gd name="T16" fmla="*/ 0 60000 65536"/>
                <a:gd name="T17" fmla="*/ 0 60000 65536"/>
                <a:gd name="T18" fmla="*/ 0 60000 65536"/>
                <a:gd name="T19" fmla="*/ 0 60000 65536"/>
                <a:gd name="T20" fmla="*/ 0 60000 65536"/>
                <a:gd name="T21" fmla="*/ 0 w 21"/>
                <a:gd name="T22" fmla="*/ 0 h 59"/>
                <a:gd name="T23" fmla="*/ 21 w 21"/>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59">
                  <a:moveTo>
                    <a:pt x="10" y="0"/>
                  </a:moveTo>
                  <a:cubicBezTo>
                    <a:pt x="0" y="40"/>
                    <a:pt x="0" y="40"/>
                    <a:pt x="0" y="40"/>
                  </a:cubicBezTo>
                  <a:cubicBezTo>
                    <a:pt x="2" y="40"/>
                    <a:pt x="4" y="41"/>
                    <a:pt x="6" y="42"/>
                  </a:cubicBezTo>
                  <a:cubicBezTo>
                    <a:pt x="14" y="47"/>
                    <a:pt x="21" y="59"/>
                    <a:pt x="21" y="59"/>
                  </a:cubicBezTo>
                  <a:cubicBezTo>
                    <a:pt x="21" y="10"/>
                    <a:pt x="21" y="10"/>
                    <a:pt x="21" y="10"/>
                  </a:cubicBezTo>
                  <a:cubicBezTo>
                    <a:pt x="11" y="1"/>
                    <a:pt x="11" y="1"/>
                    <a:pt x="11" y="1"/>
                  </a:cubicBezTo>
                  <a:cubicBezTo>
                    <a:pt x="10" y="0"/>
                    <a:pt x="10" y="0"/>
                    <a:pt x="10" y="0"/>
                  </a:cubicBez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9" name="Rectangle 1111"/>
            <p:cNvSpPr>
              <a:spLocks noChangeArrowheads="1"/>
            </p:cNvSpPr>
            <p:nvPr/>
          </p:nvSpPr>
          <p:spPr bwMode="auto">
            <a:xfrm>
              <a:off x="117032" y="0"/>
              <a:ext cx="1672" cy="1672"/>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40" name="Freeform 1112"/>
            <p:cNvSpPr>
              <a:spLocks/>
            </p:cNvSpPr>
            <p:nvPr/>
          </p:nvSpPr>
          <p:spPr bwMode="auto">
            <a:xfrm>
              <a:off x="117032" y="0"/>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0" b="0"/>
              <a:pathLst>
                <a:path>
                  <a:moveTo>
                    <a:pt x="0" y="0"/>
                  </a:moveTo>
                  <a:lnTo>
                    <a:pt x="0" y="0"/>
                  </a:ln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41" name="Freeform 1113"/>
            <p:cNvSpPr>
              <a:spLocks noEditPoints="1"/>
            </p:cNvSpPr>
            <p:nvPr/>
          </p:nvSpPr>
          <p:spPr bwMode="auto">
            <a:xfrm>
              <a:off x="26750" y="0"/>
              <a:ext cx="90282" cy="479831"/>
            </a:xfrm>
            <a:custGeom>
              <a:avLst/>
              <a:gdLst>
                <a:gd name="T0" fmla="*/ 2147483646 w 27"/>
                <a:gd name="T1" fmla="*/ 2147483646 h 143"/>
                <a:gd name="T2" fmla="*/ 2147483646 w 27"/>
                <a:gd name="T3" fmla="*/ 2147483646 h 143"/>
                <a:gd name="T4" fmla="*/ 2147483646 w 27"/>
                <a:gd name="T5" fmla="*/ 2147483646 h 143"/>
                <a:gd name="T6" fmla="*/ 2147483646 w 27"/>
                <a:gd name="T7" fmla="*/ 2147483646 h 143"/>
                <a:gd name="T8" fmla="*/ 2147483646 w 27"/>
                <a:gd name="T9" fmla="*/ 2147483646 h 143"/>
                <a:gd name="T10" fmla="*/ 2147483646 w 27"/>
                <a:gd name="T11" fmla="*/ 2147483646 h 143"/>
                <a:gd name="T12" fmla="*/ 2147483646 w 27"/>
                <a:gd name="T13" fmla="*/ 2147483646 h 143"/>
                <a:gd name="T14" fmla="*/ 2147483646 w 27"/>
                <a:gd name="T15" fmla="*/ 2147483646 h 143"/>
                <a:gd name="T16" fmla="*/ 2147483646 w 27"/>
                <a:gd name="T17" fmla="*/ 0 h 143"/>
                <a:gd name="T18" fmla="*/ 2147483646 w 27"/>
                <a:gd name="T19" fmla="*/ 2147483646 h 143"/>
                <a:gd name="T20" fmla="*/ 2147483646 w 27"/>
                <a:gd name="T21" fmla="*/ 2147483646 h 143"/>
                <a:gd name="T22" fmla="*/ 2147483646 w 27"/>
                <a:gd name="T23" fmla="*/ 2147483646 h 143"/>
                <a:gd name="T24" fmla="*/ 2147483646 w 27"/>
                <a:gd name="T25" fmla="*/ 2147483646 h 143"/>
                <a:gd name="T26" fmla="*/ 2147483646 w 27"/>
                <a:gd name="T27" fmla="*/ 2147483646 h 143"/>
                <a:gd name="T28" fmla="*/ 2147483646 w 27"/>
                <a:gd name="T29" fmla="*/ 2147483646 h 143"/>
                <a:gd name="T30" fmla="*/ 2147483646 w 27"/>
                <a:gd name="T31" fmla="*/ 2147483646 h 143"/>
                <a:gd name="T32" fmla="*/ 2147483646 w 27"/>
                <a:gd name="T33" fmla="*/ 2147483646 h 143"/>
                <a:gd name="T34" fmla="*/ 2147483646 w 27"/>
                <a:gd name="T35" fmla="*/ 2147483646 h 143"/>
                <a:gd name="T36" fmla="*/ 2147483646 w 27"/>
                <a:gd name="T37" fmla="*/ 2147483646 h 143"/>
                <a:gd name="T38" fmla="*/ 0 w 27"/>
                <a:gd name="T39" fmla="*/ 2147483646 h 143"/>
                <a:gd name="T40" fmla="*/ 0 w 27"/>
                <a:gd name="T41" fmla="*/ 2147483646 h 143"/>
                <a:gd name="T42" fmla="*/ 2147483646 w 27"/>
                <a:gd name="T43" fmla="*/ 2147483646 h 143"/>
                <a:gd name="T44" fmla="*/ 2147483646 w 27"/>
                <a:gd name="T45" fmla="*/ 2147483646 h 143"/>
                <a:gd name="T46" fmla="*/ 2147483646 w 27"/>
                <a:gd name="T47" fmla="*/ 2147483646 h 143"/>
                <a:gd name="T48" fmla="*/ 2147483646 w 27"/>
                <a:gd name="T49" fmla="*/ 2147483646 h 143"/>
                <a:gd name="T50" fmla="*/ 2147483646 w 27"/>
                <a:gd name="T51" fmla="*/ 2147483646 h 143"/>
                <a:gd name="T52" fmla="*/ 2147483646 w 27"/>
                <a:gd name="T53" fmla="*/ 2147483646 h 143"/>
                <a:gd name="T54" fmla="*/ 2147483646 w 27"/>
                <a:gd name="T55" fmla="*/ 2147483646 h 143"/>
                <a:gd name="T56" fmla="*/ 2147483646 w 27"/>
                <a:gd name="T57" fmla="*/ 2147483646 h 143"/>
                <a:gd name="T58" fmla="*/ 2147483646 w 27"/>
                <a:gd name="T59" fmla="*/ 2147483646 h 143"/>
                <a:gd name="T60" fmla="*/ 2147483646 w 27"/>
                <a:gd name="T61" fmla="*/ 2147483646 h 143"/>
                <a:gd name="T62" fmla="*/ 2147483646 w 27"/>
                <a:gd name="T63" fmla="*/ 0 h 1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7"/>
                <a:gd name="T97" fmla="*/ 0 h 143"/>
                <a:gd name="T98" fmla="*/ 27 w 27"/>
                <a:gd name="T99" fmla="*/ 143 h 1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7" h="143">
                  <a:moveTo>
                    <a:pt x="12" y="143"/>
                  </a:moveTo>
                  <a:cubicBezTo>
                    <a:pt x="24" y="143"/>
                    <a:pt x="24" y="143"/>
                    <a:pt x="24" y="143"/>
                  </a:cubicBezTo>
                  <a:cubicBezTo>
                    <a:pt x="24" y="143"/>
                    <a:pt x="24" y="143"/>
                    <a:pt x="24" y="143"/>
                  </a:cubicBezTo>
                  <a:cubicBezTo>
                    <a:pt x="12" y="143"/>
                    <a:pt x="12" y="143"/>
                    <a:pt x="12" y="143"/>
                  </a:cubicBezTo>
                  <a:moveTo>
                    <a:pt x="12" y="135"/>
                  </a:moveTo>
                  <a:cubicBezTo>
                    <a:pt x="13" y="135"/>
                    <a:pt x="13" y="135"/>
                    <a:pt x="13" y="135"/>
                  </a:cubicBezTo>
                  <a:cubicBezTo>
                    <a:pt x="12" y="135"/>
                    <a:pt x="12" y="135"/>
                    <a:pt x="12" y="135"/>
                  </a:cubicBezTo>
                  <a:cubicBezTo>
                    <a:pt x="12" y="143"/>
                    <a:pt x="12" y="143"/>
                    <a:pt x="12" y="143"/>
                  </a:cubicBezTo>
                  <a:cubicBezTo>
                    <a:pt x="12" y="135"/>
                    <a:pt x="12" y="135"/>
                    <a:pt x="12" y="135"/>
                  </a:cubicBezTo>
                  <a:cubicBezTo>
                    <a:pt x="13" y="135"/>
                    <a:pt x="13" y="135"/>
                    <a:pt x="13" y="135"/>
                  </a:cubicBezTo>
                  <a:cubicBezTo>
                    <a:pt x="13" y="135"/>
                    <a:pt x="13" y="135"/>
                    <a:pt x="12" y="135"/>
                  </a:cubicBezTo>
                  <a:moveTo>
                    <a:pt x="5" y="128"/>
                  </a:moveTo>
                  <a:cubicBezTo>
                    <a:pt x="3" y="129"/>
                    <a:pt x="2" y="131"/>
                    <a:pt x="0" y="132"/>
                  </a:cubicBezTo>
                  <a:cubicBezTo>
                    <a:pt x="2" y="131"/>
                    <a:pt x="3" y="129"/>
                    <a:pt x="5" y="128"/>
                  </a:cubicBezTo>
                  <a:cubicBezTo>
                    <a:pt x="5" y="128"/>
                    <a:pt x="5" y="128"/>
                    <a:pt x="5" y="128"/>
                  </a:cubicBezTo>
                  <a:cubicBezTo>
                    <a:pt x="5" y="128"/>
                    <a:pt x="5" y="128"/>
                    <a:pt x="5" y="128"/>
                  </a:cubicBezTo>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4"/>
                    <a:pt x="0" y="84"/>
                    <a:pt x="0" y="84"/>
                  </a:cubicBezTo>
                  <a:cubicBezTo>
                    <a:pt x="0" y="79"/>
                    <a:pt x="1" y="75"/>
                    <a:pt x="1" y="71"/>
                  </a:cubicBezTo>
                  <a:cubicBezTo>
                    <a:pt x="2" y="66"/>
                    <a:pt x="3" y="62"/>
                    <a:pt x="3" y="57"/>
                  </a:cubicBezTo>
                  <a:cubicBezTo>
                    <a:pt x="4" y="55"/>
                    <a:pt x="4" y="53"/>
                    <a:pt x="4" y="51"/>
                  </a:cubicBezTo>
                  <a:cubicBezTo>
                    <a:pt x="5" y="50"/>
                    <a:pt x="5" y="49"/>
                    <a:pt x="5" y="48"/>
                  </a:cubicBezTo>
                  <a:cubicBezTo>
                    <a:pt x="5" y="47"/>
                    <a:pt x="5" y="46"/>
                    <a:pt x="5" y="45"/>
                  </a:cubicBezTo>
                  <a:cubicBezTo>
                    <a:pt x="6" y="44"/>
                    <a:pt x="6" y="43"/>
                    <a:pt x="6" y="42"/>
                  </a:cubicBezTo>
                  <a:cubicBezTo>
                    <a:pt x="6" y="41"/>
                    <a:pt x="6" y="40"/>
                    <a:pt x="7" y="39"/>
                  </a:cubicBezTo>
                  <a:cubicBezTo>
                    <a:pt x="7" y="38"/>
                    <a:pt x="7" y="37"/>
                    <a:pt x="7" y="36"/>
                  </a:cubicBezTo>
                  <a:cubicBezTo>
                    <a:pt x="8" y="35"/>
                    <a:pt x="8" y="34"/>
                    <a:pt x="8" y="33"/>
                  </a:cubicBezTo>
                  <a:cubicBezTo>
                    <a:pt x="8" y="32"/>
                    <a:pt x="9" y="31"/>
                    <a:pt x="9" y="30"/>
                  </a:cubicBezTo>
                  <a:cubicBezTo>
                    <a:pt x="9" y="29"/>
                    <a:pt x="10" y="28"/>
                    <a:pt x="10" y="27"/>
                  </a:cubicBezTo>
                  <a:cubicBezTo>
                    <a:pt x="11" y="25"/>
                    <a:pt x="11" y="24"/>
                    <a:pt x="12" y="22"/>
                  </a:cubicBezTo>
                  <a:cubicBezTo>
                    <a:pt x="13" y="19"/>
                    <a:pt x="15" y="16"/>
                    <a:pt x="17" y="13"/>
                  </a:cubicBezTo>
                  <a:cubicBezTo>
                    <a:pt x="17" y="12"/>
                    <a:pt x="17" y="12"/>
                    <a:pt x="17" y="12"/>
                  </a:cubicBezTo>
                  <a:cubicBezTo>
                    <a:pt x="18" y="11"/>
                    <a:pt x="18" y="11"/>
                    <a:pt x="18" y="11"/>
                  </a:cubicBezTo>
                  <a:cubicBezTo>
                    <a:pt x="18" y="10"/>
                    <a:pt x="18" y="10"/>
                    <a:pt x="18" y="10"/>
                  </a:cubicBezTo>
                  <a:cubicBezTo>
                    <a:pt x="19" y="9"/>
                    <a:pt x="19" y="9"/>
                    <a:pt x="19" y="9"/>
                  </a:cubicBezTo>
                  <a:cubicBezTo>
                    <a:pt x="20" y="8"/>
                    <a:pt x="21" y="7"/>
                    <a:pt x="21" y="6"/>
                  </a:cubicBezTo>
                  <a:cubicBezTo>
                    <a:pt x="22" y="5"/>
                    <a:pt x="23" y="4"/>
                    <a:pt x="23" y="3"/>
                  </a:cubicBezTo>
                  <a:cubicBezTo>
                    <a:pt x="24" y="3"/>
                    <a:pt x="25" y="2"/>
                    <a:pt x="25" y="2"/>
                  </a:cubicBezTo>
                  <a:cubicBezTo>
                    <a:pt x="26" y="1"/>
                    <a:pt x="26" y="1"/>
                    <a:pt x="26" y="0"/>
                  </a:cubicBezTo>
                  <a:cubicBezTo>
                    <a:pt x="27" y="0"/>
                    <a:pt x="27" y="0"/>
                    <a:pt x="27" y="0"/>
                  </a:cubicBez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42" name="Freeform 1114"/>
            <p:cNvSpPr>
              <a:spLocks/>
            </p:cNvSpPr>
            <p:nvPr/>
          </p:nvSpPr>
          <p:spPr bwMode="auto">
            <a:xfrm>
              <a:off x="26750" y="0"/>
              <a:ext cx="90282" cy="453081"/>
            </a:xfrm>
            <a:custGeom>
              <a:avLst/>
              <a:gdLst>
                <a:gd name="T0" fmla="*/ 2147483646 w 27"/>
                <a:gd name="T1" fmla="*/ 0 h 135"/>
                <a:gd name="T2" fmla="*/ 2147483646 w 27"/>
                <a:gd name="T3" fmla="*/ 0 h 135"/>
                <a:gd name="T4" fmla="*/ 2147483646 w 27"/>
                <a:gd name="T5" fmla="*/ 0 h 135"/>
                <a:gd name="T6" fmla="*/ 2147483646 w 27"/>
                <a:gd name="T7" fmla="*/ 2147483646 h 135"/>
                <a:gd name="T8" fmla="*/ 2147483646 w 27"/>
                <a:gd name="T9" fmla="*/ 2147483646 h 135"/>
                <a:gd name="T10" fmla="*/ 2147483646 w 27"/>
                <a:gd name="T11" fmla="*/ 2147483646 h 135"/>
                <a:gd name="T12" fmla="*/ 2147483646 w 27"/>
                <a:gd name="T13" fmla="*/ 2147483646 h 135"/>
                <a:gd name="T14" fmla="*/ 2147483646 w 27"/>
                <a:gd name="T15" fmla="*/ 2147483646 h 135"/>
                <a:gd name="T16" fmla="*/ 2147483646 w 27"/>
                <a:gd name="T17" fmla="*/ 2147483646 h 135"/>
                <a:gd name="T18" fmla="*/ 2147483646 w 27"/>
                <a:gd name="T19" fmla="*/ 2147483646 h 135"/>
                <a:gd name="T20" fmla="*/ 2147483646 w 27"/>
                <a:gd name="T21" fmla="*/ 2147483646 h 135"/>
                <a:gd name="T22" fmla="*/ 2147483646 w 27"/>
                <a:gd name="T23" fmla="*/ 2147483646 h 135"/>
                <a:gd name="T24" fmla="*/ 2147483646 w 27"/>
                <a:gd name="T25" fmla="*/ 2147483646 h 135"/>
                <a:gd name="T26" fmla="*/ 2147483646 w 27"/>
                <a:gd name="T27" fmla="*/ 2147483646 h 135"/>
                <a:gd name="T28" fmla="*/ 2147483646 w 27"/>
                <a:gd name="T29" fmla="*/ 2147483646 h 135"/>
                <a:gd name="T30" fmla="*/ 2147483646 w 27"/>
                <a:gd name="T31" fmla="*/ 2147483646 h 135"/>
                <a:gd name="T32" fmla="*/ 2147483646 w 27"/>
                <a:gd name="T33" fmla="*/ 2147483646 h 135"/>
                <a:gd name="T34" fmla="*/ 2147483646 w 27"/>
                <a:gd name="T35" fmla="*/ 2147483646 h 135"/>
                <a:gd name="T36" fmla="*/ 2147483646 w 27"/>
                <a:gd name="T37" fmla="*/ 2147483646 h 135"/>
                <a:gd name="T38" fmla="*/ 2147483646 w 27"/>
                <a:gd name="T39" fmla="*/ 2147483646 h 135"/>
                <a:gd name="T40" fmla="*/ 2147483646 w 27"/>
                <a:gd name="T41" fmla="*/ 2147483646 h 135"/>
                <a:gd name="T42" fmla="*/ 2147483646 w 27"/>
                <a:gd name="T43" fmla="*/ 2147483646 h 135"/>
                <a:gd name="T44" fmla="*/ 2147483646 w 27"/>
                <a:gd name="T45" fmla="*/ 2147483646 h 135"/>
                <a:gd name="T46" fmla="*/ 0 w 27"/>
                <a:gd name="T47" fmla="*/ 2147483646 h 135"/>
                <a:gd name="T48" fmla="*/ 0 w 27"/>
                <a:gd name="T49" fmla="*/ 2147483646 h 135"/>
                <a:gd name="T50" fmla="*/ 0 w 27"/>
                <a:gd name="T51" fmla="*/ 2147483646 h 135"/>
                <a:gd name="T52" fmla="*/ 2147483646 w 27"/>
                <a:gd name="T53" fmla="*/ 2147483646 h 135"/>
                <a:gd name="T54" fmla="*/ 2147483646 w 27"/>
                <a:gd name="T55" fmla="*/ 2147483646 h 135"/>
                <a:gd name="T56" fmla="*/ 2147483646 w 27"/>
                <a:gd name="T57" fmla="*/ 2147483646 h 135"/>
                <a:gd name="T58" fmla="*/ 2147483646 w 27"/>
                <a:gd name="T59" fmla="*/ 2147483646 h 135"/>
                <a:gd name="T60" fmla="*/ 2147483646 w 27"/>
                <a:gd name="T61" fmla="*/ 2147483646 h 135"/>
                <a:gd name="T62" fmla="*/ 2147483646 w 27"/>
                <a:gd name="T63" fmla="*/ 2147483646 h 135"/>
                <a:gd name="T64" fmla="*/ 2147483646 w 27"/>
                <a:gd name="T65" fmla="*/ 2147483646 h 135"/>
                <a:gd name="T66" fmla="*/ 2147483646 w 27"/>
                <a:gd name="T67" fmla="*/ 2147483646 h 135"/>
                <a:gd name="T68" fmla="*/ 2147483646 w 27"/>
                <a:gd name="T69" fmla="*/ 2147483646 h 135"/>
                <a:gd name="T70" fmla="*/ 2147483646 w 27"/>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7"/>
                <a:gd name="T109" fmla="*/ 0 h 135"/>
                <a:gd name="T110" fmla="*/ 27 w 27"/>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7" h="135">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5"/>
                    <a:pt x="0" y="86"/>
                    <a:pt x="0" y="87"/>
                  </a:cubicBezTo>
                  <a:cubicBezTo>
                    <a:pt x="3" y="85"/>
                    <a:pt x="3" y="85"/>
                    <a:pt x="3" y="85"/>
                  </a:cubicBezTo>
                  <a:cubicBezTo>
                    <a:pt x="12" y="124"/>
                    <a:pt x="12" y="124"/>
                    <a:pt x="12" y="124"/>
                  </a:cubicBezTo>
                  <a:cubicBezTo>
                    <a:pt x="10" y="125"/>
                    <a:pt x="7" y="126"/>
                    <a:pt x="5" y="128"/>
                  </a:cubicBezTo>
                  <a:cubicBezTo>
                    <a:pt x="5" y="128"/>
                    <a:pt x="5" y="128"/>
                    <a:pt x="5" y="128"/>
                  </a:cubicBezTo>
                  <a:cubicBezTo>
                    <a:pt x="5" y="128"/>
                    <a:pt x="5" y="128"/>
                    <a:pt x="5" y="128"/>
                  </a:cubicBezTo>
                  <a:cubicBezTo>
                    <a:pt x="7" y="131"/>
                    <a:pt x="9" y="133"/>
                    <a:pt x="12" y="135"/>
                  </a:cubicBezTo>
                  <a:cubicBezTo>
                    <a:pt x="12" y="135"/>
                    <a:pt x="12" y="135"/>
                    <a:pt x="12" y="135"/>
                  </a:cubicBezTo>
                  <a:cubicBezTo>
                    <a:pt x="13" y="135"/>
                    <a:pt x="13" y="135"/>
                    <a:pt x="13" y="135"/>
                  </a:cubicBezTo>
                  <a:cubicBezTo>
                    <a:pt x="22" y="135"/>
                    <a:pt x="22" y="135"/>
                    <a:pt x="22" y="135"/>
                  </a:cubicBezTo>
                  <a:cubicBezTo>
                    <a:pt x="7" y="66"/>
                    <a:pt x="26" y="2"/>
                    <a:pt x="27" y="0"/>
                  </a:cubicBez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43" name="Freeform 1115"/>
            <p:cNvSpPr>
              <a:spLocks/>
            </p:cNvSpPr>
            <p:nvPr/>
          </p:nvSpPr>
          <p:spPr bwMode="auto">
            <a:xfrm>
              <a:off x="66875" y="453080"/>
              <a:ext cx="40125" cy="26750"/>
            </a:xfrm>
            <a:custGeom>
              <a:avLst/>
              <a:gdLst>
                <a:gd name="T0" fmla="*/ 0 w 12"/>
                <a:gd name="T1" fmla="*/ 0 h 8"/>
                <a:gd name="T2" fmla="*/ 0 w 12"/>
                <a:gd name="T3" fmla="*/ 2147483646 h 8"/>
                <a:gd name="T4" fmla="*/ 2147483646 w 12"/>
                <a:gd name="T5" fmla="*/ 2147483646 h 8"/>
                <a:gd name="T6" fmla="*/ 2147483646 w 12"/>
                <a:gd name="T7" fmla="*/ 0 h 8"/>
                <a:gd name="T8" fmla="*/ 2147483646 w 12"/>
                <a:gd name="T9" fmla="*/ 0 h 8"/>
                <a:gd name="T10" fmla="*/ 0 w 12"/>
                <a:gd name="T11" fmla="*/ 0 h 8"/>
                <a:gd name="T12" fmla="*/ 0 60000 65536"/>
                <a:gd name="T13" fmla="*/ 0 60000 65536"/>
                <a:gd name="T14" fmla="*/ 0 60000 65536"/>
                <a:gd name="T15" fmla="*/ 0 60000 65536"/>
                <a:gd name="T16" fmla="*/ 0 60000 65536"/>
                <a:gd name="T17" fmla="*/ 0 60000 65536"/>
                <a:gd name="T18" fmla="*/ 0 w 12"/>
                <a:gd name="T19" fmla="*/ 0 h 8"/>
                <a:gd name="T20" fmla="*/ 12 w 12"/>
                <a:gd name="T21" fmla="*/ 8 h 8"/>
              </a:gdLst>
              <a:ahLst/>
              <a:cxnLst>
                <a:cxn ang="T12">
                  <a:pos x="T0" y="T1"/>
                </a:cxn>
                <a:cxn ang="T13">
                  <a:pos x="T2" y="T3"/>
                </a:cxn>
                <a:cxn ang="T14">
                  <a:pos x="T4" y="T5"/>
                </a:cxn>
                <a:cxn ang="T15">
                  <a:pos x="T6" y="T7"/>
                </a:cxn>
                <a:cxn ang="T16">
                  <a:pos x="T8" y="T9"/>
                </a:cxn>
                <a:cxn ang="T17">
                  <a:pos x="T10" y="T11"/>
                </a:cxn>
              </a:cxnLst>
              <a:rect l="T18" t="T19" r="T20" b="T21"/>
              <a:pathLst>
                <a:path w="12" h="8">
                  <a:moveTo>
                    <a:pt x="0" y="0"/>
                  </a:moveTo>
                  <a:cubicBezTo>
                    <a:pt x="0" y="8"/>
                    <a:pt x="0" y="8"/>
                    <a:pt x="0" y="8"/>
                  </a:cubicBezTo>
                  <a:cubicBezTo>
                    <a:pt x="12" y="8"/>
                    <a:pt x="12" y="8"/>
                    <a:pt x="12" y="8"/>
                  </a:cubicBezTo>
                  <a:cubicBezTo>
                    <a:pt x="11" y="6"/>
                    <a:pt x="11" y="3"/>
                    <a:pt x="10" y="0"/>
                  </a:cubicBezTo>
                  <a:cubicBezTo>
                    <a:pt x="1" y="0"/>
                    <a:pt x="1" y="0"/>
                    <a:pt x="1" y="0"/>
                  </a:cubicBezTo>
                  <a:cubicBezTo>
                    <a:pt x="0" y="0"/>
                    <a:pt x="0" y="0"/>
                    <a:pt x="0" y="0"/>
                  </a:cubicBez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44" name="Freeform 1116"/>
            <p:cNvSpPr>
              <a:spLocks noEditPoints="1"/>
            </p:cNvSpPr>
            <p:nvPr/>
          </p:nvSpPr>
          <p:spPr bwMode="auto">
            <a:xfrm>
              <a:off x="0" y="443049"/>
              <a:ext cx="26750" cy="36781"/>
            </a:xfrm>
            <a:custGeom>
              <a:avLst/>
              <a:gdLst>
                <a:gd name="T0" fmla="*/ 0 w 8"/>
                <a:gd name="T1" fmla="*/ 2147483646 h 11"/>
                <a:gd name="T2" fmla="*/ 0 w 8"/>
                <a:gd name="T3" fmla="*/ 2147483646 h 11"/>
                <a:gd name="T4" fmla="*/ 0 w 8"/>
                <a:gd name="T5" fmla="*/ 2147483646 h 11"/>
                <a:gd name="T6" fmla="*/ 2147483646 w 8"/>
                <a:gd name="T7" fmla="*/ 0 h 11"/>
                <a:gd name="T8" fmla="*/ 2147483646 w 8"/>
                <a:gd name="T9" fmla="*/ 0 h 11"/>
                <a:gd name="T10" fmla="*/ 2147483646 w 8"/>
                <a:gd name="T11" fmla="*/ 0 h 11"/>
                <a:gd name="T12" fmla="*/ 0 60000 65536"/>
                <a:gd name="T13" fmla="*/ 0 60000 65536"/>
                <a:gd name="T14" fmla="*/ 0 60000 65536"/>
                <a:gd name="T15" fmla="*/ 0 60000 65536"/>
                <a:gd name="T16" fmla="*/ 0 60000 65536"/>
                <a:gd name="T17" fmla="*/ 0 60000 65536"/>
                <a:gd name="T18" fmla="*/ 0 w 8"/>
                <a:gd name="T19" fmla="*/ 0 h 11"/>
                <a:gd name="T20" fmla="*/ 8 w 8"/>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8" h="11">
                  <a:moveTo>
                    <a:pt x="0" y="11"/>
                  </a:moveTo>
                  <a:cubicBezTo>
                    <a:pt x="0" y="11"/>
                    <a:pt x="0" y="11"/>
                    <a:pt x="0" y="11"/>
                  </a:cubicBezTo>
                  <a:cubicBezTo>
                    <a:pt x="0" y="11"/>
                    <a:pt x="0" y="11"/>
                    <a:pt x="0" y="11"/>
                  </a:cubicBezTo>
                  <a:moveTo>
                    <a:pt x="8" y="0"/>
                  </a:moveTo>
                  <a:cubicBezTo>
                    <a:pt x="8" y="0"/>
                    <a:pt x="8" y="0"/>
                    <a:pt x="8" y="0"/>
                  </a:cubicBezTo>
                  <a:cubicBezTo>
                    <a:pt x="8" y="0"/>
                    <a:pt x="8" y="0"/>
                    <a:pt x="8" y="0"/>
                  </a:cubicBez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45" name="Freeform 1117"/>
            <p:cNvSpPr>
              <a:spLocks/>
            </p:cNvSpPr>
            <p:nvPr/>
          </p:nvSpPr>
          <p:spPr bwMode="auto">
            <a:xfrm>
              <a:off x="0" y="285892"/>
              <a:ext cx="66875" cy="193938"/>
            </a:xfrm>
            <a:custGeom>
              <a:avLst/>
              <a:gdLst>
                <a:gd name="T0" fmla="*/ 2147483646 w 20"/>
                <a:gd name="T1" fmla="*/ 0 h 58"/>
                <a:gd name="T2" fmla="*/ 2147483646 w 20"/>
                <a:gd name="T3" fmla="*/ 2147483646 h 58"/>
                <a:gd name="T4" fmla="*/ 2147483646 w 20"/>
                <a:gd name="T5" fmla="*/ 2147483646 h 58"/>
                <a:gd name="T6" fmla="*/ 0 w 20"/>
                <a:gd name="T7" fmla="*/ 2147483646 h 58"/>
                <a:gd name="T8" fmla="*/ 0 w 20"/>
                <a:gd name="T9" fmla="*/ 2147483646 h 58"/>
                <a:gd name="T10" fmla="*/ 0 w 20"/>
                <a:gd name="T11" fmla="*/ 2147483646 h 58"/>
                <a:gd name="T12" fmla="*/ 0 w 20"/>
                <a:gd name="T13" fmla="*/ 2147483646 h 58"/>
                <a:gd name="T14" fmla="*/ 2147483646 w 20"/>
                <a:gd name="T15" fmla="*/ 2147483646 h 58"/>
                <a:gd name="T16" fmla="*/ 2147483646 w 20"/>
                <a:gd name="T17" fmla="*/ 2147483646 h 58"/>
                <a:gd name="T18" fmla="*/ 2147483646 w 20"/>
                <a:gd name="T19" fmla="*/ 2147483646 h 58"/>
                <a:gd name="T20" fmla="*/ 2147483646 w 20"/>
                <a:gd name="T21" fmla="*/ 2147483646 h 58"/>
                <a:gd name="T22" fmla="*/ 2147483646 w 20"/>
                <a:gd name="T23" fmla="*/ 2147483646 h 58"/>
                <a:gd name="T24" fmla="*/ 2147483646 w 20"/>
                <a:gd name="T25" fmla="*/ 0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58"/>
                <a:gd name="T41" fmla="*/ 20 w 20"/>
                <a:gd name="T42" fmla="*/ 58 h 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58">
                  <a:moveTo>
                    <a:pt x="11" y="0"/>
                  </a:moveTo>
                  <a:cubicBezTo>
                    <a:pt x="8" y="2"/>
                    <a:pt x="8" y="2"/>
                    <a:pt x="8" y="2"/>
                  </a:cubicBezTo>
                  <a:cubicBezTo>
                    <a:pt x="8" y="2"/>
                    <a:pt x="8" y="2"/>
                    <a:pt x="8" y="2"/>
                  </a:cubicBezTo>
                  <a:cubicBezTo>
                    <a:pt x="0" y="9"/>
                    <a:pt x="0" y="9"/>
                    <a:pt x="0" y="9"/>
                  </a:cubicBezTo>
                  <a:cubicBezTo>
                    <a:pt x="0" y="58"/>
                    <a:pt x="0" y="58"/>
                    <a:pt x="0" y="58"/>
                  </a:cubicBezTo>
                  <a:cubicBezTo>
                    <a:pt x="0" y="58"/>
                    <a:pt x="0" y="58"/>
                    <a:pt x="0" y="58"/>
                  </a:cubicBezTo>
                  <a:cubicBezTo>
                    <a:pt x="0" y="58"/>
                    <a:pt x="0" y="58"/>
                    <a:pt x="0" y="58"/>
                  </a:cubicBezTo>
                  <a:cubicBezTo>
                    <a:pt x="0" y="58"/>
                    <a:pt x="4" y="52"/>
                    <a:pt x="8" y="47"/>
                  </a:cubicBezTo>
                  <a:cubicBezTo>
                    <a:pt x="8" y="47"/>
                    <a:pt x="8" y="47"/>
                    <a:pt x="8" y="47"/>
                  </a:cubicBezTo>
                  <a:cubicBezTo>
                    <a:pt x="8" y="47"/>
                    <a:pt x="8" y="47"/>
                    <a:pt x="8" y="47"/>
                  </a:cubicBezTo>
                  <a:cubicBezTo>
                    <a:pt x="10" y="46"/>
                    <a:pt x="11" y="44"/>
                    <a:pt x="13" y="43"/>
                  </a:cubicBezTo>
                  <a:cubicBezTo>
                    <a:pt x="15" y="41"/>
                    <a:pt x="18" y="40"/>
                    <a:pt x="20" y="39"/>
                  </a:cubicBezTo>
                  <a:cubicBezTo>
                    <a:pt x="11" y="0"/>
                    <a:pt x="11" y="0"/>
                    <a:pt x="11" y="0"/>
                  </a:cubicBez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7415" name="文本框 226"/>
          <p:cNvSpPr txBox="1">
            <a:spLocks noChangeArrowheads="1"/>
          </p:cNvSpPr>
          <p:nvPr/>
        </p:nvSpPr>
        <p:spPr bwMode="auto">
          <a:xfrm>
            <a:off x="3594239" y="1875372"/>
            <a:ext cx="1768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200" b="1" dirty="0">
                <a:solidFill>
                  <a:srgbClr val="0075BB"/>
                </a:solidFill>
                <a:latin typeface="微软雅黑" panose="020B0503020204020204" pitchFamily="34" charset="-122"/>
                <a:ea typeface="微软雅黑" panose="020B0503020204020204" pitchFamily="34" charset="-122"/>
              </a:rPr>
              <a:t>目录  </a:t>
            </a:r>
            <a:r>
              <a:rPr lang="en-US" altLang="zh-CN" sz="3200" b="1" dirty="0">
                <a:solidFill>
                  <a:srgbClr val="0075BB"/>
                </a:solidFill>
                <a:latin typeface="微软雅黑" panose="020B0503020204020204" pitchFamily="34" charset="-122"/>
                <a:ea typeface="微软雅黑" panose="020B0503020204020204" pitchFamily="34" charset="-122"/>
              </a:rPr>
              <a:t>content</a:t>
            </a:r>
            <a:endParaRPr lang="zh-CN" altLang="en-US" sz="3200" b="1" dirty="0">
              <a:solidFill>
                <a:srgbClr val="0075BB"/>
              </a:solidFill>
              <a:latin typeface="微软雅黑" panose="020B0503020204020204" pitchFamily="34" charset="-122"/>
              <a:ea typeface="微软雅黑" panose="020B0503020204020204" pitchFamily="34" charset="-122"/>
            </a:endParaRPr>
          </a:p>
        </p:txBody>
      </p:sp>
      <p:sp>
        <p:nvSpPr>
          <p:cNvPr id="17416" name="文本框 3"/>
          <p:cNvSpPr txBox="1">
            <a:spLocks noChangeArrowheads="1"/>
          </p:cNvSpPr>
          <p:nvPr/>
        </p:nvSpPr>
        <p:spPr bwMode="auto">
          <a:xfrm>
            <a:off x="6593088" y="1801228"/>
            <a:ext cx="4359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600" b="1" dirty="0">
                <a:solidFill>
                  <a:srgbClr val="0075BB"/>
                </a:solidFill>
                <a:latin typeface="微软雅黑" panose="020B0503020204020204" pitchFamily="34" charset="-122"/>
                <a:ea typeface="微软雅黑" panose="020B0503020204020204" pitchFamily="34" charset="-122"/>
              </a:rPr>
              <a:t>一、项目简介与技术</a:t>
            </a:r>
            <a:endParaRPr lang="zh-CN" altLang="en-US" sz="3600" b="1" dirty="0">
              <a:latin typeface="微软雅黑" panose="020B0503020204020204" pitchFamily="34" charset="-122"/>
              <a:ea typeface="微软雅黑" panose="020B0503020204020204" pitchFamily="34" charset="-122"/>
            </a:endParaRPr>
          </a:p>
        </p:txBody>
      </p:sp>
      <p:cxnSp>
        <p:nvCxnSpPr>
          <p:cNvPr id="17417" name="Straight Connector 199"/>
          <p:cNvCxnSpPr>
            <a:cxnSpLocks noChangeShapeType="1"/>
          </p:cNvCxnSpPr>
          <p:nvPr/>
        </p:nvCxnSpPr>
        <p:spPr bwMode="auto">
          <a:xfrm>
            <a:off x="6559550" y="1814513"/>
            <a:ext cx="4005263"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17418" name="Straight Connector 199"/>
          <p:cNvCxnSpPr>
            <a:cxnSpLocks noChangeShapeType="1"/>
          </p:cNvCxnSpPr>
          <p:nvPr/>
        </p:nvCxnSpPr>
        <p:spPr bwMode="auto">
          <a:xfrm>
            <a:off x="6559550" y="2417763"/>
            <a:ext cx="4005263"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17419" name="文本框 243"/>
          <p:cNvSpPr txBox="1">
            <a:spLocks noChangeArrowheads="1"/>
          </p:cNvSpPr>
          <p:nvPr/>
        </p:nvSpPr>
        <p:spPr bwMode="auto">
          <a:xfrm>
            <a:off x="6593088" y="2836278"/>
            <a:ext cx="53559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600" b="1" dirty="0">
                <a:solidFill>
                  <a:srgbClr val="0075BB"/>
                </a:solidFill>
                <a:latin typeface="微软雅黑" panose="020B0503020204020204" pitchFamily="34" charset="-122"/>
                <a:ea typeface="微软雅黑" panose="020B0503020204020204" pitchFamily="34" charset="-122"/>
              </a:rPr>
              <a:t>二、开发过程与责任划分</a:t>
            </a:r>
          </a:p>
        </p:txBody>
      </p:sp>
      <p:cxnSp>
        <p:nvCxnSpPr>
          <p:cNvPr id="17420" name="Straight Connector 199"/>
          <p:cNvCxnSpPr>
            <a:cxnSpLocks noChangeShapeType="1"/>
          </p:cNvCxnSpPr>
          <p:nvPr/>
        </p:nvCxnSpPr>
        <p:spPr bwMode="auto">
          <a:xfrm>
            <a:off x="6559550" y="2847975"/>
            <a:ext cx="4005263"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17421" name="Straight Connector 199"/>
          <p:cNvCxnSpPr>
            <a:cxnSpLocks noChangeShapeType="1"/>
          </p:cNvCxnSpPr>
          <p:nvPr/>
        </p:nvCxnSpPr>
        <p:spPr bwMode="auto">
          <a:xfrm>
            <a:off x="6559550" y="3451225"/>
            <a:ext cx="4005263"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17422" name="文本框 247"/>
          <p:cNvSpPr txBox="1">
            <a:spLocks noChangeArrowheads="1"/>
          </p:cNvSpPr>
          <p:nvPr/>
        </p:nvSpPr>
        <p:spPr bwMode="auto">
          <a:xfrm>
            <a:off x="6593089" y="3869741"/>
            <a:ext cx="40052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600" b="1" dirty="0">
                <a:solidFill>
                  <a:srgbClr val="0075BB"/>
                </a:solidFill>
                <a:latin typeface="微软雅黑" panose="020B0503020204020204" pitchFamily="34" charset="-122"/>
                <a:ea typeface="微软雅黑" panose="020B0503020204020204" pitchFamily="34" charset="-122"/>
              </a:rPr>
              <a:t>三、项目展示</a:t>
            </a:r>
          </a:p>
        </p:txBody>
      </p:sp>
      <p:cxnSp>
        <p:nvCxnSpPr>
          <p:cNvPr id="17423" name="Straight Connector 199"/>
          <p:cNvCxnSpPr>
            <a:cxnSpLocks noChangeShapeType="1"/>
          </p:cNvCxnSpPr>
          <p:nvPr/>
        </p:nvCxnSpPr>
        <p:spPr bwMode="auto">
          <a:xfrm>
            <a:off x="6559550" y="3881438"/>
            <a:ext cx="4005263"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17424" name="Straight Connector 199"/>
          <p:cNvCxnSpPr>
            <a:cxnSpLocks noChangeShapeType="1"/>
          </p:cNvCxnSpPr>
          <p:nvPr/>
        </p:nvCxnSpPr>
        <p:spPr bwMode="auto">
          <a:xfrm>
            <a:off x="6559550" y="4486275"/>
            <a:ext cx="4005263"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17425" name="文本框 251"/>
          <p:cNvSpPr txBox="1">
            <a:spLocks noChangeArrowheads="1"/>
          </p:cNvSpPr>
          <p:nvPr/>
        </p:nvSpPr>
        <p:spPr bwMode="auto">
          <a:xfrm>
            <a:off x="6593089" y="4903203"/>
            <a:ext cx="40052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600" b="1" dirty="0">
                <a:solidFill>
                  <a:srgbClr val="0075BB"/>
                </a:solidFill>
                <a:latin typeface="微软雅黑" panose="020B0503020204020204" pitchFamily="34" charset="-122"/>
                <a:ea typeface="微软雅黑" panose="020B0503020204020204" pitchFamily="34" charset="-122"/>
              </a:rPr>
              <a:t>四、不足与改进</a:t>
            </a:r>
          </a:p>
        </p:txBody>
      </p:sp>
      <p:cxnSp>
        <p:nvCxnSpPr>
          <p:cNvPr id="17426" name="Straight Connector 199"/>
          <p:cNvCxnSpPr>
            <a:cxnSpLocks noChangeShapeType="1"/>
          </p:cNvCxnSpPr>
          <p:nvPr/>
        </p:nvCxnSpPr>
        <p:spPr bwMode="auto">
          <a:xfrm>
            <a:off x="6559550" y="4916488"/>
            <a:ext cx="4005263"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17427" name="Straight Connector 199"/>
          <p:cNvCxnSpPr>
            <a:cxnSpLocks noChangeShapeType="1"/>
          </p:cNvCxnSpPr>
          <p:nvPr/>
        </p:nvCxnSpPr>
        <p:spPr bwMode="auto">
          <a:xfrm>
            <a:off x="6559550" y="5519738"/>
            <a:ext cx="4005263"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grpSp>
        <p:nvGrpSpPr>
          <p:cNvPr id="17428" name="组合 263"/>
          <p:cNvGrpSpPr>
            <a:grpSpLocks/>
          </p:cNvGrpSpPr>
          <p:nvPr/>
        </p:nvGrpSpPr>
        <p:grpSpPr bwMode="auto">
          <a:xfrm>
            <a:off x="10975975" y="5659438"/>
            <a:ext cx="1406525" cy="1490662"/>
            <a:chOff x="0" y="0"/>
            <a:chExt cx="1406701" cy="1491935"/>
          </a:xfrm>
        </p:grpSpPr>
        <p:sp>
          <p:nvSpPr>
            <p:cNvPr id="17432" name="任意多边形 259"/>
            <p:cNvSpPr>
              <a:spLocks/>
            </p:cNvSpPr>
            <p:nvPr/>
          </p:nvSpPr>
          <p:spPr bwMode="auto">
            <a:xfrm rot="1420605">
              <a:off x="390182" y="0"/>
              <a:ext cx="1016519" cy="1329727"/>
            </a:xfrm>
            <a:custGeom>
              <a:avLst/>
              <a:gdLst>
                <a:gd name="T0" fmla="*/ 478693 w 1016519"/>
                <a:gd name="T1" fmla="*/ 24933 h 1329727"/>
                <a:gd name="T2" fmla="*/ 563009 w 1016519"/>
                <a:gd name="T3" fmla="*/ 0 h 1329727"/>
                <a:gd name="T4" fmla="*/ 1016519 w 1016519"/>
                <a:gd name="T5" fmla="*/ 1034264 h 1329727"/>
                <a:gd name="T6" fmla="*/ 342692 w 1016519"/>
                <a:gd name="T7" fmla="*/ 1329727 h 1329727"/>
                <a:gd name="T8" fmla="*/ 229562 w 1016519"/>
                <a:gd name="T9" fmla="*/ 1240812 h 1329727"/>
                <a:gd name="T10" fmla="*/ 0 w 1016519"/>
                <a:gd name="T11" fmla="*/ 712875 h 1329727"/>
                <a:gd name="T12" fmla="*/ 478693 w 1016519"/>
                <a:gd name="T13" fmla="*/ 24933 h 1329727"/>
                <a:gd name="T14" fmla="*/ 0 60000 65536"/>
                <a:gd name="T15" fmla="*/ 0 60000 65536"/>
                <a:gd name="T16" fmla="*/ 0 60000 65536"/>
                <a:gd name="T17" fmla="*/ 0 60000 65536"/>
                <a:gd name="T18" fmla="*/ 0 60000 65536"/>
                <a:gd name="T19" fmla="*/ 0 60000 65536"/>
                <a:gd name="T20" fmla="*/ 0 60000 65536"/>
                <a:gd name="T21" fmla="*/ 0 w 1016519"/>
                <a:gd name="T22" fmla="*/ 0 h 1329727"/>
                <a:gd name="T23" fmla="*/ 1016519 w 1016519"/>
                <a:gd name="T24" fmla="*/ 1329727 h 13297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6519" h="1329727">
                  <a:moveTo>
                    <a:pt x="478693" y="24933"/>
                  </a:moveTo>
                  <a:lnTo>
                    <a:pt x="563009" y="0"/>
                  </a:lnTo>
                  <a:lnTo>
                    <a:pt x="1016519" y="1034264"/>
                  </a:lnTo>
                  <a:lnTo>
                    <a:pt x="342692" y="1329727"/>
                  </a:lnTo>
                  <a:lnTo>
                    <a:pt x="229562" y="1240812"/>
                  </a:lnTo>
                  <a:cubicBezTo>
                    <a:pt x="87726" y="1105701"/>
                    <a:pt x="0" y="919047"/>
                    <a:pt x="0" y="712875"/>
                  </a:cubicBezTo>
                  <a:cubicBezTo>
                    <a:pt x="0" y="403617"/>
                    <a:pt x="197386" y="138275"/>
                    <a:pt x="478693" y="24933"/>
                  </a:cubicBez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7433" name="任意多边形 262"/>
            <p:cNvSpPr>
              <a:spLocks/>
            </p:cNvSpPr>
            <p:nvPr/>
          </p:nvSpPr>
          <p:spPr bwMode="auto">
            <a:xfrm rot="1420605">
              <a:off x="0" y="718464"/>
              <a:ext cx="1210739" cy="773471"/>
            </a:xfrm>
            <a:custGeom>
              <a:avLst/>
              <a:gdLst>
                <a:gd name="T0" fmla="*/ 421072 w 1210739"/>
                <a:gd name="T1" fmla="*/ 51898 h 773471"/>
                <a:gd name="T2" fmla="*/ 689429 w 1210739"/>
                <a:gd name="T3" fmla="*/ 0 h 773471"/>
                <a:gd name="T4" fmla="*/ 1176929 w 1210739"/>
                <a:gd name="T5" fmla="*/ 193427 h 773471"/>
                <a:gd name="T6" fmla="*/ 1197235 w 1210739"/>
                <a:gd name="T7" fmla="*/ 217001 h 773471"/>
                <a:gd name="T8" fmla="*/ 1210739 w 1210739"/>
                <a:gd name="T9" fmla="*/ 247798 h 773471"/>
                <a:gd name="T10" fmla="*/ 11899 w 1210739"/>
                <a:gd name="T11" fmla="*/ 773471 h 773471"/>
                <a:gd name="T12" fmla="*/ 0 w 1210739"/>
                <a:gd name="T13" fmla="*/ 660400 h 773471"/>
                <a:gd name="T14" fmla="*/ 421072 w 1210739"/>
                <a:gd name="T15" fmla="*/ 51898 h 773471"/>
                <a:gd name="T16" fmla="*/ 0 60000 65536"/>
                <a:gd name="T17" fmla="*/ 0 60000 65536"/>
                <a:gd name="T18" fmla="*/ 0 60000 65536"/>
                <a:gd name="T19" fmla="*/ 0 60000 65536"/>
                <a:gd name="T20" fmla="*/ 0 60000 65536"/>
                <a:gd name="T21" fmla="*/ 0 60000 65536"/>
                <a:gd name="T22" fmla="*/ 0 60000 65536"/>
                <a:gd name="T23" fmla="*/ 0 60000 65536"/>
                <a:gd name="T24" fmla="*/ 0 w 1210739"/>
                <a:gd name="T25" fmla="*/ 0 h 773471"/>
                <a:gd name="T26" fmla="*/ 1210739 w 1210739"/>
                <a:gd name="T27" fmla="*/ 773471 h 7734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0739" h="773471">
                  <a:moveTo>
                    <a:pt x="421072" y="51898"/>
                  </a:moveTo>
                  <a:cubicBezTo>
                    <a:pt x="503554" y="18479"/>
                    <a:pt x="594239" y="0"/>
                    <a:pt x="689429" y="0"/>
                  </a:cubicBezTo>
                  <a:cubicBezTo>
                    <a:pt x="879810" y="0"/>
                    <a:pt x="1052167" y="73918"/>
                    <a:pt x="1176929" y="193427"/>
                  </a:cubicBezTo>
                  <a:lnTo>
                    <a:pt x="1197235" y="217001"/>
                  </a:lnTo>
                  <a:lnTo>
                    <a:pt x="1210739" y="247798"/>
                  </a:lnTo>
                  <a:lnTo>
                    <a:pt x="11899" y="773471"/>
                  </a:lnTo>
                  <a:lnTo>
                    <a:pt x="0" y="660400"/>
                  </a:lnTo>
                  <a:cubicBezTo>
                    <a:pt x="0" y="386853"/>
                    <a:pt x="173626" y="152151"/>
                    <a:pt x="421072" y="51898"/>
                  </a:cubicBez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7429" name="组合 264"/>
          <p:cNvGrpSpPr>
            <a:grpSpLocks/>
          </p:cNvGrpSpPr>
          <p:nvPr/>
        </p:nvGrpSpPr>
        <p:grpSpPr bwMode="auto">
          <a:xfrm rot="10800000">
            <a:off x="-206375" y="-268288"/>
            <a:ext cx="1406525" cy="1492251"/>
            <a:chOff x="0" y="0"/>
            <a:chExt cx="1406701" cy="1491935"/>
          </a:xfrm>
        </p:grpSpPr>
        <p:sp>
          <p:nvSpPr>
            <p:cNvPr id="17430" name="任意多边形 265"/>
            <p:cNvSpPr>
              <a:spLocks/>
            </p:cNvSpPr>
            <p:nvPr/>
          </p:nvSpPr>
          <p:spPr bwMode="auto">
            <a:xfrm rot="1420605">
              <a:off x="390182" y="0"/>
              <a:ext cx="1016519" cy="1329727"/>
            </a:xfrm>
            <a:custGeom>
              <a:avLst/>
              <a:gdLst>
                <a:gd name="T0" fmla="*/ 478693 w 1016519"/>
                <a:gd name="T1" fmla="*/ 24933 h 1329727"/>
                <a:gd name="T2" fmla="*/ 563009 w 1016519"/>
                <a:gd name="T3" fmla="*/ 0 h 1329727"/>
                <a:gd name="T4" fmla="*/ 1016519 w 1016519"/>
                <a:gd name="T5" fmla="*/ 1034264 h 1329727"/>
                <a:gd name="T6" fmla="*/ 342692 w 1016519"/>
                <a:gd name="T7" fmla="*/ 1329727 h 1329727"/>
                <a:gd name="T8" fmla="*/ 229562 w 1016519"/>
                <a:gd name="T9" fmla="*/ 1240812 h 1329727"/>
                <a:gd name="T10" fmla="*/ 0 w 1016519"/>
                <a:gd name="T11" fmla="*/ 712875 h 1329727"/>
                <a:gd name="T12" fmla="*/ 478693 w 1016519"/>
                <a:gd name="T13" fmla="*/ 24933 h 1329727"/>
                <a:gd name="T14" fmla="*/ 0 60000 65536"/>
                <a:gd name="T15" fmla="*/ 0 60000 65536"/>
                <a:gd name="T16" fmla="*/ 0 60000 65536"/>
                <a:gd name="T17" fmla="*/ 0 60000 65536"/>
                <a:gd name="T18" fmla="*/ 0 60000 65536"/>
                <a:gd name="T19" fmla="*/ 0 60000 65536"/>
                <a:gd name="T20" fmla="*/ 0 60000 65536"/>
                <a:gd name="T21" fmla="*/ 0 w 1016519"/>
                <a:gd name="T22" fmla="*/ 0 h 1329727"/>
                <a:gd name="T23" fmla="*/ 1016519 w 1016519"/>
                <a:gd name="T24" fmla="*/ 1329727 h 13297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6519" h="1329727">
                  <a:moveTo>
                    <a:pt x="478693" y="24933"/>
                  </a:moveTo>
                  <a:lnTo>
                    <a:pt x="563009" y="0"/>
                  </a:lnTo>
                  <a:lnTo>
                    <a:pt x="1016519" y="1034264"/>
                  </a:lnTo>
                  <a:lnTo>
                    <a:pt x="342692" y="1329727"/>
                  </a:lnTo>
                  <a:lnTo>
                    <a:pt x="229562" y="1240812"/>
                  </a:lnTo>
                  <a:cubicBezTo>
                    <a:pt x="87726" y="1105701"/>
                    <a:pt x="0" y="919047"/>
                    <a:pt x="0" y="712875"/>
                  </a:cubicBezTo>
                  <a:cubicBezTo>
                    <a:pt x="0" y="403617"/>
                    <a:pt x="197386" y="138275"/>
                    <a:pt x="478693" y="24933"/>
                  </a:cubicBez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7431" name="任意多边形 266"/>
            <p:cNvSpPr>
              <a:spLocks/>
            </p:cNvSpPr>
            <p:nvPr/>
          </p:nvSpPr>
          <p:spPr bwMode="auto">
            <a:xfrm rot="1420605">
              <a:off x="0" y="718464"/>
              <a:ext cx="1210739" cy="773471"/>
            </a:xfrm>
            <a:custGeom>
              <a:avLst/>
              <a:gdLst>
                <a:gd name="T0" fmla="*/ 421072 w 1210739"/>
                <a:gd name="T1" fmla="*/ 51898 h 773471"/>
                <a:gd name="T2" fmla="*/ 689429 w 1210739"/>
                <a:gd name="T3" fmla="*/ 0 h 773471"/>
                <a:gd name="T4" fmla="*/ 1176929 w 1210739"/>
                <a:gd name="T5" fmla="*/ 193427 h 773471"/>
                <a:gd name="T6" fmla="*/ 1197235 w 1210739"/>
                <a:gd name="T7" fmla="*/ 217001 h 773471"/>
                <a:gd name="T8" fmla="*/ 1210739 w 1210739"/>
                <a:gd name="T9" fmla="*/ 247798 h 773471"/>
                <a:gd name="T10" fmla="*/ 11899 w 1210739"/>
                <a:gd name="T11" fmla="*/ 773471 h 773471"/>
                <a:gd name="T12" fmla="*/ 0 w 1210739"/>
                <a:gd name="T13" fmla="*/ 660400 h 773471"/>
                <a:gd name="T14" fmla="*/ 421072 w 1210739"/>
                <a:gd name="T15" fmla="*/ 51898 h 773471"/>
                <a:gd name="T16" fmla="*/ 0 60000 65536"/>
                <a:gd name="T17" fmla="*/ 0 60000 65536"/>
                <a:gd name="T18" fmla="*/ 0 60000 65536"/>
                <a:gd name="T19" fmla="*/ 0 60000 65536"/>
                <a:gd name="T20" fmla="*/ 0 60000 65536"/>
                <a:gd name="T21" fmla="*/ 0 60000 65536"/>
                <a:gd name="T22" fmla="*/ 0 60000 65536"/>
                <a:gd name="T23" fmla="*/ 0 60000 65536"/>
                <a:gd name="T24" fmla="*/ 0 w 1210739"/>
                <a:gd name="T25" fmla="*/ 0 h 773471"/>
                <a:gd name="T26" fmla="*/ 1210739 w 1210739"/>
                <a:gd name="T27" fmla="*/ 773471 h 7734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0739" h="773471">
                  <a:moveTo>
                    <a:pt x="421072" y="51898"/>
                  </a:moveTo>
                  <a:cubicBezTo>
                    <a:pt x="503554" y="18479"/>
                    <a:pt x="594239" y="0"/>
                    <a:pt x="689429" y="0"/>
                  </a:cubicBezTo>
                  <a:cubicBezTo>
                    <a:pt x="879810" y="0"/>
                    <a:pt x="1052167" y="73918"/>
                    <a:pt x="1176929" y="193427"/>
                  </a:cubicBezTo>
                  <a:lnTo>
                    <a:pt x="1197235" y="217001"/>
                  </a:lnTo>
                  <a:lnTo>
                    <a:pt x="1210739" y="247798"/>
                  </a:lnTo>
                  <a:lnTo>
                    <a:pt x="11899" y="773471"/>
                  </a:lnTo>
                  <a:lnTo>
                    <a:pt x="0" y="660400"/>
                  </a:lnTo>
                  <a:cubicBezTo>
                    <a:pt x="0" y="386853"/>
                    <a:pt x="173626" y="152151"/>
                    <a:pt x="421072" y="51898"/>
                  </a:cubicBez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pic>
        <p:nvPicPr>
          <p:cNvPr id="237" name="图片 236"/>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l="-1" t="77585" r="87524" b="-460"/>
          <a:stretch/>
        </p:blipFill>
        <p:spPr>
          <a:xfrm>
            <a:off x="2530578" y="2057516"/>
            <a:ext cx="399072" cy="411352"/>
          </a:xfrm>
          <a:prstGeom prst="rect">
            <a:avLst/>
          </a:prstGeom>
        </p:spPr>
      </p:pic>
    </p:spTree>
    <p:extLst>
      <p:ext uri="{BB962C8B-B14F-4D97-AF65-F5344CB8AC3E}">
        <p14:creationId xmlns:p14="http://schemas.microsoft.com/office/powerpoint/2010/main" val="325935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菱形 2"/>
          <p:cNvSpPr>
            <a:spLocks noChangeArrowheads="1"/>
          </p:cNvSpPr>
          <p:nvPr/>
        </p:nvSpPr>
        <p:spPr bwMode="auto">
          <a:xfrm>
            <a:off x="1833563" y="2414588"/>
            <a:ext cx="2800350" cy="2801937"/>
          </a:xfrm>
          <a:prstGeom prst="diamond">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8435" name="直接连接符 4"/>
          <p:cNvCxnSpPr>
            <a:cxnSpLocks noChangeShapeType="1"/>
          </p:cNvCxnSpPr>
          <p:nvPr/>
        </p:nvCxnSpPr>
        <p:spPr bwMode="auto">
          <a:xfrm>
            <a:off x="2828925" y="1625600"/>
            <a:ext cx="1355725" cy="1357313"/>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8436" name="直接连接符 5"/>
          <p:cNvCxnSpPr>
            <a:cxnSpLocks noChangeShapeType="1"/>
          </p:cNvCxnSpPr>
          <p:nvPr/>
        </p:nvCxnSpPr>
        <p:spPr bwMode="auto">
          <a:xfrm flipH="1">
            <a:off x="1639888" y="2030413"/>
            <a:ext cx="1581150" cy="1581150"/>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8437" name="直接连接符 6"/>
          <p:cNvCxnSpPr>
            <a:cxnSpLocks noChangeShapeType="1"/>
          </p:cNvCxnSpPr>
          <p:nvPr/>
        </p:nvCxnSpPr>
        <p:spPr bwMode="auto">
          <a:xfrm flipV="1">
            <a:off x="2436813" y="3349625"/>
            <a:ext cx="2654300" cy="2655888"/>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18438" name="平行四边形 7"/>
          <p:cNvSpPr>
            <a:spLocks noChangeArrowheads="1"/>
          </p:cNvSpPr>
          <p:nvPr/>
        </p:nvSpPr>
        <p:spPr bwMode="auto">
          <a:xfrm>
            <a:off x="3233738" y="4379913"/>
            <a:ext cx="7459662" cy="503237"/>
          </a:xfrm>
          <a:prstGeom prst="parallelogram">
            <a:avLst>
              <a:gd name="adj" fmla="val 96077"/>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439" name="文本框 8"/>
          <p:cNvSpPr txBox="1">
            <a:spLocks noChangeArrowheads="1"/>
          </p:cNvSpPr>
          <p:nvPr/>
        </p:nvSpPr>
        <p:spPr bwMode="auto">
          <a:xfrm>
            <a:off x="5237163" y="2984559"/>
            <a:ext cx="38716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800" b="1" dirty="0">
                <a:latin typeface="Arial" panose="020B0604020202020204" pitchFamily="34" charset="0"/>
                <a:ea typeface="微软雅黑" panose="020B0503020204020204" pitchFamily="34" charset="-122"/>
                <a:sym typeface="Arial" panose="020B0604020202020204" pitchFamily="34" charset="0"/>
              </a:rPr>
              <a:t>项目简介</a:t>
            </a:r>
          </a:p>
        </p:txBody>
      </p:sp>
      <p:sp>
        <p:nvSpPr>
          <p:cNvPr id="18443" name="文本框 3"/>
          <p:cNvSpPr txBox="1">
            <a:spLocks noChangeArrowheads="1"/>
          </p:cNvSpPr>
          <p:nvPr/>
        </p:nvSpPr>
        <p:spPr bwMode="auto">
          <a:xfrm>
            <a:off x="2801938" y="2982913"/>
            <a:ext cx="79851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8800" b="1">
                <a:solidFill>
                  <a:schemeClr val="bg1"/>
                </a:solidFill>
                <a:latin typeface="微软雅黑" panose="020B0503020204020204" pitchFamily="34" charset="-122"/>
                <a:ea typeface="微软雅黑" panose="020B0503020204020204" pitchFamily="34" charset="-122"/>
              </a:rPr>
              <a:t>1</a:t>
            </a:r>
            <a:endParaRPr lang="zh-CN" altLang="en-US" sz="8800" b="1">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31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Freeform 17"/>
          <p:cNvSpPr>
            <a:spLocks/>
          </p:cNvSpPr>
          <p:nvPr/>
        </p:nvSpPr>
        <p:spPr bwMode="auto">
          <a:xfrm>
            <a:off x="7686675" y="2320925"/>
            <a:ext cx="6281738" cy="5151438"/>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9" y="0"/>
                  <a:pt x="1127" y="0"/>
                </a:cubicBezTo>
                <a:cubicBezTo>
                  <a:pt x="1575"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0" name="Freeform 18"/>
          <p:cNvSpPr>
            <a:spLocks/>
          </p:cNvSpPr>
          <p:nvPr/>
        </p:nvSpPr>
        <p:spPr bwMode="auto">
          <a:xfrm>
            <a:off x="7621588" y="2241550"/>
            <a:ext cx="6281737" cy="5149850"/>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1" name="Freeform 19"/>
          <p:cNvSpPr>
            <a:spLocks/>
          </p:cNvSpPr>
          <p:nvPr/>
        </p:nvSpPr>
        <p:spPr bwMode="auto">
          <a:xfrm>
            <a:off x="7539038" y="2138363"/>
            <a:ext cx="6283325" cy="5151437"/>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2" name="Freeform 20"/>
          <p:cNvSpPr>
            <a:spLocks/>
          </p:cNvSpPr>
          <p:nvPr/>
        </p:nvSpPr>
        <p:spPr bwMode="auto">
          <a:xfrm>
            <a:off x="8134350" y="2627313"/>
            <a:ext cx="5092700" cy="4175125"/>
          </a:xfrm>
          <a:custGeom>
            <a:avLst/>
            <a:gdLst>
              <a:gd name="T0" fmla="*/ 2147483646 w 1497"/>
              <a:gd name="T1" fmla="*/ 2147483646 h 1227"/>
              <a:gd name="T2" fmla="*/ 2147483646 w 1497"/>
              <a:gd name="T3" fmla="*/ 2147483646 h 1227"/>
              <a:gd name="T4" fmla="*/ 2147483646 w 1497"/>
              <a:gd name="T5" fmla="*/ 2147483646 h 1227"/>
              <a:gd name="T6" fmla="*/ 2147483646 w 1497"/>
              <a:gd name="T7" fmla="*/ 0 h 1227"/>
              <a:gd name="T8" fmla="*/ 2147483646 w 1497"/>
              <a:gd name="T9" fmla="*/ 2147483646 h 1227"/>
              <a:gd name="T10" fmla="*/ 0 60000 65536"/>
              <a:gd name="T11" fmla="*/ 0 60000 65536"/>
              <a:gd name="T12" fmla="*/ 0 60000 65536"/>
              <a:gd name="T13" fmla="*/ 0 60000 65536"/>
              <a:gd name="T14" fmla="*/ 0 60000 65536"/>
              <a:gd name="T15" fmla="*/ 0 w 1497"/>
              <a:gd name="T16" fmla="*/ 0 h 1227"/>
              <a:gd name="T17" fmla="*/ 1497 w 1497"/>
              <a:gd name="T18" fmla="*/ 1227 h 1227"/>
            </a:gdLst>
            <a:ahLst/>
            <a:cxnLst>
              <a:cxn ang="T10">
                <a:pos x="T0" y="T1"/>
              </a:cxn>
              <a:cxn ang="T11">
                <a:pos x="T2" y="T3"/>
              </a:cxn>
              <a:cxn ang="T12">
                <a:pos x="T4" y="T5"/>
              </a:cxn>
              <a:cxn ang="T13">
                <a:pos x="T6" y="T7"/>
              </a:cxn>
              <a:cxn ang="T14">
                <a:pos x="T8" y="T9"/>
              </a:cxn>
            </a:cxnLst>
            <a:rect l="T15" t="T16" r="T17" b="T18"/>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3" name="Freeform 21"/>
          <p:cNvSpPr>
            <a:spLocks/>
          </p:cNvSpPr>
          <p:nvPr/>
        </p:nvSpPr>
        <p:spPr bwMode="auto">
          <a:xfrm>
            <a:off x="8467725" y="2900363"/>
            <a:ext cx="4425950" cy="3625850"/>
          </a:xfrm>
          <a:custGeom>
            <a:avLst/>
            <a:gdLst>
              <a:gd name="T0" fmla="*/ 2147483646 w 1301"/>
              <a:gd name="T1" fmla="*/ 2147483646 h 1066"/>
              <a:gd name="T2" fmla="*/ 2147483646 w 1301"/>
              <a:gd name="T3" fmla="*/ 2147483646 h 1066"/>
              <a:gd name="T4" fmla="*/ 2147483646 w 1301"/>
              <a:gd name="T5" fmla="*/ 2147483646 h 1066"/>
              <a:gd name="T6" fmla="*/ 2147483646 w 1301"/>
              <a:gd name="T7" fmla="*/ 0 h 1066"/>
              <a:gd name="T8" fmla="*/ 2147483646 w 1301"/>
              <a:gd name="T9" fmla="*/ 2147483646 h 1066"/>
              <a:gd name="T10" fmla="*/ 0 60000 65536"/>
              <a:gd name="T11" fmla="*/ 0 60000 65536"/>
              <a:gd name="T12" fmla="*/ 0 60000 65536"/>
              <a:gd name="T13" fmla="*/ 0 60000 65536"/>
              <a:gd name="T14" fmla="*/ 0 60000 65536"/>
              <a:gd name="T15" fmla="*/ 0 w 1301"/>
              <a:gd name="T16" fmla="*/ 0 h 1066"/>
              <a:gd name="T17" fmla="*/ 1301 w 1301"/>
              <a:gd name="T18" fmla="*/ 1066 h 1066"/>
            </a:gdLst>
            <a:ahLst/>
            <a:cxnLst>
              <a:cxn ang="T10">
                <a:pos x="T0" y="T1"/>
              </a:cxn>
              <a:cxn ang="T11">
                <a:pos x="T2" y="T3"/>
              </a:cxn>
              <a:cxn ang="T12">
                <a:pos x="T4" y="T5"/>
              </a:cxn>
              <a:cxn ang="T13">
                <a:pos x="T6" y="T7"/>
              </a:cxn>
              <a:cxn ang="T14">
                <a:pos x="T8" y="T9"/>
              </a:cxn>
            </a:cxnLst>
            <a:rect l="T15" t="T16" r="T17" b="T18"/>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4" name="Freeform 22"/>
          <p:cNvSpPr>
            <a:spLocks/>
          </p:cNvSpPr>
          <p:nvPr/>
        </p:nvSpPr>
        <p:spPr bwMode="auto">
          <a:xfrm>
            <a:off x="8926513" y="3271838"/>
            <a:ext cx="3506787" cy="2884487"/>
          </a:xfrm>
          <a:custGeom>
            <a:avLst/>
            <a:gdLst>
              <a:gd name="T0" fmla="*/ 2147483646 w 1031"/>
              <a:gd name="T1" fmla="*/ 2147483646 h 848"/>
              <a:gd name="T2" fmla="*/ 2147483646 w 1031"/>
              <a:gd name="T3" fmla="*/ 2147483646 h 848"/>
              <a:gd name="T4" fmla="*/ 2147483646 w 1031"/>
              <a:gd name="T5" fmla="*/ 2147483646 h 848"/>
              <a:gd name="T6" fmla="*/ 2147483646 w 1031"/>
              <a:gd name="T7" fmla="*/ 0 h 848"/>
              <a:gd name="T8" fmla="*/ 2147483646 w 1031"/>
              <a:gd name="T9" fmla="*/ 2147483646 h 848"/>
              <a:gd name="T10" fmla="*/ 0 60000 65536"/>
              <a:gd name="T11" fmla="*/ 0 60000 65536"/>
              <a:gd name="T12" fmla="*/ 0 60000 65536"/>
              <a:gd name="T13" fmla="*/ 0 60000 65536"/>
              <a:gd name="T14" fmla="*/ 0 60000 65536"/>
              <a:gd name="T15" fmla="*/ 0 w 1031"/>
              <a:gd name="T16" fmla="*/ 0 h 848"/>
              <a:gd name="T17" fmla="*/ 1031 w 1031"/>
              <a:gd name="T18" fmla="*/ 848 h 848"/>
            </a:gdLst>
            <a:ahLst/>
            <a:cxnLst>
              <a:cxn ang="T10">
                <a:pos x="T0" y="T1"/>
              </a:cxn>
              <a:cxn ang="T11">
                <a:pos x="T2" y="T3"/>
              </a:cxn>
              <a:cxn ang="T12">
                <a:pos x="T4" y="T5"/>
              </a:cxn>
              <a:cxn ang="T13">
                <a:pos x="T6" y="T7"/>
              </a:cxn>
              <a:cxn ang="T14">
                <a:pos x="T8" y="T9"/>
              </a:cxn>
            </a:cxnLst>
            <a:rect l="T15" t="T16" r="T17" b="T18"/>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5" name="Freeform 23"/>
          <p:cNvSpPr>
            <a:spLocks/>
          </p:cNvSpPr>
          <p:nvPr/>
        </p:nvSpPr>
        <p:spPr bwMode="auto">
          <a:xfrm>
            <a:off x="9304338" y="3575050"/>
            <a:ext cx="2752725" cy="2279650"/>
          </a:xfrm>
          <a:custGeom>
            <a:avLst/>
            <a:gdLst>
              <a:gd name="T0" fmla="*/ 2147483646 w 809"/>
              <a:gd name="T1" fmla="*/ 2147483646 h 670"/>
              <a:gd name="T2" fmla="*/ 2147483646 w 809"/>
              <a:gd name="T3" fmla="*/ 2147483646 h 670"/>
              <a:gd name="T4" fmla="*/ 2147483646 w 809"/>
              <a:gd name="T5" fmla="*/ 2147483646 h 670"/>
              <a:gd name="T6" fmla="*/ 2147483646 w 809"/>
              <a:gd name="T7" fmla="*/ 0 h 670"/>
              <a:gd name="T8" fmla="*/ 2147483646 w 809"/>
              <a:gd name="T9" fmla="*/ 2147483646 h 670"/>
              <a:gd name="T10" fmla="*/ 0 60000 65536"/>
              <a:gd name="T11" fmla="*/ 0 60000 65536"/>
              <a:gd name="T12" fmla="*/ 0 60000 65536"/>
              <a:gd name="T13" fmla="*/ 0 60000 65536"/>
              <a:gd name="T14" fmla="*/ 0 60000 65536"/>
              <a:gd name="T15" fmla="*/ 0 w 809"/>
              <a:gd name="T16" fmla="*/ 0 h 670"/>
              <a:gd name="T17" fmla="*/ 809 w 809"/>
              <a:gd name="T18" fmla="*/ 670 h 670"/>
            </a:gdLst>
            <a:ahLst/>
            <a:cxnLst>
              <a:cxn ang="T10">
                <a:pos x="T0" y="T1"/>
              </a:cxn>
              <a:cxn ang="T11">
                <a:pos x="T2" y="T3"/>
              </a:cxn>
              <a:cxn ang="T12">
                <a:pos x="T4" y="T5"/>
              </a:cxn>
              <a:cxn ang="T13">
                <a:pos x="T6" y="T7"/>
              </a:cxn>
              <a:cxn ang="T14">
                <a:pos x="T8" y="T9"/>
              </a:cxn>
            </a:cxnLst>
            <a:rect l="T15" t="T16" r="T17" b="T18"/>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6" name="Freeform 24"/>
          <p:cNvSpPr>
            <a:spLocks/>
          </p:cNvSpPr>
          <p:nvPr/>
        </p:nvSpPr>
        <p:spPr bwMode="auto">
          <a:xfrm>
            <a:off x="9675813" y="3870325"/>
            <a:ext cx="2009775" cy="1687513"/>
          </a:xfrm>
          <a:custGeom>
            <a:avLst/>
            <a:gdLst>
              <a:gd name="T0" fmla="*/ 2147483646 w 591"/>
              <a:gd name="T1" fmla="*/ 2147483646 h 496"/>
              <a:gd name="T2" fmla="*/ 2147483646 w 591"/>
              <a:gd name="T3" fmla="*/ 2147483646 h 496"/>
              <a:gd name="T4" fmla="*/ 2147483646 w 591"/>
              <a:gd name="T5" fmla="*/ 2147483646 h 496"/>
              <a:gd name="T6" fmla="*/ 2147483646 w 591"/>
              <a:gd name="T7" fmla="*/ 0 h 496"/>
              <a:gd name="T8" fmla="*/ 2147483646 w 591"/>
              <a:gd name="T9" fmla="*/ 2147483646 h 496"/>
              <a:gd name="T10" fmla="*/ 0 60000 65536"/>
              <a:gd name="T11" fmla="*/ 0 60000 65536"/>
              <a:gd name="T12" fmla="*/ 0 60000 65536"/>
              <a:gd name="T13" fmla="*/ 0 60000 65536"/>
              <a:gd name="T14" fmla="*/ 0 60000 65536"/>
              <a:gd name="T15" fmla="*/ 0 w 591"/>
              <a:gd name="T16" fmla="*/ 0 h 496"/>
              <a:gd name="T17" fmla="*/ 591 w 591"/>
              <a:gd name="T18" fmla="*/ 496 h 496"/>
            </a:gdLst>
            <a:ahLst/>
            <a:cxnLst>
              <a:cxn ang="T10">
                <a:pos x="T0" y="T1"/>
              </a:cxn>
              <a:cxn ang="T11">
                <a:pos x="T2" y="T3"/>
              </a:cxn>
              <a:cxn ang="T12">
                <a:pos x="T4" y="T5"/>
              </a:cxn>
              <a:cxn ang="T13">
                <a:pos x="T6" y="T7"/>
              </a:cxn>
              <a:cxn ang="T14">
                <a:pos x="T8" y="T9"/>
              </a:cxn>
            </a:cxnLst>
            <a:rect l="T15" t="T16" r="T17" b="T18"/>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7" name="Freeform 25"/>
          <p:cNvSpPr>
            <a:spLocks/>
          </p:cNvSpPr>
          <p:nvPr/>
        </p:nvSpPr>
        <p:spPr bwMode="auto">
          <a:xfrm>
            <a:off x="10198100" y="4319588"/>
            <a:ext cx="968375" cy="792162"/>
          </a:xfrm>
          <a:custGeom>
            <a:avLst/>
            <a:gdLst>
              <a:gd name="T0" fmla="*/ 2147483646 w 284"/>
              <a:gd name="T1" fmla="*/ 2147483646 h 233"/>
              <a:gd name="T2" fmla="*/ 2147483646 w 284"/>
              <a:gd name="T3" fmla="*/ 2147483646 h 233"/>
              <a:gd name="T4" fmla="*/ 2147483646 w 284"/>
              <a:gd name="T5" fmla="*/ 2147483646 h 233"/>
              <a:gd name="T6" fmla="*/ 2147483646 w 284"/>
              <a:gd name="T7" fmla="*/ 0 h 233"/>
              <a:gd name="T8" fmla="*/ 2147483646 w 284"/>
              <a:gd name="T9" fmla="*/ 2147483646 h 233"/>
              <a:gd name="T10" fmla="*/ 0 60000 65536"/>
              <a:gd name="T11" fmla="*/ 0 60000 65536"/>
              <a:gd name="T12" fmla="*/ 0 60000 65536"/>
              <a:gd name="T13" fmla="*/ 0 60000 65536"/>
              <a:gd name="T14" fmla="*/ 0 60000 65536"/>
              <a:gd name="T15" fmla="*/ 0 w 284"/>
              <a:gd name="T16" fmla="*/ 0 h 233"/>
              <a:gd name="T17" fmla="*/ 284 w 284"/>
              <a:gd name="T18" fmla="*/ 233 h 233"/>
            </a:gdLst>
            <a:ahLst/>
            <a:cxnLst>
              <a:cxn ang="T10">
                <a:pos x="T0" y="T1"/>
              </a:cxn>
              <a:cxn ang="T11">
                <a:pos x="T2" y="T3"/>
              </a:cxn>
              <a:cxn ang="T12">
                <a:pos x="T4" y="T5"/>
              </a:cxn>
              <a:cxn ang="T13">
                <a:pos x="T6" y="T7"/>
              </a:cxn>
              <a:cxn ang="T14">
                <a:pos x="T8" y="T9"/>
              </a:cxn>
            </a:cxnLst>
            <a:rect l="T15" t="T16" r="T17" b="T18"/>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8" name="Freeform 21"/>
          <p:cNvSpPr>
            <a:spLocks/>
          </p:cNvSpPr>
          <p:nvPr/>
        </p:nvSpPr>
        <p:spPr bwMode="auto">
          <a:xfrm>
            <a:off x="11096625" y="3232150"/>
            <a:ext cx="204788" cy="212725"/>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9" name="Freeform 22"/>
          <p:cNvSpPr>
            <a:spLocks/>
          </p:cNvSpPr>
          <p:nvPr/>
        </p:nvSpPr>
        <p:spPr bwMode="auto">
          <a:xfrm>
            <a:off x="10628313" y="2727325"/>
            <a:ext cx="514350" cy="59372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0" name="Freeform 23"/>
          <p:cNvSpPr>
            <a:spLocks/>
          </p:cNvSpPr>
          <p:nvPr/>
        </p:nvSpPr>
        <p:spPr bwMode="auto">
          <a:xfrm>
            <a:off x="10618788" y="2717800"/>
            <a:ext cx="142875" cy="230188"/>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1" name="Freeform 24"/>
          <p:cNvSpPr>
            <a:spLocks/>
          </p:cNvSpPr>
          <p:nvPr/>
        </p:nvSpPr>
        <p:spPr bwMode="auto">
          <a:xfrm>
            <a:off x="9280525" y="1825625"/>
            <a:ext cx="495300" cy="42545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2" name="Freeform 25"/>
          <p:cNvSpPr>
            <a:spLocks/>
          </p:cNvSpPr>
          <p:nvPr/>
        </p:nvSpPr>
        <p:spPr bwMode="auto">
          <a:xfrm>
            <a:off x="9647238" y="1435100"/>
            <a:ext cx="182562" cy="4794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3" name="Freeform 26"/>
          <p:cNvSpPr>
            <a:spLocks/>
          </p:cNvSpPr>
          <p:nvPr/>
        </p:nvSpPr>
        <p:spPr bwMode="auto">
          <a:xfrm>
            <a:off x="9421813" y="1879600"/>
            <a:ext cx="527050" cy="641350"/>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F49A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4" name="Freeform 27"/>
          <p:cNvSpPr>
            <a:spLocks/>
          </p:cNvSpPr>
          <p:nvPr/>
        </p:nvSpPr>
        <p:spPr bwMode="auto">
          <a:xfrm>
            <a:off x="9691688" y="1381125"/>
            <a:ext cx="501650" cy="70008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F49A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5" name="Freeform 28"/>
          <p:cNvSpPr>
            <a:spLocks/>
          </p:cNvSpPr>
          <p:nvPr/>
        </p:nvSpPr>
        <p:spPr bwMode="auto">
          <a:xfrm>
            <a:off x="9772650" y="1914525"/>
            <a:ext cx="944563" cy="969963"/>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EC57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6" name="Freeform 21"/>
          <p:cNvSpPr>
            <a:spLocks/>
          </p:cNvSpPr>
          <p:nvPr/>
        </p:nvSpPr>
        <p:spPr bwMode="auto">
          <a:xfrm>
            <a:off x="10328275" y="4457700"/>
            <a:ext cx="242888" cy="252413"/>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7" name="Freeform 22"/>
          <p:cNvSpPr>
            <a:spLocks/>
          </p:cNvSpPr>
          <p:nvPr/>
        </p:nvSpPr>
        <p:spPr bwMode="auto">
          <a:xfrm>
            <a:off x="9775825" y="3860800"/>
            <a:ext cx="608013" cy="7016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8" name="Freeform 23"/>
          <p:cNvSpPr>
            <a:spLocks/>
          </p:cNvSpPr>
          <p:nvPr/>
        </p:nvSpPr>
        <p:spPr bwMode="auto">
          <a:xfrm>
            <a:off x="9763125" y="3849688"/>
            <a:ext cx="169863" cy="2714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9" name="Freeform 24"/>
          <p:cNvSpPr>
            <a:spLocks/>
          </p:cNvSpPr>
          <p:nvPr/>
        </p:nvSpPr>
        <p:spPr bwMode="auto">
          <a:xfrm>
            <a:off x="8178800" y="2792413"/>
            <a:ext cx="585788" cy="503237"/>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0" name="Freeform 25"/>
          <p:cNvSpPr>
            <a:spLocks/>
          </p:cNvSpPr>
          <p:nvPr/>
        </p:nvSpPr>
        <p:spPr bwMode="auto">
          <a:xfrm>
            <a:off x="8612188" y="2328863"/>
            <a:ext cx="217487" cy="5683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1" name="Freeform 26"/>
          <p:cNvSpPr>
            <a:spLocks/>
          </p:cNvSpPr>
          <p:nvPr/>
        </p:nvSpPr>
        <p:spPr bwMode="auto">
          <a:xfrm>
            <a:off x="8345488" y="2857500"/>
            <a:ext cx="623887" cy="757238"/>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83CB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2" name="Freeform 27"/>
          <p:cNvSpPr>
            <a:spLocks/>
          </p:cNvSpPr>
          <p:nvPr/>
        </p:nvSpPr>
        <p:spPr bwMode="auto">
          <a:xfrm>
            <a:off x="8664575" y="2265363"/>
            <a:ext cx="593725" cy="828675"/>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83CB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3" name="Freeform 28"/>
          <p:cNvSpPr>
            <a:spLocks/>
          </p:cNvSpPr>
          <p:nvPr/>
        </p:nvSpPr>
        <p:spPr bwMode="auto">
          <a:xfrm>
            <a:off x="8761413" y="2897188"/>
            <a:ext cx="1119187" cy="1149350"/>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31A8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4" name="Freeform 21"/>
          <p:cNvSpPr>
            <a:spLocks/>
          </p:cNvSpPr>
          <p:nvPr/>
        </p:nvSpPr>
        <p:spPr bwMode="auto">
          <a:xfrm>
            <a:off x="11807825" y="4932363"/>
            <a:ext cx="300038" cy="311150"/>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5" name="Freeform 22"/>
          <p:cNvSpPr>
            <a:spLocks/>
          </p:cNvSpPr>
          <p:nvPr/>
        </p:nvSpPr>
        <p:spPr bwMode="auto">
          <a:xfrm>
            <a:off x="11123613" y="4194175"/>
            <a:ext cx="752475" cy="8667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6" name="Freeform 23"/>
          <p:cNvSpPr>
            <a:spLocks/>
          </p:cNvSpPr>
          <p:nvPr/>
        </p:nvSpPr>
        <p:spPr bwMode="auto">
          <a:xfrm>
            <a:off x="11109325" y="4179888"/>
            <a:ext cx="209550" cy="3349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7" name="Freeform 24"/>
          <p:cNvSpPr>
            <a:spLocks/>
          </p:cNvSpPr>
          <p:nvPr/>
        </p:nvSpPr>
        <p:spPr bwMode="auto">
          <a:xfrm>
            <a:off x="9151938" y="2873375"/>
            <a:ext cx="723900" cy="62230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8" name="Freeform 25"/>
          <p:cNvSpPr>
            <a:spLocks/>
          </p:cNvSpPr>
          <p:nvPr/>
        </p:nvSpPr>
        <p:spPr bwMode="auto">
          <a:xfrm>
            <a:off x="9686925" y="2301875"/>
            <a:ext cx="268288" cy="70167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9" name="Freeform 26"/>
          <p:cNvSpPr>
            <a:spLocks/>
          </p:cNvSpPr>
          <p:nvPr/>
        </p:nvSpPr>
        <p:spPr bwMode="auto">
          <a:xfrm>
            <a:off x="9358313" y="2933700"/>
            <a:ext cx="771525" cy="936625"/>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B2D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0" name="Freeform 27"/>
          <p:cNvSpPr>
            <a:spLocks/>
          </p:cNvSpPr>
          <p:nvPr/>
        </p:nvSpPr>
        <p:spPr bwMode="auto">
          <a:xfrm>
            <a:off x="9742488" y="2232025"/>
            <a:ext cx="735012" cy="102393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B2D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1" name="Freeform 28"/>
          <p:cNvSpPr>
            <a:spLocks/>
          </p:cNvSpPr>
          <p:nvPr/>
        </p:nvSpPr>
        <p:spPr bwMode="auto">
          <a:xfrm>
            <a:off x="9872663" y="3003550"/>
            <a:ext cx="1381125" cy="1419225"/>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7FBC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2" name="矩形 36"/>
          <p:cNvSpPr>
            <a:spLocks noChangeArrowheads="1"/>
          </p:cNvSpPr>
          <p:nvPr/>
        </p:nvSpPr>
        <p:spPr bwMode="auto">
          <a:xfrm>
            <a:off x="735806" y="1578768"/>
            <a:ext cx="6961982" cy="4996324"/>
          </a:xfrm>
          <a:prstGeom prst="rect">
            <a:avLst/>
          </a:prstGeom>
          <a:solidFill>
            <a:srgbClr val="FFFFFF"/>
          </a:solidFill>
          <a:ln w="25400">
            <a:solidFill>
              <a:srgbClr val="969696"/>
            </a:solidFill>
            <a:miter lim="800000"/>
            <a:headEnd/>
            <a:tailEnd/>
          </a:ln>
        </p:spPr>
        <p:txBody>
          <a:bodyPr anchor="ct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31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33" name="矩形 37"/>
          <p:cNvSpPr>
            <a:spLocks noChangeArrowheads="1"/>
          </p:cNvSpPr>
          <p:nvPr/>
        </p:nvSpPr>
        <p:spPr bwMode="auto">
          <a:xfrm>
            <a:off x="800100" y="1028699"/>
            <a:ext cx="3552092" cy="850901"/>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1800" dirty="0">
                <a:solidFill>
                  <a:srgbClr val="FFFFFF"/>
                </a:solidFill>
                <a:latin typeface="Arial" panose="020B0604020202020204" pitchFamily="34" charset="0"/>
                <a:ea typeface="微软雅黑" panose="020B0503020204020204" pitchFamily="34" charset="-122"/>
                <a:sym typeface="Arial" panose="020B0604020202020204" pitchFamily="34" charset="0"/>
              </a:rPr>
              <a:t>项目内容简介</a:t>
            </a:r>
          </a:p>
        </p:txBody>
      </p:sp>
      <p:sp>
        <p:nvSpPr>
          <p:cNvPr id="40" name="TextBox 13"/>
          <p:cNvSpPr txBox="1">
            <a:spLocks noChangeArrowheads="1"/>
          </p:cNvSpPr>
          <p:nvPr/>
        </p:nvSpPr>
        <p:spPr bwMode="auto">
          <a:xfrm>
            <a:off x="1146357" y="2065257"/>
            <a:ext cx="5894206" cy="479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50000"/>
              </a:lnSpc>
              <a:spcBef>
                <a:spcPts val="600"/>
              </a:spcBef>
              <a:buNone/>
            </a:pPr>
            <a:r>
              <a:rPr lang="en-US" altLang="zh-CN"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、本项目实现的目的在于依据已上传的人脸图片及相关人的基本信息后，构建人脸库，实现对所查询照片中人员结构分析。</a:t>
            </a:r>
            <a:endParaRPr lang="en-US" altLang="zh-CN"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spcBef>
                <a:spcPts val="600"/>
              </a:spcBef>
              <a:buNone/>
            </a:pPr>
            <a:r>
              <a:rPr lang="en-US" altLang="zh-CN"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2</a:t>
            </a:r>
            <a:r>
              <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、项目的基本功能是人脸检测，项目的拓展和延伸功能是颜值分析与图像融合等功能。</a:t>
            </a:r>
            <a:endParaRPr lang="en-US" altLang="zh-CN"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spcBef>
                <a:spcPts val="600"/>
              </a:spcBef>
              <a:buNone/>
            </a:pPr>
            <a:r>
              <a:rPr lang="en-US" altLang="zh-CN"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3</a:t>
            </a:r>
            <a:r>
              <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、本项目分为前、后端两个服务主体，前端内容安卓开发为基础，负责图片的上传及相关人信息的录入工作；后端服务以阿里云服务器为依托，实现与百度大脑库中的部分</a:t>
            </a:r>
            <a:r>
              <a:rPr lang="en-US" altLang="zh-CN"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AI</a:t>
            </a:r>
            <a:r>
              <a:rPr lang="zh-CN" altLang="en-US"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接口对接。</a:t>
            </a:r>
            <a:endParaRPr lang="en-US" altLang="zh-CN" sz="20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spcBef>
                <a:spcPts val="600"/>
              </a:spcBef>
              <a:buNone/>
            </a:pPr>
            <a:endParaRPr lang="zh-CN" altLang="en-US" sz="2000" b="1"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文本框 8"/>
          <p:cNvSpPr txBox="1">
            <a:spLocks noChangeArrowheads="1"/>
          </p:cNvSpPr>
          <p:nvPr/>
        </p:nvSpPr>
        <p:spPr bwMode="auto">
          <a:xfrm>
            <a:off x="839657" y="282908"/>
            <a:ext cx="19679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内容简介</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328421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圆角 40">
            <a:extLst>
              <a:ext uri="{FF2B5EF4-FFF2-40B4-BE49-F238E27FC236}">
                <a16:creationId xmlns:a16="http://schemas.microsoft.com/office/drawing/2014/main" id="{DC74C182-162B-478C-8DE2-6D74E18D592F}"/>
              </a:ext>
            </a:extLst>
          </p:cNvPr>
          <p:cNvSpPr/>
          <p:nvPr/>
        </p:nvSpPr>
        <p:spPr bwMode="auto">
          <a:xfrm>
            <a:off x="8491798" y="4562421"/>
            <a:ext cx="2243958" cy="128716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0" name="矩形: 圆角 39">
            <a:extLst>
              <a:ext uri="{FF2B5EF4-FFF2-40B4-BE49-F238E27FC236}">
                <a16:creationId xmlns:a16="http://schemas.microsoft.com/office/drawing/2014/main" id="{4125EEFF-24B8-407D-947F-672E867652D8}"/>
              </a:ext>
            </a:extLst>
          </p:cNvPr>
          <p:cNvSpPr/>
          <p:nvPr/>
        </p:nvSpPr>
        <p:spPr bwMode="auto">
          <a:xfrm>
            <a:off x="7896529" y="2282527"/>
            <a:ext cx="2243958" cy="128716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38" name="矩形: 圆角 37">
            <a:extLst>
              <a:ext uri="{FF2B5EF4-FFF2-40B4-BE49-F238E27FC236}">
                <a16:creationId xmlns:a16="http://schemas.microsoft.com/office/drawing/2014/main" id="{CC18473C-00C2-4B13-8F37-4B7D97084FDB}"/>
              </a:ext>
            </a:extLst>
          </p:cNvPr>
          <p:cNvSpPr/>
          <p:nvPr/>
        </p:nvSpPr>
        <p:spPr bwMode="auto">
          <a:xfrm>
            <a:off x="1549373" y="4257970"/>
            <a:ext cx="2243958" cy="128716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2" name="矩形: 圆角 1">
            <a:extLst>
              <a:ext uri="{FF2B5EF4-FFF2-40B4-BE49-F238E27FC236}">
                <a16:creationId xmlns:a16="http://schemas.microsoft.com/office/drawing/2014/main" id="{D737EB8A-54BD-4E62-9760-321F5C8FF528}"/>
              </a:ext>
            </a:extLst>
          </p:cNvPr>
          <p:cNvSpPr/>
          <p:nvPr/>
        </p:nvSpPr>
        <p:spPr bwMode="auto">
          <a:xfrm>
            <a:off x="1528762" y="2310045"/>
            <a:ext cx="2243958" cy="128716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cxnSp>
        <p:nvCxnSpPr>
          <p:cNvPr id="33795" name="Straight Connector 19"/>
          <p:cNvCxnSpPr>
            <a:cxnSpLocks noChangeShapeType="1"/>
          </p:cNvCxnSpPr>
          <p:nvPr/>
        </p:nvCxnSpPr>
        <p:spPr bwMode="auto">
          <a:xfrm>
            <a:off x="7967663" y="2222500"/>
            <a:ext cx="1563687" cy="0"/>
          </a:xfrm>
          <a:prstGeom prst="line">
            <a:avLst/>
          </a:prstGeom>
          <a:noFill/>
          <a:ln w="6350">
            <a:solidFill>
              <a:srgbClr val="969696"/>
            </a:solidFill>
            <a:round/>
            <a:headEnd/>
            <a:tailEnd type="oval" w="med" len="med"/>
          </a:ln>
          <a:extLst>
            <a:ext uri="{909E8E84-426E-40DD-AFC4-6F175D3DCCD1}">
              <a14:hiddenFill xmlns:a14="http://schemas.microsoft.com/office/drawing/2010/main">
                <a:noFill/>
              </a14:hiddenFill>
            </a:ext>
          </a:extLst>
        </p:spPr>
      </p:cxnSp>
      <p:cxnSp>
        <p:nvCxnSpPr>
          <p:cNvPr id="33796" name="Straight Connector 18"/>
          <p:cNvCxnSpPr>
            <a:cxnSpLocks noChangeShapeType="1"/>
          </p:cNvCxnSpPr>
          <p:nvPr/>
        </p:nvCxnSpPr>
        <p:spPr bwMode="auto">
          <a:xfrm flipV="1">
            <a:off x="7469188" y="2222500"/>
            <a:ext cx="498475" cy="315913"/>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33797" name="Freeform 2"/>
          <p:cNvSpPr>
            <a:spLocks/>
          </p:cNvSpPr>
          <p:nvPr/>
        </p:nvSpPr>
        <p:spPr bwMode="auto">
          <a:xfrm>
            <a:off x="6099175" y="2157413"/>
            <a:ext cx="1485900" cy="1485900"/>
          </a:xfrm>
          <a:custGeom>
            <a:avLst/>
            <a:gdLst>
              <a:gd name="T0" fmla="*/ 0 w 972"/>
              <a:gd name="T1" fmla="*/ 2147483646 h 972"/>
              <a:gd name="T2" fmla="*/ 0 w 972"/>
              <a:gd name="T3" fmla="*/ 2147483646 h 972"/>
              <a:gd name="T4" fmla="*/ 2147483646 w 972"/>
              <a:gd name="T5" fmla="*/ 0 h 972"/>
              <a:gd name="T6" fmla="*/ 2147483646 w 972"/>
              <a:gd name="T7" fmla="*/ 2147483646 h 972"/>
              <a:gd name="T8" fmla="*/ 2147483646 w 972"/>
              <a:gd name="T9" fmla="*/ 2147483646 h 972"/>
              <a:gd name="T10" fmla="*/ 0 w 972"/>
              <a:gd name="T11" fmla="*/ 2147483646 h 972"/>
              <a:gd name="T12" fmla="*/ 0 60000 65536"/>
              <a:gd name="T13" fmla="*/ 0 60000 65536"/>
              <a:gd name="T14" fmla="*/ 0 60000 65536"/>
              <a:gd name="T15" fmla="*/ 0 60000 65536"/>
              <a:gd name="T16" fmla="*/ 0 60000 65536"/>
              <a:gd name="T17" fmla="*/ 0 60000 65536"/>
              <a:gd name="T18" fmla="*/ 0 w 972"/>
              <a:gd name="T19" fmla="*/ 0 h 972"/>
              <a:gd name="T20" fmla="*/ 972 w 972"/>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8" name="Freeform 3"/>
          <p:cNvSpPr>
            <a:spLocks/>
          </p:cNvSpPr>
          <p:nvPr/>
        </p:nvSpPr>
        <p:spPr bwMode="auto">
          <a:xfrm>
            <a:off x="6205538" y="2262188"/>
            <a:ext cx="1263650" cy="1263650"/>
          </a:xfrm>
          <a:custGeom>
            <a:avLst/>
            <a:gdLst>
              <a:gd name="T0" fmla="*/ 2147483646 w 916"/>
              <a:gd name="T1" fmla="*/ 2147483646 h 917"/>
              <a:gd name="T2" fmla="*/ 2147483646 w 916"/>
              <a:gd name="T3" fmla="*/ 2147483646 h 917"/>
              <a:gd name="T4" fmla="*/ 2147483646 w 916"/>
              <a:gd name="T5" fmla="*/ 2147483646 h 917"/>
              <a:gd name="T6" fmla="*/ 2147483646 w 916"/>
              <a:gd name="T7" fmla="*/ 2147483646 h 917"/>
              <a:gd name="T8" fmla="*/ 2147483646 w 916"/>
              <a:gd name="T9" fmla="*/ 2147483646 h 917"/>
              <a:gd name="T10" fmla="*/ 2147483646 w 916"/>
              <a:gd name="T11" fmla="*/ 2147483646 h 917"/>
              <a:gd name="T12" fmla="*/ 2147483646 w 916"/>
              <a:gd name="T13" fmla="*/ 2147483646 h 917"/>
              <a:gd name="T14" fmla="*/ 2147483646 w 916"/>
              <a:gd name="T15" fmla="*/ 2147483646 h 917"/>
              <a:gd name="T16" fmla="*/ 2147483646 w 916"/>
              <a:gd name="T17" fmla="*/ 2147483646 h 917"/>
              <a:gd name="T18" fmla="*/ 2147483646 w 916"/>
              <a:gd name="T19" fmla="*/ 2147483646 h 917"/>
              <a:gd name="T20" fmla="*/ 2147483646 w 916"/>
              <a:gd name="T21" fmla="*/ 2147483646 h 917"/>
              <a:gd name="T22" fmla="*/ 2147483646 w 916"/>
              <a:gd name="T23" fmla="*/ 2147483646 h 917"/>
              <a:gd name="T24" fmla="*/ 2147483646 w 916"/>
              <a:gd name="T25" fmla="*/ 2147483646 h 917"/>
              <a:gd name="T26" fmla="*/ 2147483646 w 916"/>
              <a:gd name="T27" fmla="*/ 2147483646 h 917"/>
              <a:gd name="T28" fmla="*/ 2147483646 w 916"/>
              <a:gd name="T29" fmla="*/ 2147483646 h 917"/>
              <a:gd name="T30" fmla="*/ 2147483646 w 916"/>
              <a:gd name="T31" fmla="*/ 2147483646 h 917"/>
              <a:gd name="T32" fmla="*/ 2147483646 w 916"/>
              <a:gd name="T33" fmla="*/ 2147483646 h 917"/>
              <a:gd name="T34" fmla="*/ 2147483646 w 916"/>
              <a:gd name="T35" fmla="*/ 2147483646 h 917"/>
              <a:gd name="T36" fmla="*/ 2147483646 w 916"/>
              <a:gd name="T37" fmla="*/ 2147483646 h 917"/>
              <a:gd name="T38" fmla="*/ 2147483646 w 916"/>
              <a:gd name="T39" fmla="*/ 2147483646 h 917"/>
              <a:gd name="T40" fmla="*/ 2147483646 w 916"/>
              <a:gd name="T41" fmla="*/ 2147483646 h 917"/>
              <a:gd name="T42" fmla="*/ 2147483646 w 916"/>
              <a:gd name="T43" fmla="*/ 2147483646 h 917"/>
              <a:gd name="T44" fmla="*/ 2147483646 w 916"/>
              <a:gd name="T45" fmla="*/ 2147483646 h 917"/>
              <a:gd name="T46" fmla="*/ 2147483646 w 916"/>
              <a:gd name="T47" fmla="*/ 2147483646 h 917"/>
              <a:gd name="T48" fmla="*/ 2147483646 w 916"/>
              <a:gd name="T49" fmla="*/ 2147483646 h 917"/>
              <a:gd name="T50" fmla="*/ 2147483646 w 916"/>
              <a:gd name="T51" fmla="*/ 2147483646 h 917"/>
              <a:gd name="T52" fmla="*/ 2147483646 w 916"/>
              <a:gd name="T53" fmla="*/ 2147483646 h 917"/>
              <a:gd name="T54" fmla="*/ 2147483646 w 916"/>
              <a:gd name="T55" fmla="*/ 2147483646 h 917"/>
              <a:gd name="T56" fmla="*/ 2147483646 w 916"/>
              <a:gd name="T57" fmla="*/ 2147483646 h 917"/>
              <a:gd name="T58" fmla="*/ 2147483646 w 916"/>
              <a:gd name="T59" fmla="*/ 2147483646 h 917"/>
              <a:gd name="T60" fmla="*/ 2147483646 w 916"/>
              <a:gd name="T61" fmla="*/ 2147483646 h 917"/>
              <a:gd name="T62" fmla="*/ 2147483646 w 916"/>
              <a:gd name="T63" fmla="*/ 2147483646 h 917"/>
              <a:gd name="T64" fmla="*/ 2147483646 w 916"/>
              <a:gd name="T65" fmla="*/ 2147483646 h 917"/>
              <a:gd name="T66" fmla="*/ 2147483646 w 916"/>
              <a:gd name="T67" fmla="*/ 2147483646 h 917"/>
              <a:gd name="T68" fmla="*/ 2147483646 w 916"/>
              <a:gd name="T69" fmla="*/ 2147483646 h 917"/>
              <a:gd name="T70" fmla="*/ 2147483646 w 916"/>
              <a:gd name="T71" fmla="*/ 2147483646 h 917"/>
              <a:gd name="T72" fmla="*/ 2147483646 w 916"/>
              <a:gd name="T73" fmla="*/ 2147483646 h 917"/>
              <a:gd name="T74" fmla="*/ 2147483646 w 916"/>
              <a:gd name="T75" fmla="*/ 2147483646 h 917"/>
              <a:gd name="T76" fmla="*/ 2147483646 w 916"/>
              <a:gd name="T77" fmla="*/ 2147483646 h 917"/>
              <a:gd name="T78" fmla="*/ 2147483646 w 916"/>
              <a:gd name="T79" fmla="*/ 2147483646 h 917"/>
              <a:gd name="T80" fmla="*/ 2147483646 w 916"/>
              <a:gd name="T81" fmla="*/ 2147483646 h 917"/>
              <a:gd name="T82" fmla="*/ 2147483646 w 916"/>
              <a:gd name="T83" fmla="*/ 2147483646 h 917"/>
              <a:gd name="T84" fmla="*/ 2147483646 w 916"/>
              <a:gd name="T85" fmla="*/ 2147483646 h 917"/>
              <a:gd name="T86" fmla="*/ 2147483646 w 916"/>
              <a:gd name="T87" fmla="*/ 2147483646 h 917"/>
              <a:gd name="T88" fmla="*/ 2147483646 w 916"/>
              <a:gd name="T89" fmla="*/ 2147483646 h 917"/>
              <a:gd name="T90" fmla="*/ 2147483646 w 916"/>
              <a:gd name="T91" fmla="*/ 2147483646 h 917"/>
              <a:gd name="T92" fmla="*/ 2147483646 w 916"/>
              <a:gd name="T93" fmla="*/ 2147483646 h 917"/>
              <a:gd name="T94" fmla="*/ 2147483646 w 916"/>
              <a:gd name="T95" fmla="*/ 2147483646 h 917"/>
              <a:gd name="T96" fmla="*/ 2147483646 w 916"/>
              <a:gd name="T97" fmla="*/ 2147483646 h 917"/>
              <a:gd name="T98" fmla="*/ 2147483646 w 916"/>
              <a:gd name="T99" fmla="*/ 2147483646 h 917"/>
              <a:gd name="T100" fmla="*/ 2147483646 w 916"/>
              <a:gd name="T101" fmla="*/ 2147483646 h 917"/>
              <a:gd name="T102" fmla="*/ 2147483646 w 916"/>
              <a:gd name="T103" fmla="*/ 2147483646 h 917"/>
              <a:gd name="T104" fmla="*/ 2147483646 w 916"/>
              <a:gd name="T105" fmla="*/ 2147483646 h 917"/>
              <a:gd name="T106" fmla="*/ 2147483646 w 916"/>
              <a:gd name="T107" fmla="*/ 2147483646 h 9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6"/>
              <a:gd name="T163" fmla="*/ 0 h 917"/>
              <a:gd name="T164" fmla="*/ 916 w 916"/>
              <a:gd name="T165" fmla="*/ 917 h 91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rotWithShape="0">
            <a:gsLst>
              <a:gs pos="0">
                <a:srgbClr val="D9D9D9"/>
              </a:gs>
              <a:gs pos="100000">
                <a:schemeClr val="bg1"/>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799" name="Oval 4"/>
          <p:cNvSpPr>
            <a:spLocks noChangeArrowheads="1"/>
          </p:cNvSpPr>
          <p:nvPr/>
        </p:nvSpPr>
        <p:spPr bwMode="auto">
          <a:xfrm>
            <a:off x="6365875" y="2420938"/>
            <a:ext cx="942975" cy="944562"/>
          </a:xfrm>
          <a:prstGeom prst="ellipse">
            <a:avLst/>
          </a:prstGeom>
          <a:gradFill rotWithShape="0">
            <a:gsLst>
              <a:gs pos="0">
                <a:srgbClr val="D9D9D9"/>
              </a:gs>
              <a:gs pos="100000">
                <a:schemeClr val="bg1"/>
              </a:gs>
            </a:gsLst>
            <a:lin ang="198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id-ID"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33800" name="Freeform 273"/>
          <p:cNvSpPr>
            <a:spLocks/>
          </p:cNvSpPr>
          <p:nvPr/>
        </p:nvSpPr>
        <p:spPr bwMode="auto">
          <a:xfrm>
            <a:off x="6645275" y="2760663"/>
            <a:ext cx="390525" cy="266700"/>
          </a:xfrm>
          <a:custGeom>
            <a:avLst/>
            <a:gdLst>
              <a:gd name="T0" fmla="*/ 2147483646 w 949"/>
              <a:gd name="T1" fmla="*/ 2147483646 h 647"/>
              <a:gd name="T2" fmla="*/ 2147483646 w 949"/>
              <a:gd name="T3" fmla="*/ 2147483646 h 647"/>
              <a:gd name="T4" fmla="*/ 2147483646 w 949"/>
              <a:gd name="T5" fmla="*/ 0 h 647"/>
              <a:gd name="T6" fmla="*/ 2147483646 w 949"/>
              <a:gd name="T7" fmla="*/ 2147483646 h 647"/>
              <a:gd name="T8" fmla="*/ 2147483646 w 949"/>
              <a:gd name="T9" fmla="*/ 2147483646 h 647"/>
              <a:gd name="T10" fmla="*/ 2147483646 w 949"/>
              <a:gd name="T11" fmla="*/ 0 h 647"/>
              <a:gd name="T12" fmla="*/ 2147483646 w 949"/>
              <a:gd name="T13" fmla="*/ 2147483646 h 647"/>
              <a:gd name="T14" fmla="*/ 0 w 949"/>
              <a:gd name="T15" fmla="*/ 2147483646 h 647"/>
              <a:gd name="T16" fmla="*/ 2147483646 w 949"/>
              <a:gd name="T17" fmla="*/ 2147483646 h 647"/>
              <a:gd name="T18" fmla="*/ 2147483646 w 949"/>
              <a:gd name="T19" fmla="*/ 2147483646 h 647"/>
              <a:gd name="T20" fmla="*/ 2147483646 w 949"/>
              <a:gd name="T21" fmla="*/ 2147483646 h 647"/>
              <a:gd name="T22" fmla="*/ 2147483646 w 949"/>
              <a:gd name="T23" fmla="*/ 2147483646 h 647"/>
              <a:gd name="T24" fmla="*/ 2147483646 w 949"/>
              <a:gd name="T25" fmla="*/ 2147483646 h 647"/>
              <a:gd name="T26" fmla="*/ 2147483646 w 949"/>
              <a:gd name="T27" fmla="*/ 2147483646 h 647"/>
              <a:gd name="T28" fmla="*/ 2147483646 w 949"/>
              <a:gd name="T29" fmla="*/ 2147483646 h 647"/>
              <a:gd name="T30" fmla="*/ 2147483646 w 949"/>
              <a:gd name="T31" fmla="*/ 2147483646 h 647"/>
              <a:gd name="T32" fmla="*/ 2147483646 w 949"/>
              <a:gd name="T33" fmla="*/ 2147483646 h 647"/>
              <a:gd name="T34" fmla="*/ 2147483646 w 949"/>
              <a:gd name="T35" fmla="*/ 2147483646 h 647"/>
              <a:gd name="T36" fmla="*/ 2147483646 w 949"/>
              <a:gd name="T37" fmla="*/ 2147483646 h 647"/>
              <a:gd name="T38" fmla="*/ 2147483646 w 949"/>
              <a:gd name="T39" fmla="*/ 2147483646 h 647"/>
              <a:gd name="T40" fmla="*/ 2147483646 w 949"/>
              <a:gd name="T41" fmla="*/ 2147483646 h 647"/>
              <a:gd name="T42" fmla="*/ 2147483646 w 949"/>
              <a:gd name="T43" fmla="*/ 2147483646 h 647"/>
              <a:gd name="T44" fmla="*/ 2147483646 w 949"/>
              <a:gd name="T45" fmla="*/ 2147483646 h 647"/>
              <a:gd name="T46" fmla="*/ 2147483646 w 949"/>
              <a:gd name="T47" fmla="*/ 2147483646 h 647"/>
              <a:gd name="T48" fmla="*/ 2147483646 w 949"/>
              <a:gd name="T49" fmla="*/ 2147483646 h 647"/>
              <a:gd name="T50" fmla="*/ 2147483646 w 949"/>
              <a:gd name="T51" fmla="*/ 2147483646 h 647"/>
              <a:gd name="T52" fmla="*/ 2147483646 w 949"/>
              <a:gd name="T53" fmla="*/ 2147483646 h 647"/>
              <a:gd name="T54" fmla="*/ 2147483646 w 949"/>
              <a:gd name="T55" fmla="*/ 2147483646 h 647"/>
              <a:gd name="T56" fmla="*/ 2147483646 w 949"/>
              <a:gd name="T57" fmla="*/ 2147483646 h 647"/>
              <a:gd name="T58" fmla="*/ 2147483646 w 949"/>
              <a:gd name="T59" fmla="*/ 2147483646 h 647"/>
              <a:gd name="T60" fmla="*/ 2147483646 w 949"/>
              <a:gd name="T61" fmla="*/ 2147483646 h 647"/>
              <a:gd name="T62" fmla="*/ 2147483646 w 949"/>
              <a:gd name="T63" fmla="*/ 2147483646 h 6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49"/>
              <a:gd name="T97" fmla="*/ 0 h 647"/>
              <a:gd name="T98" fmla="*/ 949 w 949"/>
              <a:gd name="T99" fmla="*/ 647 h 6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49" h="647">
                <a:moveTo>
                  <a:pt x="925" y="40"/>
                </a:moveTo>
                <a:lnTo>
                  <a:pt x="925" y="40"/>
                </a:lnTo>
                <a:cubicBezTo>
                  <a:pt x="868" y="40"/>
                  <a:pt x="868" y="40"/>
                  <a:pt x="868" y="40"/>
                </a:cubicBezTo>
                <a:cubicBezTo>
                  <a:pt x="868" y="17"/>
                  <a:pt x="868" y="17"/>
                  <a:pt x="868" y="17"/>
                </a:cubicBezTo>
                <a:cubicBezTo>
                  <a:pt x="868" y="6"/>
                  <a:pt x="862" y="0"/>
                  <a:pt x="851" y="0"/>
                </a:cubicBezTo>
                <a:cubicBezTo>
                  <a:pt x="742" y="0"/>
                  <a:pt x="742" y="0"/>
                  <a:pt x="742" y="0"/>
                </a:cubicBezTo>
                <a:cubicBezTo>
                  <a:pt x="731" y="0"/>
                  <a:pt x="725" y="6"/>
                  <a:pt x="725" y="17"/>
                </a:cubicBezTo>
                <a:cubicBezTo>
                  <a:pt x="725" y="40"/>
                  <a:pt x="725" y="40"/>
                  <a:pt x="725" y="40"/>
                </a:cubicBezTo>
                <a:cubicBezTo>
                  <a:pt x="148" y="40"/>
                  <a:pt x="148" y="40"/>
                  <a:pt x="148" y="40"/>
                </a:cubicBezTo>
                <a:cubicBezTo>
                  <a:pt x="148" y="17"/>
                  <a:pt x="148" y="17"/>
                  <a:pt x="148" y="17"/>
                </a:cubicBezTo>
                <a:cubicBezTo>
                  <a:pt x="148" y="6"/>
                  <a:pt x="148" y="0"/>
                  <a:pt x="137" y="0"/>
                </a:cubicBezTo>
                <a:cubicBezTo>
                  <a:pt x="97" y="0"/>
                  <a:pt x="97" y="0"/>
                  <a:pt x="97" y="0"/>
                </a:cubicBezTo>
                <a:cubicBezTo>
                  <a:pt x="91" y="0"/>
                  <a:pt x="85" y="6"/>
                  <a:pt x="85" y="17"/>
                </a:cubicBezTo>
                <a:cubicBezTo>
                  <a:pt x="85" y="40"/>
                  <a:pt x="85" y="40"/>
                  <a:pt x="85" y="40"/>
                </a:cubicBezTo>
                <a:cubicBezTo>
                  <a:pt x="28" y="40"/>
                  <a:pt x="28" y="40"/>
                  <a:pt x="28" y="40"/>
                </a:cubicBezTo>
                <a:cubicBezTo>
                  <a:pt x="11" y="40"/>
                  <a:pt x="0" y="51"/>
                  <a:pt x="0" y="69"/>
                </a:cubicBezTo>
                <a:cubicBezTo>
                  <a:pt x="0" y="617"/>
                  <a:pt x="0" y="617"/>
                  <a:pt x="0" y="617"/>
                </a:cubicBezTo>
                <a:cubicBezTo>
                  <a:pt x="0" y="634"/>
                  <a:pt x="11" y="646"/>
                  <a:pt x="28" y="646"/>
                </a:cubicBezTo>
                <a:cubicBezTo>
                  <a:pt x="925" y="646"/>
                  <a:pt x="925" y="646"/>
                  <a:pt x="925" y="646"/>
                </a:cubicBezTo>
                <a:cubicBezTo>
                  <a:pt x="942" y="646"/>
                  <a:pt x="948" y="634"/>
                  <a:pt x="948" y="617"/>
                </a:cubicBezTo>
                <a:cubicBezTo>
                  <a:pt x="948" y="69"/>
                  <a:pt x="948" y="69"/>
                  <a:pt x="948" y="69"/>
                </a:cubicBezTo>
                <a:cubicBezTo>
                  <a:pt x="948" y="51"/>
                  <a:pt x="942" y="40"/>
                  <a:pt x="925" y="40"/>
                </a:cubicBezTo>
                <a:close/>
                <a:moveTo>
                  <a:pt x="114" y="80"/>
                </a:moveTo>
                <a:lnTo>
                  <a:pt x="114" y="80"/>
                </a:lnTo>
                <a:cubicBezTo>
                  <a:pt x="97" y="80"/>
                  <a:pt x="74" y="97"/>
                  <a:pt x="74" y="120"/>
                </a:cubicBezTo>
                <a:cubicBezTo>
                  <a:pt x="74" y="143"/>
                  <a:pt x="97" y="160"/>
                  <a:pt x="114" y="160"/>
                </a:cubicBezTo>
                <a:cubicBezTo>
                  <a:pt x="143" y="160"/>
                  <a:pt x="160" y="143"/>
                  <a:pt x="160" y="120"/>
                </a:cubicBezTo>
                <a:cubicBezTo>
                  <a:pt x="160" y="97"/>
                  <a:pt x="143" y="80"/>
                  <a:pt x="114" y="80"/>
                </a:cubicBezTo>
                <a:close/>
                <a:moveTo>
                  <a:pt x="851" y="97"/>
                </a:moveTo>
                <a:lnTo>
                  <a:pt x="851" y="97"/>
                </a:lnTo>
                <a:cubicBezTo>
                  <a:pt x="742" y="97"/>
                  <a:pt x="742" y="97"/>
                  <a:pt x="742" y="97"/>
                </a:cubicBezTo>
                <a:cubicBezTo>
                  <a:pt x="731" y="97"/>
                  <a:pt x="725" y="103"/>
                  <a:pt x="725" y="114"/>
                </a:cubicBezTo>
                <a:cubicBezTo>
                  <a:pt x="725" y="131"/>
                  <a:pt x="725" y="131"/>
                  <a:pt x="725" y="131"/>
                </a:cubicBezTo>
                <a:cubicBezTo>
                  <a:pt x="725" y="137"/>
                  <a:pt x="731" y="143"/>
                  <a:pt x="742" y="143"/>
                </a:cubicBezTo>
                <a:cubicBezTo>
                  <a:pt x="851" y="143"/>
                  <a:pt x="851" y="143"/>
                  <a:pt x="851" y="143"/>
                </a:cubicBezTo>
                <a:cubicBezTo>
                  <a:pt x="862" y="143"/>
                  <a:pt x="868" y="137"/>
                  <a:pt x="868" y="131"/>
                </a:cubicBezTo>
                <a:cubicBezTo>
                  <a:pt x="868" y="114"/>
                  <a:pt x="868" y="114"/>
                  <a:pt x="868" y="114"/>
                </a:cubicBezTo>
                <a:cubicBezTo>
                  <a:pt x="868" y="103"/>
                  <a:pt x="862" y="97"/>
                  <a:pt x="851" y="97"/>
                </a:cubicBezTo>
                <a:close/>
                <a:moveTo>
                  <a:pt x="474" y="74"/>
                </a:moveTo>
                <a:lnTo>
                  <a:pt x="474" y="74"/>
                </a:lnTo>
                <a:cubicBezTo>
                  <a:pt x="623" y="74"/>
                  <a:pt x="742" y="194"/>
                  <a:pt x="742" y="343"/>
                </a:cubicBezTo>
                <a:cubicBezTo>
                  <a:pt x="742" y="491"/>
                  <a:pt x="623" y="611"/>
                  <a:pt x="474" y="611"/>
                </a:cubicBezTo>
                <a:cubicBezTo>
                  <a:pt x="331" y="611"/>
                  <a:pt x="206" y="491"/>
                  <a:pt x="206" y="343"/>
                </a:cubicBezTo>
                <a:cubicBezTo>
                  <a:pt x="206" y="194"/>
                  <a:pt x="331" y="74"/>
                  <a:pt x="474" y="74"/>
                </a:cubicBezTo>
                <a:close/>
                <a:moveTo>
                  <a:pt x="474" y="131"/>
                </a:moveTo>
                <a:lnTo>
                  <a:pt x="474" y="131"/>
                </a:lnTo>
                <a:cubicBezTo>
                  <a:pt x="594" y="131"/>
                  <a:pt x="691" y="223"/>
                  <a:pt x="691" y="343"/>
                </a:cubicBezTo>
                <a:cubicBezTo>
                  <a:pt x="691" y="463"/>
                  <a:pt x="594" y="560"/>
                  <a:pt x="474" y="560"/>
                </a:cubicBezTo>
                <a:cubicBezTo>
                  <a:pt x="360" y="560"/>
                  <a:pt x="263" y="463"/>
                  <a:pt x="263" y="343"/>
                </a:cubicBezTo>
                <a:cubicBezTo>
                  <a:pt x="263" y="223"/>
                  <a:pt x="360" y="131"/>
                  <a:pt x="474" y="131"/>
                </a:cubicBezTo>
                <a:close/>
                <a:moveTo>
                  <a:pt x="474" y="188"/>
                </a:moveTo>
                <a:lnTo>
                  <a:pt x="474" y="188"/>
                </a:lnTo>
                <a:cubicBezTo>
                  <a:pt x="560" y="188"/>
                  <a:pt x="628" y="257"/>
                  <a:pt x="628" y="343"/>
                </a:cubicBezTo>
                <a:cubicBezTo>
                  <a:pt x="628" y="428"/>
                  <a:pt x="560" y="497"/>
                  <a:pt x="474" y="497"/>
                </a:cubicBezTo>
                <a:cubicBezTo>
                  <a:pt x="394" y="497"/>
                  <a:pt x="325" y="428"/>
                  <a:pt x="325" y="343"/>
                </a:cubicBezTo>
                <a:cubicBezTo>
                  <a:pt x="325" y="257"/>
                  <a:pt x="394" y="188"/>
                  <a:pt x="474" y="188"/>
                </a:cubicBezTo>
                <a:close/>
                <a:moveTo>
                  <a:pt x="474" y="229"/>
                </a:moveTo>
                <a:lnTo>
                  <a:pt x="474" y="229"/>
                </a:lnTo>
                <a:cubicBezTo>
                  <a:pt x="514" y="229"/>
                  <a:pt x="542" y="246"/>
                  <a:pt x="565" y="268"/>
                </a:cubicBezTo>
                <a:cubicBezTo>
                  <a:pt x="548" y="257"/>
                  <a:pt x="520" y="251"/>
                  <a:pt x="497" y="251"/>
                </a:cubicBezTo>
                <a:cubicBezTo>
                  <a:pt x="434" y="251"/>
                  <a:pt x="377" y="303"/>
                  <a:pt x="377" y="366"/>
                </a:cubicBezTo>
                <a:cubicBezTo>
                  <a:pt x="377" y="388"/>
                  <a:pt x="382" y="405"/>
                  <a:pt x="394" y="423"/>
                </a:cubicBezTo>
                <a:cubicBezTo>
                  <a:pt x="371" y="405"/>
                  <a:pt x="360" y="377"/>
                  <a:pt x="360" y="343"/>
                </a:cubicBezTo>
                <a:cubicBezTo>
                  <a:pt x="360" y="280"/>
                  <a:pt x="411" y="229"/>
                  <a:pt x="474" y="229"/>
                </a:cubicBezTo>
                <a:close/>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cxnSp>
        <p:nvCxnSpPr>
          <p:cNvPr id="33801" name="Straight Connector 15"/>
          <p:cNvCxnSpPr>
            <a:cxnSpLocks noChangeShapeType="1"/>
          </p:cNvCxnSpPr>
          <p:nvPr/>
        </p:nvCxnSpPr>
        <p:spPr bwMode="auto">
          <a:xfrm flipH="1">
            <a:off x="1833563" y="2238375"/>
            <a:ext cx="1812925" cy="0"/>
          </a:xfrm>
          <a:prstGeom prst="line">
            <a:avLst/>
          </a:prstGeom>
          <a:noFill/>
          <a:ln w="6350">
            <a:solidFill>
              <a:srgbClr val="969696"/>
            </a:solidFill>
            <a:round/>
            <a:headEnd/>
            <a:tailEnd type="oval" w="med" len="med"/>
          </a:ln>
          <a:extLst>
            <a:ext uri="{909E8E84-426E-40DD-AFC4-6F175D3DCCD1}">
              <a14:hiddenFill xmlns:a14="http://schemas.microsoft.com/office/drawing/2010/main">
                <a:noFill/>
              </a14:hiddenFill>
            </a:ext>
          </a:extLst>
        </p:spPr>
      </p:cxnSp>
      <p:cxnSp>
        <p:nvCxnSpPr>
          <p:cNvPr id="33802" name="Straight Connector 14"/>
          <p:cNvCxnSpPr>
            <a:cxnSpLocks noChangeShapeType="1"/>
          </p:cNvCxnSpPr>
          <p:nvPr/>
        </p:nvCxnSpPr>
        <p:spPr bwMode="auto">
          <a:xfrm flipH="1" flipV="1">
            <a:off x="3646488" y="2238375"/>
            <a:ext cx="498475" cy="317500"/>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33803" name="Freeform 5"/>
          <p:cNvSpPr>
            <a:spLocks/>
          </p:cNvSpPr>
          <p:nvPr/>
        </p:nvSpPr>
        <p:spPr bwMode="auto">
          <a:xfrm rot="-5400000">
            <a:off x="4096544" y="1704181"/>
            <a:ext cx="1938338" cy="1939925"/>
          </a:xfrm>
          <a:custGeom>
            <a:avLst/>
            <a:gdLst>
              <a:gd name="T0" fmla="*/ 0 w 972"/>
              <a:gd name="T1" fmla="*/ 2147483646 h 972"/>
              <a:gd name="T2" fmla="*/ 0 w 972"/>
              <a:gd name="T3" fmla="*/ 2147483646 h 972"/>
              <a:gd name="T4" fmla="*/ 2147483646 w 972"/>
              <a:gd name="T5" fmla="*/ 0 h 972"/>
              <a:gd name="T6" fmla="*/ 2147483646 w 972"/>
              <a:gd name="T7" fmla="*/ 2147483646 h 972"/>
              <a:gd name="T8" fmla="*/ 2147483646 w 972"/>
              <a:gd name="T9" fmla="*/ 2147483646 h 972"/>
              <a:gd name="T10" fmla="*/ 0 w 972"/>
              <a:gd name="T11" fmla="*/ 2147483646 h 972"/>
              <a:gd name="T12" fmla="*/ 0 60000 65536"/>
              <a:gd name="T13" fmla="*/ 0 60000 65536"/>
              <a:gd name="T14" fmla="*/ 0 60000 65536"/>
              <a:gd name="T15" fmla="*/ 0 60000 65536"/>
              <a:gd name="T16" fmla="*/ 0 60000 65536"/>
              <a:gd name="T17" fmla="*/ 0 60000 65536"/>
              <a:gd name="T18" fmla="*/ 0 w 972"/>
              <a:gd name="T19" fmla="*/ 0 h 972"/>
              <a:gd name="T20" fmla="*/ 972 w 972"/>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4" name="Freeform 6"/>
          <p:cNvSpPr>
            <a:spLocks/>
          </p:cNvSpPr>
          <p:nvPr/>
        </p:nvSpPr>
        <p:spPr bwMode="auto">
          <a:xfrm rot="-5400000">
            <a:off x="4233068" y="1853407"/>
            <a:ext cx="1649413" cy="1651000"/>
          </a:xfrm>
          <a:custGeom>
            <a:avLst/>
            <a:gdLst>
              <a:gd name="T0" fmla="*/ 2147483646 w 916"/>
              <a:gd name="T1" fmla="*/ 2147483646 h 917"/>
              <a:gd name="T2" fmla="*/ 2147483646 w 916"/>
              <a:gd name="T3" fmla="*/ 2147483646 h 917"/>
              <a:gd name="T4" fmla="*/ 2147483646 w 916"/>
              <a:gd name="T5" fmla="*/ 2147483646 h 917"/>
              <a:gd name="T6" fmla="*/ 2147483646 w 916"/>
              <a:gd name="T7" fmla="*/ 2147483646 h 917"/>
              <a:gd name="T8" fmla="*/ 2147483646 w 916"/>
              <a:gd name="T9" fmla="*/ 2147483646 h 917"/>
              <a:gd name="T10" fmla="*/ 2147483646 w 916"/>
              <a:gd name="T11" fmla="*/ 2147483646 h 917"/>
              <a:gd name="T12" fmla="*/ 2147483646 w 916"/>
              <a:gd name="T13" fmla="*/ 2147483646 h 917"/>
              <a:gd name="T14" fmla="*/ 2147483646 w 916"/>
              <a:gd name="T15" fmla="*/ 2147483646 h 917"/>
              <a:gd name="T16" fmla="*/ 2147483646 w 916"/>
              <a:gd name="T17" fmla="*/ 2147483646 h 917"/>
              <a:gd name="T18" fmla="*/ 2147483646 w 916"/>
              <a:gd name="T19" fmla="*/ 2147483646 h 917"/>
              <a:gd name="T20" fmla="*/ 2147483646 w 916"/>
              <a:gd name="T21" fmla="*/ 2147483646 h 917"/>
              <a:gd name="T22" fmla="*/ 2147483646 w 916"/>
              <a:gd name="T23" fmla="*/ 2147483646 h 917"/>
              <a:gd name="T24" fmla="*/ 2147483646 w 916"/>
              <a:gd name="T25" fmla="*/ 2147483646 h 917"/>
              <a:gd name="T26" fmla="*/ 2147483646 w 916"/>
              <a:gd name="T27" fmla="*/ 2147483646 h 917"/>
              <a:gd name="T28" fmla="*/ 2147483646 w 916"/>
              <a:gd name="T29" fmla="*/ 2147483646 h 917"/>
              <a:gd name="T30" fmla="*/ 2147483646 w 916"/>
              <a:gd name="T31" fmla="*/ 2147483646 h 917"/>
              <a:gd name="T32" fmla="*/ 2147483646 w 916"/>
              <a:gd name="T33" fmla="*/ 2147483646 h 917"/>
              <a:gd name="T34" fmla="*/ 2147483646 w 916"/>
              <a:gd name="T35" fmla="*/ 2147483646 h 917"/>
              <a:gd name="T36" fmla="*/ 2147483646 w 916"/>
              <a:gd name="T37" fmla="*/ 2147483646 h 917"/>
              <a:gd name="T38" fmla="*/ 2147483646 w 916"/>
              <a:gd name="T39" fmla="*/ 2147483646 h 917"/>
              <a:gd name="T40" fmla="*/ 2147483646 w 916"/>
              <a:gd name="T41" fmla="*/ 2147483646 h 917"/>
              <a:gd name="T42" fmla="*/ 2147483646 w 916"/>
              <a:gd name="T43" fmla="*/ 2147483646 h 917"/>
              <a:gd name="T44" fmla="*/ 2147483646 w 916"/>
              <a:gd name="T45" fmla="*/ 2147483646 h 917"/>
              <a:gd name="T46" fmla="*/ 2147483646 w 916"/>
              <a:gd name="T47" fmla="*/ 2147483646 h 917"/>
              <a:gd name="T48" fmla="*/ 2147483646 w 916"/>
              <a:gd name="T49" fmla="*/ 2147483646 h 917"/>
              <a:gd name="T50" fmla="*/ 2147483646 w 916"/>
              <a:gd name="T51" fmla="*/ 2147483646 h 917"/>
              <a:gd name="T52" fmla="*/ 2147483646 w 916"/>
              <a:gd name="T53" fmla="*/ 2147483646 h 917"/>
              <a:gd name="T54" fmla="*/ 2147483646 w 916"/>
              <a:gd name="T55" fmla="*/ 2147483646 h 917"/>
              <a:gd name="T56" fmla="*/ 2147483646 w 916"/>
              <a:gd name="T57" fmla="*/ 2147483646 h 917"/>
              <a:gd name="T58" fmla="*/ 2147483646 w 916"/>
              <a:gd name="T59" fmla="*/ 2147483646 h 917"/>
              <a:gd name="T60" fmla="*/ 2147483646 w 916"/>
              <a:gd name="T61" fmla="*/ 2147483646 h 917"/>
              <a:gd name="T62" fmla="*/ 2147483646 w 916"/>
              <a:gd name="T63" fmla="*/ 2147483646 h 917"/>
              <a:gd name="T64" fmla="*/ 2147483646 w 916"/>
              <a:gd name="T65" fmla="*/ 2147483646 h 917"/>
              <a:gd name="T66" fmla="*/ 2147483646 w 916"/>
              <a:gd name="T67" fmla="*/ 2147483646 h 917"/>
              <a:gd name="T68" fmla="*/ 2147483646 w 916"/>
              <a:gd name="T69" fmla="*/ 2147483646 h 917"/>
              <a:gd name="T70" fmla="*/ 2147483646 w 916"/>
              <a:gd name="T71" fmla="*/ 2147483646 h 917"/>
              <a:gd name="T72" fmla="*/ 2147483646 w 916"/>
              <a:gd name="T73" fmla="*/ 2147483646 h 917"/>
              <a:gd name="T74" fmla="*/ 2147483646 w 916"/>
              <a:gd name="T75" fmla="*/ 2147483646 h 917"/>
              <a:gd name="T76" fmla="*/ 2147483646 w 916"/>
              <a:gd name="T77" fmla="*/ 2147483646 h 917"/>
              <a:gd name="T78" fmla="*/ 2147483646 w 916"/>
              <a:gd name="T79" fmla="*/ 2147483646 h 917"/>
              <a:gd name="T80" fmla="*/ 2147483646 w 916"/>
              <a:gd name="T81" fmla="*/ 2147483646 h 917"/>
              <a:gd name="T82" fmla="*/ 2147483646 w 916"/>
              <a:gd name="T83" fmla="*/ 2147483646 h 917"/>
              <a:gd name="T84" fmla="*/ 2147483646 w 916"/>
              <a:gd name="T85" fmla="*/ 2147483646 h 917"/>
              <a:gd name="T86" fmla="*/ 2147483646 w 916"/>
              <a:gd name="T87" fmla="*/ 2147483646 h 917"/>
              <a:gd name="T88" fmla="*/ 2147483646 w 916"/>
              <a:gd name="T89" fmla="*/ 2147483646 h 917"/>
              <a:gd name="T90" fmla="*/ 2147483646 w 916"/>
              <a:gd name="T91" fmla="*/ 2147483646 h 917"/>
              <a:gd name="T92" fmla="*/ 2147483646 w 916"/>
              <a:gd name="T93" fmla="*/ 2147483646 h 917"/>
              <a:gd name="T94" fmla="*/ 2147483646 w 916"/>
              <a:gd name="T95" fmla="*/ 2147483646 h 917"/>
              <a:gd name="T96" fmla="*/ 2147483646 w 916"/>
              <a:gd name="T97" fmla="*/ 2147483646 h 917"/>
              <a:gd name="T98" fmla="*/ 2147483646 w 916"/>
              <a:gd name="T99" fmla="*/ 2147483646 h 917"/>
              <a:gd name="T100" fmla="*/ 2147483646 w 916"/>
              <a:gd name="T101" fmla="*/ 2147483646 h 917"/>
              <a:gd name="T102" fmla="*/ 2147483646 w 916"/>
              <a:gd name="T103" fmla="*/ 2147483646 h 917"/>
              <a:gd name="T104" fmla="*/ 2147483646 w 916"/>
              <a:gd name="T105" fmla="*/ 2147483646 h 917"/>
              <a:gd name="T106" fmla="*/ 2147483646 w 916"/>
              <a:gd name="T107" fmla="*/ 2147483646 h 9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6"/>
              <a:gd name="T163" fmla="*/ 0 h 917"/>
              <a:gd name="T164" fmla="*/ 916 w 916"/>
              <a:gd name="T165" fmla="*/ 917 h 91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rotWithShape="0">
            <a:gsLst>
              <a:gs pos="0">
                <a:srgbClr val="D9D9D9"/>
              </a:gs>
              <a:gs pos="100000">
                <a:schemeClr val="bg1"/>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05" name="Oval 7"/>
          <p:cNvSpPr>
            <a:spLocks noChangeArrowheads="1"/>
          </p:cNvSpPr>
          <p:nvPr/>
        </p:nvSpPr>
        <p:spPr bwMode="auto">
          <a:xfrm rot="-5400000">
            <a:off x="4441032" y="2062957"/>
            <a:ext cx="1230313" cy="1231900"/>
          </a:xfrm>
          <a:prstGeom prst="ellipse">
            <a:avLst/>
          </a:prstGeom>
          <a:gradFill rotWithShape="0">
            <a:gsLst>
              <a:gs pos="0">
                <a:srgbClr val="D9D9D9"/>
              </a:gs>
              <a:gs pos="100000">
                <a:schemeClr val="bg1"/>
              </a:gs>
            </a:gsLst>
            <a:lin ang="198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id-ID"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33806" name="AutoShape 38"/>
          <p:cNvSpPr>
            <a:spLocks/>
          </p:cNvSpPr>
          <p:nvPr/>
        </p:nvSpPr>
        <p:spPr bwMode="auto">
          <a:xfrm>
            <a:off x="4857750" y="2474913"/>
            <a:ext cx="415925" cy="419100"/>
          </a:xfrm>
          <a:custGeom>
            <a:avLst/>
            <a:gdLst>
              <a:gd name="T0" fmla="*/ 2147483646 w 21600"/>
              <a:gd name="T1" fmla="*/ 69590061 h 21600"/>
              <a:gd name="T2" fmla="*/ 2147483646 w 21600"/>
              <a:gd name="T3" fmla="*/ 0 h 21600"/>
              <a:gd name="T4" fmla="*/ 803858902 w 21600"/>
              <a:gd name="T5" fmla="*/ 0 h 21600"/>
              <a:gd name="T6" fmla="*/ 736766406 w 21600"/>
              <a:gd name="T7" fmla="*/ 69590061 h 21600"/>
              <a:gd name="T8" fmla="*/ 736766406 w 21600"/>
              <a:gd name="T9" fmla="*/ 765331141 h 21600"/>
              <a:gd name="T10" fmla="*/ 2147483646 w 21600"/>
              <a:gd name="T11" fmla="*/ 765331141 h 21600"/>
              <a:gd name="T12" fmla="*/ 2147483646 w 21600"/>
              <a:gd name="T13" fmla="*/ 69590061 h 21600"/>
              <a:gd name="T14" fmla="*/ 2147483646 w 21600"/>
              <a:gd name="T15" fmla="*/ 2147483646 h 21600"/>
              <a:gd name="T16" fmla="*/ 2147483646 w 21600"/>
              <a:gd name="T17" fmla="*/ 2147483646 h 21600"/>
              <a:gd name="T18" fmla="*/ 781447149 w 21600"/>
              <a:gd name="T19" fmla="*/ 2147483646 h 21600"/>
              <a:gd name="T20" fmla="*/ 714490368 w 21600"/>
              <a:gd name="T21" fmla="*/ 2147483646 h 21600"/>
              <a:gd name="T22" fmla="*/ 491223080 w 21600"/>
              <a:gd name="T23" fmla="*/ 2147483646 h 21600"/>
              <a:gd name="T24" fmla="*/ 513491704 w 21600"/>
              <a:gd name="T25" fmla="*/ 2147483646 h 21600"/>
              <a:gd name="T26" fmla="*/ 558172448 w 21600"/>
              <a:gd name="T27" fmla="*/ 2147483646 h 21600"/>
              <a:gd name="T28" fmla="*/ 2147483646 w 21600"/>
              <a:gd name="T29" fmla="*/ 2147483646 h 21600"/>
              <a:gd name="T30" fmla="*/ 2147483646 w 21600"/>
              <a:gd name="T31" fmla="*/ 2147483646 h 21600"/>
              <a:gd name="T32" fmla="*/ 2147483646 w 21600"/>
              <a:gd name="T33" fmla="*/ 2147483646 h 21600"/>
              <a:gd name="T34" fmla="*/ 2147483646 w 21600"/>
              <a:gd name="T35" fmla="*/ 2147483646 h 21600"/>
              <a:gd name="T36" fmla="*/ 669809625 w 21600"/>
              <a:gd name="T37" fmla="*/ 1298795033 h 21600"/>
              <a:gd name="T38" fmla="*/ 669809625 w 21600"/>
              <a:gd name="T39" fmla="*/ 1553905045 h 21600"/>
              <a:gd name="T40" fmla="*/ 2147483646 w 21600"/>
              <a:gd name="T41" fmla="*/ 1553905045 h 21600"/>
              <a:gd name="T42" fmla="*/ 2147483646 w 21600"/>
              <a:gd name="T43" fmla="*/ 1298795033 h 21600"/>
              <a:gd name="T44" fmla="*/ 2098797756 w 21600"/>
              <a:gd name="T45" fmla="*/ 927608349 h 21600"/>
              <a:gd name="T46" fmla="*/ 870808270 w 21600"/>
              <a:gd name="T47" fmla="*/ 927608349 h 21600"/>
              <a:gd name="T48" fmla="*/ 669809625 w 21600"/>
              <a:gd name="T49" fmla="*/ 1298795033 h 21600"/>
              <a:gd name="T50" fmla="*/ 1473668508 w 21600"/>
              <a:gd name="T51" fmla="*/ 1182718730 h 21600"/>
              <a:gd name="T52" fmla="*/ 1719212200 w 21600"/>
              <a:gd name="T53" fmla="*/ 1298795033 h 21600"/>
              <a:gd name="T54" fmla="*/ 1473668508 w 21600"/>
              <a:gd name="T55" fmla="*/ 1437829110 h 21600"/>
              <a:gd name="T56" fmla="*/ 1250393826 w 21600"/>
              <a:gd name="T57" fmla="*/ 1298795033 h 21600"/>
              <a:gd name="T58" fmla="*/ 1473668508 w 21600"/>
              <a:gd name="T59" fmla="*/ 1182718730 h 21600"/>
              <a:gd name="T60" fmla="*/ 2147483646 w 21600"/>
              <a:gd name="T61" fmla="*/ 927608349 h 21600"/>
              <a:gd name="T62" fmla="*/ 2147483646 w 21600"/>
              <a:gd name="T63" fmla="*/ 927608349 h 21600"/>
              <a:gd name="T64" fmla="*/ 2147483646 w 21600"/>
              <a:gd name="T65" fmla="*/ 1252308791 h 21600"/>
              <a:gd name="T66" fmla="*/ 2147483646 w 21600"/>
              <a:gd name="T67" fmla="*/ 1252308791 h 21600"/>
              <a:gd name="T68" fmla="*/ 2147483646 w 21600"/>
              <a:gd name="T69" fmla="*/ 1275551921 h 21600"/>
              <a:gd name="T70" fmla="*/ 2147483646 w 21600"/>
              <a:gd name="T71" fmla="*/ 1623495494 h 21600"/>
              <a:gd name="T72" fmla="*/ 2147483646 w 21600"/>
              <a:gd name="T73" fmla="*/ 1692939490 h 21600"/>
              <a:gd name="T74" fmla="*/ 602860238 w 21600"/>
              <a:gd name="T75" fmla="*/ 1692939490 h 21600"/>
              <a:gd name="T76" fmla="*/ 535903457 w 21600"/>
              <a:gd name="T77" fmla="*/ 1623495494 h 21600"/>
              <a:gd name="T78" fmla="*/ 535903457 w 21600"/>
              <a:gd name="T79" fmla="*/ 1275551921 h 21600"/>
              <a:gd name="T80" fmla="*/ 558172448 w 21600"/>
              <a:gd name="T81" fmla="*/ 1252308791 h 21600"/>
              <a:gd name="T82" fmla="*/ 714490368 w 21600"/>
              <a:gd name="T83" fmla="*/ 927608349 h 21600"/>
              <a:gd name="T84" fmla="*/ 312635803 w 21600"/>
              <a:gd name="T85" fmla="*/ 927608349 h 21600"/>
              <a:gd name="T86" fmla="*/ 0 w 21600"/>
              <a:gd name="T87" fmla="*/ 1252308791 h 21600"/>
              <a:gd name="T88" fmla="*/ 0 w 21600"/>
              <a:gd name="T89" fmla="*/ 2147483646 h 21600"/>
              <a:gd name="T90" fmla="*/ 312635803 w 21600"/>
              <a:gd name="T91" fmla="*/ 2147483646 h 21600"/>
              <a:gd name="T92" fmla="*/ 424266299 w 21600"/>
              <a:gd name="T93" fmla="*/ 2147483646 h 21600"/>
              <a:gd name="T94" fmla="*/ 558172448 w 21600"/>
              <a:gd name="T95" fmla="*/ 2147483646 h 21600"/>
              <a:gd name="T96" fmla="*/ 781447149 w 21600"/>
              <a:gd name="T97" fmla="*/ 2133716254 h 21600"/>
              <a:gd name="T98" fmla="*/ 2147483646 w 21600"/>
              <a:gd name="T99" fmla="*/ 2133716254 h 21600"/>
              <a:gd name="T100" fmla="*/ 2147483646 w 21600"/>
              <a:gd name="T101" fmla="*/ 2147483646 h 21600"/>
              <a:gd name="T102" fmla="*/ 2147483646 w 21600"/>
              <a:gd name="T103" fmla="*/ 2147483646 h 21600"/>
              <a:gd name="T104" fmla="*/ 2147483646 w 21600"/>
              <a:gd name="T105" fmla="*/ 2147483646 h 21600"/>
              <a:gd name="T106" fmla="*/ 2147483646 w 21600"/>
              <a:gd name="T107" fmla="*/ 2147483646 h 21600"/>
              <a:gd name="T108" fmla="*/ 2147483646 w 21600"/>
              <a:gd name="T109" fmla="*/ 1252308791 h 21600"/>
              <a:gd name="T110" fmla="*/ 2147483646 w 21600"/>
              <a:gd name="T111" fmla="*/ 927608349 h 21600"/>
              <a:gd name="T112" fmla="*/ 2147483646 w 21600"/>
              <a:gd name="T113" fmla="*/ 927608349 h 21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1600"/>
              <a:gd name="T172" fmla="*/ 0 h 21600"/>
              <a:gd name="T173" fmla="*/ 21600 w 21600"/>
              <a:gd name="T174" fmla="*/ 21600 h 2160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1600" h="21600">
                <a:moveTo>
                  <a:pt x="16241" y="491"/>
                </a:moveTo>
                <a:cubicBezTo>
                  <a:pt x="16241" y="164"/>
                  <a:pt x="16078" y="0"/>
                  <a:pt x="15753" y="0"/>
                </a:cubicBezTo>
                <a:cubicBezTo>
                  <a:pt x="5847" y="0"/>
                  <a:pt x="5847" y="0"/>
                  <a:pt x="5847" y="0"/>
                </a:cubicBezTo>
                <a:cubicBezTo>
                  <a:pt x="5522" y="0"/>
                  <a:pt x="5359" y="164"/>
                  <a:pt x="5359" y="491"/>
                </a:cubicBezTo>
                <a:cubicBezTo>
                  <a:pt x="5359" y="5400"/>
                  <a:pt x="5359" y="5400"/>
                  <a:pt x="5359" y="5400"/>
                </a:cubicBezTo>
                <a:cubicBezTo>
                  <a:pt x="16241" y="5400"/>
                  <a:pt x="16241" y="5400"/>
                  <a:pt x="16241" y="5400"/>
                </a:cubicBezTo>
                <a:lnTo>
                  <a:pt x="16241" y="491"/>
                </a:lnTo>
                <a:close/>
                <a:moveTo>
                  <a:pt x="16403" y="16691"/>
                </a:moveTo>
                <a:cubicBezTo>
                  <a:pt x="16241" y="16527"/>
                  <a:pt x="16078" y="16364"/>
                  <a:pt x="15916" y="16364"/>
                </a:cubicBezTo>
                <a:cubicBezTo>
                  <a:pt x="5684" y="16364"/>
                  <a:pt x="5684" y="16364"/>
                  <a:pt x="5684" y="16364"/>
                </a:cubicBezTo>
                <a:cubicBezTo>
                  <a:pt x="5522" y="16364"/>
                  <a:pt x="5359" y="16527"/>
                  <a:pt x="5197" y="16691"/>
                </a:cubicBezTo>
                <a:cubicBezTo>
                  <a:pt x="3573" y="21109"/>
                  <a:pt x="3573" y="21109"/>
                  <a:pt x="3573" y="21109"/>
                </a:cubicBezTo>
                <a:cubicBezTo>
                  <a:pt x="3573" y="21273"/>
                  <a:pt x="3573" y="21273"/>
                  <a:pt x="3735" y="21436"/>
                </a:cubicBezTo>
                <a:cubicBezTo>
                  <a:pt x="3735" y="21600"/>
                  <a:pt x="3898" y="21600"/>
                  <a:pt x="4060" y="21600"/>
                </a:cubicBezTo>
                <a:cubicBezTo>
                  <a:pt x="17540" y="21600"/>
                  <a:pt x="17540" y="21600"/>
                  <a:pt x="17540" y="21600"/>
                </a:cubicBezTo>
                <a:cubicBezTo>
                  <a:pt x="17702" y="21600"/>
                  <a:pt x="17865" y="21600"/>
                  <a:pt x="17865" y="21436"/>
                </a:cubicBezTo>
                <a:cubicBezTo>
                  <a:pt x="18027" y="21273"/>
                  <a:pt x="18027" y="21273"/>
                  <a:pt x="18027" y="21109"/>
                </a:cubicBezTo>
                <a:lnTo>
                  <a:pt x="16403" y="16691"/>
                </a:lnTo>
                <a:close/>
                <a:moveTo>
                  <a:pt x="4872" y="9164"/>
                </a:moveTo>
                <a:cubicBezTo>
                  <a:pt x="4872" y="10964"/>
                  <a:pt x="4872" y="10964"/>
                  <a:pt x="4872" y="10964"/>
                </a:cubicBezTo>
                <a:cubicBezTo>
                  <a:pt x="16565" y="10964"/>
                  <a:pt x="16565" y="10964"/>
                  <a:pt x="16565" y="10964"/>
                </a:cubicBezTo>
                <a:cubicBezTo>
                  <a:pt x="16565" y="9164"/>
                  <a:pt x="16565" y="9164"/>
                  <a:pt x="16565" y="9164"/>
                </a:cubicBezTo>
                <a:cubicBezTo>
                  <a:pt x="16565" y="9164"/>
                  <a:pt x="15266" y="6545"/>
                  <a:pt x="15266" y="6545"/>
                </a:cubicBezTo>
                <a:cubicBezTo>
                  <a:pt x="6334" y="6545"/>
                  <a:pt x="6334" y="6545"/>
                  <a:pt x="6334" y="6545"/>
                </a:cubicBezTo>
                <a:cubicBezTo>
                  <a:pt x="6334" y="6545"/>
                  <a:pt x="4872" y="9164"/>
                  <a:pt x="4872" y="9164"/>
                </a:cubicBezTo>
                <a:close/>
                <a:moveTo>
                  <a:pt x="10719" y="8345"/>
                </a:moveTo>
                <a:cubicBezTo>
                  <a:pt x="11693" y="8345"/>
                  <a:pt x="12505" y="8673"/>
                  <a:pt x="12505" y="9164"/>
                </a:cubicBezTo>
                <a:cubicBezTo>
                  <a:pt x="12505" y="9655"/>
                  <a:pt x="11693" y="10145"/>
                  <a:pt x="10719" y="10145"/>
                </a:cubicBezTo>
                <a:cubicBezTo>
                  <a:pt x="9907" y="10145"/>
                  <a:pt x="9095" y="9655"/>
                  <a:pt x="9095" y="9164"/>
                </a:cubicBezTo>
                <a:cubicBezTo>
                  <a:pt x="9095" y="8673"/>
                  <a:pt x="9907" y="8345"/>
                  <a:pt x="10719" y="8345"/>
                </a:cubicBezTo>
                <a:close/>
                <a:moveTo>
                  <a:pt x="19326" y="6545"/>
                </a:moveTo>
                <a:cubicBezTo>
                  <a:pt x="16403" y="6545"/>
                  <a:pt x="16403" y="6545"/>
                  <a:pt x="16403" y="6545"/>
                </a:cubicBezTo>
                <a:cubicBezTo>
                  <a:pt x="17540" y="8836"/>
                  <a:pt x="17540" y="8836"/>
                  <a:pt x="17540" y="8836"/>
                </a:cubicBezTo>
                <a:cubicBezTo>
                  <a:pt x="17540" y="8836"/>
                  <a:pt x="17540" y="8836"/>
                  <a:pt x="17540" y="8836"/>
                </a:cubicBezTo>
                <a:cubicBezTo>
                  <a:pt x="17702" y="8836"/>
                  <a:pt x="17702" y="8836"/>
                  <a:pt x="17702" y="9000"/>
                </a:cubicBezTo>
                <a:cubicBezTo>
                  <a:pt x="17702" y="9000"/>
                  <a:pt x="17702" y="11455"/>
                  <a:pt x="17702" y="11455"/>
                </a:cubicBezTo>
                <a:cubicBezTo>
                  <a:pt x="17702" y="11782"/>
                  <a:pt x="17540" y="11945"/>
                  <a:pt x="17215" y="11945"/>
                </a:cubicBezTo>
                <a:cubicBezTo>
                  <a:pt x="4385" y="11945"/>
                  <a:pt x="4385" y="11945"/>
                  <a:pt x="4385" y="11945"/>
                </a:cubicBezTo>
                <a:cubicBezTo>
                  <a:pt x="4060" y="11945"/>
                  <a:pt x="3898" y="11782"/>
                  <a:pt x="3898" y="11455"/>
                </a:cubicBezTo>
                <a:cubicBezTo>
                  <a:pt x="3898" y="11455"/>
                  <a:pt x="3898" y="9164"/>
                  <a:pt x="3898" y="9000"/>
                </a:cubicBezTo>
                <a:cubicBezTo>
                  <a:pt x="3898" y="8836"/>
                  <a:pt x="3898" y="8836"/>
                  <a:pt x="4060" y="8836"/>
                </a:cubicBezTo>
                <a:cubicBezTo>
                  <a:pt x="5197" y="6545"/>
                  <a:pt x="5197" y="6545"/>
                  <a:pt x="5197" y="6545"/>
                </a:cubicBezTo>
                <a:cubicBezTo>
                  <a:pt x="2274" y="6545"/>
                  <a:pt x="2274" y="6545"/>
                  <a:pt x="2274" y="6545"/>
                </a:cubicBezTo>
                <a:cubicBezTo>
                  <a:pt x="974" y="6545"/>
                  <a:pt x="0" y="7691"/>
                  <a:pt x="0" y="8836"/>
                </a:cubicBezTo>
                <a:cubicBezTo>
                  <a:pt x="0" y="16527"/>
                  <a:pt x="0" y="16527"/>
                  <a:pt x="0" y="16527"/>
                </a:cubicBezTo>
                <a:cubicBezTo>
                  <a:pt x="0" y="17836"/>
                  <a:pt x="974" y="18818"/>
                  <a:pt x="2274" y="18818"/>
                </a:cubicBezTo>
                <a:cubicBezTo>
                  <a:pt x="3086" y="18818"/>
                  <a:pt x="3086" y="18818"/>
                  <a:pt x="3086" y="18818"/>
                </a:cubicBezTo>
                <a:cubicBezTo>
                  <a:pt x="4060" y="16200"/>
                  <a:pt x="4060" y="16200"/>
                  <a:pt x="4060" y="16200"/>
                </a:cubicBezTo>
                <a:cubicBezTo>
                  <a:pt x="4223" y="15545"/>
                  <a:pt x="5035" y="15055"/>
                  <a:pt x="5684" y="15055"/>
                </a:cubicBezTo>
                <a:cubicBezTo>
                  <a:pt x="15916" y="15055"/>
                  <a:pt x="15916" y="15055"/>
                  <a:pt x="15916" y="15055"/>
                </a:cubicBezTo>
                <a:cubicBezTo>
                  <a:pt x="16565" y="15055"/>
                  <a:pt x="17377" y="15545"/>
                  <a:pt x="17540" y="16200"/>
                </a:cubicBezTo>
                <a:cubicBezTo>
                  <a:pt x="18514" y="18818"/>
                  <a:pt x="18514" y="18818"/>
                  <a:pt x="18514" y="18818"/>
                </a:cubicBezTo>
                <a:cubicBezTo>
                  <a:pt x="19326" y="18818"/>
                  <a:pt x="19326" y="18818"/>
                  <a:pt x="19326" y="18818"/>
                </a:cubicBezTo>
                <a:cubicBezTo>
                  <a:pt x="20626" y="18818"/>
                  <a:pt x="21600" y="17836"/>
                  <a:pt x="21600" y="16527"/>
                </a:cubicBezTo>
                <a:cubicBezTo>
                  <a:pt x="21600" y="8836"/>
                  <a:pt x="21600" y="8836"/>
                  <a:pt x="21600" y="8836"/>
                </a:cubicBezTo>
                <a:cubicBezTo>
                  <a:pt x="21600" y="7691"/>
                  <a:pt x="20626" y="6545"/>
                  <a:pt x="19326" y="6545"/>
                </a:cubicBezTo>
                <a:close/>
                <a:moveTo>
                  <a:pt x="19326" y="6545"/>
                </a:moveTo>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cxnSp>
        <p:nvCxnSpPr>
          <p:cNvPr id="33807" name="Straight Connector 28"/>
          <p:cNvCxnSpPr>
            <a:cxnSpLocks noChangeShapeType="1"/>
          </p:cNvCxnSpPr>
          <p:nvPr/>
        </p:nvCxnSpPr>
        <p:spPr bwMode="auto">
          <a:xfrm>
            <a:off x="8632825" y="4489450"/>
            <a:ext cx="1868488" cy="0"/>
          </a:xfrm>
          <a:prstGeom prst="line">
            <a:avLst/>
          </a:prstGeom>
          <a:noFill/>
          <a:ln w="6350">
            <a:solidFill>
              <a:srgbClr val="969696"/>
            </a:solidFill>
            <a:round/>
            <a:headEnd/>
            <a:tailEnd type="oval" w="med" len="med"/>
          </a:ln>
          <a:extLst>
            <a:ext uri="{909E8E84-426E-40DD-AFC4-6F175D3DCCD1}">
              <a14:hiddenFill xmlns:a14="http://schemas.microsoft.com/office/drawing/2010/main">
                <a:noFill/>
              </a14:hiddenFill>
            </a:ext>
          </a:extLst>
        </p:spPr>
      </p:cxnSp>
      <p:cxnSp>
        <p:nvCxnSpPr>
          <p:cNvPr id="33808" name="Straight Connector 27"/>
          <p:cNvCxnSpPr>
            <a:cxnSpLocks noChangeShapeType="1"/>
          </p:cNvCxnSpPr>
          <p:nvPr/>
        </p:nvCxnSpPr>
        <p:spPr bwMode="auto">
          <a:xfrm>
            <a:off x="8110538" y="4286250"/>
            <a:ext cx="522287" cy="203200"/>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33809" name="Freeform 8"/>
          <p:cNvSpPr>
            <a:spLocks/>
          </p:cNvSpPr>
          <p:nvPr/>
        </p:nvSpPr>
        <p:spPr bwMode="auto">
          <a:xfrm flipV="1">
            <a:off x="6099175" y="3708400"/>
            <a:ext cx="2233613" cy="2233613"/>
          </a:xfrm>
          <a:custGeom>
            <a:avLst/>
            <a:gdLst>
              <a:gd name="T0" fmla="*/ 0 w 972"/>
              <a:gd name="T1" fmla="*/ 2147483646 h 972"/>
              <a:gd name="T2" fmla="*/ 0 w 972"/>
              <a:gd name="T3" fmla="*/ 2147483646 h 972"/>
              <a:gd name="T4" fmla="*/ 2147483646 w 972"/>
              <a:gd name="T5" fmla="*/ 0 h 972"/>
              <a:gd name="T6" fmla="*/ 2147483646 w 972"/>
              <a:gd name="T7" fmla="*/ 2147483646 h 972"/>
              <a:gd name="T8" fmla="*/ 2147483646 w 972"/>
              <a:gd name="T9" fmla="*/ 2147483646 h 972"/>
              <a:gd name="T10" fmla="*/ 0 w 972"/>
              <a:gd name="T11" fmla="*/ 2147483646 h 972"/>
              <a:gd name="T12" fmla="*/ 0 60000 65536"/>
              <a:gd name="T13" fmla="*/ 0 60000 65536"/>
              <a:gd name="T14" fmla="*/ 0 60000 65536"/>
              <a:gd name="T15" fmla="*/ 0 60000 65536"/>
              <a:gd name="T16" fmla="*/ 0 60000 65536"/>
              <a:gd name="T17" fmla="*/ 0 60000 65536"/>
              <a:gd name="T18" fmla="*/ 0 w 972"/>
              <a:gd name="T19" fmla="*/ 0 h 972"/>
              <a:gd name="T20" fmla="*/ 972 w 972"/>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10" name="Freeform 9"/>
          <p:cNvSpPr>
            <a:spLocks/>
          </p:cNvSpPr>
          <p:nvPr/>
        </p:nvSpPr>
        <p:spPr bwMode="auto">
          <a:xfrm flipV="1">
            <a:off x="6259513" y="3883025"/>
            <a:ext cx="1900237" cy="1903413"/>
          </a:xfrm>
          <a:custGeom>
            <a:avLst/>
            <a:gdLst>
              <a:gd name="T0" fmla="*/ 2147483646 w 916"/>
              <a:gd name="T1" fmla="*/ 2147483646 h 917"/>
              <a:gd name="T2" fmla="*/ 2147483646 w 916"/>
              <a:gd name="T3" fmla="*/ 2147483646 h 917"/>
              <a:gd name="T4" fmla="*/ 2147483646 w 916"/>
              <a:gd name="T5" fmla="*/ 2147483646 h 917"/>
              <a:gd name="T6" fmla="*/ 2147483646 w 916"/>
              <a:gd name="T7" fmla="*/ 2147483646 h 917"/>
              <a:gd name="T8" fmla="*/ 2147483646 w 916"/>
              <a:gd name="T9" fmla="*/ 2147483646 h 917"/>
              <a:gd name="T10" fmla="*/ 2147483646 w 916"/>
              <a:gd name="T11" fmla="*/ 2147483646 h 917"/>
              <a:gd name="T12" fmla="*/ 2147483646 w 916"/>
              <a:gd name="T13" fmla="*/ 2147483646 h 917"/>
              <a:gd name="T14" fmla="*/ 2147483646 w 916"/>
              <a:gd name="T15" fmla="*/ 2147483646 h 917"/>
              <a:gd name="T16" fmla="*/ 2147483646 w 916"/>
              <a:gd name="T17" fmla="*/ 2147483646 h 917"/>
              <a:gd name="T18" fmla="*/ 2147483646 w 916"/>
              <a:gd name="T19" fmla="*/ 2147483646 h 917"/>
              <a:gd name="T20" fmla="*/ 2147483646 w 916"/>
              <a:gd name="T21" fmla="*/ 2147483646 h 917"/>
              <a:gd name="T22" fmla="*/ 2147483646 w 916"/>
              <a:gd name="T23" fmla="*/ 2147483646 h 917"/>
              <a:gd name="T24" fmla="*/ 2147483646 w 916"/>
              <a:gd name="T25" fmla="*/ 2147483646 h 917"/>
              <a:gd name="T26" fmla="*/ 2147483646 w 916"/>
              <a:gd name="T27" fmla="*/ 2147483646 h 917"/>
              <a:gd name="T28" fmla="*/ 2147483646 w 916"/>
              <a:gd name="T29" fmla="*/ 2147483646 h 917"/>
              <a:gd name="T30" fmla="*/ 2147483646 w 916"/>
              <a:gd name="T31" fmla="*/ 2147483646 h 917"/>
              <a:gd name="T32" fmla="*/ 2147483646 w 916"/>
              <a:gd name="T33" fmla="*/ 2147483646 h 917"/>
              <a:gd name="T34" fmla="*/ 2147483646 w 916"/>
              <a:gd name="T35" fmla="*/ 2147483646 h 917"/>
              <a:gd name="T36" fmla="*/ 2147483646 w 916"/>
              <a:gd name="T37" fmla="*/ 2147483646 h 917"/>
              <a:gd name="T38" fmla="*/ 2147483646 w 916"/>
              <a:gd name="T39" fmla="*/ 2147483646 h 917"/>
              <a:gd name="T40" fmla="*/ 2147483646 w 916"/>
              <a:gd name="T41" fmla="*/ 2147483646 h 917"/>
              <a:gd name="T42" fmla="*/ 2147483646 w 916"/>
              <a:gd name="T43" fmla="*/ 2147483646 h 917"/>
              <a:gd name="T44" fmla="*/ 2147483646 w 916"/>
              <a:gd name="T45" fmla="*/ 2147483646 h 917"/>
              <a:gd name="T46" fmla="*/ 2147483646 w 916"/>
              <a:gd name="T47" fmla="*/ 2147483646 h 917"/>
              <a:gd name="T48" fmla="*/ 2147483646 w 916"/>
              <a:gd name="T49" fmla="*/ 2147483646 h 917"/>
              <a:gd name="T50" fmla="*/ 2147483646 w 916"/>
              <a:gd name="T51" fmla="*/ 2147483646 h 917"/>
              <a:gd name="T52" fmla="*/ 2147483646 w 916"/>
              <a:gd name="T53" fmla="*/ 2147483646 h 917"/>
              <a:gd name="T54" fmla="*/ 2147483646 w 916"/>
              <a:gd name="T55" fmla="*/ 2147483646 h 917"/>
              <a:gd name="T56" fmla="*/ 2147483646 w 916"/>
              <a:gd name="T57" fmla="*/ 2147483646 h 917"/>
              <a:gd name="T58" fmla="*/ 2147483646 w 916"/>
              <a:gd name="T59" fmla="*/ 2147483646 h 917"/>
              <a:gd name="T60" fmla="*/ 2147483646 w 916"/>
              <a:gd name="T61" fmla="*/ 2147483646 h 917"/>
              <a:gd name="T62" fmla="*/ 2147483646 w 916"/>
              <a:gd name="T63" fmla="*/ 2147483646 h 917"/>
              <a:gd name="T64" fmla="*/ 2147483646 w 916"/>
              <a:gd name="T65" fmla="*/ 2147483646 h 917"/>
              <a:gd name="T66" fmla="*/ 2147483646 w 916"/>
              <a:gd name="T67" fmla="*/ 2147483646 h 917"/>
              <a:gd name="T68" fmla="*/ 2147483646 w 916"/>
              <a:gd name="T69" fmla="*/ 2147483646 h 917"/>
              <a:gd name="T70" fmla="*/ 2147483646 w 916"/>
              <a:gd name="T71" fmla="*/ 2147483646 h 917"/>
              <a:gd name="T72" fmla="*/ 2147483646 w 916"/>
              <a:gd name="T73" fmla="*/ 2147483646 h 917"/>
              <a:gd name="T74" fmla="*/ 2147483646 w 916"/>
              <a:gd name="T75" fmla="*/ 2147483646 h 917"/>
              <a:gd name="T76" fmla="*/ 2147483646 w 916"/>
              <a:gd name="T77" fmla="*/ 2147483646 h 917"/>
              <a:gd name="T78" fmla="*/ 2147483646 w 916"/>
              <a:gd name="T79" fmla="*/ 2147483646 h 917"/>
              <a:gd name="T80" fmla="*/ 2147483646 w 916"/>
              <a:gd name="T81" fmla="*/ 2147483646 h 917"/>
              <a:gd name="T82" fmla="*/ 2147483646 w 916"/>
              <a:gd name="T83" fmla="*/ 2147483646 h 917"/>
              <a:gd name="T84" fmla="*/ 2147483646 w 916"/>
              <a:gd name="T85" fmla="*/ 2147483646 h 917"/>
              <a:gd name="T86" fmla="*/ 2147483646 w 916"/>
              <a:gd name="T87" fmla="*/ 2147483646 h 917"/>
              <a:gd name="T88" fmla="*/ 2147483646 w 916"/>
              <a:gd name="T89" fmla="*/ 2147483646 h 917"/>
              <a:gd name="T90" fmla="*/ 2147483646 w 916"/>
              <a:gd name="T91" fmla="*/ 2147483646 h 917"/>
              <a:gd name="T92" fmla="*/ 2147483646 w 916"/>
              <a:gd name="T93" fmla="*/ 2147483646 h 917"/>
              <a:gd name="T94" fmla="*/ 2147483646 w 916"/>
              <a:gd name="T95" fmla="*/ 2147483646 h 917"/>
              <a:gd name="T96" fmla="*/ 2147483646 w 916"/>
              <a:gd name="T97" fmla="*/ 2147483646 h 917"/>
              <a:gd name="T98" fmla="*/ 2147483646 w 916"/>
              <a:gd name="T99" fmla="*/ 2147483646 h 917"/>
              <a:gd name="T100" fmla="*/ 2147483646 w 916"/>
              <a:gd name="T101" fmla="*/ 2147483646 h 917"/>
              <a:gd name="T102" fmla="*/ 2147483646 w 916"/>
              <a:gd name="T103" fmla="*/ 2147483646 h 917"/>
              <a:gd name="T104" fmla="*/ 2147483646 w 916"/>
              <a:gd name="T105" fmla="*/ 2147483646 h 917"/>
              <a:gd name="T106" fmla="*/ 2147483646 w 916"/>
              <a:gd name="T107" fmla="*/ 2147483646 h 9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6"/>
              <a:gd name="T163" fmla="*/ 0 h 917"/>
              <a:gd name="T164" fmla="*/ 916 w 916"/>
              <a:gd name="T165" fmla="*/ 917 h 91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rotWithShape="0">
            <a:gsLst>
              <a:gs pos="0">
                <a:srgbClr val="D9D9D9"/>
              </a:gs>
              <a:gs pos="100000">
                <a:schemeClr val="bg1"/>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11" name="Oval 10"/>
          <p:cNvSpPr>
            <a:spLocks noChangeArrowheads="1"/>
          </p:cNvSpPr>
          <p:nvPr/>
        </p:nvSpPr>
        <p:spPr bwMode="auto">
          <a:xfrm flipV="1">
            <a:off x="6500813" y="4125913"/>
            <a:ext cx="1417637" cy="1419225"/>
          </a:xfrm>
          <a:prstGeom prst="ellipse">
            <a:avLst/>
          </a:prstGeom>
          <a:gradFill rotWithShape="0">
            <a:gsLst>
              <a:gs pos="0">
                <a:srgbClr val="D9D9D9"/>
              </a:gs>
              <a:gs pos="100000">
                <a:schemeClr val="bg1"/>
              </a:gs>
            </a:gsLst>
            <a:lin ang="198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id-ID"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33812" name="Freeform 56"/>
          <p:cNvSpPr>
            <a:spLocks noChangeAspect="1"/>
          </p:cNvSpPr>
          <p:nvPr/>
        </p:nvSpPr>
        <p:spPr bwMode="auto">
          <a:xfrm>
            <a:off x="7002463" y="4572000"/>
            <a:ext cx="414337" cy="496888"/>
          </a:xfrm>
          <a:custGeom>
            <a:avLst/>
            <a:gdLst>
              <a:gd name="T0" fmla="*/ 148628 w 449768"/>
              <a:gd name="T1" fmla="*/ 307359 h 538305"/>
              <a:gd name="T2" fmla="*/ 150190 w 449768"/>
              <a:gd name="T3" fmla="*/ 315324 h 538305"/>
              <a:gd name="T4" fmla="*/ 98045 w 449768"/>
              <a:gd name="T5" fmla="*/ 383012 h 538305"/>
              <a:gd name="T6" fmla="*/ 86973 w 449768"/>
              <a:gd name="T7" fmla="*/ 375451 h 538305"/>
              <a:gd name="T8" fmla="*/ 138761 w 449768"/>
              <a:gd name="T9" fmla="*/ 307764 h 538305"/>
              <a:gd name="T10" fmla="*/ 148628 w 449768"/>
              <a:gd name="T11" fmla="*/ 307359 h 538305"/>
              <a:gd name="T12" fmla="*/ 114060 w 449768"/>
              <a:gd name="T13" fmla="*/ 280454 h 538305"/>
              <a:gd name="T14" fmla="*/ 115445 w 449768"/>
              <a:gd name="T15" fmla="*/ 288213 h 538305"/>
              <a:gd name="T16" fmla="*/ 37252 w 449768"/>
              <a:gd name="T17" fmla="*/ 389395 h 538305"/>
              <a:gd name="T18" fmla="*/ 29756 w 449768"/>
              <a:gd name="T19" fmla="*/ 381860 h 538305"/>
              <a:gd name="T20" fmla="*/ 104376 w 449768"/>
              <a:gd name="T21" fmla="*/ 281037 h 538305"/>
              <a:gd name="T22" fmla="*/ 114060 w 449768"/>
              <a:gd name="T23" fmla="*/ 280454 h 538305"/>
              <a:gd name="T24" fmla="*/ 80668 w 449768"/>
              <a:gd name="T25" fmla="*/ 254069 h 538305"/>
              <a:gd name="T26" fmla="*/ 81917 w 449768"/>
              <a:gd name="T27" fmla="*/ 263476 h 538305"/>
              <a:gd name="T28" fmla="*/ 29772 w 449768"/>
              <a:gd name="T29" fmla="*/ 330478 h 538305"/>
              <a:gd name="T30" fmla="*/ 18701 w 449768"/>
              <a:gd name="T31" fmla="*/ 322954 h 538305"/>
              <a:gd name="T32" fmla="*/ 70845 w 449768"/>
              <a:gd name="T33" fmla="*/ 255951 h 538305"/>
              <a:gd name="T34" fmla="*/ 80668 w 449768"/>
              <a:gd name="T35" fmla="*/ 254069 h 538305"/>
              <a:gd name="T36" fmla="*/ 207066 w 449768"/>
              <a:gd name="T37" fmla="*/ 111269 h 538305"/>
              <a:gd name="T38" fmla="*/ 187990 w 449768"/>
              <a:gd name="T39" fmla="*/ 120105 h 538305"/>
              <a:gd name="T40" fmla="*/ 184049 w 449768"/>
              <a:gd name="T41" fmla="*/ 127680 h 538305"/>
              <a:gd name="T42" fmla="*/ 199097 w 449768"/>
              <a:gd name="T43" fmla="*/ 168797 h 538305"/>
              <a:gd name="T44" fmla="*/ 236355 w 449768"/>
              <a:gd name="T45" fmla="*/ 165190 h 538305"/>
              <a:gd name="T46" fmla="*/ 240296 w 449768"/>
              <a:gd name="T47" fmla="*/ 157616 h 538305"/>
              <a:gd name="T48" fmla="*/ 228831 w 449768"/>
              <a:gd name="T49" fmla="*/ 116498 h 538305"/>
              <a:gd name="T50" fmla="*/ 207066 w 449768"/>
              <a:gd name="T51" fmla="*/ 111269 h 538305"/>
              <a:gd name="T52" fmla="*/ 314814 w 449768"/>
              <a:gd name="T53" fmla="*/ 0 h 538305"/>
              <a:gd name="T54" fmla="*/ 318396 w 449768"/>
              <a:gd name="T55" fmla="*/ 0 h 538305"/>
              <a:gd name="T56" fmla="*/ 322336 w 449768"/>
              <a:gd name="T57" fmla="*/ 3606 h 538305"/>
              <a:gd name="T58" fmla="*/ 322336 w 449768"/>
              <a:gd name="T59" fmla="*/ 7214 h 538305"/>
              <a:gd name="T60" fmla="*/ 322336 w 449768"/>
              <a:gd name="T61" fmla="*/ 14788 h 538305"/>
              <a:gd name="T62" fmla="*/ 322336 w 449768"/>
              <a:gd name="T63" fmla="*/ 33543 h 538305"/>
              <a:gd name="T64" fmla="*/ 318396 w 449768"/>
              <a:gd name="T65" fmla="*/ 75021 h 538305"/>
              <a:gd name="T66" fmla="*/ 318396 w 449768"/>
              <a:gd name="T67" fmla="*/ 82595 h 538305"/>
              <a:gd name="T68" fmla="*/ 314814 w 449768"/>
              <a:gd name="T69" fmla="*/ 97382 h 538305"/>
              <a:gd name="T70" fmla="*/ 303350 w 449768"/>
              <a:gd name="T71" fmla="*/ 127680 h 538305"/>
              <a:gd name="T72" fmla="*/ 254984 w 449768"/>
              <a:gd name="T73" fmla="*/ 210274 h 538305"/>
              <a:gd name="T74" fmla="*/ 247818 w 449768"/>
              <a:gd name="T75" fmla="*/ 236604 h 538305"/>
              <a:gd name="T76" fmla="*/ 199097 w 449768"/>
              <a:gd name="T77" fmla="*/ 367889 h 538305"/>
              <a:gd name="T78" fmla="*/ 187990 w 449768"/>
              <a:gd name="T79" fmla="*/ 360315 h 538305"/>
              <a:gd name="T80" fmla="*/ 12444 w 449768"/>
              <a:gd name="T81" fmla="*/ 225422 h 538305"/>
              <a:gd name="T82" fmla="*/ 1339 w 449768"/>
              <a:gd name="T83" fmla="*/ 210274 h 538305"/>
              <a:gd name="T84" fmla="*/ 117054 w 449768"/>
              <a:gd name="T85" fmla="*/ 135254 h 538305"/>
              <a:gd name="T86" fmla="*/ 139267 w 449768"/>
              <a:gd name="T87" fmla="*/ 120105 h 538305"/>
              <a:gd name="T88" fmla="*/ 225248 w 449768"/>
              <a:gd name="T89" fmla="*/ 37510 h 538305"/>
              <a:gd name="T90" fmla="*/ 288661 w 449768"/>
              <a:gd name="T91" fmla="*/ 7214 h 538305"/>
              <a:gd name="T92" fmla="*/ 307290 w 449768"/>
              <a:gd name="T93" fmla="*/ 3606 h 538305"/>
              <a:gd name="T94" fmla="*/ 314814 w 449768"/>
              <a:gd name="T95" fmla="*/ 0 h 53830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49768"/>
              <a:gd name="T145" fmla="*/ 0 h 538305"/>
              <a:gd name="T146" fmla="*/ 449768 w 449768"/>
              <a:gd name="T147" fmla="*/ 538305 h 53830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rgbClr val="00A5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cxnSp>
        <p:nvCxnSpPr>
          <p:cNvPr id="33813" name="Straight Connector 17"/>
          <p:cNvCxnSpPr>
            <a:cxnSpLocks noChangeShapeType="1"/>
          </p:cNvCxnSpPr>
          <p:nvPr/>
        </p:nvCxnSpPr>
        <p:spPr bwMode="auto">
          <a:xfrm flipH="1">
            <a:off x="2274888" y="4852988"/>
            <a:ext cx="1614487" cy="0"/>
          </a:xfrm>
          <a:prstGeom prst="line">
            <a:avLst/>
          </a:prstGeom>
          <a:noFill/>
          <a:ln w="6350">
            <a:solidFill>
              <a:srgbClr val="969696"/>
            </a:solidFill>
            <a:round/>
            <a:headEnd/>
            <a:tailEnd type="oval" w="med" len="med"/>
          </a:ln>
          <a:extLst>
            <a:ext uri="{909E8E84-426E-40DD-AFC4-6F175D3DCCD1}">
              <a14:hiddenFill xmlns:a14="http://schemas.microsoft.com/office/drawing/2010/main">
                <a:noFill/>
              </a14:hiddenFill>
            </a:ext>
          </a:extLst>
        </p:spPr>
      </p:cxnSp>
      <p:cxnSp>
        <p:nvCxnSpPr>
          <p:cNvPr id="33814" name="Straight Connector 16"/>
          <p:cNvCxnSpPr>
            <a:cxnSpLocks noChangeShapeType="1"/>
          </p:cNvCxnSpPr>
          <p:nvPr/>
        </p:nvCxnSpPr>
        <p:spPr bwMode="auto">
          <a:xfrm flipH="1">
            <a:off x="3889375" y="4537075"/>
            <a:ext cx="498475" cy="315913"/>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33815" name="Freeform 11"/>
          <p:cNvSpPr>
            <a:spLocks/>
          </p:cNvSpPr>
          <p:nvPr/>
        </p:nvSpPr>
        <p:spPr bwMode="auto">
          <a:xfrm rot="5400000" flipV="1">
            <a:off x="4375150" y="3708400"/>
            <a:ext cx="1660525" cy="1660525"/>
          </a:xfrm>
          <a:custGeom>
            <a:avLst/>
            <a:gdLst>
              <a:gd name="T0" fmla="*/ 0 w 972"/>
              <a:gd name="T1" fmla="*/ 2147483646 h 972"/>
              <a:gd name="T2" fmla="*/ 0 w 972"/>
              <a:gd name="T3" fmla="*/ 2147483646 h 972"/>
              <a:gd name="T4" fmla="*/ 2147483646 w 972"/>
              <a:gd name="T5" fmla="*/ 0 h 972"/>
              <a:gd name="T6" fmla="*/ 2147483646 w 972"/>
              <a:gd name="T7" fmla="*/ 2147483646 h 972"/>
              <a:gd name="T8" fmla="*/ 2147483646 w 972"/>
              <a:gd name="T9" fmla="*/ 2147483646 h 972"/>
              <a:gd name="T10" fmla="*/ 0 w 972"/>
              <a:gd name="T11" fmla="*/ 2147483646 h 972"/>
              <a:gd name="T12" fmla="*/ 0 60000 65536"/>
              <a:gd name="T13" fmla="*/ 0 60000 65536"/>
              <a:gd name="T14" fmla="*/ 0 60000 65536"/>
              <a:gd name="T15" fmla="*/ 0 60000 65536"/>
              <a:gd name="T16" fmla="*/ 0 60000 65536"/>
              <a:gd name="T17" fmla="*/ 0 60000 65536"/>
              <a:gd name="T18" fmla="*/ 0 w 972"/>
              <a:gd name="T19" fmla="*/ 0 h 972"/>
              <a:gd name="T20" fmla="*/ 972 w 972"/>
              <a:gd name="T21" fmla="*/ 972 h 972"/>
            </a:gdLst>
            <a:ahLst/>
            <a:cxnLst>
              <a:cxn ang="T12">
                <a:pos x="T0" y="T1"/>
              </a:cxn>
              <a:cxn ang="T13">
                <a:pos x="T2" y="T3"/>
              </a:cxn>
              <a:cxn ang="T14">
                <a:pos x="T4" y="T5"/>
              </a:cxn>
              <a:cxn ang="T15">
                <a:pos x="T6" y="T7"/>
              </a:cxn>
              <a:cxn ang="T16">
                <a:pos x="T8" y="T9"/>
              </a:cxn>
              <a:cxn ang="T17">
                <a:pos x="T10" y="T11"/>
              </a:cxn>
            </a:cxnLst>
            <a:rect l="T18" t="T19" r="T20" b="T21"/>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16" name="Freeform 12"/>
          <p:cNvSpPr>
            <a:spLocks/>
          </p:cNvSpPr>
          <p:nvPr/>
        </p:nvSpPr>
        <p:spPr bwMode="auto">
          <a:xfrm rot="5400000" flipV="1">
            <a:off x="4492625" y="3825876"/>
            <a:ext cx="1411287" cy="1414462"/>
          </a:xfrm>
          <a:custGeom>
            <a:avLst/>
            <a:gdLst>
              <a:gd name="T0" fmla="*/ 2147483646 w 916"/>
              <a:gd name="T1" fmla="*/ 2147483646 h 917"/>
              <a:gd name="T2" fmla="*/ 2147483646 w 916"/>
              <a:gd name="T3" fmla="*/ 2147483646 h 917"/>
              <a:gd name="T4" fmla="*/ 2147483646 w 916"/>
              <a:gd name="T5" fmla="*/ 2147483646 h 917"/>
              <a:gd name="T6" fmla="*/ 2147483646 w 916"/>
              <a:gd name="T7" fmla="*/ 2147483646 h 917"/>
              <a:gd name="T8" fmla="*/ 2147483646 w 916"/>
              <a:gd name="T9" fmla="*/ 2147483646 h 917"/>
              <a:gd name="T10" fmla="*/ 2147483646 w 916"/>
              <a:gd name="T11" fmla="*/ 2147483646 h 917"/>
              <a:gd name="T12" fmla="*/ 2147483646 w 916"/>
              <a:gd name="T13" fmla="*/ 2147483646 h 917"/>
              <a:gd name="T14" fmla="*/ 2147483646 w 916"/>
              <a:gd name="T15" fmla="*/ 2147483646 h 917"/>
              <a:gd name="T16" fmla="*/ 2147483646 w 916"/>
              <a:gd name="T17" fmla="*/ 2147483646 h 917"/>
              <a:gd name="T18" fmla="*/ 2147483646 w 916"/>
              <a:gd name="T19" fmla="*/ 2147483646 h 917"/>
              <a:gd name="T20" fmla="*/ 2147483646 w 916"/>
              <a:gd name="T21" fmla="*/ 2147483646 h 917"/>
              <a:gd name="T22" fmla="*/ 2147483646 w 916"/>
              <a:gd name="T23" fmla="*/ 2147483646 h 917"/>
              <a:gd name="T24" fmla="*/ 2147483646 w 916"/>
              <a:gd name="T25" fmla="*/ 2147483646 h 917"/>
              <a:gd name="T26" fmla="*/ 2147483646 w 916"/>
              <a:gd name="T27" fmla="*/ 2147483646 h 917"/>
              <a:gd name="T28" fmla="*/ 2147483646 w 916"/>
              <a:gd name="T29" fmla="*/ 2147483646 h 917"/>
              <a:gd name="T30" fmla="*/ 2147483646 w 916"/>
              <a:gd name="T31" fmla="*/ 2147483646 h 917"/>
              <a:gd name="T32" fmla="*/ 2147483646 w 916"/>
              <a:gd name="T33" fmla="*/ 2147483646 h 917"/>
              <a:gd name="T34" fmla="*/ 2147483646 w 916"/>
              <a:gd name="T35" fmla="*/ 2147483646 h 917"/>
              <a:gd name="T36" fmla="*/ 2147483646 w 916"/>
              <a:gd name="T37" fmla="*/ 2147483646 h 917"/>
              <a:gd name="T38" fmla="*/ 2147483646 w 916"/>
              <a:gd name="T39" fmla="*/ 2147483646 h 917"/>
              <a:gd name="T40" fmla="*/ 2147483646 w 916"/>
              <a:gd name="T41" fmla="*/ 2147483646 h 917"/>
              <a:gd name="T42" fmla="*/ 2147483646 w 916"/>
              <a:gd name="T43" fmla="*/ 2147483646 h 917"/>
              <a:gd name="T44" fmla="*/ 2147483646 w 916"/>
              <a:gd name="T45" fmla="*/ 2147483646 h 917"/>
              <a:gd name="T46" fmla="*/ 2147483646 w 916"/>
              <a:gd name="T47" fmla="*/ 2147483646 h 917"/>
              <a:gd name="T48" fmla="*/ 2147483646 w 916"/>
              <a:gd name="T49" fmla="*/ 2147483646 h 917"/>
              <a:gd name="T50" fmla="*/ 2147483646 w 916"/>
              <a:gd name="T51" fmla="*/ 2147483646 h 917"/>
              <a:gd name="T52" fmla="*/ 2147483646 w 916"/>
              <a:gd name="T53" fmla="*/ 2147483646 h 917"/>
              <a:gd name="T54" fmla="*/ 2147483646 w 916"/>
              <a:gd name="T55" fmla="*/ 2147483646 h 917"/>
              <a:gd name="T56" fmla="*/ 2147483646 w 916"/>
              <a:gd name="T57" fmla="*/ 2147483646 h 917"/>
              <a:gd name="T58" fmla="*/ 2147483646 w 916"/>
              <a:gd name="T59" fmla="*/ 2147483646 h 917"/>
              <a:gd name="T60" fmla="*/ 2147483646 w 916"/>
              <a:gd name="T61" fmla="*/ 2147483646 h 917"/>
              <a:gd name="T62" fmla="*/ 2147483646 w 916"/>
              <a:gd name="T63" fmla="*/ 2147483646 h 917"/>
              <a:gd name="T64" fmla="*/ 2147483646 w 916"/>
              <a:gd name="T65" fmla="*/ 2147483646 h 917"/>
              <a:gd name="T66" fmla="*/ 2147483646 w 916"/>
              <a:gd name="T67" fmla="*/ 2147483646 h 917"/>
              <a:gd name="T68" fmla="*/ 2147483646 w 916"/>
              <a:gd name="T69" fmla="*/ 2147483646 h 917"/>
              <a:gd name="T70" fmla="*/ 2147483646 w 916"/>
              <a:gd name="T71" fmla="*/ 2147483646 h 917"/>
              <a:gd name="T72" fmla="*/ 2147483646 w 916"/>
              <a:gd name="T73" fmla="*/ 2147483646 h 917"/>
              <a:gd name="T74" fmla="*/ 2147483646 w 916"/>
              <a:gd name="T75" fmla="*/ 2147483646 h 917"/>
              <a:gd name="T76" fmla="*/ 2147483646 w 916"/>
              <a:gd name="T77" fmla="*/ 2147483646 h 917"/>
              <a:gd name="T78" fmla="*/ 2147483646 w 916"/>
              <a:gd name="T79" fmla="*/ 2147483646 h 917"/>
              <a:gd name="T80" fmla="*/ 2147483646 w 916"/>
              <a:gd name="T81" fmla="*/ 2147483646 h 917"/>
              <a:gd name="T82" fmla="*/ 2147483646 w 916"/>
              <a:gd name="T83" fmla="*/ 2147483646 h 917"/>
              <a:gd name="T84" fmla="*/ 2147483646 w 916"/>
              <a:gd name="T85" fmla="*/ 2147483646 h 917"/>
              <a:gd name="T86" fmla="*/ 2147483646 w 916"/>
              <a:gd name="T87" fmla="*/ 2147483646 h 917"/>
              <a:gd name="T88" fmla="*/ 2147483646 w 916"/>
              <a:gd name="T89" fmla="*/ 2147483646 h 917"/>
              <a:gd name="T90" fmla="*/ 2147483646 w 916"/>
              <a:gd name="T91" fmla="*/ 2147483646 h 917"/>
              <a:gd name="T92" fmla="*/ 2147483646 w 916"/>
              <a:gd name="T93" fmla="*/ 2147483646 h 917"/>
              <a:gd name="T94" fmla="*/ 2147483646 w 916"/>
              <a:gd name="T95" fmla="*/ 2147483646 h 917"/>
              <a:gd name="T96" fmla="*/ 2147483646 w 916"/>
              <a:gd name="T97" fmla="*/ 2147483646 h 917"/>
              <a:gd name="T98" fmla="*/ 2147483646 w 916"/>
              <a:gd name="T99" fmla="*/ 2147483646 h 917"/>
              <a:gd name="T100" fmla="*/ 2147483646 w 916"/>
              <a:gd name="T101" fmla="*/ 2147483646 h 917"/>
              <a:gd name="T102" fmla="*/ 2147483646 w 916"/>
              <a:gd name="T103" fmla="*/ 2147483646 h 917"/>
              <a:gd name="T104" fmla="*/ 2147483646 w 916"/>
              <a:gd name="T105" fmla="*/ 2147483646 h 917"/>
              <a:gd name="T106" fmla="*/ 2147483646 w 916"/>
              <a:gd name="T107" fmla="*/ 2147483646 h 91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6"/>
              <a:gd name="T163" fmla="*/ 0 h 917"/>
              <a:gd name="T164" fmla="*/ 916 w 916"/>
              <a:gd name="T165" fmla="*/ 917 h 91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rotWithShape="0">
            <a:gsLst>
              <a:gs pos="0">
                <a:srgbClr val="D9D9D9"/>
              </a:gs>
              <a:gs pos="100000">
                <a:schemeClr val="bg1"/>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17" name="Oval 13"/>
          <p:cNvSpPr>
            <a:spLocks noChangeArrowheads="1"/>
          </p:cNvSpPr>
          <p:nvPr/>
        </p:nvSpPr>
        <p:spPr bwMode="auto">
          <a:xfrm rot="5400000" flipV="1">
            <a:off x="4670425" y="4006850"/>
            <a:ext cx="1054100" cy="1054100"/>
          </a:xfrm>
          <a:prstGeom prst="ellipse">
            <a:avLst/>
          </a:prstGeom>
          <a:gradFill rotWithShape="0">
            <a:gsLst>
              <a:gs pos="0">
                <a:srgbClr val="D9D9D9"/>
              </a:gs>
              <a:gs pos="100000">
                <a:schemeClr val="bg1"/>
              </a:gs>
            </a:gsLst>
            <a:lin ang="198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id-ID"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33818" name="AutoShape 91"/>
          <p:cNvSpPr>
            <a:spLocks noChangeAspect="1"/>
          </p:cNvSpPr>
          <p:nvPr/>
        </p:nvSpPr>
        <p:spPr bwMode="auto">
          <a:xfrm>
            <a:off x="5053013" y="4365625"/>
            <a:ext cx="304800" cy="336550"/>
          </a:xfrm>
          <a:custGeom>
            <a:avLst/>
            <a:gdLst>
              <a:gd name="T0" fmla="*/ 867999403 w 21483"/>
              <a:gd name="T1" fmla="*/ 258554132 h 21600"/>
              <a:gd name="T2" fmla="*/ 596955092 w 21483"/>
              <a:gd name="T3" fmla="*/ 1104939271 h 21600"/>
              <a:gd name="T4" fmla="*/ 245719976 w 21483"/>
              <a:gd name="T5" fmla="*/ 1159987197 h 21600"/>
              <a:gd name="T6" fmla="*/ 204956073 w 21483"/>
              <a:gd name="T7" fmla="*/ 1124211667 h 21600"/>
              <a:gd name="T8" fmla="*/ 156289602 w 21483"/>
              <a:gd name="T9" fmla="*/ 1088262066 h 21600"/>
              <a:gd name="T10" fmla="*/ 133193031 w 21483"/>
              <a:gd name="T11" fmla="*/ 1130044405 h 21600"/>
              <a:gd name="T12" fmla="*/ 111838502 w 21483"/>
              <a:gd name="T13" fmla="*/ 1189275710 h 21600"/>
              <a:gd name="T14" fmla="*/ 89673145 w 21483"/>
              <a:gd name="T15" fmla="*/ 1248389751 h 21600"/>
              <a:gd name="T16" fmla="*/ 58756751 w 21483"/>
              <a:gd name="T17" fmla="*/ 1272965177 h 21600"/>
              <a:gd name="T18" fmla="*/ 21111561 w 21483"/>
              <a:gd name="T19" fmla="*/ 1243381451 h 21600"/>
              <a:gd name="T20" fmla="*/ 7457094 w 21483"/>
              <a:gd name="T21" fmla="*/ 1202771926 h 21600"/>
              <a:gd name="T22" fmla="*/ 28323075 w 21483"/>
              <a:gd name="T23" fmla="*/ 1069814358 h 21600"/>
              <a:gd name="T24" fmla="*/ 83512618 w 21483"/>
              <a:gd name="T25" fmla="*/ 983764475 h 21600"/>
              <a:gd name="T26" fmla="*/ 95913394 w 21483"/>
              <a:gd name="T27" fmla="*/ 939977357 h 21600"/>
              <a:gd name="T28" fmla="*/ 86228733 w 21483"/>
              <a:gd name="T29" fmla="*/ 898247930 h 21600"/>
              <a:gd name="T30" fmla="*/ 87768070 w 21483"/>
              <a:gd name="T31" fmla="*/ 634980945 h 21600"/>
              <a:gd name="T32" fmla="*/ 230725882 w 21483"/>
              <a:gd name="T33" fmla="*/ 293856996 h 21600"/>
              <a:gd name="T34" fmla="*/ 418825633 w 21483"/>
              <a:gd name="T35" fmla="*/ 170560159 h 21600"/>
              <a:gd name="T36" fmla="*/ 568792043 w 21483"/>
              <a:gd name="T37" fmla="*/ 163373243 h 21600"/>
              <a:gd name="T38" fmla="*/ 678320049 w 21483"/>
              <a:gd name="T39" fmla="*/ 131958809 h 21600"/>
              <a:gd name="T40" fmla="*/ 734443430 w 21483"/>
              <a:gd name="T41" fmla="*/ 55872364 h 21600"/>
              <a:gd name="T42" fmla="*/ 771034824 w 21483"/>
              <a:gd name="T43" fmla="*/ 7603007 h 21600"/>
              <a:gd name="T44" fmla="*/ 817025246 w 21483"/>
              <a:gd name="T45" fmla="*/ 9134886 h 21600"/>
              <a:gd name="T46" fmla="*/ 621996590 w 21483"/>
              <a:gd name="T47" fmla="*/ 588008957 h 21600"/>
              <a:gd name="T48" fmla="*/ 660127322 w 21483"/>
              <a:gd name="T49" fmla="*/ 527658001 h 21600"/>
              <a:gd name="T50" fmla="*/ 624752772 w 21483"/>
              <a:gd name="T51" fmla="*/ 460588930 h 21600"/>
              <a:gd name="T52" fmla="*/ 386975417 w 21483"/>
              <a:gd name="T53" fmla="*/ 532314295 h 21600"/>
              <a:gd name="T54" fmla="*/ 191744057 w 21483"/>
              <a:gd name="T55" fmla="*/ 796700932 h 21600"/>
              <a:gd name="T56" fmla="*/ 195351333 w 21483"/>
              <a:gd name="T57" fmla="*/ 887758897 h 21600"/>
              <a:gd name="T58" fmla="*/ 246650990 w 21483"/>
              <a:gd name="T59" fmla="*/ 881275527 h 21600"/>
              <a:gd name="T60" fmla="*/ 415704097 w 21483"/>
              <a:gd name="T61" fmla="*/ 648594408 h 21600"/>
              <a:gd name="T62" fmla="*/ 621996590 w 21483"/>
              <a:gd name="T63" fmla="*/ 588008957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483"/>
              <a:gd name="T97" fmla="*/ 0 h 21600"/>
              <a:gd name="T98" fmla="*/ 21483 w 21483"/>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solidFill>
            <a:srgbClr val="0075BB"/>
          </a:solidFill>
          <a:ln>
            <a:noFill/>
          </a:ln>
          <a:extLst>
            <a:ext uri="{91240B29-F687-4F45-9708-019B960494DF}">
              <a14:hiddenLine xmlns:a14="http://schemas.microsoft.com/office/drawing/2010/main" w="9525">
                <a:solidFill>
                  <a:srgbClr val="000000"/>
                </a:solidFill>
                <a:round/>
                <a:headEnd/>
                <a:tailEnd/>
              </a14:hiddenLine>
            </a:ext>
          </a:extLst>
        </p:spPr>
        <p:txBody>
          <a:bodyPr lIns="101578" tIns="101578" rIns="101578" bIns="101578" anchor="ctr"/>
          <a:lstStyle/>
          <a:p>
            <a:endParaRPr lang="zh-CN" altLang="en-US"/>
          </a:p>
        </p:txBody>
      </p:sp>
      <p:sp>
        <p:nvSpPr>
          <p:cNvPr id="33820" name="TextBox 13"/>
          <p:cNvSpPr txBox="1">
            <a:spLocks noChangeArrowheads="1"/>
          </p:cNvSpPr>
          <p:nvPr/>
        </p:nvSpPr>
        <p:spPr bwMode="auto">
          <a:xfrm>
            <a:off x="8091488" y="2352674"/>
            <a:ext cx="17272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en-US" sz="2400" dirty="0">
                <a:solidFill>
                  <a:srgbClr val="000000"/>
                </a:solidFill>
                <a:latin typeface="Arial" panose="020B0604020202020204" pitchFamily="34" charset="0"/>
                <a:ea typeface="微软雅黑" panose="020B0503020204020204" pitchFamily="34" charset="-122"/>
                <a:sym typeface="Arial" panose="020B0604020202020204" pitchFamily="34" charset="0"/>
              </a:rPr>
              <a:t>S</a:t>
            </a:r>
            <a:r>
              <a:rPr lang="en-US" altLang="zh-CN" sz="2400" dirty="0">
                <a:solidFill>
                  <a:srgbClr val="000000"/>
                </a:solidFill>
                <a:latin typeface="Arial" panose="020B0604020202020204" pitchFamily="34" charset="0"/>
                <a:ea typeface="微软雅黑" panose="020B0503020204020204" pitchFamily="34" charset="-122"/>
                <a:sym typeface="Arial" panose="020B0604020202020204" pitchFamily="34" charset="0"/>
              </a:rPr>
              <a:t>pring Boot</a:t>
            </a:r>
            <a:r>
              <a:rPr lang="zh-CN" altLang="en-US" sz="2400" dirty="0">
                <a:solidFill>
                  <a:srgbClr val="000000"/>
                </a:solidFill>
                <a:latin typeface="Arial" panose="020B0604020202020204" pitchFamily="34" charset="0"/>
                <a:ea typeface="微软雅黑" panose="020B0503020204020204" pitchFamily="34" charset="-122"/>
                <a:sym typeface="Arial" panose="020B0604020202020204" pitchFamily="34" charset="0"/>
              </a:rPr>
              <a:t>为后端开发框</a:t>
            </a:r>
            <a:r>
              <a:rPr lang="zh-CN" altLang="en-US"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架</a:t>
            </a:r>
            <a:endParaRPr lang="en-US" sz="11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2" name="TextBox 13"/>
          <p:cNvSpPr txBox="1">
            <a:spLocks noChangeArrowheads="1"/>
          </p:cNvSpPr>
          <p:nvPr/>
        </p:nvSpPr>
        <p:spPr bwMode="auto">
          <a:xfrm>
            <a:off x="2045520" y="4668322"/>
            <a:ext cx="172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endParaRPr lang="en-US" sz="24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4" name="TextBox 13"/>
          <p:cNvSpPr txBox="1">
            <a:spLocks noChangeArrowheads="1"/>
          </p:cNvSpPr>
          <p:nvPr/>
        </p:nvSpPr>
        <p:spPr bwMode="auto">
          <a:xfrm>
            <a:off x="8713788" y="4606925"/>
            <a:ext cx="172720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百度大脑</a:t>
            </a:r>
            <a:r>
              <a:rPr lang="en-US" altLang="zh-CN"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AI</a:t>
            </a:r>
            <a:r>
              <a:rPr lang="zh-CN" altLang="en-US"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库人脸库建立、人脸识别、人脸检测等</a:t>
            </a:r>
            <a:endParaRPr lang="en-US"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826" name="TextBox 13"/>
          <p:cNvSpPr txBox="1">
            <a:spLocks noChangeArrowheads="1"/>
          </p:cNvSpPr>
          <p:nvPr/>
        </p:nvSpPr>
        <p:spPr bwMode="auto">
          <a:xfrm>
            <a:off x="1917699" y="2496585"/>
            <a:ext cx="14557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以</a:t>
            </a:r>
            <a:r>
              <a:rPr lang="en-US" altLang="zh-CN"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Android</a:t>
            </a:r>
            <a:r>
              <a:rPr lang="zh-CN" altLang="en-US"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前端开发为基础</a:t>
            </a:r>
            <a:endParaRPr lang="en-US"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8"/>
          <p:cNvSpPr txBox="1">
            <a:spLocks noChangeArrowheads="1"/>
          </p:cNvSpPr>
          <p:nvPr/>
        </p:nvSpPr>
        <p:spPr bwMode="auto">
          <a:xfrm>
            <a:off x="839657" y="282908"/>
            <a:ext cx="259569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相关技术</a:t>
            </a:r>
          </a:p>
        </p:txBody>
      </p:sp>
      <p:sp>
        <p:nvSpPr>
          <p:cNvPr id="36" name="燕尾形 35"/>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37" name="燕尾形 36"/>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Tree>
    <p:extLst>
      <p:ext uri="{BB962C8B-B14F-4D97-AF65-F5344CB8AC3E}">
        <p14:creationId xmlns:p14="http://schemas.microsoft.com/office/powerpoint/2010/main" val="316280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菱形 2"/>
          <p:cNvSpPr>
            <a:spLocks noChangeArrowheads="1"/>
          </p:cNvSpPr>
          <p:nvPr/>
        </p:nvSpPr>
        <p:spPr bwMode="auto">
          <a:xfrm>
            <a:off x="1833563" y="2414588"/>
            <a:ext cx="2800350" cy="2801937"/>
          </a:xfrm>
          <a:prstGeom prst="diamond">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8435" name="直接连接符 4"/>
          <p:cNvCxnSpPr>
            <a:cxnSpLocks noChangeShapeType="1"/>
          </p:cNvCxnSpPr>
          <p:nvPr/>
        </p:nvCxnSpPr>
        <p:spPr bwMode="auto">
          <a:xfrm>
            <a:off x="2828925" y="1625600"/>
            <a:ext cx="1355725" cy="1357313"/>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8436" name="直接连接符 5"/>
          <p:cNvCxnSpPr>
            <a:cxnSpLocks noChangeShapeType="1"/>
          </p:cNvCxnSpPr>
          <p:nvPr/>
        </p:nvCxnSpPr>
        <p:spPr bwMode="auto">
          <a:xfrm flipH="1">
            <a:off x="1639888" y="2030413"/>
            <a:ext cx="1581150" cy="1581150"/>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8437" name="直接连接符 6"/>
          <p:cNvCxnSpPr>
            <a:cxnSpLocks noChangeShapeType="1"/>
          </p:cNvCxnSpPr>
          <p:nvPr/>
        </p:nvCxnSpPr>
        <p:spPr bwMode="auto">
          <a:xfrm flipV="1">
            <a:off x="2436813" y="3349625"/>
            <a:ext cx="2654300" cy="2655888"/>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18438" name="平行四边形 7"/>
          <p:cNvSpPr>
            <a:spLocks noChangeArrowheads="1"/>
          </p:cNvSpPr>
          <p:nvPr/>
        </p:nvSpPr>
        <p:spPr bwMode="auto">
          <a:xfrm>
            <a:off x="3233738" y="4379913"/>
            <a:ext cx="7459662" cy="503237"/>
          </a:xfrm>
          <a:prstGeom prst="parallelogram">
            <a:avLst>
              <a:gd name="adj" fmla="val 96077"/>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439" name="文本框 8"/>
          <p:cNvSpPr txBox="1">
            <a:spLocks noChangeArrowheads="1"/>
          </p:cNvSpPr>
          <p:nvPr/>
        </p:nvSpPr>
        <p:spPr bwMode="auto">
          <a:xfrm>
            <a:off x="4999038" y="3257550"/>
            <a:ext cx="56739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800" b="1" dirty="0">
                <a:latin typeface="Arial" panose="020B0604020202020204" pitchFamily="34" charset="0"/>
                <a:ea typeface="微软雅黑" panose="020B0503020204020204" pitchFamily="34" charset="-122"/>
                <a:sym typeface="Arial" panose="020B0604020202020204" pitchFamily="34" charset="0"/>
              </a:rPr>
              <a:t>开发过程与责任划分</a:t>
            </a:r>
          </a:p>
        </p:txBody>
      </p:sp>
      <p:sp>
        <p:nvSpPr>
          <p:cNvPr id="18443" name="文本框 3"/>
          <p:cNvSpPr txBox="1">
            <a:spLocks noChangeArrowheads="1"/>
          </p:cNvSpPr>
          <p:nvPr/>
        </p:nvSpPr>
        <p:spPr bwMode="auto">
          <a:xfrm>
            <a:off x="2801938" y="2982913"/>
            <a:ext cx="79851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8800" b="1" dirty="0">
                <a:solidFill>
                  <a:schemeClr val="bg1"/>
                </a:solidFill>
                <a:latin typeface="微软雅黑" panose="020B0503020204020204" pitchFamily="34" charset="-122"/>
                <a:ea typeface="微软雅黑" panose="020B0503020204020204" pitchFamily="34" charset="-122"/>
              </a:rPr>
              <a:t>2</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0022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8"/>
          <p:cNvSpPr txBox="1">
            <a:spLocks noChangeArrowheads="1"/>
          </p:cNvSpPr>
          <p:nvPr/>
        </p:nvSpPr>
        <p:spPr bwMode="auto">
          <a:xfrm>
            <a:off x="839657" y="282908"/>
            <a:ext cx="19679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开发过程</a:t>
            </a:r>
          </a:p>
        </p:txBody>
      </p:sp>
      <p:sp>
        <p:nvSpPr>
          <p:cNvPr id="41" name="燕尾形 40"/>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42" name="燕尾形 41"/>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39" name="Freeform 5"/>
          <p:cNvSpPr>
            <a:spLocks/>
          </p:cNvSpPr>
          <p:nvPr/>
        </p:nvSpPr>
        <p:spPr bwMode="auto">
          <a:xfrm>
            <a:off x="388938" y="1917700"/>
            <a:ext cx="10140950" cy="4468813"/>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pic>
        <p:nvPicPr>
          <p:cNvPr id="43" name="Group 6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088" y="3943350"/>
            <a:ext cx="1481137"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Group 6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563" y="3249613"/>
            <a:ext cx="115728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Group 6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763" y="1616075"/>
            <a:ext cx="1114425"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Group 7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588" y="1109663"/>
            <a:ext cx="993775"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Group 7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8650" y="4248150"/>
            <a:ext cx="1481138"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Freeform 116"/>
          <p:cNvSpPr>
            <a:spLocks noEditPoints="1"/>
          </p:cNvSpPr>
          <p:nvPr/>
        </p:nvSpPr>
        <p:spPr bwMode="auto">
          <a:xfrm>
            <a:off x="1357313" y="1263650"/>
            <a:ext cx="384175" cy="309563"/>
          </a:xfrm>
          <a:custGeom>
            <a:avLst/>
            <a:gdLst>
              <a:gd name="T0" fmla="*/ 2147483646 w 57"/>
              <a:gd name="T1" fmla="*/ 2147483646 h 46"/>
              <a:gd name="T2" fmla="*/ 2147483646 w 57"/>
              <a:gd name="T3" fmla="*/ 2147483646 h 46"/>
              <a:gd name="T4" fmla="*/ 2147483646 w 57"/>
              <a:gd name="T5" fmla="*/ 2147483646 h 46"/>
              <a:gd name="T6" fmla="*/ 2147483646 w 57"/>
              <a:gd name="T7" fmla="*/ 2147483646 h 46"/>
              <a:gd name="T8" fmla="*/ 2147483646 w 57"/>
              <a:gd name="T9" fmla="*/ 2147483646 h 46"/>
              <a:gd name="T10" fmla="*/ 2147483646 w 57"/>
              <a:gd name="T11" fmla="*/ 2147483646 h 46"/>
              <a:gd name="T12" fmla="*/ 2147483646 w 57"/>
              <a:gd name="T13" fmla="*/ 2147483646 h 46"/>
              <a:gd name="T14" fmla="*/ 2147483646 w 57"/>
              <a:gd name="T15" fmla="*/ 2147483646 h 46"/>
              <a:gd name="T16" fmla="*/ 0 w 57"/>
              <a:gd name="T17" fmla="*/ 2147483646 h 46"/>
              <a:gd name="T18" fmla="*/ 0 w 57"/>
              <a:gd name="T19" fmla="*/ 2147483646 h 46"/>
              <a:gd name="T20" fmla="*/ 2147483646 w 57"/>
              <a:gd name="T21" fmla="*/ 2147483646 h 46"/>
              <a:gd name="T22" fmla="*/ 2147483646 w 57"/>
              <a:gd name="T23" fmla="*/ 2147483646 h 46"/>
              <a:gd name="T24" fmla="*/ 2147483646 w 57"/>
              <a:gd name="T25" fmla="*/ 2147483646 h 46"/>
              <a:gd name="T26" fmla="*/ 2147483646 w 57"/>
              <a:gd name="T27" fmla="*/ 2147483646 h 46"/>
              <a:gd name="T28" fmla="*/ 2147483646 w 57"/>
              <a:gd name="T29" fmla="*/ 0 h 46"/>
              <a:gd name="T30" fmla="*/ 2147483646 w 57"/>
              <a:gd name="T31" fmla="*/ 0 h 46"/>
              <a:gd name="T32" fmla="*/ 2147483646 w 57"/>
              <a:gd name="T33" fmla="*/ 2147483646 h 46"/>
              <a:gd name="T34" fmla="*/ 2147483646 w 57"/>
              <a:gd name="T35" fmla="*/ 2147483646 h 46"/>
              <a:gd name="T36" fmla="*/ 2147483646 w 57"/>
              <a:gd name="T37" fmla="*/ 2147483646 h 46"/>
              <a:gd name="T38" fmla="*/ 2147483646 w 57"/>
              <a:gd name="T39" fmla="*/ 2147483646 h 46"/>
              <a:gd name="T40" fmla="*/ 2147483646 w 57"/>
              <a:gd name="T41" fmla="*/ 2147483646 h 46"/>
              <a:gd name="T42" fmla="*/ 2147483646 w 57"/>
              <a:gd name="T43" fmla="*/ 2147483646 h 46"/>
              <a:gd name="T44" fmla="*/ 2147483646 w 57"/>
              <a:gd name="T45" fmla="*/ 2147483646 h 46"/>
              <a:gd name="T46" fmla="*/ 2147483646 w 57"/>
              <a:gd name="T47" fmla="*/ 2147483646 h 46"/>
              <a:gd name="T48" fmla="*/ 2147483646 w 57"/>
              <a:gd name="T49" fmla="*/ 2147483646 h 46"/>
              <a:gd name="T50" fmla="*/ 2147483646 w 57"/>
              <a:gd name="T51" fmla="*/ 2147483646 h 46"/>
              <a:gd name="T52" fmla="*/ 2147483646 w 57"/>
              <a:gd name="T53" fmla="*/ 2147483646 h 46"/>
              <a:gd name="T54" fmla="*/ 2147483646 w 57"/>
              <a:gd name="T55" fmla="*/ 2147483646 h 46"/>
              <a:gd name="T56" fmla="*/ 2147483646 w 57"/>
              <a:gd name="T57" fmla="*/ 2147483646 h 46"/>
              <a:gd name="T58" fmla="*/ 2147483646 w 57"/>
              <a:gd name="T59" fmla="*/ 2147483646 h 46"/>
              <a:gd name="T60" fmla="*/ 2147483646 w 57"/>
              <a:gd name="T61" fmla="*/ 2147483646 h 46"/>
              <a:gd name="T62" fmla="*/ 2147483646 w 57"/>
              <a:gd name="T63" fmla="*/ 2147483646 h 46"/>
              <a:gd name="T64" fmla="*/ 2147483646 w 57"/>
              <a:gd name="T65" fmla="*/ 2147483646 h 46"/>
              <a:gd name="T66" fmla="*/ 2147483646 w 57"/>
              <a:gd name="T67" fmla="*/ 2147483646 h 46"/>
              <a:gd name="T68" fmla="*/ 2147483646 w 57"/>
              <a:gd name="T69" fmla="*/ 2147483646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sp>
        <p:nvSpPr>
          <p:cNvPr id="65" name="Freeform 105"/>
          <p:cNvSpPr>
            <a:spLocks noEditPoints="1"/>
          </p:cNvSpPr>
          <p:nvPr/>
        </p:nvSpPr>
        <p:spPr bwMode="auto">
          <a:xfrm>
            <a:off x="5508625" y="1770063"/>
            <a:ext cx="417513" cy="412750"/>
          </a:xfrm>
          <a:custGeom>
            <a:avLst/>
            <a:gdLst>
              <a:gd name="T0" fmla="*/ 2147483646 w 64"/>
              <a:gd name="T1" fmla="*/ 2147483646 h 63"/>
              <a:gd name="T2" fmla="*/ 2147483646 w 64"/>
              <a:gd name="T3" fmla="*/ 2147483646 h 63"/>
              <a:gd name="T4" fmla="*/ 2147483646 w 64"/>
              <a:gd name="T5" fmla="*/ 2147483646 h 63"/>
              <a:gd name="T6" fmla="*/ 2147483646 w 64"/>
              <a:gd name="T7" fmla="*/ 2147483646 h 63"/>
              <a:gd name="T8" fmla="*/ 0 w 64"/>
              <a:gd name="T9" fmla="*/ 2147483646 h 63"/>
              <a:gd name="T10" fmla="*/ 2147483646 w 64"/>
              <a:gd name="T11" fmla="*/ 0 h 63"/>
              <a:gd name="T12" fmla="*/ 2147483646 w 64"/>
              <a:gd name="T13" fmla="*/ 2147483646 h 63"/>
              <a:gd name="T14" fmla="*/ 2147483646 w 64"/>
              <a:gd name="T15" fmla="*/ 2147483646 h 63"/>
              <a:gd name="T16" fmla="*/ 2147483646 w 64"/>
              <a:gd name="T17" fmla="*/ 2147483646 h 63"/>
              <a:gd name="T18" fmla="*/ 2147483646 w 64"/>
              <a:gd name="T19" fmla="*/ 2147483646 h 63"/>
              <a:gd name="T20" fmla="*/ 2147483646 w 64"/>
              <a:gd name="T21" fmla="*/ 2147483646 h 63"/>
              <a:gd name="T22" fmla="*/ 2147483646 w 64"/>
              <a:gd name="T23" fmla="*/ 2147483646 h 63"/>
              <a:gd name="T24" fmla="*/ 2147483646 w 64"/>
              <a:gd name="T25" fmla="*/ 2147483646 h 63"/>
              <a:gd name="T26" fmla="*/ 2147483646 w 64"/>
              <a:gd name="T27" fmla="*/ 2147483646 h 63"/>
              <a:gd name="T28" fmla="*/ 2147483646 w 64"/>
              <a:gd name="T29" fmla="*/ 2147483646 h 63"/>
              <a:gd name="T30" fmla="*/ 2147483646 w 64"/>
              <a:gd name="T31" fmla="*/ 2147483646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sp>
        <p:nvSpPr>
          <p:cNvPr id="66" name="Freeform 178"/>
          <p:cNvSpPr>
            <a:spLocks noEditPoints="1"/>
          </p:cNvSpPr>
          <p:nvPr/>
        </p:nvSpPr>
        <p:spPr bwMode="auto">
          <a:xfrm>
            <a:off x="3467100" y="3429000"/>
            <a:ext cx="496888" cy="374650"/>
          </a:xfrm>
          <a:custGeom>
            <a:avLst/>
            <a:gdLst>
              <a:gd name="T0" fmla="*/ 2147483646 w 158"/>
              <a:gd name="T1" fmla="*/ 2147483646 h 119"/>
              <a:gd name="T2" fmla="*/ 0 w 158"/>
              <a:gd name="T3" fmla="*/ 2147483646 h 119"/>
              <a:gd name="T4" fmla="*/ 0 w 158"/>
              <a:gd name="T5" fmla="*/ 0 h 119"/>
              <a:gd name="T6" fmla="*/ 2147483646 w 158"/>
              <a:gd name="T7" fmla="*/ 0 h 119"/>
              <a:gd name="T8" fmla="*/ 2147483646 w 158"/>
              <a:gd name="T9" fmla="*/ 2147483646 h 119"/>
              <a:gd name="T10" fmla="*/ 2147483646 w 158"/>
              <a:gd name="T11" fmla="*/ 2147483646 h 119"/>
              <a:gd name="T12" fmla="*/ 2147483646 w 158"/>
              <a:gd name="T13" fmla="*/ 2147483646 h 119"/>
              <a:gd name="T14" fmla="*/ 2147483646 w 158"/>
              <a:gd name="T15" fmla="*/ 2147483646 h 119"/>
              <a:gd name="T16" fmla="*/ 2147483646 w 158"/>
              <a:gd name="T17" fmla="*/ 2147483646 h 119"/>
              <a:gd name="T18" fmla="*/ 2147483646 w 158"/>
              <a:gd name="T19" fmla="*/ 2147483646 h 119"/>
              <a:gd name="T20" fmla="*/ 2147483646 w 158"/>
              <a:gd name="T21" fmla="*/ 2147483646 h 119"/>
              <a:gd name="T22" fmla="*/ 2147483646 w 158"/>
              <a:gd name="T23" fmla="*/ 2147483646 h 119"/>
              <a:gd name="T24" fmla="*/ 2147483646 w 158"/>
              <a:gd name="T25" fmla="*/ 2147483646 h 119"/>
              <a:gd name="T26" fmla="*/ 2147483646 w 158"/>
              <a:gd name="T27" fmla="*/ 2147483646 h 119"/>
              <a:gd name="T28" fmla="*/ 2147483646 w 158"/>
              <a:gd name="T29" fmla="*/ 2147483646 h 119"/>
              <a:gd name="T30" fmla="*/ 2147483646 w 158"/>
              <a:gd name="T31" fmla="*/ 2147483646 h 119"/>
              <a:gd name="T32" fmla="*/ 2147483646 w 158"/>
              <a:gd name="T33" fmla="*/ 2147483646 h 119"/>
              <a:gd name="T34" fmla="*/ 2147483646 w 158"/>
              <a:gd name="T35" fmla="*/ 2147483646 h 119"/>
              <a:gd name="T36" fmla="*/ 2147483646 w 158"/>
              <a:gd name="T37" fmla="*/ 2147483646 h 119"/>
              <a:gd name="T38" fmla="*/ 2147483646 w 158"/>
              <a:gd name="T39" fmla="*/ 2147483646 h 119"/>
              <a:gd name="T40" fmla="*/ 2147483646 w 158"/>
              <a:gd name="T41" fmla="*/ 2147483646 h 119"/>
              <a:gd name="T42" fmla="*/ 2147483646 w 158"/>
              <a:gd name="T43" fmla="*/ 2147483646 h 119"/>
              <a:gd name="T44" fmla="*/ 2147483646 w 158"/>
              <a:gd name="T45" fmla="*/ 2147483646 h 119"/>
              <a:gd name="T46" fmla="*/ 2147483646 w 158"/>
              <a:gd name="T47" fmla="*/ 2147483646 h 119"/>
              <a:gd name="T48" fmla="*/ 2147483646 w 158"/>
              <a:gd name="T49" fmla="*/ 2147483646 h 119"/>
              <a:gd name="T50" fmla="*/ 2147483646 w 158"/>
              <a:gd name="T51" fmla="*/ 2147483646 h 119"/>
              <a:gd name="T52" fmla="*/ 2147483646 w 158"/>
              <a:gd name="T53" fmla="*/ 214748364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sp>
        <p:nvSpPr>
          <p:cNvPr id="67" name="Freeform 62"/>
          <p:cNvSpPr>
            <a:spLocks noChangeAspect="1" noEditPoints="1"/>
          </p:cNvSpPr>
          <p:nvPr/>
        </p:nvSpPr>
        <p:spPr bwMode="auto">
          <a:xfrm>
            <a:off x="4983163" y="4230688"/>
            <a:ext cx="409575" cy="412750"/>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sp>
        <p:nvSpPr>
          <p:cNvPr id="68" name="Freeform 45"/>
          <p:cNvSpPr>
            <a:spLocks noEditPoints="1"/>
          </p:cNvSpPr>
          <p:nvPr/>
        </p:nvSpPr>
        <p:spPr bwMode="auto">
          <a:xfrm>
            <a:off x="8870950" y="4533900"/>
            <a:ext cx="376238" cy="376238"/>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2147483646 w 55"/>
              <a:gd name="T35" fmla="*/ 2147483646 h 55"/>
              <a:gd name="T36" fmla="*/ 2147483646 w 55"/>
              <a:gd name="T37" fmla="*/ 2147483646 h 55"/>
              <a:gd name="T38" fmla="*/ 2147483646 w 55"/>
              <a:gd name="T39" fmla="*/ 2147483646 h 55"/>
              <a:gd name="T40" fmla="*/ 2147483646 w 55"/>
              <a:gd name="T41" fmla="*/ 2147483646 h 55"/>
              <a:gd name="T42" fmla="*/ 2147483646 w 55"/>
              <a:gd name="T43" fmla="*/ 214748364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p>
            <a:endParaRPr lang="zh-CN" altLang="en-US"/>
          </a:p>
        </p:txBody>
      </p:sp>
      <p:sp>
        <p:nvSpPr>
          <p:cNvPr id="69" name="TextBox 13"/>
          <p:cNvSpPr txBox="1">
            <a:spLocks noChangeArrowheads="1"/>
          </p:cNvSpPr>
          <p:nvPr/>
        </p:nvSpPr>
        <p:spPr bwMode="auto">
          <a:xfrm>
            <a:off x="2090738" y="1235075"/>
            <a:ext cx="13763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需求分析</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TextBox 13"/>
          <p:cNvSpPr txBox="1">
            <a:spLocks noChangeArrowheads="1"/>
          </p:cNvSpPr>
          <p:nvPr/>
        </p:nvSpPr>
        <p:spPr bwMode="auto">
          <a:xfrm>
            <a:off x="2184400" y="1520825"/>
            <a:ext cx="2333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了解基本需求，确定项目目的与创意，组员明确分工，责任到人</a:t>
            </a:r>
            <a:endParaRPr 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TextBox 13"/>
          <p:cNvSpPr txBox="1">
            <a:spLocks noChangeArrowheads="1"/>
          </p:cNvSpPr>
          <p:nvPr/>
        </p:nvSpPr>
        <p:spPr bwMode="auto">
          <a:xfrm>
            <a:off x="6340475" y="1779588"/>
            <a:ext cx="13779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查阅资料</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TextBox 13"/>
          <p:cNvSpPr txBox="1">
            <a:spLocks noChangeArrowheads="1"/>
          </p:cNvSpPr>
          <p:nvPr/>
        </p:nvSpPr>
        <p:spPr bwMode="auto">
          <a:xfrm>
            <a:off x="6340475" y="2065338"/>
            <a:ext cx="23352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查阅数据</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安卓开发实战（第三版）</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》《Spring boot </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从入门到精通</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鸟哥的</a:t>
            </a:r>
            <a:r>
              <a:rPr lang="en-US" altLang="zh-CN" sz="1200" dirty="0" err="1">
                <a:solidFill>
                  <a:srgbClr val="445469"/>
                </a:solidFill>
                <a:latin typeface="Arial" panose="020B0604020202020204" pitchFamily="34" charset="0"/>
                <a:ea typeface="微软雅黑" panose="020B0503020204020204" pitchFamily="34" charset="-122"/>
                <a:sym typeface="Arial" panose="020B0604020202020204" pitchFamily="34" charset="0"/>
              </a:rPr>
              <a:t>Linuxx</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私房菜</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以及百度大脑相关的接口</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API</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文档</a:t>
            </a:r>
            <a:endParaRPr 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TextBox 13"/>
          <p:cNvSpPr txBox="1">
            <a:spLocks noChangeArrowheads="1"/>
          </p:cNvSpPr>
          <p:nvPr/>
        </p:nvSpPr>
        <p:spPr bwMode="auto">
          <a:xfrm>
            <a:off x="1322388" y="3378200"/>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前端设计</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TextBox 13"/>
          <p:cNvSpPr txBox="1">
            <a:spLocks noChangeArrowheads="1"/>
          </p:cNvSpPr>
          <p:nvPr/>
        </p:nvSpPr>
        <p:spPr bwMode="auto">
          <a:xfrm>
            <a:off x="1322388" y="3663950"/>
            <a:ext cx="153828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由容媛和于博祥以</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Android Studio</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为开发工具，在规定时限内完成前端界面设计、前端任务划分及与阿里云服务器等对接工作</a:t>
            </a:r>
            <a:endPar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TextBox 13"/>
          <p:cNvSpPr txBox="1">
            <a:spLocks noChangeArrowheads="1"/>
          </p:cNvSpPr>
          <p:nvPr/>
        </p:nvSpPr>
        <p:spPr bwMode="auto">
          <a:xfrm>
            <a:off x="6051550" y="4271963"/>
            <a:ext cx="13763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后端服务</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TextBox 13"/>
          <p:cNvSpPr txBox="1">
            <a:spLocks noChangeArrowheads="1"/>
          </p:cNvSpPr>
          <p:nvPr/>
        </p:nvSpPr>
        <p:spPr bwMode="auto">
          <a:xfrm>
            <a:off x="6051550" y="4557713"/>
            <a:ext cx="15367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由陈波、王念以阿里云服务器为平台，结合</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Spring Boot</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开发框架，下接本地端</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Android</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的读写数据，上与百度大脑</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API</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的信息传递。起到承上启下的坚实作用</a:t>
            </a:r>
            <a:endParaRPr 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TextBox 13"/>
          <p:cNvSpPr txBox="1">
            <a:spLocks noChangeArrowheads="1"/>
          </p:cNvSpPr>
          <p:nvPr/>
        </p:nvSpPr>
        <p:spPr bwMode="auto">
          <a:xfrm>
            <a:off x="9926638" y="4527550"/>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结尾工作</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TextBox 13"/>
          <p:cNvSpPr txBox="1">
            <a:spLocks noChangeArrowheads="1"/>
          </p:cNvSpPr>
          <p:nvPr/>
        </p:nvSpPr>
        <p:spPr bwMode="auto">
          <a:xfrm>
            <a:off x="9926638" y="4813300"/>
            <a:ext cx="15382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对项目做最后的优化及</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bug</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修复，由陈波同学撰写应用使用的</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API</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文档，由于博祥同学完成答辩</a:t>
            </a:r>
            <a:r>
              <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PPT</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的制作</a:t>
            </a:r>
            <a:endParaRPr 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72916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7020600" y="3514060"/>
            <a:ext cx="28487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anose="020B0604020202020204" pitchFamily="34" charset="0"/>
              </a:rPr>
              <a:t>后端服务：王念、周杰</a:t>
            </a:r>
          </a:p>
        </p:txBody>
      </p:sp>
      <p:sp>
        <p:nvSpPr>
          <p:cNvPr id="4" name="文本框 8"/>
          <p:cNvSpPr txBox="1">
            <a:spLocks noChangeArrowheads="1"/>
          </p:cNvSpPr>
          <p:nvPr/>
        </p:nvSpPr>
        <p:spPr bwMode="auto">
          <a:xfrm>
            <a:off x="839657" y="282908"/>
            <a:ext cx="265601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000" b="1" dirty="0">
                <a:latin typeface="Arial" panose="020B0604020202020204" pitchFamily="34" charset="0"/>
                <a:ea typeface="微软雅黑" panose="020B0503020204020204" pitchFamily="34" charset="-122"/>
                <a:sym typeface="Arial" panose="020B0604020202020204" pitchFamily="34" charset="0"/>
              </a:rPr>
              <a:t>责任划分</a:t>
            </a:r>
            <a:endParaRPr lang="en-US" altLang="zh-CN" sz="3000" b="1" dirty="0">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00000"/>
              </a:lnSpc>
              <a:spcBef>
                <a:spcPct val="0"/>
              </a:spcBef>
              <a:buFont typeface="Arial" panose="020B0604020202020204" pitchFamily="34" charset="0"/>
              <a:buNone/>
            </a:pPr>
            <a:endParaRPr lang="zh-CN" altLang="en-US" sz="3000" b="1" dirty="0">
              <a:latin typeface="Arial" panose="020B0604020202020204" pitchFamily="34" charset="0"/>
              <a:ea typeface="微软雅黑" panose="020B0503020204020204" pitchFamily="34" charset="-122"/>
              <a:sym typeface="Arial" panose="020B0604020202020204" pitchFamily="34" charset="0"/>
            </a:endParaRPr>
          </a:p>
        </p:txBody>
      </p:sp>
      <p:sp>
        <p:nvSpPr>
          <p:cNvPr id="5" name="燕尾形 4"/>
          <p:cNvSpPr/>
          <p:nvPr/>
        </p:nvSpPr>
        <p:spPr bwMode="auto">
          <a:xfrm>
            <a:off x="295275" y="384955"/>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6" name="燕尾形 5"/>
          <p:cNvSpPr/>
          <p:nvPr/>
        </p:nvSpPr>
        <p:spPr bwMode="auto">
          <a:xfrm>
            <a:off x="563432" y="386389"/>
            <a:ext cx="276225" cy="349904"/>
          </a:xfrm>
          <a:prstGeom prst="chevron">
            <a:avLst>
              <a:gd name="adj" fmla="val 37480"/>
            </a:avLst>
          </a:prstGeom>
          <a:solidFill>
            <a:srgbClr val="00467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sp>
        <p:nvSpPr>
          <p:cNvPr id="33" name="Freeform 46"/>
          <p:cNvSpPr>
            <a:spLocks noEditPoints="1"/>
          </p:cNvSpPr>
          <p:nvPr/>
        </p:nvSpPr>
        <p:spPr bwMode="auto">
          <a:xfrm>
            <a:off x="6295662" y="4322495"/>
            <a:ext cx="662480" cy="662480"/>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3"/>
          </a:solidFill>
          <a:ln w="9525">
            <a:noFill/>
            <a:round/>
            <a:headEnd/>
            <a:tailEnd/>
          </a:ln>
        </p:spPr>
        <p:txBody>
          <a:bodyPr vert="horz" wrap="square" lIns="121913" tIns="60956" rIns="121913" bIns="60956" numCol="1" anchor="t" anchorCtr="0" compatLnSpc="1">
            <a:prstTxWarp prst="textNoShape">
              <a:avLst/>
            </a:prstTxWarp>
          </a:bodyPr>
          <a:lstStyle/>
          <a:p>
            <a:pPr>
              <a:lnSpc>
                <a:spcPct val="150000"/>
              </a:lnSpc>
            </a:pPr>
            <a:endParaRPr lang="en-US" sz="75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7020600" y="2528717"/>
            <a:ext cx="2723823" cy="369332"/>
          </a:xfrm>
          <a:prstGeom prst="rect">
            <a:avLst/>
          </a:prstGeom>
        </p:spPr>
        <p:txBody>
          <a:bodyPr wrap="none">
            <a:spAutoFit/>
          </a:bodyPr>
          <a:lstStyle/>
          <a:p>
            <a:pPr lvl="0" eaLnBrk="0" fontAlgn="base" hangingPunct="0">
              <a:spcBef>
                <a:spcPct val="0"/>
              </a:spcBef>
              <a:spcAft>
                <a:spcPct val="0"/>
              </a:spcAft>
            </a:pPr>
            <a:r>
              <a:rPr lang="zh-CN" altLang="en-US" dirty="0"/>
              <a:t>前端设计：于博祥、容媛</a:t>
            </a:r>
            <a:endParaRPr lang="en-US" altLang="zh-CN" dirty="0"/>
          </a:p>
        </p:txBody>
      </p:sp>
      <p:sp>
        <p:nvSpPr>
          <p:cNvPr id="56" name="Block Arc 45"/>
          <p:cNvSpPr/>
          <p:nvPr/>
        </p:nvSpPr>
        <p:spPr>
          <a:xfrm rot="2700000">
            <a:off x="2140203" y="2736351"/>
            <a:ext cx="2161097" cy="2161096"/>
          </a:xfrm>
          <a:prstGeom prst="blockArc">
            <a:avLst>
              <a:gd name="adj1" fmla="val 19782491"/>
              <a:gd name="adj2" fmla="val 13507335"/>
              <a:gd name="adj3" fmla="val 6530"/>
            </a:avLst>
          </a:prstGeom>
          <a:solidFill>
            <a:srgbClr val="A6A6A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black"/>
              </a:solidFill>
              <a:effectLst/>
              <a:uLnTx/>
              <a:uFillTx/>
              <a:latin typeface="Arial" panose="020B0604020202020204" pitchFamily="34" charset="0"/>
              <a:ea typeface="+mn-ea"/>
              <a:cs typeface="+mn-cs"/>
              <a:sym typeface="Arial" panose="020B0604020202020204" pitchFamily="34" charset="0"/>
            </a:endParaRPr>
          </a:p>
        </p:txBody>
      </p:sp>
      <p:grpSp>
        <p:nvGrpSpPr>
          <p:cNvPr id="57" name="Group 110"/>
          <p:cNvGrpSpPr/>
          <p:nvPr/>
        </p:nvGrpSpPr>
        <p:grpSpPr>
          <a:xfrm>
            <a:off x="1198368" y="2367334"/>
            <a:ext cx="3477950" cy="3616449"/>
            <a:chOff x="630206" y="1507089"/>
            <a:chExt cx="2608605" cy="2712486"/>
          </a:xfrm>
        </p:grpSpPr>
        <p:grpSp>
          <p:nvGrpSpPr>
            <p:cNvPr id="58" name="Group 53"/>
            <p:cNvGrpSpPr/>
            <p:nvPr/>
          </p:nvGrpSpPr>
          <p:grpSpPr>
            <a:xfrm rot="21351568">
              <a:off x="630206" y="3582137"/>
              <a:ext cx="1112944" cy="637438"/>
              <a:chOff x="2355915" y="3857572"/>
              <a:chExt cx="1347923" cy="772022"/>
            </a:xfrm>
          </p:grpSpPr>
          <p:sp>
            <p:nvSpPr>
              <p:cNvPr id="60" name="Rectangle 30"/>
              <p:cNvSpPr/>
              <p:nvPr/>
            </p:nvSpPr>
            <p:spPr>
              <a:xfrm rot="2700000">
                <a:off x="3093973" y="3472415"/>
                <a:ext cx="224707" cy="995022"/>
              </a:xfrm>
              <a:prstGeom prst="rect">
                <a:avLst/>
              </a:prstGeom>
              <a:solidFill>
                <a:srgbClr val="00A5E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white"/>
                  </a:solidFill>
                  <a:effectLst/>
                  <a:uLnTx/>
                  <a:uFillTx/>
                  <a:latin typeface="Arial" panose="020B0604020202020204" pitchFamily="34" charset="0"/>
                  <a:ea typeface="+mn-ea"/>
                  <a:cs typeface="+mn-cs"/>
                  <a:sym typeface="Arial" panose="020B0604020202020204" pitchFamily="34" charset="0"/>
                </a:endParaRPr>
              </a:p>
            </p:txBody>
          </p:sp>
          <p:sp>
            <p:nvSpPr>
              <p:cNvPr id="61" name="Rounded Rectangle 31"/>
              <p:cNvSpPr/>
              <p:nvPr/>
            </p:nvSpPr>
            <p:spPr>
              <a:xfrm rot="2700000">
                <a:off x="2538069" y="4020237"/>
                <a:ext cx="427203" cy="791512"/>
              </a:xfrm>
              <a:prstGeom prst="roundRect">
                <a:avLst/>
              </a:prstGeom>
              <a:solidFill>
                <a:srgbClr val="0170C1">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white"/>
                  </a:solidFill>
                  <a:effectLst/>
                  <a:uLnTx/>
                  <a:uFillTx/>
                  <a:latin typeface="Arial" panose="020B0604020202020204" pitchFamily="34" charset="0"/>
                  <a:ea typeface="+mn-ea"/>
                  <a:cs typeface="+mn-cs"/>
                  <a:sym typeface="Arial" panose="020B0604020202020204" pitchFamily="34" charset="0"/>
                </a:endParaRPr>
              </a:p>
            </p:txBody>
          </p:sp>
        </p:grpSp>
        <p:sp>
          <p:nvSpPr>
            <p:cNvPr id="59" name="Block Arc 29"/>
            <p:cNvSpPr/>
            <p:nvPr/>
          </p:nvSpPr>
          <p:spPr>
            <a:xfrm rot="2700000">
              <a:off x="1114680" y="1507089"/>
              <a:ext cx="2124132" cy="2124131"/>
            </a:xfrm>
            <a:prstGeom prst="blockArc">
              <a:avLst>
                <a:gd name="adj1" fmla="val 21433357"/>
                <a:gd name="adj2" fmla="val 13378235"/>
                <a:gd name="adj3" fmla="val 4744"/>
              </a:avLst>
            </a:prstGeom>
            <a:solidFill>
              <a:srgbClr val="00A5E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black"/>
                </a:solidFill>
                <a:effectLst/>
                <a:uLnTx/>
                <a:uFillTx/>
                <a:latin typeface="Arial" panose="020B0604020202020204" pitchFamily="34" charset="0"/>
                <a:ea typeface="+mn-ea"/>
                <a:cs typeface="+mn-cs"/>
                <a:sym typeface="Arial" panose="020B0604020202020204" pitchFamily="34" charset="0"/>
              </a:endParaRPr>
            </a:p>
          </p:txBody>
        </p:sp>
      </p:grpSp>
      <p:sp>
        <p:nvSpPr>
          <p:cNvPr id="62" name="Block Arc 48"/>
          <p:cNvSpPr/>
          <p:nvPr/>
        </p:nvSpPr>
        <p:spPr>
          <a:xfrm rot="2700000">
            <a:off x="2436777" y="3032924"/>
            <a:ext cx="1567949" cy="1567947"/>
          </a:xfrm>
          <a:prstGeom prst="blockArc">
            <a:avLst>
              <a:gd name="adj1" fmla="val 17805926"/>
              <a:gd name="adj2" fmla="val 13444767"/>
              <a:gd name="adj3" fmla="val 7487"/>
            </a:avLst>
          </a:prstGeom>
          <a:solidFill>
            <a:srgbClr val="00A5E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black"/>
              </a:solidFill>
              <a:effectLst/>
              <a:uLnTx/>
              <a:uFillTx/>
              <a:latin typeface="Arial" panose="020B0604020202020204" pitchFamily="34" charset="0"/>
              <a:ea typeface="+mn-ea"/>
              <a:cs typeface="+mn-cs"/>
              <a:sym typeface="Arial" panose="020B0604020202020204" pitchFamily="34" charset="0"/>
            </a:endParaRPr>
          </a:p>
        </p:txBody>
      </p:sp>
      <p:sp>
        <p:nvSpPr>
          <p:cNvPr id="63" name="Oval 51"/>
          <p:cNvSpPr/>
          <p:nvPr/>
        </p:nvSpPr>
        <p:spPr>
          <a:xfrm rot="2700000">
            <a:off x="2674034" y="3270182"/>
            <a:ext cx="1093433" cy="1093431"/>
          </a:xfrm>
          <a:prstGeom prst="ellipse">
            <a:avLst/>
          </a:prstGeom>
          <a:solidFill>
            <a:srgbClr val="A6A6A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en-US" sz="758" b="0" i="0" u="none" strike="noStrike" kern="0" cap="none" spc="0" normalizeH="0" baseline="0" noProof="0" dirty="0">
              <a:ln>
                <a:noFill/>
              </a:ln>
              <a:solidFill>
                <a:prstClr val="black"/>
              </a:solidFill>
              <a:effectLst/>
              <a:uLnTx/>
              <a:uFillTx/>
              <a:latin typeface="Arial" panose="020B0604020202020204" pitchFamily="34" charset="0"/>
              <a:ea typeface="+mn-ea"/>
              <a:cs typeface="+mn-cs"/>
              <a:sym typeface="Arial" panose="020B0604020202020204" pitchFamily="34" charset="0"/>
            </a:endParaRPr>
          </a:p>
        </p:txBody>
      </p:sp>
      <p:grpSp>
        <p:nvGrpSpPr>
          <p:cNvPr id="64" name="Group 73"/>
          <p:cNvGrpSpPr/>
          <p:nvPr/>
        </p:nvGrpSpPr>
        <p:grpSpPr>
          <a:xfrm>
            <a:off x="3272140" y="2444528"/>
            <a:ext cx="3002852" cy="290331"/>
            <a:chOff x="2901397" y="1463917"/>
            <a:chExt cx="2252262" cy="221448"/>
          </a:xfrm>
        </p:grpSpPr>
        <p:cxnSp>
          <p:nvCxnSpPr>
            <p:cNvPr id="65" name="Straight Connector 59"/>
            <p:cNvCxnSpPr/>
            <p:nvPr/>
          </p:nvCxnSpPr>
          <p:spPr>
            <a:xfrm flipH="1" flipV="1">
              <a:off x="4914605" y="1465097"/>
              <a:ext cx="239054" cy="220268"/>
            </a:xfrm>
            <a:prstGeom prst="line">
              <a:avLst/>
            </a:prstGeom>
            <a:noFill/>
            <a:ln w="12700" cap="rnd" cmpd="sng" algn="ctr">
              <a:solidFill>
                <a:srgbClr val="00A5E0"/>
              </a:solidFill>
              <a:prstDash val="solid"/>
              <a:miter lim="800000"/>
              <a:headEnd type="oval"/>
              <a:tailEnd type="oval"/>
            </a:ln>
            <a:effectLst/>
          </p:spPr>
        </p:cxnSp>
        <p:cxnSp>
          <p:nvCxnSpPr>
            <p:cNvPr id="66" name="Straight Connector 60"/>
            <p:cNvCxnSpPr/>
            <p:nvPr/>
          </p:nvCxnSpPr>
          <p:spPr>
            <a:xfrm rot="10800000">
              <a:off x="2901397" y="1463917"/>
              <a:ext cx="2013208" cy="1615"/>
            </a:xfrm>
            <a:prstGeom prst="line">
              <a:avLst/>
            </a:prstGeom>
            <a:noFill/>
            <a:ln w="12700" cap="rnd" cmpd="sng" algn="ctr">
              <a:solidFill>
                <a:srgbClr val="00A5E0"/>
              </a:solidFill>
              <a:prstDash val="solid"/>
              <a:miter lim="800000"/>
              <a:headEnd type="oval"/>
              <a:tailEnd type="oval"/>
            </a:ln>
            <a:effectLst/>
          </p:spPr>
        </p:cxnSp>
      </p:grpSp>
      <p:grpSp>
        <p:nvGrpSpPr>
          <p:cNvPr id="67" name="Group 73"/>
          <p:cNvGrpSpPr/>
          <p:nvPr/>
        </p:nvGrpSpPr>
        <p:grpSpPr>
          <a:xfrm>
            <a:off x="3272141" y="2812657"/>
            <a:ext cx="2508817" cy="290331"/>
            <a:chOff x="2901397" y="1463917"/>
            <a:chExt cx="1881716" cy="221448"/>
          </a:xfrm>
        </p:grpSpPr>
        <p:cxnSp>
          <p:nvCxnSpPr>
            <p:cNvPr id="68" name="Straight Connector 67"/>
            <p:cNvCxnSpPr/>
            <p:nvPr/>
          </p:nvCxnSpPr>
          <p:spPr>
            <a:xfrm flipH="1" flipV="1">
              <a:off x="4544059" y="1465097"/>
              <a:ext cx="239054" cy="220268"/>
            </a:xfrm>
            <a:prstGeom prst="line">
              <a:avLst/>
            </a:prstGeom>
            <a:noFill/>
            <a:ln w="12700" cap="rnd" cmpd="sng" algn="ctr">
              <a:solidFill>
                <a:srgbClr val="A6A6A6"/>
              </a:solidFill>
              <a:prstDash val="solid"/>
              <a:miter lim="800000"/>
              <a:headEnd type="oval"/>
              <a:tailEnd type="oval"/>
            </a:ln>
            <a:effectLst/>
          </p:spPr>
        </p:cxnSp>
        <p:cxnSp>
          <p:nvCxnSpPr>
            <p:cNvPr id="69" name="Straight Connector 70"/>
            <p:cNvCxnSpPr/>
            <p:nvPr/>
          </p:nvCxnSpPr>
          <p:spPr>
            <a:xfrm rot="10800000">
              <a:off x="2901397" y="1463917"/>
              <a:ext cx="1642662" cy="1615"/>
            </a:xfrm>
            <a:prstGeom prst="line">
              <a:avLst/>
            </a:prstGeom>
            <a:noFill/>
            <a:ln w="12700" cap="rnd" cmpd="sng" algn="ctr">
              <a:solidFill>
                <a:srgbClr val="A6A6A6"/>
              </a:solidFill>
              <a:prstDash val="solid"/>
              <a:miter lim="800000"/>
              <a:headEnd type="oval"/>
              <a:tailEnd type="oval"/>
            </a:ln>
            <a:effectLst/>
          </p:spPr>
        </p:cxnSp>
      </p:grpSp>
      <p:grpSp>
        <p:nvGrpSpPr>
          <p:cNvPr id="70" name="Group 73"/>
          <p:cNvGrpSpPr/>
          <p:nvPr/>
        </p:nvGrpSpPr>
        <p:grpSpPr>
          <a:xfrm>
            <a:off x="3272141" y="3094375"/>
            <a:ext cx="2088501" cy="290333"/>
            <a:chOff x="2683251" y="1463915"/>
            <a:chExt cx="1566462" cy="221450"/>
          </a:xfrm>
        </p:grpSpPr>
        <p:cxnSp>
          <p:nvCxnSpPr>
            <p:cNvPr id="71" name="Straight Connector 81"/>
            <p:cNvCxnSpPr/>
            <p:nvPr/>
          </p:nvCxnSpPr>
          <p:spPr>
            <a:xfrm flipH="1" flipV="1">
              <a:off x="4010659" y="1465097"/>
              <a:ext cx="239054" cy="220268"/>
            </a:xfrm>
            <a:prstGeom prst="line">
              <a:avLst/>
            </a:prstGeom>
            <a:noFill/>
            <a:ln w="12700" cap="rnd" cmpd="sng" algn="ctr">
              <a:solidFill>
                <a:srgbClr val="00A5E0"/>
              </a:solidFill>
              <a:prstDash val="solid"/>
              <a:miter lim="800000"/>
              <a:headEnd type="oval"/>
              <a:tailEnd type="oval"/>
            </a:ln>
            <a:effectLst/>
          </p:spPr>
        </p:cxnSp>
        <p:cxnSp>
          <p:nvCxnSpPr>
            <p:cNvPr id="72" name="Straight Connector 82"/>
            <p:cNvCxnSpPr/>
            <p:nvPr/>
          </p:nvCxnSpPr>
          <p:spPr>
            <a:xfrm rot="10800000" flipV="1">
              <a:off x="2683251" y="1463915"/>
              <a:ext cx="1325760" cy="1182"/>
            </a:xfrm>
            <a:prstGeom prst="line">
              <a:avLst/>
            </a:prstGeom>
            <a:noFill/>
            <a:ln w="12700" cap="rnd" cmpd="sng" algn="ctr">
              <a:solidFill>
                <a:srgbClr val="00A5E0"/>
              </a:solidFill>
              <a:prstDash val="solid"/>
              <a:miter lim="800000"/>
              <a:headEnd type="oval"/>
              <a:tailEnd type="oval"/>
            </a:ln>
            <a:effectLst/>
          </p:spPr>
        </p:cxnSp>
      </p:grpSp>
      <p:sp>
        <p:nvSpPr>
          <p:cNvPr id="82" name="矩形 81"/>
          <p:cNvSpPr/>
          <p:nvPr/>
        </p:nvSpPr>
        <p:spPr>
          <a:xfrm>
            <a:off x="7020600" y="4564558"/>
            <a:ext cx="4514954" cy="369332"/>
          </a:xfrm>
          <a:prstGeom prst="rect">
            <a:avLst/>
          </a:prstGeom>
        </p:spPr>
        <p:txBody>
          <a:bodyPr wrap="none">
            <a:spAutoFit/>
          </a:bodyPr>
          <a:lstStyle/>
          <a:p>
            <a:pPr lvl="0" eaLnBrk="0" fontAlgn="base" hangingPunct="0">
              <a:spcBef>
                <a:spcPct val="0"/>
              </a:spcBef>
              <a:spcAft>
                <a:spcPct val="0"/>
              </a:spcAft>
            </a:pPr>
            <a:r>
              <a:rPr lang="zh-CN" altLang="en-US" dirty="0"/>
              <a:t>应用</a:t>
            </a:r>
            <a:r>
              <a:rPr lang="en-US" altLang="zh-CN" dirty="0"/>
              <a:t>API</a:t>
            </a:r>
            <a:r>
              <a:rPr lang="zh-CN" altLang="en-US" dirty="0"/>
              <a:t>文档与答辩</a:t>
            </a:r>
            <a:r>
              <a:rPr lang="en-US" altLang="zh-CN" dirty="0"/>
              <a:t>PPT</a:t>
            </a:r>
            <a:r>
              <a:rPr lang="zh-CN" altLang="en-US" dirty="0"/>
              <a:t>制作：陈波、于博祥</a:t>
            </a:r>
            <a:endParaRPr lang="en-US" altLang="zh-CN" dirty="0"/>
          </a:p>
        </p:txBody>
      </p:sp>
      <p:sp>
        <p:nvSpPr>
          <p:cNvPr id="30" name="Freeform 12">
            <a:extLst>
              <a:ext uri="{FF2B5EF4-FFF2-40B4-BE49-F238E27FC236}">
                <a16:creationId xmlns:a16="http://schemas.microsoft.com/office/drawing/2014/main" id="{15EEFC0D-8167-496B-A280-F09D3C5DDAD7}"/>
              </a:ext>
            </a:extLst>
          </p:cNvPr>
          <p:cNvSpPr>
            <a:spLocks/>
          </p:cNvSpPr>
          <p:nvPr/>
        </p:nvSpPr>
        <p:spPr bwMode="auto">
          <a:xfrm>
            <a:off x="6518000" y="2555089"/>
            <a:ext cx="440142" cy="338724"/>
          </a:xfrm>
          <a:custGeom>
            <a:avLst/>
            <a:gdLst>
              <a:gd name="T0" fmla="*/ 98 w 186"/>
              <a:gd name="T1" fmla="*/ 3 h 168"/>
              <a:gd name="T2" fmla="*/ 88 w 186"/>
              <a:gd name="T3" fmla="*/ 0 h 168"/>
              <a:gd name="T4" fmla="*/ 72 w 186"/>
              <a:gd name="T5" fmla="*/ 16 h 168"/>
              <a:gd name="T6" fmla="*/ 72 w 186"/>
              <a:gd name="T7" fmla="*/ 32 h 168"/>
              <a:gd name="T8" fmla="*/ 64 w 186"/>
              <a:gd name="T9" fmla="*/ 40 h 168"/>
              <a:gd name="T10" fmla="*/ 16 w 186"/>
              <a:gd name="T11" fmla="*/ 40 h 168"/>
              <a:gd name="T12" fmla="*/ 0 w 186"/>
              <a:gd name="T13" fmla="*/ 56 h 168"/>
              <a:gd name="T14" fmla="*/ 0 w 186"/>
              <a:gd name="T15" fmla="*/ 112 h 168"/>
              <a:gd name="T16" fmla="*/ 16 w 186"/>
              <a:gd name="T17" fmla="*/ 128 h 168"/>
              <a:gd name="T18" fmla="*/ 64 w 186"/>
              <a:gd name="T19" fmla="*/ 128 h 168"/>
              <a:gd name="T20" fmla="*/ 72 w 186"/>
              <a:gd name="T21" fmla="*/ 136 h 168"/>
              <a:gd name="T22" fmla="*/ 72 w 186"/>
              <a:gd name="T23" fmla="*/ 152 h 168"/>
              <a:gd name="T24" fmla="*/ 88 w 186"/>
              <a:gd name="T25" fmla="*/ 168 h 168"/>
              <a:gd name="T26" fmla="*/ 98 w 186"/>
              <a:gd name="T27" fmla="*/ 165 h 168"/>
              <a:gd name="T28" fmla="*/ 178 w 186"/>
              <a:gd name="T29" fmla="*/ 98 h 168"/>
              <a:gd name="T30" fmla="*/ 178 w 186"/>
              <a:gd name="T31" fmla="*/ 70 h 168"/>
              <a:gd name="T32" fmla="*/ 98 w 186"/>
              <a:gd name="T33" fmla="*/ 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168">
                <a:moveTo>
                  <a:pt x="98" y="3"/>
                </a:moveTo>
                <a:cubicBezTo>
                  <a:pt x="95" y="1"/>
                  <a:pt x="92" y="0"/>
                  <a:pt x="88" y="0"/>
                </a:cubicBezTo>
                <a:cubicBezTo>
                  <a:pt x="79" y="0"/>
                  <a:pt x="72" y="7"/>
                  <a:pt x="72" y="16"/>
                </a:cubicBezTo>
                <a:cubicBezTo>
                  <a:pt x="72" y="32"/>
                  <a:pt x="72" y="32"/>
                  <a:pt x="72" y="32"/>
                </a:cubicBezTo>
                <a:cubicBezTo>
                  <a:pt x="72" y="36"/>
                  <a:pt x="68" y="40"/>
                  <a:pt x="64" y="40"/>
                </a:cubicBezTo>
                <a:cubicBezTo>
                  <a:pt x="16" y="40"/>
                  <a:pt x="16" y="40"/>
                  <a:pt x="16" y="40"/>
                </a:cubicBezTo>
                <a:cubicBezTo>
                  <a:pt x="7" y="40"/>
                  <a:pt x="0" y="47"/>
                  <a:pt x="0" y="56"/>
                </a:cubicBezTo>
                <a:cubicBezTo>
                  <a:pt x="0" y="112"/>
                  <a:pt x="0" y="112"/>
                  <a:pt x="0" y="112"/>
                </a:cubicBezTo>
                <a:cubicBezTo>
                  <a:pt x="0" y="121"/>
                  <a:pt x="7" y="128"/>
                  <a:pt x="16" y="128"/>
                </a:cubicBezTo>
                <a:cubicBezTo>
                  <a:pt x="64" y="128"/>
                  <a:pt x="64" y="128"/>
                  <a:pt x="64" y="128"/>
                </a:cubicBezTo>
                <a:cubicBezTo>
                  <a:pt x="68" y="128"/>
                  <a:pt x="72" y="132"/>
                  <a:pt x="72" y="136"/>
                </a:cubicBezTo>
                <a:cubicBezTo>
                  <a:pt x="72" y="152"/>
                  <a:pt x="72" y="152"/>
                  <a:pt x="72" y="152"/>
                </a:cubicBezTo>
                <a:cubicBezTo>
                  <a:pt x="72" y="161"/>
                  <a:pt x="79" y="168"/>
                  <a:pt x="88" y="168"/>
                </a:cubicBezTo>
                <a:cubicBezTo>
                  <a:pt x="92" y="168"/>
                  <a:pt x="95" y="167"/>
                  <a:pt x="98" y="165"/>
                </a:cubicBezTo>
                <a:cubicBezTo>
                  <a:pt x="178" y="98"/>
                  <a:pt x="178" y="98"/>
                  <a:pt x="178" y="98"/>
                </a:cubicBezTo>
                <a:cubicBezTo>
                  <a:pt x="186" y="90"/>
                  <a:pt x="186" y="78"/>
                  <a:pt x="178" y="70"/>
                </a:cubicBezTo>
                <a:lnTo>
                  <a:pt x="98" y="3"/>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4" name="Freeform 12">
            <a:extLst>
              <a:ext uri="{FF2B5EF4-FFF2-40B4-BE49-F238E27FC236}">
                <a16:creationId xmlns:a16="http://schemas.microsoft.com/office/drawing/2014/main" id="{EA111036-435F-417C-B80C-3A71EDEDE5F9}"/>
              </a:ext>
            </a:extLst>
          </p:cNvPr>
          <p:cNvSpPr>
            <a:spLocks/>
          </p:cNvSpPr>
          <p:nvPr/>
        </p:nvSpPr>
        <p:spPr bwMode="auto">
          <a:xfrm>
            <a:off x="6518000" y="3544668"/>
            <a:ext cx="440142" cy="338724"/>
          </a:xfrm>
          <a:custGeom>
            <a:avLst/>
            <a:gdLst>
              <a:gd name="T0" fmla="*/ 98 w 186"/>
              <a:gd name="T1" fmla="*/ 3 h 168"/>
              <a:gd name="T2" fmla="*/ 88 w 186"/>
              <a:gd name="T3" fmla="*/ 0 h 168"/>
              <a:gd name="T4" fmla="*/ 72 w 186"/>
              <a:gd name="T5" fmla="*/ 16 h 168"/>
              <a:gd name="T6" fmla="*/ 72 w 186"/>
              <a:gd name="T7" fmla="*/ 32 h 168"/>
              <a:gd name="T8" fmla="*/ 64 w 186"/>
              <a:gd name="T9" fmla="*/ 40 h 168"/>
              <a:gd name="T10" fmla="*/ 16 w 186"/>
              <a:gd name="T11" fmla="*/ 40 h 168"/>
              <a:gd name="T12" fmla="*/ 0 w 186"/>
              <a:gd name="T13" fmla="*/ 56 h 168"/>
              <a:gd name="T14" fmla="*/ 0 w 186"/>
              <a:gd name="T15" fmla="*/ 112 h 168"/>
              <a:gd name="T16" fmla="*/ 16 w 186"/>
              <a:gd name="T17" fmla="*/ 128 h 168"/>
              <a:gd name="T18" fmla="*/ 64 w 186"/>
              <a:gd name="T19" fmla="*/ 128 h 168"/>
              <a:gd name="T20" fmla="*/ 72 w 186"/>
              <a:gd name="T21" fmla="*/ 136 h 168"/>
              <a:gd name="T22" fmla="*/ 72 w 186"/>
              <a:gd name="T23" fmla="*/ 152 h 168"/>
              <a:gd name="T24" fmla="*/ 88 w 186"/>
              <a:gd name="T25" fmla="*/ 168 h 168"/>
              <a:gd name="T26" fmla="*/ 98 w 186"/>
              <a:gd name="T27" fmla="*/ 165 h 168"/>
              <a:gd name="T28" fmla="*/ 178 w 186"/>
              <a:gd name="T29" fmla="*/ 98 h 168"/>
              <a:gd name="T30" fmla="*/ 178 w 186"/>
              <a:gd name="T31" fmla="*/ 70 h 168"/>
              <a:gd name="T32" fmla="*/ 98 w 186"/>
              <a:gd name="T33" fmla="*/ 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168">
                <a:moveTo>
                  <a:pt x="98" y="3"/>
                </a:moveTo>
                <a:cubicBezTo>
                  <a:pt x="95" y="1"/>
                  <a:pt x="92" y="0"/>
                  <a:pt x="88" y="0"/>
                </a:cubicBezTo>
                <a:cubicBezTo>
                  <a:pt x="79" y="0"/>
                  <a:pt x="72" y="7"/>
                  <a:pt x="72" y="16"/>
                </a:cubicBezTo>
                <a:cubicBezTo>
                  <a:pt x="72" y="32"/>
                  <a:pt x="72" y="32"/>
                  <a:pt x="72" y="32"/>
                </a:cubicBezTo>
                <a:cubicBezTo>
                  <a:pt x="72" y="36"/>
                  <a:pt x="68" y="40"/>
                  <a:pt x="64" y="40"/>
                </a:cubicBezTo>
                <a:cubicBezTo>
                  <a:pt x="16" y="40"/>
                  <a:pt x="16" y="40"/>
                  <a:pt x="16" y="40"/>
                </a:cubicBezTo>
                <a:cubicBezTo>
                  <a:pt x="7" y="40"/>
                  <a:pt x="0" y="47"/>
                  <a:pt x="0" y="56"/>
                </a:cubicBezTo>
                <a:cubicBezTo>
                  <a:pt x="0" y="112"/>
                  <a:pt x="0" y="112"/>
                  <a:pt x="0" y="112"/>
                </a:cubicBezTo>
                <a:cubicBezTo>
                  <a:pt x="0" y="121"/>
                  <a:pt x="7" y="128"/>
                  <a:pt x="16" y="128"/>
                </a:cubicBezTo>
                <a:cubicBezTo>
                  <a:pt x="64" y="128"/>
                  <a:pt x="64" y="128"/>
                  <a:pt x="64" y="128"/>
                </a:cubicBezTo>
                <a:cubicBezTo>
                  <a:pt x="68" y="128"/>
                  <a:pt x="72" y="132"/>
                  <a:pt x="72" y="136"/>
                </a:cubicBezTo>
                <a:cubicBezTo>
                  <a:pt x="72" y="152"/>
                  <a:pt x="72" y="152"/>
                  <a:pt x="72" y="152"/>
                </a:cubicBezTo>
                <a:cubicBezTo>
                  <a:pt x="72" y="161"/>
                  <a:pt x="79" y="168"/>
                  <a:pt x="88" y="168"/>
                </a:cubicBezTo>
                <a:cubicBezTo>
                  <a:pt x="92" y="168"/>
                  <a:pt x="95" y="167"/>
                  <a:pt x="98" y="165"/>
                </a:cubicBezTo>
                <a:cubicBezTo>
                  <a:pt x="178" y="98"/>
                  <a:pt x="178" y="98"/>
                  <a:pt x="178" y="98"/>
                </a:cubicBezTo>
                <a:cubicBezTo>
                  <a:pt x="186" y="90"/>
                  <a:pt x="186" y="78"/>
                  <a:pt x="178" y="70"/>
                </a:cubicBezTo>
                <a:lnTo>
                  <a:pt x="98" y="3"/>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5" name="Freeform 12">
            <a:extLst>
              <a:ext uri="{FF2B5EF4-FFF2-40B4-BE49-F238E27FC236}">
                <a16:creationId xmlns:a16="http://schemas.microsoft.com/office/drawing/2014/main" id="{3708CD1D-6D81-41F7-BAC2-C18EC10BC567}"/>
              </a:ext>
            </a:extLst>
          </p:cNvPr>
          <p:cNvSpPr>
            <a:spLocks/>
          </p:cNvSpPr>
          <p:nvPr/>
        </p:nvSpPr>
        <p:spPr bwMode="auto">
          <a:xfrm>
            <a:off x="6518000" y="4566023"/>
            <a:ext cx="440142" cy="338724"/>
          </a:xfrm>
          <a:custGeom>
            <a:avLst/>
            <a:gdLst>
              <a:gd name="T0" fmla="*/ 98 w 186"/>
              <a:gd name="T1" fmla="*/ 3 h 168"/>
              <a:gd name="T2" fmla="*/ 88 w 186"/>
              <a:gd name="T3" fmla="*/ 0 h 168"/>
              <a:gd name="T4" fmla="*/ 72 w 186"/>
              <a:gd name="T5" fmla="*/ 16 h 168"/>
              <a:gd name="T6" fmla="*/ 72 w 186"/>
              <a:gd name="T7" fmla="*/ 32 h 168"/>
              <a:gd name="T8" fmla="*/ 64 w 186"/>
              <a:gd name="T9" fmla="*/ 40 h 168"/>
              <a:gd name="T10" fmla="*/ 16 w 186"/>
              <a:gd name="T11" fmla="*/ 40 h 168"/>
              <a:gd name="T12" fmla="*/ 0 w 186"/>
              <a:gd name="T13" fmla="*/ 56 h 168"/>
              <a:gd name="T14" fmla="*/ 0 w 186"/>
              <a:gd name="T15" fmla="*/ 112 h 168"/>
              <a:gd name="T16" fmla="*/ 16 w 186"/>
              <a:gd name="T17" fmla="*/ 128 h 168"/>
              <a:gd name="T18" fmla="*/ 64 w 186"/>
              <a:gd name="T19" fmla="*/ 128 h 168"/>
              <a:gd name="T20" fmla="*/ 72 w 186"/>
              <a:gd name="T21" fmla="*/ 136 h 168"/>
              <a:gd name="T22" fmla="*/ 72 w 186"/>
              <a:gd name="T23" fmla="*/ 152 h 168"/>
              <a:gd name="T24" fmla="*/ 88 w 186"/>
              <a:gd name="T25" fmla="*/ 168 h 168"/>
              <a:gd name="T26" fmla="*/ 98 w 186"/>
              <a:gd name="T27" fmla="*/ 165 h 168"/>
              <a:gd name="T28" fmla="*/ 178 w 186"/>
              <a:gd name="T29" fmla="*/ 98 h 168"/>
              <a:gd name="T30" fmla="*/ 178 w 186"/>
              <a:gd name="T31" fmla="*/ 70 h 168"/>
              <a:gd name="T32" fmla="*/ 98 w 186"/>
              <a:gd name="T33" fmla="*/ 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168">
                <a:moveTo>
                  <a:pt x="98" y="3"/>
                </a:moveTo>
                <a:cubicBezTo>
                  <a:pt x="95" y="1"/>
                  <a:pt x="92" y="0"/>
                  <a:pt x="88" y="0"/>
                </a:cubicBezTo>
                <a:cubicBezTo>
                  <a:pt x="79" y="0"/>
                  <a:pt x="72" y="7"/>
                  <a:pt x="72" y="16"/>
                </a:cubicBezTo>
                <a:cubicBezTo>
                  <a:pt x="72" y="32"/>
                  <a:pt x="72" y="32"/>
                  <a:pt x="72" y="32"/>
                </a:cubicBezTo>
                <a:cubicBezTo>
                  <a:pt x="72" y="36"/>
                  <a:pt x="68" y="40"/>
                  <a:pt x="64" y="40"/>
                </a:cubicBezTo>
                <a:cubicBezTo>
                  <a:pt x="16" y="40"/>
                  <a:pt x="16" y="40"/>
                  <a:pt x="16" y="40"/>
                </a:cubicBezTo>
                <a:cubicBezTo>
                  <a:pt x="7" y="40"/>
                  <a:pt x="0" y="47"/>
                  <a:pt x="0" y="56"/>
                </a:cubicBezTo>
                <a:cubicBezTo>
                  <a:pt x="0" y="112"/>
                  <a:pt x="0" y="112"/>
                  <a:pt x="0" y="112"/>
                </a:cubicBezTo>
                <a:cubicBezTo>
                  <a:pt x="0" y="121"/>
                  <a:pt x="7" y="128"/>
                  <a:pt x="16" y="128"/>
                </a:cubicBezTo>
                <a:cubicBezTo>
                  <a:pt x="64" y="128"/>
                  <a:pt x="64" y="128"/>
                  <a:pt x="64" y="128"/>
                </a:cubicBezTo>
                <a:cubicBezTo>
                  <a:pt x="68" y="128"/>
                  <a:pt x="72" y="132"/>
                  <a:pt x="72" y="136"/>
                </a:cubicBezTo>
                <a:cubicBezTo>
                  <a:pt x="72" y="152"/>
                  <a:pt x="72" y="152"/>
                  <a:pt x="72" y="152"/>
                </a:cubicBezTo>
                <a:cubicBezTo>
                  <a:pt x="72" y="161"/>
                  <a:pt x="79" y="168"/>
                  <a:pt x="88" y="168"/>
                </a:cubicBezTo>
                <a:cubicBezTo>
                  <a:pt x="92" y="168"/>
                  <a:pt x="95" y="167"/>
                  <a:pt x="98" y="165"/>
                </a:cubicBezTo>
                <a:cubicBezTo>
                  <a:pt x="178" y="98"/>
                  <a:pt x="178" y="98"/>
                  <a:pt x="178" y="98"/>
                </a:cubicBezTo>
                <a:cubicBezTo>
                  <a:pt x="186" y="90"/>
                  <a:pt x="186" y="78"/>
                  <a:pt x="178" y="70"/>
                </a:cubicBezTo>
                <a:lnTo>
                  <a:pt x="98" y="3"/>
                </a:lnTo>
                <a:close/>
              </a:path>
            </a:pathLst>
          </a:custGeom>
          <a:solidFill>
            <a:schemeClr val="bg1">
              <a:lumMod val="50000"/>
              <a:alpha val="56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3772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down)">
                                      <p:cBhvr>
                                        <p:cTn id="13" dur="1000"/>
                                        <p:tgtEl>
                                          <p:spTgt spid="57"/>
                                        </p:tgtEl>
                                      </p:cBhvr>
                                    </p:animEffect>
                                  </p:childTnLst>
                                </p:cTn>
                              </p:par>
                            </p:childTnLst>
                          </p:cTn>
                        </p:par>
                        <p:par>
                          <p:cTn id="14" fill="hold">
                            <p:stCondLst>
                              <p:cond delay="1500"/>
                            </p:stCondLst>
                            <p:childTnLst>
                              <p:par>
                                <p:cTn id="15" presetID="18" presetClass="entr" presetSubtype="6" fill="hold" nodeType="after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strips(downRight)">
                                      <p:cBhvr>
                                        <p:cTn id="17" dur="500"/>
                                        <p:tgtEl>
                                          <p:spTgt spid="64"/>
                                        </p:tgtEl>
                                      </p:cBhvr>
                                    </p:animEffect>
                                  </p:childTnLst>
                                </p:cTn>
                              </p:par>
                            </p:childTnLst>
                          </p:cTn>
                        </p:par>
                        <p:par>
                          <p:cTn id="18" fill="hold">
                            <p:stCondLst>
                              <p:cond delay="2000"/>
                            </p:stCondLst>
                            <p:childTnLst>
                              <p:par>
                                <p:cTn id="19" presetID="53" presetClass="entr" presetSubtype="0" fill="hold" grpId="0" nodeType="afterEffect">
                                  <p:stCondLst>
                                    <p:cond delay="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fltVal val="0"/>
                                          </p:val>
                                        </p:tav>
                                        <p:tav tm="100000">
                                          <p:val>
                                            <p:strVal val="#ppt_h"/>
                                          </p:val>
                                        </p:tav>
                                      </p:tavLst>
                                    </p:anim>
                                    <p:animEffect transition="in" filter="fade">
                                      <p:cBhvr>
                                        <p:cTn id="23" dur="500"/>
                                        <p:tgtEl>
                                          <p:spTgt spid="56"/>
                                        </p:tgtEl>
                                      </p:cBhvr>
                                    </p:animEffect>
                                  </p:childTnLst>
                                </p:cTn>
                              </p:par>
                            </p:childTnLst>
                          </p:cTn>
                        </p:par>
                        <p:par>
                          <p:cTn id="24" fill="hold">
                            <p:stCondLst>
                              <p:cond delay="2500"/>
                            </p:stCondLst>
                            <p:childTnLst>
                              <p:par>
                                <p:cTn id="25" presetID="18" presetClass="entr" presetSubtype="6" fill="hold" nodeType="after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strips(downRight)">
                                      <p:cBhvr>
                                        <p:cTn id="27" dur="500"/>
                                        <p:tgtEl>
                                          <p:spTgt spid="67"/>
                                        </p:tgtEl>
                                      </p:cBhvr>
                                    </p:animEffect>
                                  </p:childTnLst>
                                </p:cTn>
                              </p:par>
                            </p:childTnLst>
                          </p:cTn>
                        </p:par>
                        <p:par>
                          <p:cTn id="28" fill="hold">
                            <p:stCondLst>
                              <p:cond delay="3000"/>
                            </p:stCondLst>
                            <p:childTnLst>
                              <p:par>
                                <p:cTn id="29" presetID="53" presetClass="entr" presetSubtype="0" fill="hold" grpId="0" nodeType="after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p:cTn id="31" dur="500" fill="hold"/>
                                        <p:tgtEl>
                                          <p:spTgt spid="62"/>
                                        </p:tgtEl>
                                        <p:attrNameLst>
                                          <p:attrName>ppt_w</p:attrName>
                                        </p:attrNameLst>
                                      </p:cBhvr>
                                      <p:tavLst>
                                        <p:tav tm="0">
                                          <p:val>
                                            <p:fltVal val="0"/>
                                          </p:val>
                                        </p:tav>
                                        <p:tav tm="100000">
                                          <p:val>
                                            <p:strVal val="#ppt_w"/>
                                          </p:val>
                                        </p:tav>
                                      </p:tavLst>
                                    </p:anim>
                                    <p:anim calcmode="lin" valueType="num">
                                      <p:cBhvr>
                                        <p:cTn id="32" dur="500" fill="hold"/>
                                        <p:tgtEl>
                                          <p:spTgt spid="62"/>
                                        </p:tgtEl>
                                        <p:attrNameLst>
                                          <p:attrName>ppt_h</p:attrName>
                                        </p:attrNameLst>
                                      </p:cBhvr>
                                      <p:tavLst>
                                        <p:tav tm="0">
                                          <p:val>
                                            <p:fltVal val="0"/>
                                          </p:val>
                                        </p:tav>
                                        <p:tav tm="100000">
                                          <p:val>
                                            <p:strVal val="#ppt_h"/>
                                          </p:val>
                                        </p:tav>
                                      </p:tavLst>
                                    </p:anim>
                                    <p:animEffect transition="in" filter="fade">
                                      <p:cBhvr>
                                        <p:cTn id="33" dur="500"/>
                                        <p:tgtEl>
                                          <p:spTgt spid="62"/>
                                        </p:tgtEl>
                                      </p:cBhvr>
                                    </p:animEffect>
                                  </p:childTnLst>
                                </p:cTn>
                              </p:par>
                            </p:childTnLst>
                          </p:cTn>
                        </p:par>
                        <p:par>
                          <p:cTn id="34" fill="hold">
                            <p:stCondLst>
                              <p:cond delay="3500"/>
                            </p:stCondLst>
                            <p:childTnLst>
                              <p:par>
                                <p:cTn id="35" presetID="18" presetClass="entr" presetSubtype="6"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strips(downRight)">
                                      <p:cBhvr>
                                        <p:cTn id="37" dur="500"/>
                                        <p:tgtEl>
                                          <p:spTgt spid="70"/>
                                        </p:tgtEl>
                                      </p:cBhvr>
                                    </p:animEffect>
                                  </p:childTnLst>
                                </p:cTn>
                              </p:par>
                            </p:childTnLst>
                          </p:cTn>
                        </p:par>
                        <p:par>
                          <p:cTn id="38" fill="hold">
                            <p:stCondLst>
                              <p:cond delay="4000"/>
                            </p:stCondLst>
                            <p:childTnLst>
                              <p:par>
                                <p:cTn id="39" presetID="53" presetClass="entr" presetSubtype="0" fill="hold" grpId="0" nodeType="afterEffect">
                                  <p:stCondLst>
                                    <p:cond delay="0"/>
                                  </p:stCondLst>
                                  <p:childTnLst>
                                    <p:set>
                                      <p:cBhvr>
                                        <p:cTn id="40" dur="1" fill="hold">
                                          <p:stCondLst>
                                            <p:cond delay="0"/>
                                          </p:stCondLst>
                                        </p:cTn>
                                        <p:tgtEl>
                                          <p:spTgt spid="63"/>
                                        </p:tgtEl>
                                        <p:attrNameLst>
                                          <p:attrName>style.visibility</p:attrName>
                                        </p:attrNameLst>
                                      </p:cBhvr>
                                      <p:to>
                                        <p:strVal val="visible"/>
                                      </p:to>
                                    </p:set>
                                    <p:anim calcmode="lin" valueType="num">
                                      <p:cBhvr>
                                        <p:cTn id="41" dur="500" fill="hold"/>
                                        <p:tgtEl>
                                          <p:spTgt spid="63"/>
                                        </p:tgtEl>
                                        <p:attrNameLst>
                                          <p:attrName>ppt_w</p:attrName>
                                        </p:attrNameLst>
                                      </p:cBhvr>
                                      <p:tavLst>
                                        <p:tav tm="0">
                                          <p:val>
                                            <p:fltVal val="0"/>
                                          </p:val>
                                        </p:tav>
                                        <p:tav tm="100000">
                                          <p:val>
                                            <p:strVal val="#ppt_w"/>
                                          </p:val>
                                        </p:tav>
                                      </p:tavLst>
                                    </p:anim>
                                    <p:anim calcmode="lin" valueType="num">
                                      <p:cBhvr>
                                        <p:cTn id="42" dur="500" fill="hold"/>
                                        <p:tgtEl>
                                          <p:spTgt spid="63"/>
                                        </p:tgtEl>
                                        <p:attrNameLst>
                                          <p:attrName>ppt_h</p:attrName>
                                        </p:attrNameLst>
                                      </p:cBhvr>
                                      <p:tavLst>
                                        <p:tav tm="0">
                                          <p:val>
                                            <p:fltVal val="0"/>
                                          </p:val>
                                        </p:tav>
                                        <p:tav tm="100000">
                                          <p:val>
                                            <p:strVal val="#ppt_h"/>
                                          </p:val>
                                        </p:tav>
                                      </p:tavLst>
                                    </p:anim>
                                    <p:animEffect transition="in" filter="fade">
                                      <p:cBhvr>
                                        <p:cTn id="4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6"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菱形 2"/>
          <p:cNvSpPr>
            <a:spLocks noChangeArrowheads="1"/>
          </p:cNvSpPr>
          <p:nvPr/>
        </p:nvSpPr>
        <p:spPr bwMode="auto">
          <a:xfrm>
            <a:off x="1833563" y="2414588"/>
            <a:ext cx="2800350" cy="2801937"/>
          </a:xfrm>
          <a:prstGeom prst="diamond">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8435" name="直接连接符 4"/>
          <p:cNvCxnSpPr>
            <a:cxnSpLocks noChangeShapeType="1"/>
          </p:cNvCxnSpPr>
          <p:nvPr/>
        </p:nvCxnSpPr>
        <p:spPr bwMode="auto">
          <a:xfrm>
            <a:off x="2828925" y="1625600"/>
            <a:ext cx="1355725" cy="1357313"/>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8436" name="直接连接符 5"/>
          <p:cNvCxnSpPr>
            <a:cxnSpLocks noChangeShapeType="1"/>
          </p:cNvCxnSpPr>
          <p:nvPr/>
        </p:nvCxnSpPr>
        <p:spPr bwMode="auto">
          <a:xfrm flipH="1">
            <a:off x="1639888" y="2030413"/>
            <a:ext cx="1581150" cy="1581150"/>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8437" name="直接连接符 6"/>
          <p:cNvCxnSpPr>
            <a:cxnSpLocks noChangeShapeType="1"/>
          </p:cNvCxnSpPr>
          <p:nvPr/>
        </p:nvCxnSpPr>
        <p:spPr bwMode="auto">
          <a:xfrm flipV="1">
            <a:off x="2436813" y="3349625"/>
            <a:ext cx="2654300" cy="2655888"/>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18438" name="平行四边形 7"/>
          <p:cNvSpPr>
            <a:spLocks noChangeArrowheads="1"/>
          </p:cNvSpPr>
          <p:nvPr/>
        </p:nvSpPr>
        <p:spPr bwMode="auto">
          <a:xfrm>
            <a:off x="3233738" y="4379913"/>
            <a:ext cx="7459662" cy="503237"/>
          </a:xfrm>
          <a:prstGeom prst="parallelogram">
            <a:avLst>
              <a:gd name="adj" fmla="val 96077"/>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439" name="文本框 8"/>
          <p:cNvSpPr txBox="1">
            <a:spLocks noChangeArrowheads="1"/>
          </p:cNvSpPr>
          <p:nvPr/>
        </p:nvSpPr>
        <p:spPr bwMode="auto">
          <a:xfrm>
            <a:off x="5237163" y="2984559"/>
            <a:ext cx="38716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800" b="1" dirty="0">
                <a:latin typeface="Arial" panose="020B0604020202020204" pitchFamily="34" charset="0"/>
                <a:ea typeface="微软雅黑" panose="020B0503020204020204" pitchFamily="34" charset="-122"/>
                <a:sym typeface="Arial" panose="020B0604020202020204" pitchFamily="34" charset="0"/>
              </a:rPr>
              <a:t>项目展示</a:t>
            </a:r>
          </a:p>
        </p:txBody>
      </p:sp>
      <p:sp>
        <p:nvSpPr>
          <p:cNvPr id="18443" name="文本框 3"/>
          <p:cNvSpPr txBox="1">
            <a:spLocks noChangeArrowheads="1"/>
          </p:cNvSpPr>
          <p:nvPr/>
        </p:nvSpPr>
        <p:spPr bwMode="auto">
          <a:xfrm>
            <a:off x="2801938" y="2982913"/>
            <a:ext cx="79851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8800" b="1" dirty="0">
                <a:solidFill>
                  <a:schemeClr val="bg1"/>
                </a:solidFill>
                <a:latin typeface="微软雅黑" panose="020B0503020204020204" pitchFamily="34" charset="-122"/>
                <a:ea typeface="微软雅黑" panose="020B0503020204020204" pitchFamily="34" charset="-122"/>
              </a:rPr>
              <a:t>3</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3186176"/>
      </p:ext>
    </p:extLst>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8_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4_自定义设计方案">
  <a:themeElements>
    <a:clrScheme name="自定义 22">
      <a:dk1>
        <a:sysClr val="windowText" lastClr="000000"/>
      </a:dk1>
      <a:lt1>
        <a:sysClr val="window" lastClr="FFFFFF"/>
      </a:lt1>
      <a:dk2>
        <a:srgbClr val="44546A"/>
      </a:dk2>
      <a:lt2>
        <a:srgbClr val="E7E6E6"/>
      </a:lt2>
      <a:accent1>
        <a:srgbClr val="0170C1"/>
      </a:accent1>
      <a:accent2>
        <a:srgbClr val="A6A6A6"/>
      </a:accent2>
      <a:accent3>
        <a:srgbClr val="0170C1"/>
      </a:accent3>
      <a:accent4>
        <a:srgbClr val="A6A6A6"/>
      </a:accent4>
      <a:accent5>
        <a:srgbClr val="0170C1"/>
      </a:accent5>
      <a:accent6>
        <a:srgbClr val="A6A6A6"/>
      </a:accent6>
      <a:hlink>
        <a:srgbClr val="0170C1"/>
      </a:hlink>
      <a:folHlink>
        <a:srgbClr val="A6A6A6"/>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3eb49c193c7573ac1da22f686a6640598885d3bb</Template>
  <TotalTime>824</TotalTime>
  <Words>571</Words>
  <Application>Microsoft Office PowerPoint</Application>
  <PresentationFormat>宽屏</PresentationFormat>
  <Paragraphs>67</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19</vt:i4>
      </vt:variant>
    </vt:vector>
  </HeadingPairs>
  <TitlesOfParts>
    <vt:vector size="29" baseType="lpstr">
      <vt:lpstr>等线</vt:lpstr>
      <vt:lpstr>等线 Light</vt:lpstr>
      <vt:lpstr>微软雅黑</vt:lpstr>
      <vt:lpstr>Arial</vt:lpstr>
      <vt:lpstr>Calibri</vt:lpstr>
      <vt:lpstr>Calibri Light</vt:lpstr>
      <vt:lpstr>MV Boli</vt:lpstr>
      <vt:lpstr>Office 主题</vt:lpstr>
      <vt:lpstr>18_Office 主题</vt:lpstr>
      <vt:lpstr>24_自定义设计方案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xjtuoa.test0</dc:creator>
  <cp:lastModifiedBy>于 博祥</cp:lastModifiedBy>
  <cp:revision>58</cp:revision>
  <dcterms:created xsi:type="dcterms:W3CDTF">2017-01-02T10:35:04Z</dcterms:created>
  <dcterms:modified xsi:type="dcterms:W3CDTF">2019-11-16T03:07:53Z</dcterms:modified>
</cp:coreProperties>
</file>