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91" r:id="rId2"/>
  </p:sldMasterIdLst>
  <p:notesMasterIdLst>
    <p:notesMasterId r:id="rId17"/>
  </p:notesMasterIdLst>
  <p:sldIdLst>
    <p:sldId id="256" r:id="rId3"/>
    <p:sldId id="258" r:id="rId4"/>
    <p:sldId id="259" r:id="rId5"/>
    <p:sldId id="310" r:id="rId6"/>
    <p:sldId id="337" r:id="rId7"/>
    <p:sldId id="279" r:id="rId8"/>
    <p:sldId id="317" r:id="rId9"/>
    <p:sldId id="307" r:id="rId10"/>
    <p:sldId id="306" r:id="rId11"/>
    <p:sldId id="338" r:id="rId12"/>
    <p:sldId id="343" r:id="rId13"/>
    <p:sldId id="345" r:id="rId14"/>
    <p:sldId id="346" r:id="rId15"/>
    <p:sldId id="32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A5E0"/>
    <a:srgbClr val="00467F"/>
    <a:srgbClr val="0075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55" d="100"/>
          <a:sy n="55" d="100"/>
        </p:scale>
        <p:origin x="75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264E4-53A3-4F7C-8B3E-6A67B43EB240}" type="datetimeFigureOut">
              <a:rPr lang="zh-CN" altLang="en-US" smtClean="0"/>
              <a:t>2019/11/16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EE39E-CA4C-4F96-A80C-DC7C4173A55D}" type="slidenum">
              <a:rPr lang="zh-CN" altLang="en-US" smtClean="0"/>
              <a:t>‹#›</a:t>
            </a:fld>
            <a:endParaRPr lang="zh-CN" altLang="en-US"/>
          </a:p>
        </p:txBody>
      </p:sp>
    </p:spTree>
    <p:extLst>
      <p:ext uri="{BB962C8B-B14F-4D97-AF65-F5344CB8AC3E}">
        <p14:creationId xmlns:p14="http://schemas.microsoft.com/office/powerpoint/2010/main" val="696816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37725" r="54755" b="38748"/>
          <a:stretch/>
        </p:blipFill>
        <p:spPr>
          <a:xfrm>
            <a:off x="8940250" y="87003"/>
            <a:ext cx="3096419" cy="905185"/>
          </a:xfrm>
          <a:prstGeom prst="rect">
            <a:avLst/>
          </a:prstGeom>
        </p:spPr>
      </p:pic>
      <p:cxnSp>
        <p:nvCxnSpPr>
          <p:cNvPr id="7" name="直接连接符 6"/>
          <p:cNvCxnSpPr/>
          <p:nvPr userDrawn="1"/>
        </p:nvCxnSpPr>
        <p:spPr bwMode="auto">
          <a:xfrm>
            <a:off x="228600" y="828675"/>
            <a:ext cx="8591550" cy="0"/>
          </a:xfrm>
          <a:prstGeom prst="line">
            <a:avLst/>
          </a:prstGeom>
          <a:solidFill>
            <a:schemeClr val="accent1"/>
          </a:solidFill>
          <a:ln w="19050" cap="flat" cmpd="sng" algn="ctr">
            <a:solidFill>
              <a:srgbClr val="00467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7340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37725" r="54755" b="38748"/>
          <a:stretch/>
        </p:blipFill>
        <p:spPr>
          <a:xfrm>
            <a:off x="8940250" y="87003"/>
            <a:ext cx="3096419" cy="905185"/>
          </a:xfrm>
          <a:prstGeom prst="rect">
            <a:avLst/>
          </a:prstGeom>
        </p:spPr>
      </p:pic>
    </p:spTree>
    <p:extLst>
      <p:ext uri="{BB962C8B-B14F-4D97-AF65-F5344CB8AC3E}">
        <p14:creationId xmlns:p14="http://schemas.microsoft.com/office/powerpoint/2010/main" val="1321401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C82C926-329E-43DE-A990-3A07A2A534C7}" type="datetimeFigureOut">
              <a:rPr kumimoji="0" lang="zh-CN" altLang="en-US" sz="1138"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2019/11/16</a:t>
            </a:fld>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1C3CEF-B625-4558-9E75-934060632C1B}" type="slidenum">
              <a:rPr kumimoji="0" lang="zh-CN" altLang="en-US" sz="1138"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72913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phone 6 floatin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331" cy="6858000"/>
          </a:xfrm>
          <a:prstGeom prst="rect">
            <a:avLst/>
          </a:prstGeom>
        </p:spPr>
      </p:pic>
      <p:sp>
        <p:nvSpPr>
          <p:cNvPr id="3" name="矩形 2"/>
          <p:cNvSpPr/>
          <p:nvPr userDrawn="1"/>
        </p:nvSpPr>
        <p:spPr>
          <a:xfrm>
            <a:off x="0" y="0"/>
            <a:ext cx="12192000" cy="6858000"/>
          </a:xfrm>
          <a:prstGeom prst="rect">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07"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460881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fld id="{894B06B0-B032-4DD0-9D1E-D403277F750F}" type="datetimeFigureOut">
              <a:rPr lang="zh-CN" altLang="en-US" smtClean="0"/>
              <a:t>2019/11/16</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fld id="{F5B6FF96-A938-49B8-B295-396BB17957DD}" type="slidenum">
              <a:rPr lang="zh-CN" altLang="en-US" smtClean="0"/>
              <a:t>‹#›</a:t>
            </a:fld>
            <a:endParaRPr lang="zh-CN" altLang="en-US"/>
          </a:p>
        </p:txBody>
      </p:sp>
    </p:spTree>
    <p:extLst>
      <p:ext uri="{BB962C8B-B14F-4D97-AF65-F5344CB8AC3E}">
        <p14:creationId xmlns:p14="http://schemas.microsoft.com/office/powerpoint/2010/main" val="4291465878"/>
      </p:ext>
    </p:extLst>
  </p:cSld>
  <p:clrMap bg1="lt1" tx1="dk1" bg2="lt2" tx2="dk2" accent1="accent1" accent2="accent2" accent3="accent3" accent4="accent4" accent5="accent5" accent6="accent6" hlink="hlink" folHlink="folHlink"/>
  <p:sldLayoutIdLst>
    <p:sldLayoutId id="2147483661" r:id="rId1"/>
    <p:sldLayoutId id="2147483890" r:id="rId2"/>
  </p:sldLayoutIdLst>
  <p:txStyles>
    <p:title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38">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9D235F7-D91D-48E1-AEFC-AC9CD0E06714}" type="datetimeFigureOut">
              <a:rPr kumimoji="0" lang="zh-CN" altLang="en-US" sz="1138"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2019/11/16</a:t>
            </a:fld>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38">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38">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F42A982-3A61-4A3F-9BF9-00E23E2A1567}" type="slidenum">
              <a:rPr kumimoji="0" lang="zh-CN" altLang="en-US" sz="1138"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04820506"/>
      </p:ext>
    </p:extLst>
  </p:cSld>
  <p:clrMap bg1="lt1" tx1="dk1" bg2="lt2" tx2="dk2" accent1="accent1" accent2="accent2" accent3="accent3" accent4="accent4" accent5="accent5" accent6="accent6" hlink="hlink" folHlink="folHlink"/>
  <p:sldLayoutIdLst>
    <p:sldLayoutId id="2147483892" r:id="rId1"/>
    <p:sldLayoutId id="2147483893" r:id="rId2"/>
  </p:sldLayoutIdLst>
  <p:txStyles>
    <p:titleStyle>
      <a:lvl1pPr algn="l" defTabSz="866943" rtl="0" eaLnBrk="1" latinLnBrk="0" hangingPunct="1">
        <a:lnSpc>
          <a:spcPct val="90000"/>
        </a:lnSpc>
        <a:spcBef>
          <a:spcPct val="0"/>
        </a:spcBef>
        <a:buNone/>
        <a:defRPr sz="4172" kern="1200">
          <a:solidFill>
            <a:schemeClr val="tx1"/>
          </a:solidFill>
          <a:latin typeface="+mj-lt"/>
          <a:ea typeface="+mj-ea"/>
          <a:cs typeface="+mj-cs"/>
        </a:defRPr>
      </a:lvl1pPr>
    </p:titleStyle>
    <p:body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p:bodyStyle>
    <p:otherStyle>
      <a:defPPr>
        <a:defRPr lang="zh-CN"/>
      </a:defPPr>
      <a:lvl1pPr marL="0" algn="l" defTabSz="866943" rtl="0" eaLnBrk="1" latinLnBrk="0" hangingPunct="1">
        <a:defRPr sz="1707" kern="1200">
          <a:solidFill>
            <a:schemeClr val="tx1"/>
          </a:solidFill>
          <a:latin typeface="+mn-lt"/>
          <a:ea typeface="+mn-ea"/>
          <a:cs typeface="+mn-cs"/>
        </a:defRPr>
      </a:lvl1pPr>
      <a:lvl2pPr marL="433471" algn="l" defTabSz="866943" rtl="0" eaLnBrk="1" latinLnBrk="0" hangingPunct="1">
        <a:defRPr sz="1707" kern="1200">
          <a:solidFill>
            <a:schemeClr val="tx1"/>
          </a:solidFill>
          <a:latin typeface="+mn-lt"/>
          <a:ea typeface="+mn-ea"/>
          <a:cs typeface="+mn-cs"/>
        </a:defRPr>
      </a:lvl2pPr>
      <a:lvl3pPr marL="866943" algn="l" defTabSz="866943" rtl="0" eaLnBrk="1" latinLnBrk="0" hangingPunct="1">
        <a:defRPr sz="1707" kern="1200">
          <a:solidFill>
            <a:schemeClr val="tx1"/>
          </a:solidFill>
          <a:latin typeface="+mn-lt"/>
          <a:ea typeface="+mn-ea"/>
          <a:cs typeface="+mn-cs"/>
        </a:defRPr>
      </a:lvl3pPr>
      <a:lvl4pPr marL="1300414" algn="l" defTabSz="866943" rtl="0" eaLnBrk="1" latinLnBrk="0" hangingPunct="1">
        <a:defRPr sz="1707" kern="1200">
          <a:solidFill>
            <a:schemeClr val="tx1"/>
          </a:solidFill>
          <a:latin typeface="+mn-lt"/>
          <a:ea typeface="+mn-ea"/>
          <a:cs typeface="+mn-cs"/>
        </a:defRPr>
      </a:lvl4pPr>
      <a:lvl5pPr marL="1733885" algn="l" defTabSz="866943" rtl="0" eaLnBrk="1" latinLnBrk="0" hangingPunct="1">
        <a:defRPr sz="1707" kern="1200">
          <a:solidFill>
            <a:schemeClr val="tx1"/>
          </a:solidFill>
          <a:latin typeface="+mn-lt"/>
          <a:ea typeface="+mn-ea"/>
          <a:cs typeface="+mn-cs"/>
        </a:defRPr>
      </a:lvl5pPr>
      <a:lvl6pPr marL="2167357" algn="l" defTabSz="866943" rtl="0" eaLnBrk="1" latinLnBrk="0" hangingPunct="1">
        <a:defRPr sz="1707" kern="1200">
          <a:solidFill>
            <a:schemeClr val="tx1"/>
          </a:solidFill>
          <a:latin typeface="+mn-lt"/>
          <a:ea typeface="+mn-ea"/>
          <a:cs typeface="+mn-cs"/>
        </a:defRPr>
      </a:lvl6pPr>
      <a:lvl7pPr marL="2600828" algn="l" defTabSz="866943" rtl="0" eaLnBrk="1" latinLnBrk="0" hangingPunct="1">
        <a:defRPr sz="1707" kern="1200">
          <a:solidFill>
            <a:schemeClr val="tx1"/>
          </a:solidFill>
          <a:latin typeface="+mn-lt"/>
          <a:ea typeface="+mn-ea"/>
          <a:cs typeface="+mn-cs"/>
        </a:defRPr>
      </a:lvl7pPr>
      <a:lvl8pPr marL="3034299" algn="l" defTabSz="866943" rtl="0" eaLnBrk="1" latinLnBrk="0" hangingPunct="1">
        <a:defRPr sz="1707" kern="1200">
          <a:solidFill>
            <a:schemeClr val="tx1"/>
          </a:solidFill>
          <a:latin typeface="+mn-lt"/>
          <a:ea typeface="+mn-ea"/>
          <a:cs typeface="+mn-cs"/>
        </a:defRPr>
      </a:lvl8pPr>
      <a:lvl9pPr marL="3467771" algn="l" defTabSz="866943" rtl="0" eaLnBrk="1" latinLnBrk="0" hangingPunct="1">
        <a:defRPr sz="17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386" name="组合 1"/>
          <p:cNvGrpSpPr>
            <a:grpSpLocks/>
          </p:cNvGrpSpPr>
          <p:nvPr/>
        </p:nvGrpSpPr>
        <p:grpSpPr bwMode="auto">
          <a:xfrm>
            <a:off x="120650" y="0"/>
            <a:ext cx="11950700" cy="6858000"/>
            <a:chOff x="-184642" y="0"/>
            <a:chExt cx="11950700" cy="6858000"/>
          </a:xfrm>
        </p:grpSpPr>
        <p:pic>
          <p:nvPicPr>
            <p:cNvPr id="16392" name="图片 3"/>
            <p:cNvPicPr>
              <a:picLocks noChangeAspect="1" noChangeArrowheads="1"/>
            </p:cNvPicPr>
            <p:nvPr/>
          </p:nvPicPr>
          <p:blipFill>
            <a:blip r:embed="rId2">
              <a:extLst>
                <a:ext uri="{28A0092B-C50C-407E-A947-70E740481C1C}">
                  <a14:useLocalDpi xmlns:a14="http://schemas.microsoft.com/office/drawing/2010/main" val="0"/>
                </a:ext>
              </a:extLst>
            </a:blip>
            <a:srcRect r="1981"/>
            <a:stretch>
              <a:fillRect/>
            </a:stretch>
          </p:blipFill>
          <p:spPr bwMode="auto">
            <a:xfrm>
              <a:off x="-184642" y="0"/>
              <a:ext cx="11950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椭圆 13"/>
            <p:cNvSpPr>
              <a:spLocks noChangeArrowheads="1"/>
            </p:cNvSpPr>
            <p:nvPr/>
          </p:nvSpPr>
          <p:spPr bwMode="auto">
            <a:xfrm rot="3427999">
              <a:off x="4897888" y="-139662"/>
              <a:ext cx="1211327" cy="16002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16387" name="文本框 4"/>
          <p:cNvSpPr txBox="1">
            <a:spLocks noChangeArrowheads="1"/>
          </p:cNvSpPr>
          <p:nvPr/>
        </p:nvSpPr>
        <p:spPr bwMode="auto">
          <a:xfrm>
            <a:off x="376238" y="669925"/>
            <a:ext cx="54879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b="1" dirty="0">
                <a:solidFill>
                  <a:srgbClr val="00A5E0"/>
                </a:solidFill>
                <a:latin typeface="微软雅黑" panose="020B0503020204020204" pitchFamily="34" charset="-122"/>
                <a:ea typeface="微软雅黑" panose="020B0503020204020204" pitchFamily="34" charset="-122"/>
              </a:rPr>
              <a:t>西安交通大学</a:t>
            </a:r>
          </a:p>
        </p:txBody>
      </p:sp>
      <p:sp>
        <p:nvSpPr>
          <p:cNvPr id="16388" name="椭圆 7"/>
          <p:cNvSpPr>
            <a:spLocks noChangeArrowheads="1"/>
          </p:cNvSpPr>
          <p:nvPr/>
        </p:nvSpPr>
        <p:spPr bwMode="auto">
          <a:xfrm rot="2184271">
            <a:off x="2931395" y="3298642"/>
            <a:ext cx="1211262" cy="13493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6389" name="文本框 10"/>
          <p:cNvSpPr txBox="1">
            <a:spLocks noChangeArrowheads="1"/>
          </p:cNvSpPr>
          <p:nvPr/>
        </p:nvSpPr>
        <p:spPr bwMode="auto">
          <a:xfrm>
            <a:off x="376238" y="1376445"/>
            <a:ext cx="514098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b="1" dirty="0">
                <a:solidFill>
                  <a:srgbClr val="00A5E0"/>
                </a:solidFill>
                <a:latin typeface="微软雅黑" panose="020B0503020204020204" pitchFamily="34" charset="-122"/>
                <a:ea typeface="微软雅黑" panose="020B0503020204020204" pitchFamily="34" charset="-122"/>
              </a:rPr>
              <a:t>企业移动云开发</a:t>
            </a:r>
          </a:p>
        </p:txBody>
      </p:sp>
      <p:sp>
        <p:nvSpPr>
          <p:cNvPr id="16390" name="文本框 11"/>
          <p:cNvSpPr txBox="1">
            <a:spLocks noChangeArrowheads="1"/>
          </p:cNvSpPr>
          <p:nvPr/>
        </p:nvSpPr>
        <p:spPr bwMode="auto">
          <a:xfrm>
            <a:off x="488584" y="2721928"/>
            <a:ext cx="31073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b="1" dirty="0">
                <a:solidFill>
                  <a:srgbClr val="00A5E0"/>
                </a:solidFill>
                <a:latin typeface="微软雅黑" panose="020B0503020204020204" pitchFamily="34" charset="-122"/>
                <a:ea typeface="微软雅黑" panose="020B0503020204020204" pitchFamily="34" charset="-122"/>
              </a:rPr>
              <a:t>组员：王念、容媛、周杰、陈波、于博祥</a:t>
            </a:r>
          </a:p>
        </p:txBody>
      </p:sp>
      <p:sp>
        <p:nvSpPr>
          <p:cNvPr id="16391" name="文本框 12"/>
          <p:cNvSpPr txBox="1">
            <a:spLocks noChangeArrowheads="1"/>
          </p:cNvSpPr>
          <p:nvPr/>
        </p:nvSpPr>
        <p:spPr bwMode="auto">
          <a:xfrm>
            <a:off x="488584" y="3851967"/>
            <a:ext cx="35484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b="1" dirty="0">
                <a:solidFill>
                  <a:srgbClr val="00A5E0"/>
                </a:solidFill>
                <a:latin typeface="微软雅黑" panose="020B0503020204020204" pitchFamily="34" charset="-122"/>
                <a:ea typeface="微软雅黑" panose="020B0503020204020204" pitchFamily="34" charset="-122"/>
              </a:rPr>
              <a:t>汇报日期：</a:t>
            </a:r>
            <a:r>
              <a:rPr lang="en-US" altLang="zh-CN" sz="2000" b="1" dirty="0">
                <a:solidFill>
                  <a:srgbClr val="00A5E0"/>
                </a:solidFill>
                <a:latin typeface="微软雅黑" panose="020B0503020204020204" pitchFamily="34" charset="-122"/>
                <a:ea typeface="微软雅黑" panose="020B0503020204020204" pitchFamily="34" charset="-122"/>
              </a:rPr>
              <a:t>2019</a:t>
            </a:r>
            <a:r>
              <a:rPr lang="zh-CN" altLang="en-US" sz="2000" b="1" dirty="0">
                <a:solidFill>
                  <a:srgbClr val="00A5E0"/>
                </a:solidFill>
                <a:latin typeface="微软雅黑" panose="020B0503020204020204" pitchFamily="34" charset="-122"/>
                <a:ea typeface="微软雅黑" panose="020B0503020204020204" pitchFamily="34" charset="-122"/>
              </a:rPr>
              <a:t>年</a:t>
            </a:r>
            <a:r>
              <a:rPr lang="en-US" altLang="zh-CN" sz="2000" b="1" dirty="0">
                <a:solidFill>
                  <a:srgbClr val="00A5E0"/>
                </a:solidFill>
                <a:latin typeface="微软雅黑" panose="020B0503020204020204" pitchFamily="34" charset="-122"/>
                <a:ea typeface="微软雅黑" panose="020B0503020204020204" pitchFamily="34" charset="-122"/>
              </a:rPr>
              <a:t>11</a:t>
            </a:r>
            <a:r>
              <a:rPr lang="zh-CN" altLang="en-US" sz="2000" b="1" dirty="0">
                <a:solidFill>
                  <a:srgbClr val="00A5E0"/>
                </a:solidFill>
                <a:latin typeface="微软雅黑" panose="020B0503020204020204" pitchFamily="34" charset="-122"/>
                <a:ea typeface="微软雅黑" panose="020B0503020204020204" pitchFamily="34" charset="-122"/>
              </a:rPr>
              <a:t>月</a:t>
            </a:r>
            <a:r>
              <a:rPr lang="en-US" altLang="zh-CN" sz="2000" b="1" dirty="0">
                <a:solidFill>
                  <a:srgbClr val="00A5E0"/>
                </a:solidFill>
                <a:latin typeface="微软雅黑" panose="020B0503020204020204" pitchFamily="34" charset="-122"/>
                <a:ea typeface="微软雅黑" panose="020B0503020204020204" pitchFamily="34" charset="-122"/>
              </a:rPr>
              <a:t>17</a:t>
            </a:r>
            <a:r>
              <a:rPr lang="zh-CN" altLang="en-US" sz="2000" b="1" dirty="0">
                <a:solidFill>
                  <a:srgbClr val="00A5E0"/>
                </a:solidFill>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3258880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燕尾形 42"/>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4" name="燕尾形 43"/>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6" name="文本框 8">
            <a:extLst>
              <a:ext uri="{FF2B5EF4-FFF2-40B4-BE49-F238E27FC236}">
                <a16:creationId xmlns:a16="http://schemas.microsoft.com/office/drawing/2014/main" id="{80D3680C-637B-45ED-BFE9-36D35FEEA9E0}"/>
              </a:ext>
            </a:extLst>
          </p:cNvPr>
          <p:cNvSpPr txBox="1">
            <a:spLocks noChangeArrowheads="1"/>
          </p:cNvSpPr>
          <p:nvPr/>
        </p:nvSpPr>
        <p:spPr bwMode="auto">
          <a:xfrm>
            <a:off x="839657" y="282908"/>
            <a:ext cx="257136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项目包截图</a:t>
            </a:r>
          </a:p>
        </p:txBody>
      </p:sp>
      <p:grpSp>
        <p:nvGrpSpPr>
          <p:cNvPr id="7" name="组合 6">
            <a:extLst>
              <a:ext uri="{FF2B5EF4-FFF2-40B4-BE49-F238E27FC236}">
                <a16:creationId xmlns:a16="http://schemas.microsoft.com/office/drawing/2014/main" id="{8F0E3C46-92C5-4500-85AF-F4ED22BDFB4F}"/>
              </a:ext>
            </a:extLst>
          </p:cNvPr>
          <p:cNvGrpSpPr/>
          <p:nvPr/>
        </p:nvGrpSpPr>
        <p:grpSpPr>
          <a:xfrm>
            <a:off x="839657" y="1326602"/>
            <a:ext cx="4443413" cy="4823012"/>
            <a:chOff x="433387" y="1165412"/>
            <a:chExt cx="4867110" cy="5558117"/>
          </a:xfrm>
        </p:grpSpPr>
        <p:sp>
          <p:nvSpPr>
            <p:cNvPr id="5" name="矩形: 圆角 4">
              <a:extLst>
                <a:ext uri="{FF2B5EF4-FFF2-40B4-BE49-F238E27FC236}">
                  <a16:creationId xmlns:a16="http://schemas.microsoft.com/office/drawing/2014/main" id="{C3E6512D-97BB-4CE2-8273-D370170030C9}"/>
                </a:ext>
              </a:extLst>
            </p:cNvPr>
            <p:cNvSpPr/>
            <p:nvPr/>
          </p:nvSpPr>
          <p:spPr bwMode="auto">
            <a:xfrm>
              <a:off x="433387" y="1165412"/>
              <a:ext cx="4867110" cy="5558117"/>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4" name="图片 3">
              <a:extLst>
                <a:ext uri="{FF2B5EF4-FFF2-40B4-BE49-F238E27FC236}">
                  <a16:creationId xmlns:a16="http://schemas.microsoft.com/office/drawing/2014/main" id="{EF697552-DD90-440F-990D-DC198E5F9162}"/>
                </a:ext>
              </a:extLst>
            </p:cNvPr>
            <p:cNvPicPr>
              <a:picLocks noChangeAspect="1"/>
            </p:cNvPicPr>
            <p:nvPr/>
          </p:nvPicPr>
          <p:blipFill>
            <a:blip r:embed="rId2"/>
            <a:stretch>
              <a:fillRect/>
            </a:stretch>
          </p:blipFill>
          <p:spPr>
            <a:xfrm>
              <a:off x="701544" y="1629637"/>
              <a:ext cx="4295775" cy="4841974"/>
            </a:xfrm>
            <a:prstGeom prst="rect">
              <a:avLst/>
            </a:prstGeom>
          </p:spPr>
        </p:pic>
        <p:sp>
          <p:nvSpPr>
            <p:cNvPr id="6" name="矩形 5">
              <a:extLst>
                <a:ext uri="{FF2B5EF4-FFF2-40B4-BE49-F238E27FC236}">
                  <a16:creationId xmlns:a16="http://schemas.microsoft.com/office/drawing/2014/main" id="{FB2FDBD8-EDFD-4B96-9F31-401270936B4B}"/>
                </a:ext>
              </a:extLst>
            </p:cNvPr>
            <p:cNvSpPr/>
            <p:nvPr/>
          </p:nvSpPr>
          <p:spPr bwMode="auto">
            <a:xfrm>
              <a:off x="3411020" y="5880846"/>
              <a:ext cx="1447851" cy="59076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3200" b="0" i="0" u="none" strike="noStrike" cap="none" normalizeH="0" baseline="0" dirty="0">
                  <a:ln>
                    <a:noFill/>
                  </a:ln>
                  <a:solidFill>
                    <a:schemeClr val="tx1"/>
                  </a:solidFill>
                  <a:effectLst/>
                  <a:latin typeface="Calibri" pitchFamily="34" charset="0"/>
                  <a:ea typeface="宋体" pitchFamily="2" charset="-122"/>
                </a:rPr>
                <a:t>前端</a:t>
              </a:r>
            </a:p>
          </p:txBody>
        </p:sp>
      </p:grpSp>
      <p:grpSp>
        <p:nvGrpSpPr>
          <p:cNvPr id="8" name="组合 7">
            <a:extLst>
              <a:ext uri="{FF2B5EF4-FFF2-40B4-BE49-F238E27FC236}">
                <a16:creationId xmlns:a16="http://schemas.microsoft.com/office/drawing/2014/main" id="{680157DA-D925-4098-970E-AD134EE6521A}"/>
              </a:ext>
            </a:extLst>
          </p:cNvPr>
          <p:cNvGrpSpPr/>
          <p:nvPr/>
        </p:nvGrpSpPr>
        <p:grpSpPr>
          <a:xfrm>
            <a:off x="6329082" y="1326602"/>
            <a:ext cx="4443413" cy="4823012"/>
            <a:chOff x="6096000" y="1165412"/>
            <a:chExt cx="4867110" cy="5558117"/>
          </a:xfrm>
        </p:grpSpPr>
        <p:sp>
          <p:nvSpPr>
            <p:cNvPr id="48" name="矩形: 圆角 47">
              <a:extLst>
                <a:ext uri="{FF2B5EF4-FFF2-40B4-BE49-F238E27FC236}">
                  <a16:creationId xmlns:a16="http://schemas.microsoft.com/office/drawing/2014/main" id="{8192865C-DD7E-4A57-9499-8767AB4BC2F2}"/>
                </a:ext>
              </a:extLst>
            </p:cNvPr>
            <p:cNvSpPr/>
            <p:nvPr/>
          </p:nvSpPr>
          <p:spPr bwMode="auto">
            <a:xfrm>
              <a:off x="6096000" y="1165412"/>
              <a:ext cx="4867110" cy="5558117"/>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9" name="矩形 48">
              <a:extLst>
                <a:ext uri="{FF2B5EF4-FFF2-40B4-BE49-F238E27FC236}">
                  <a16:creationId xmlns:a16="http://schemas.microsoft.com/office/drawing/2014/main" id="{E4D03485-D0B7-4002-B045-5E88DD13F1BB}"/>
                </a:ext>
              </a:extLst>
            </p:cNvPr>
            <p:cNvSpPr/>
            <p:nvPr/>
          </p:nvSpPr>
          <p:spPr bwMode="auto">
            <a:xfrm>
              <a:off x="9121537" y="5880846"/>
              <a:ext cx="1447851" cy="59076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3200" dirty="0">
                  <a:latin typeface="Calibri" pitchFamily="34" charset="0"/>
                  <a:ea typeface="宋体" pitchFamily="2" charset="-122"/>
                </a:rPr>
                <a:t>后</a:t>
              </a:r>
              <a:r>
                <a:rPr kumimoji="0" lang="zh-CN" altLang="en-US" sz="3200" b="0" i="0" u="none" strike="noStrike" cap="none" normalizeH="0" baseline="0" dirty="0">
                  <a:ln>
                    <a:noFill/>
                  </a:ln>
                  <a:solidFill>
                    <a:schemeClr val="tx1"/>
                  </a:solidFill>
                  <a:effectLst/>
                  <a:latin typeface="Calibri" pitchFamily="34" charset="0"/>
                  <a:ea typeface="宋体" pitchFamily="2" charset="-122"/>
                </a:rPr>
                <a:t>端</a:t>
              </a:r>
            </a:p>
          </p:txBody>
        </p:sp>
      </p:grpSp>
      <p:pic>
        <p:nvPicPr>
          <p:cNvPr id="2" name="图片 1">
            <a:extLst>
              <a:ext uri="{FF2B5EF4-FFF2-40B4-BE49-F238E27FC236}">
                <a16:creationId xmlns:a16="http://schemas.microsoft.com/office/drawing/2014/main" id="{D58A1A02-1088-4CE9-8E86-95B371C29867}"/>
              </a:ext>
            </a:extLst>
          </p:cNvPr>
          <p:cNvPicPr>
            <a:picLocks noChangeAspect="1"/>
          </p:cNvPicPr>
          <p:nvPr/>
        </p:nvPicPr>
        <p:blipFill>
          <a:blip r:embed="rId3"/>
          <a:stretch>
            <a:fillRect/>
          </a:stretch>
        </p:blipFill>
        <p:spPr>
          <a:xfrm>
            <a:off x="6844145" y="1829052"/>
            <a:ext cx="3568903" cy="3589331"/>
          </a:xfrm>
          <a:prstGeom prst="rect">
            <a:avLst/>
          </a:prstGeom>
        </p:spPr>
      </p:pic>
    </p:spTree>
    <p:extLst>
      <p:ext uri="{BB962C8B-B14F-4D97-AF65-F5344CB8AC3E}">
        <p14:creationId xmlns:p14="http://schemas.microsoft.com/office/powerpoint/2010/main" val="15063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燕尾形 42"/>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4" name="燕尾形 43"/>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6" name="文本框 8">
            <a:extLst>
              <a:ext uri="{FF2B5EF4-FFF2-40B4-BE49-F238E27FC236}">
                <a16:creationId xmlns:a16="http://schemas.microsoft.com/office/drawing/2014/main" id="{80D3680C-637B-45ED-BFE9-36D35FEEA9E0}"/>
              </a:ext>
            </a:extLst>
          </p:cNvPr>
          <p:cNvSpPr txBox="1">
            <a:spLocks noChangeArrowheads="1"/>
          </p:cNvSpPr>
          <p:nvPr/>
        </p:nvSpPr>
        <p:spPr bwMode="auto">
          <a:xfrm>
            <a:off x="839657" y="282908"/>
            <a:ext cx="257136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应用截图（</a:t>
            </a:r>
            <a:r>
              <a:rPr lang="en-US" altLang="zh-CN" sz="3000" b="1" dirty="0">
                <a:latin typeface="Arial" panose="020B0604020202020204" pitchFamily="34" charset="0"/>
                <a:ea typeface="微软雅黑" panose="020B0503020204020204" pitchFamily="34" charset="-122"/>
                <a:sym typeface="Arial" panose="020B0604020202020204" pitchFamily="34" charset="0"/>
              </a:rPr>
              <a:t>1</a:t>
            </a:r>
            <a:r>
              <a:rPr lang="zh-CN" altLang="en-US" sz="3000" b="1" dirty="0">
                <a:latin typeface="Arial" panose="020B0604020202020204" pitchFamily="34" charset="0"/>
                <a:ea typeface="微软雅黑" panose="020B0503020204020204" pitchFamily="34" charset="-122"/>
                <a:sym typeface="Arial" panose="020B0604020202020204" pitchFamily="34" charset="0"/>
              </a:rPr>
              <a:t>）</a:t>
            </a:r>
          </a:p>
        </p:txBody>
      </p:sp>
      <p:sp>
        <p:nvSpPr>
          <p:cNvPr id="5" name="矩形: 圆角 4">
            <a:extLst>
              <a:ext uri="{FF2B5EF4-FFF2-40B4-BE49-F238E27FC236}">
                <a16:creationId xmlns:a16="http://schemas.microsoft.com/office/drawing/2014/main" id="{C3E6512D-97BB-4CE2-8273-D370170030C9}"/>
              </a:ext>
            </a:extLst>
          </p:cNvPr>
          <p:cNvSpPr/>
          <p:nvPr/>
        </p:nvSpPr>
        <p:spPr bwMode="auto">
          <a:xfrm>
            <a:off x="839657" y="1326602"/>
            <a:ext cx="4443413" cy="482301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8" name="矩形: 圆角 47">
            <a:extLst>
              <a:ext uri="{FF2B5EF4-FFF2-40B4-BE49-F238E27FC236}">
                <a16:creationId xmlns:a16="http://schemas.microsoft.com/office/drawing/2014/main" id="{8192865C-DD7E-4A57-9499-8767AB4BC2F2}"/>
              </a:ext>
            </a:extLst>
          </p:cNvPr>
          <p:cNvSpPr/>
          <p:nvPr/>
        </p:nvSpPr>
        <p:spPr bwMode="auto">
          <a:xfrm>
            <a:off x="6329082" y="1326602"/>
            <a:ext cx="4443413" cy="482301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3" name="图片 2">
            <a:extLst>
              <a:ext uri="{FF2B5EF4-FFF2-40B4-BE49-F238E27FC236}">
                <a16:creationId xmlns:a16="http://schemas.microsoft.com/office/drawing/2014/main" id="{50AA1D0F-56CB-43DE-A01A-5D3221C539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4933" y="1582096"/>
            <a:ext cx="2425514" cy="4312024"/>
          </a:xfrm>
          <a:prstGeom prst="rect">
            <a:avLst/>
          </a:prstGeom>
        </p:spPr>
      </p:pic>
      <p:sp>
        <p:nvSpPr>
          <p:cNvPr id="6" name="矩形 5">
            <a:extLst>
              <a:ext uri="{FF2B5EF4-FFF2-40B4-BE49-F238E27FC236}">
                <a16:creationId xmlns:a16="http://schemas.microsoft.com/office/drawing/2014/main" id="{FB2FDBD8-EDFD-4B96-9F31-401270936B4B}"/>
              </a:ext>
            </a:extLst>
          </p:cNvPr>
          <p:cNvSpPr/>
          <p:nvPr/>
        </p:nvSpPr>
        <p:spPr bwMode="auto">
          <a:xfrm>
            <a:off x="3558078" y="5418383"/>
            <a:ext cx="1321811" cy="5126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3200" dirty="0">
                <a:latin typeface="Calibri" pitchFamily="34" charset="0"/>
                <a:ea typeface="宋体" pitchFamily="2" charset="-122"/>
              </a:rPr>
              <a:t>菜单</a:t>
            </a:r>
            <a:endParaRPr kumimoji="0" lang="zh-CN" altLang="en-US" sz="3200" b="0" i="0" u="none" strike="noStrike" cap="none" normalizeH="0" baseline="0" dirty="0">
              <a:ln>
                <a:noFill/>
              </a:ln>
              <a:solidFill>
                <a:schemeClr val="tx1"/>
              </a:solidFill>
              <a:effectLst/>
              <a:latin typeface="Calibri" pitchFamily="34" charset="0"/>
              <a:ea typeface="宋体" pitchFamily="2" charset="-122"/>
            </a:endParaRPr>
          </a:p>
        </p:txBody>
      </p:sp>
      <p:pic>
        <p:nvPicPr>
          <p:cNvPr id="10" name="图片 9">
            <a:extLst>
              <a:ext uri="{FF2B5EF4-FFF2-40B4-BE49-F238E27FC236}">
                <a16:creationId xmlns:a16="http://schemas.microsoft.com/office/drawing/2014/main" id="{549D4691-266E-406B-80F0-107C404FF9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5863" y="1582096"/>
            <a:ext cx="2425514" cy="4312025"/>
          </a:xfrm>
          <a:prstGeom prst="rect">
            <a:avLst/>
          </a:prstGeom>
        </p:spPr>
      </p:pic>
      <p:sp>
        <p:nvSpPr>
          <p:cNvPr id="49" name="矩形 48">
            <a:extLst>
              <a:ext uri="{FF2B5EF4-FFF2-40B4-BE49-F238E27FC236}">
                <a16:creationId xmlns:a16="http://schemas.microsoft.com/office/drawing/2014/main" id="{E4D03485-D0B7-4002-B045-5E88DD13F1BB}"/>
              </a:ext>
            </a:extLst>
          </p:cNvPr>
          <p:cNvSpPr/>
          <p:nvPr/>
        </p:nvSpPr>
        <p:spPr bwMode="auto">
          <a:xfrm>
            <a:off x="9091237" y="5418383"/>
            <a:ext cx="1321811" cy="5126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2800" b="0" i="0" u="none" strike="noStrike" cap="none" normalizeH="0" baseline="0" dirty="0">
                <a:ln>
                  <a:noFill/>
                </a:ln>
                <a:solidFill>
                  <a:schemeClr val="tx1"/>
                </a:solidFill>
                <a:effectLst/>
                <a:latin typeface="Calibri" pitchFamily="34" charset="0"/>
                <a:ea typeface="宋体" pitchFamily="2" charset="-122"/>
              </a:rPr>
              <a:t>人脸库</a:t>
            </a:r>
          </a:p>
        </p:txBody>
      </p:sp>
    </p:spTree>
    <p:extLst>
      <p:ext uri="{BB962C8B-B14F-4D97-AF65-F5344CB8AC3E}">
        <p14:creationId xmlns:p14="http://schemas.microsoft.com/office/powerpoint/2010/main" val="730594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燕尾形 42"/>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4" name="燕尾形 43"/>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6" name="文本框 8">
            <a:extLst>
              <a:ext uri="{FF2B5EF4-FFF2-40B4-BE49-F238E27FC236}">
                <a16:creationId xmlns:a16="http://schemas.microsoft.com/office/drawing/2014/main" id="{80D3680C-637B-45ED-BFE9-36D35FEEA9E0}"/>
              </a:ext>
            </a:extLst>
          </p:cNvPr>
          <p:cNvSpPr txBox="1">
            <a:spLocks noChangeArrowheads="1"/>
          </p:cNvSpPr>
          <p:nvPr/>
        </p:nvSpPr>
        <p:spPr bwMode="auto">
          <a:xfrm>
            <a:off x="839657" y="282908"/>
            <a:ext cx="257136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应用截图（</a:t>
            </a:r>
            <a:r>
              <a:rPr lang="en-US" altLang="zh-CN" sz="3000" b="1" dirty="0">
                <a:latin typeface="Arial" panose="020B0604020202020204" pitchFamily="34" charset="0"/>
                <a:ea typeface="微软雅黑" panose="020B0503020204020204" pitchFamily="34" charset="-122"/>
                <a:sym typeface="Arial" panose="020B0604020202020204" pitchFamily="34" charset="0"/>
              </a:rPr>
              <a:t>2</a:t>
            </a:r>
            <a:r>
              <a:rPr lang="zh-CN" altLang="en-US" sz="3000" b="1" dirty="0">
                <a:latin typeface="Arial" panose="020B0604020202020204" pitchFamily="34" charset="0"/>
                <a:ea typeface="微软雅黑" panose="020B0503020204020204" pitchFamily="34" charset="-122"/>
                <a:sym typeface="Arial" panose="020B0604020202020204" pitchFamily="34" charset="0"/>
              </a:rPr>
              <a:t>）</a:t>
            </a:r>
          </a:p>
        </p:txBody>
      </p:sp>
      <p:sp>
        <p:nvSpPr>
          <p:cNvPr id="5" name="矩形: 圆角 4">
            <a:extLst>
              <a:ext uri="{FF2B5EF4-FFF2-40B4-BE49-F238E27FC236}">
                <a16:creationId xmlns:a16="http://schemas.microsoft.com/office/drawing/2014/main" id="{C3E6512D-97BB-4CE2-8273-D370170030C9}"/>
              </a:ext>
            </a:extLst>
          </p:cNvPr>
          <p:cNvSpPr/>
          <p:nvPr/>
        </p:nvSpPr>
        <p:spPr bwMode="auto">
          <a:xfrm>
            <a:off x="839657" y="1326602"/>
            <a:ext cx="4443413" cy="482301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8" name="矩形: 圆角 47">
            <a:extLst>
              <a:ext uri="{FF2B5EF4-FFF2-40B4-BE49-F238E27FC236}">
                <a16:creationId xmlns:a16="http://schemas.microsoft.com/office/drawing/2014/main" id="{8192865C-DD7E-4A57-9499-8767AB4BC2F2}"/>
              </a:ext>
            </a:extLst>
          </p:cNvPr>
          <p:cNvSpPr/>
          <p:nvPr/>
        </p:nvSpPr>
        <p:spPr bwMode="auto">
          <a:xfrm>
            <a:off x="6329082" y="1326602"/>
            <a:ext cx="4443413" cy="482301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4" name="图片 3">
            <a:extLst>
              <a:ext uri="{FF2B5EF4-FFF2-40B4-BE49-F238E27FC236}">
                <a16:creationId xmlns:a16="http://schemas.microsoft.com/office/drawing/2014/main" id="{0F2CEED4-9B4F-4DFA-832A-751EDA74F3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9794" y="1716816"/>
            <a:ext cx="2273954" cy="4042584"/>
          </a:xfrm>
          <a:prstGeom prst="rect">
            <a:avLst/>
          </a:prstGeom>
        </p:spPr>
      </p:pic>
      <p:sp>
        <p:nvSpPr>
          <p:cNvPr id="6" name="矩形 5">
            <a:extLst>
              <a:ext uri="{FF2B5EF4-FFF2-40B4-BE49-F238E27FC236}">
                <a16:creationId xmlns:a16="http://schemas.microsoft.com/office/drawing/2014/main" id="{FB2FDBD8-EDFD-4B96-9F31-401270936B4B}"/>
              </a:ext>
            </a:extLst>
          </p:cNvPr>
          <p:cNvSpPr/>
          <p:nvPr/>
        </p:nvSpPr>
        <p:spPr bwMode="auto">
          <a:xfrm>
            <a:off x="3648007" y="5418383"/>
            <a:ext cx="1321811" cy="5126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2400" dirty="0">
                <a:latin typeface="Calibri" pitchFamily="34" charset="0"/>
                <a:ea typeface="宋体" pitchFamily="2" charset="-122"/>
              </a:rPr>
              <a:t>上传</a:t>
            </a:r>
            <a:endParaRPr kumimoji="0" lang="zh-CN" altLang="en-US" sz="2400" b="0" i="0" u="none" strike="noStrike" cap="none" normalizeH="0" baseline="0" dirty="0">
              <a:ln>
                <a:noFill/>
              </a:ln>
              <a:solidFill>
                <a:schemeClr val="tx1"/>
              </a:solidFill>
              <a:effectLst/>
              <a:latin typeface="Calibri" pitchFamily="34" charset="0"/>
              <a:ea typeface="宋体" pitchFamily="2" charset="-122"/>
            </a:endParaRPr>
          </a:p>
        </p:txBody>
      </p:sp>
      <p:pic>
        <p:nvPicPr>
          <p:cNvPr id="8" name="图片 7">
            <a:extLst>
              <a:ext uri="{FF2B5EF4-FFF2-40B4-BE49-F238E27FC236}">
                <a16:creationId xmlns:a16="http://schemas.microsoft.com/office/drawing/2014/main" id="{B5579E97-2E17-43B2-BE90-A6B237812D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6774" y="1715960"/>
            <a:ext cx="2370968" cy="4215055"/>
          </a:xfrm>
          <a:prstGeom prst="rect">
            <a:avLst/>
          </a:prstGeom>
        </p:spPr>
      </p:pic>
      <p:sp>
        <p:nvSpPr>
          <p:cNvPr id="49" name="矩形 48">
            <a:extLst>
              <a:ext uri="{FF2B5EF4-FFF2-40B4-BE49-F238E27FC236}">
                <a16:creationId xmlns:a16="http://schemas.microsoft.com/office/drawing/2014/main" id="{E4D03485-D0B7-4002-B045-5E88DD13F1BB}"/>
              </a:ext>
            </a:extLst>
          </p:cNvPr>
          <p:cNvSpPr/>
          <p:nvPr/>
        </p:nvSpPr>
        <p:spPr bwMode="auto">
          <a:xfrm>
            <a:off x="9091237" y="5418383"/>
            <a:ext cx="1321811" cy="5126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2000" dirty="0">
                <a:latin typeface="Calibri" pitchFamily="34" charset="0"/>
                <a:ea typeface="宋体" pitchFamily="2" charset="-122"/>
              </a:rPr>
              <a:t>人脸检测</a:t>
            </a:r>
            <a:endParaRPr kumimoji="0" lang="zh-CN" altLang="en-US" sz="2000" b="0" i="0" u="none" strike="noStrike" cap="none" normalizeH="0" baseline="0" dirty="0">
              <a:ln>
                <a:noFill/>
              </a:ln>
              <a:solidFill>
                <a:schemeClr val="tx1"/>
              </a:solidFill>
              <a:effectLst/>
              <a:latin typeface="Calibri" pitchFamily="34" charset="0"/>
              <a:ea typeface="宋体" pitchFamily="2" charset="-122"/>
            </a:endParaRPr>
          </a:p>
        </p:txBody>
      </p:sp>
    </p:spTree>
    <p:extLst>
      <p:ext uri="{BB962C8B-B14F-4D97-AF65-F5344CB8AC3E}">
        <p14:creationId xmlns:p14="http://schemas.microsoft.com/office/powerpoint/2010/main" val="1541972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燕尾形 42"/>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4" name="燕尾形 43"/>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6" name="文本框 8">
            <a:extLst>
              <a:ext uri="{FF2B5EF4-FFF2-40B4-BE49-F238E27FC236}">
                <a16:creationId xmlns:a16="http://schemas.microsoft.com/office/drawing/2014/main" id="{80D3680C-637B-45ED-BFE9-36D35FEEA9E0}"/>
              </a:ext>
            </a:extLst>
          </p:cNvPr>
          <p:cNvSpPr txBox="1">
            <a:spLocks noChangeArrowheads="1"/>
          </p:cNvSpPr>
          <p:nvPr/>
        </p:nvSpPr>
        <p:spPr bwMode="auto">
          <a:xfrm>
            <a:off x="839657" y="282908"/>
            <a:ext cx="257136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应用截图（</a:t>
            </a:r>
            <a:r>
              <a:rPr lang="en-US" altLang="zh-CN" sz="3000" b="1" dirty="0">
                <a:latin typeface="Arial" panose="020B0604020202020204" pitchFamily="34" charset="0"/>
                <a:ea typeface="微软雅黑" panose="020B0503020204020204" pitchFamily="34" charset="-122"/>
                <a:sym typeface="Arial" panose="020B0604020202020204" pitchFamily="34" charset="0"/>
              </a:rPr>
              <a:t>3</a:t>
            </a:r>
            <a:r>
              <a:rPr lang="zh-CN" altLang="en-US" sz="3000" b="1">
                <a:latin typeface="Arial" panose="020B0604020202020204" pitchFamily="34" charset="0"/>
                <a:ea typeface="微软雅黑" panose="020B0503020204020204" pitchFamily="34" charset="-122"/>
                <a:sym typeface="Arial" panose="020B0604020202020204" pitchFamily="34" charset="0"/>
              </a:rPr>
              <a:t>）</a:t>
            </a:r>
            <a:endParaRPr lang="zh-CN" altLang="en-US" sz="3000" b="1" dirty="0">
              <a:latin typeface="Arial" panose="020B0604020202020204" pitchFamily="34" charset="0"/>
              <a:ea typeface="微软雅黑" panose="020B0503020204020204" pitchFamily="34" charset="-122"/>
              <a:sym typeface="Arial" panose="020B0604020202020204" pitchFamily="34" charset="0"/>
            </a:endParaRPr>
          </a:p>
        </p:txBody>
      </p:sp>
      <p:sp>
        <p:nvSpPr>
          <p:cNvPr id="5" name="矩形: 圆角 4">
            <a:extLst>
              <a:ext uri="{FF2B5EF4-FFF2-40B4-BE49-F238E27FC236}">
                <a16:creationId xmlns:a16="http://schemas.microsoft.com/office/drawing/2014/main" id="{C3E6512D-97BB-4CE2-8273-D370170030C9}"/>
              </a:ext>
            </a:extLst>
          </p:cNvPr>
          <p:cNvSpPr/>
          <p:nvPr/>
        </p:nvSpPr>
        <p:spPr bwMode="auto">
          <a:xfrm>
            <a:off x="839657" y="1326602"/>
            <a:ext cx="4443413" cy="482301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8" name="矩形: 圆角 47">
            <a:extLst>
              <a:ext uri="{FF2B5EF4-FFF2-40B4-BE49-F238E27FC236}">
                <a16:creationId xmlns:a16="http://schemas.microsoft.com/office/drawing/2014/main" id="{8192865C-DD7E-4A57-9499-8767AB4BC2F2}"/>
              </a:ext>
            </a:extLst>
          </p:cNvPr>
          <p:cNvSpPr/>
          <p:nvPr/>
        </p:nvSpPr>
        <p:spPr bwMode="auto">
          <a:xfrm>
            <a:off x="6329082" y="1326602"/>
            <a:ext cx="4443413" cy="482301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3" name="图片 2">
            <a:extLst>
              <a:ext uri="{FF2B5EF4-FFF2-40B4-BE49-F238E27FC236}">
                <a16:creationId xmlns:a16="http://schemas.microsoft.com/office/drawing/2014/main" id="{A6E315F5-DD78-4EF8-A0E5-1319065ADE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952" y="1641426"/>
            <a:ext cx="2358767" cy="4193364"/>
          </a:xfrm>
          <a:prstGeom prst="rect">
            <a:avLst/>
          </a:prstGeom>
        </p:spPr>
      </p:pic>
      <p:sp>
        <p:nvSpPr>
          <p:cNvPr id="6" name="矩形 5">
            <a:extLst>
              <a:ext uri="{FF2B5EF4-FFF2-40B4-BE49-F238E27FC236}">
                <a16:creationId xmlns:a16="http://schemas.microsoft.com/office/drawing/2014/main" id="{FB2FDBD8-EDFD-4B96-9F31-401270936B4B}"/>
              </a:ext>
            </a:extLst>
          </p:cNvPr>
          <p:cNvSpPr/>
          <p:nvPr/>
        </p:nvSpPr>
        <p:spPr bwMode="auto">
          <a:xfrm>
            <a:off x="5165067" y="6108022"/>
            <a:ext cx="1309417" cy="48969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2000" dirty="0">
                <a:latin typeface="Calibri" pitchFamily="34" charset="0"/>
                <a:ea typeface="宋体" pitchFamily="2" charset="-122"/>
              </a:rPr>
              <a:t>颜值检测</a:t>
            </a:r>
            <a:endParaRPr kumimoji="0" lang="zh-CN" altLang="en-US" sz="2000" b="0" i="0" u="none" strike="noStrike" cap="none" normalizeH="0" baseline="0" dirty="0">
              <a:ln>
                <a:noFill/>
              </a:ln>
              <a:solidFill>
                <a:schemeClr val="tx1"/>
              </a:solidFill>
              <a:effectLst/>
              <a:latin typeface="Calibri" pitchFamily="34" charset="0"/>
              <a:ea typeface="宋体" pitchFamily="2" charset="-122"/>
            </a:endParaRPr>
          </a:p>
        </p:txBody>
      </p:sp>
      <p:sp>
        <p:nvSpPr>
          <p:cNvPr id="10" name="星形: 八角 9">
            <a:extLst>
              <a:ext uri="{FF2B5EF4-FFF2-40B4-BE49-F238E27FC236}">
                <a16:creationId xmlns:a16="http://schemas.microsoft.com/office/drawing/2014/main" id="{D7F3BF39-F39C-4169-A117-6C101B665B98}"/>
              </a:ext>
            </a:extLst>
          </p:cNvPr>
          <p:cNvSpPr/>
          <p:nvPr/>
        </p:nvSpPr>
        <p:spPr bwMode="auto">
          <a:xfrm>
            <a:off x="4456418" y="1123346"/>
            <a:ext cx="1089061" cy="934949"/>
          </a:xfrm>
          <a:prstGeom prst="star8">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b="1" i="0" strike="noStrike" normalizeH="0" baseline="0" dirty="0">
              <a:ln w="22225">
                <a:solidFill>
                  <a:schemeClr val="accent2"/>
                </a:solidFill>
                <a:prstDash val="solid"/>
              </a:ln>
              <a:solidFill>
                <a:schemeClr val="accent2">
                  <a:lumMod val="40000"/>
                  <a:lumOff val="60000"/>
                </a:schemeClr>
              </a:solidFill>
              <a:latin typeface="Calibri" pitchFamily="34" charset="0"/>
              <a:ea typeface="宋体" pitchFamily="2" charset="-122"/>
            </a:endParaRPr>
          </a:p>
        </p:txBody>
      </p:sp>
      <p:sp>
        <p:nvSpPr>
          <p:cNvPr id="11" name="文本框 10">
            <a:extLst>
              <a:ext uri="{FF2B5EF4-FFF2-40B4-BE49-F238E27FC236}">
                <a16:creationId xmlns:a16="http://schemas.microsoft.com/office/drawing/2014/main" id="{DBF945ED-BF9D-4FE3-956A-779B1E999C9F}"/>
              </a:ext>
            </a:extLst>
          </p:cNvPr>
          <p:cNvSpPr txBox="1"/>
          <p:nvPr/>
        </p:nvSpPr>
        <p:spPr>
          <a:xfrm>
            <a:off x="4624643" y="1406154"/>
            <a:ext cx="920836" cy="369332"/>
          </a:xfrm>
          <a:prstGeom prst="rect">
            <a:avLst/>
          </a:prstGeom>
          <a:noFill/>
        </p:spPr>
        <p:txBody>
          <a:bodyPr wrap="square" rtlCol="0">
            <a:spAutoFit/>
          </a:bodyPr>
          <a:lstStyle/>
          <a:p>
            <a:r>
              <a:rPr lang="en-US" altLang="zh-CN" dirty="0">
                <a:effectLst>
                  <a:outerShdw blurRad="38100" dist="38100" dir="2700000" algn="tl">
                    <a:srgbClr val="000000">
                      <a:alpha val="43137"/>
                    </a:srgbClr>
                  </a:outerShdw>
                </a:effectLst>
                <a:latin typeface="MV Boli" panose="02000500030200090000" pitchFamily="2" charset="0"/>
                <a:cs typeface="MV Boli" panose="02000500030200090000" pitchFamily="2" charset="0"/>
              </a:rPr>
              <a:t>61.82</a:t>
            </a:r>
            <a:endParaRPr lang="zh-CN" altLang="en-US" dirty="0">
              <a:effectLst>
                <a:outerShdw blurRad="38100" dist="38100" dir="2700000" algn="tl">
                  <a:srgbClr val="000000">
                    <a:alpha val="43137"/>
                  </a:srgbClr>
                </a:outerShdw>
              </a:effectLst>
              <a:latin typeface="MV Boli" panose="02000500030200090000" pitchFamily="2" charset="0"/>
              <a:cs typeface="MV Boli" panose="02000500030200090000" pitchFamily="2" charset="0"/>
            </a:endParaRPr>
          </a:p>
        </p:txBody>
      </p:sp>
      <p:pic>
        <p:nvPicPr>
          <p:cNvPr id="4" name="图片 3">
            <a:extLst>
              <a:ext uri="{FF2B5EF4-FFF2-40B4-BE49-F238E27FC236}">
                <a16:creationId xmlns:a16="http://schemas.microsoft.com/office/drawing/2014/main" id="{AF72853C-D10B-49BF-896A-007AE7B70A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0495" y="1406154"/>
            <a:ext cx="2255032" cy="4428636"/>
          </a:xfrm>
          <a:prstGeom prst="rect">
            <a:avLst/>
          </a:prstGeom>
        </p:spPr>
      </p:pic>
    </p:spTree>
    <p:extLst>
      <p:ext uri="{BB962C8B-B14F-4D97-AF65-F5344CB8AC3E}">
        <p14:creationId xmlns:p14="http://schemas.microsoft.com/office/powerpoint/2010/main" val="1769230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
          <p:cNvSpPr>
            <a:spLocks noChangeArrowheads="1"/>
          </p:cNvSpPr>
          <p:nvPr/>
        </p:nvSpPr>
        <p:spPr bwMode="auto">
          <a:xfrm>
            <a:off x="3175" y="-14288"/>
            <a:ext cx="12192000" cy="6858001"/>
          </a:xfrm>
          <a:prstGeom prst="rect">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747" name="Freeform 13"/>
          <p:cNvSpPr>
            <a:spLocks/>
          </p:cNvSpPr>
          <p:nvPr/>
        </p:nvSpPr>
        <p:spPr bwMode="auto">
          <a:xfrm>
            <a:off x="10164763" y="5380038"/>
            <a:ext cx="2027237" cy="1482725"/>
          </a:xfrm>
          <a:custGeom>
            <a:avLst/>
            <a:gdLst>
              <a:gd name="T0" fmla="*/ 2147483646 w 1276"/>
              <a:gd name="T1" fmla="*/ 2147483646 h 933"/>
              <a:gd name="T2" fmla="*/ 2147483646 w 1276"/>
              <a:gd name="T3" fmla="*/ 2147483646 h 933"/>
              <a:gd name="T4" fmla="*/ 2147483646 w 1276"/>
              <a:gd name="T5" fmla="*/ 2147483646 h 933"/>
              <a:gd name="T6" fmla="*/ 2147483646 w 1276"/>
              <a:gd name="T7" fmla="*/ 2147483646 h 933"/>
              <a:gd name="T8" fmla="*/ 2147483646 w 1276"/>
              <a:gd name="T9" fmla="*/ 2147483646 h 933"/>
              <a:gd name="T10" fmla="*/ 2147483646 w 1276"/>
              <a:gd name="T11" fmla="*/ 2147483646 h 933"/>
              <a:gd name="T12" fmla="*/ 2147483646 w 1276"/>
              <a:gd name="T13" fmla="*/ 2147483646 h 933"/>
              <a:gd name="T14" fmla="*/ 2147483646 w 1276"/>
              <a:gd name="T15" fmla="*/ 2147483646 h 933"/>
              <a:gd name="T16" fmla="*/ 2147483646 w 1276"/>
              <a:gd name="T17" fmla="*/ 2147483646 h 933"/>
              <a:gd name="T18" fmla="*/ 2147483646 w 1276"/>
              <a:gd name="T19" fmla="*/ 0 h 933"/>
              <a:gd name="T20" fmla="*/ 2147483646 w 1276"/>
              <a:gd name="T21" fmla="*/ 2147483646 h 933"/>
              <a:gd name="T22" fmla="*/ 2147483646 w 1276"/>
              <a:gd name="T23" fmla="*/ 2147483646 h 933"/>
              <a:gd name="T24" fmla="*/ 2147483646 w 1276"/>
              <a:gd name="T25" fmla="*/ 2147483646 h 933"/>
              <a:gd name="T26" fmla="*/ 2147483646 w 1276"/>
              <a:gd name="T27" fmla="*/ 2147483646 h 933"/>
              <a:gd name="T28" fmla="*/ 2147483646 w 1276"/>
              <a:gd name="T29" fmla="*/ 2147483646 h 933"/>
              <a:gd name="T30" fmla="*/ 2147483646 w 1276"/>
              <a:gd name="T31" fmla="*/ 2147483646 h 933"/>
              <a:gd name="T32" fmla="*/ 2147483646 w 1276"/>
              <a:gd name="T33" fmla="*/ 2147483646 h 933"/>
              <a:gd name="T34" fmla="*/ 2147483646 w 1276"/>
              <a:gd name="T35" fmla="*/ 2147483646 h 933"/>
              <a:gd name="T36" fmla="*/ 2147483646 w 1276"/>
              <a:gd name="T37" fmla="*/ 2147483646 h 933"/>
              <a:gd name="T38" fmla="*/ 2147483646 w 1276"/>
              <a:gd name="T39" fmla="*/ 2147483646 h 933"/>
              <a:gd name="T40" fmla="*/ 2147483646 w 1276"/>
              <a:gd name="T41" fmla="*/ 2147483646 h 933"/>
              <a:gd name="T42" fmla="*/ 2147483646 w 1276"/>
              <a:gd name="T43" fmla="*/ 2147483646 h 933"/>
              <a:gd name="T44" fmla="*/ 2147483646 w 1276"/>
              <a:gd name="T45" fmla="*/ 2147483646 h 933"/>
              <a:gd name="T46" fmla="*/ 2147483646 w 1276"/>
              <a:gd name="T47" fmla="*/ 2147483646 h 933"/>
              <a:gd name="T48" fmla="*/ 2147483646 w 1276"/>
              <a:gd name="T49" fmla="*/ 2147483646 h 933"/>
              <a:gd name="T50" fmla="*/ 2147483646 w 1276"/>
              <a:gd name="T51" fmla="*/ 2147483646 h 933"/>
              <a:gd name="T52" fmla="*/ 2147483646 w 1276"/>
              <a:gd name="T53" fmla="*/ 2147483646 h 933"/>
              <a:gd name="T54" fmla="*/ 2147483646 w 1276"/>
              <a:gd name="T55" fmla="*/ 2147483646 h 933"/>
              <a:gd name="T56" fmla="*/ 2147483646 w 1276"/>
              <a:gd name="T57" fmla="*/ 2147483646 h 933"/>
              <a:gd name="T58" fmla="*/ 2147483646 w 1276"/>
              <a:gd name="T59" fmla="*/ 2147483646 h 933"/>
              <a:gd name="T60" fmla="*/ 2147483646 w 1276"/>
              <a:gd name="T61" fmla="*/ 2147483646 h 933"/>
              <a:gd name="T62" fmla="*/ 2147483646 w 1276"/>
              <a:gd name="T63" fmla="*/ 2147483646 h 933"/>
              <a:gd name="T64" fmla="*/ 2147483646 w 1276"/>
              <a:gd name="T65" fmla="*/ 2147483646 h 933"/>
              <a:gd name="T66" fmla="*/ 2147483646 w 1276"/>
              <a:gd name="T67" fmla="*/ 2147483646 h 933"/>
              <a:gd name="T68" fmla="*/ 2147483646 w 1276"/>
              <a:gd name="T69" fmla="*/ 2147483646 h 933"/>
              <a:gd name="T70" fmla="*/ 2147483646 w 1276"/>
              <a:gd name="T71" fmla="*/ 2147483646 h 933"/>
              <a:gd name="T72" fmla="*/ 2147483646 w 1276"/>
              <a:gd name="T73" fmla="*/ 2147483646 h 933"/>
              <a:gd name="T74" fmla="*/ 2147483646 w 1276"/>
              <a:gd name="T75" fmla="*/ 2147483646 h 933"/>
              <a:gd name="T76" fmla="*/ 2147483646 w 1276"/>
              <a:gd name="T77" fmla="*/ 2147483646 h 933"/>
              <a:gd name="T78" fmla="*/ 2147483646 w 1276"/>
              <a:gd name="T79" fmla="*/ 2147483646 h 933"/>
              <a:gd name="T80" fmla="*/ 2147483646 w 1276"/>
              <a:gd name="T81" fmla="*/ 2147483646 h 933"/>
              <a:gd name="T82" fmla="*/ 2147483646 w 1276"/>
              <a:gd name="T83" fmla="*/ 2147483646 h 933"/>
              <a:gd name="T84" fmla="*/ 2147483646 w 1276"/>
              <a:gd name="T85" fmla="*/ 2147483646 h 933"/>
              <a:gd name="T86" fmla="*/ 2147483646 w 1276"/>
              <a:gd name="T87" fmla="*/ 2147483646 h 933"/>
              <a:gd name="T88" fmla="*/ 2147483646 w 1276"/>
              <a:gd name="T89" fmla="*/ 2147483646 h 933"/>
              <a:gd name="T90" fmla="*/ 2147483646 w 1276"/>
              <a:gd name="T91" fmla="*/ 2147483646 h 933"/>
              <a:gd name="T92" fmla="*/ 2147483646 w 1276"/>
              <a:gd name="T93" fmla="*/ 2147483646 h 933"/>
              <a:gd name="T94" fmla="*/ 2147483646 w 1276"/>
              <a:gd name="T95" fmla="*/ 2147483646 h 933"/>
              <a:gd name="T96" fmla="*/ 2147483646 w 1276"/>
              <a:gd name="T97" fmla="*/ 2147483646 h 933"/>
              <a:gd name="T98" fmla="*/ 2147483646 w 1276"/>
              <a:gd name="T99" fmla="*/ 2147483646 h 933"/>
              <a:gd name="T100" fmla="*/ 2147483646 w 1276"/>
              <a:gd name="T101" fmla="*/ 2147483646 h 933"/>
              <a:gd name="T102" fmla="*/ 2147483646 w 1276"/>
              <a:gd name="T103" fmla="*/ 2147483646 h 933"/>
              <a:gd name="T104" fmla="*/ 2147483646 w 1276"/>
              <a:gd name="T105" fmla="*/ 2147483646 h 933"/>
              <a:gd name="T106" fmla="*/ 2147483646 w 1276"/>
              <a:gd name="T107" fmla="*/ 2147483646 h 933"/>
              <a:gd name="T108" fmla="*/ 2147483646 w 1276"/>
              <a:gd name="T109" fmla="*/ 2147483646 h 933"/>
              <a:gd name="T110" fmla="*/ 2147483646 w 1276"/>
              <a:gd name="T111" fmla="*/ 2147483646 h 933"/>
              <a:gd name="T112" fmla="*/ 0 w 1276"/>
              <a:gd name="T113" fmla="*/ 2147483646 h 933"/>
              <a:gd name="T114" fmla="*/ 2147483646 w 1276"/>
              <a:gd name="T115" fmla="*/ 2147483646 h 933"/>
              <a:gd name="T116" fmla="*/ 2147483646 w 1276"/>
              <a:gd name="T117" fmla="*/ 2147483646 h 9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276"/>
              <a:gd name="T178" fmla="*/ 0 h 933"/>
              <a:gd name="T179" fmla="*/ 1276 w 1276"/>
              <a:gd name="T180" fmla="*/ 933 h 9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77" y="374"/>
                </a:lnTo>
                <a:lnTo>
                  <a:pt x="569" y="377"/>
                </a:lnTo>
                <a:lnTo>
                  <a:pt x="562" y="379"/>
                </a:lnTo>
                <a:lnTo>
                  <a:pt x="557" y="384"/>
                </a:lnTo>
                <a:lnTo>
                  <a:pt x="552" y="391"/>
                </a:lnTo>
                <a:lnTo>
                  <a:pt x="548" y="399"/>
                </a:lnTo>
                <a:lnTo>
                  <a:pt x="548" y="406"/>
                </a:lnTo>
                <a:lnTo>
                  <a:pt x="548" y="413"/>
                </a:lnTo>
                <a:lnTo>
                  <a:pt x="552" y="420"/>
                </a:lnTo>
                <a:lnTo>
                  <a:pt x="552" y="423"/>
                </a:lnTo>
                <a:lnTo>
                  <a:pt x="538" y="425"/>
                </a:lnTo>
                <a:lnTo>
                  <a:pt x="538" y="430"/>
                </a:lnTo>
                <a:lnTo>
                  <a:pt x="548" y="430"/>
                </a:lnTo>
                <a:lnTo>
                  <a:pt x="550" y="491"/>
                </a:lnTo>
                <a:lnTo>
                  <a:pt x="519" y="491"/>
                </a:lnTo>
                <a:lnTo>
                  <a:pt x="509"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50"/>
                </a:lnTo>
                <a:lnTo>
                  <a:pt x="37" y="355"/>
                </a:lnTo>
                <a:lnTo>
                  <a:pt x="22" y="360"/>
                </a:lnTo>
                <a:lnTo>
                  <a:pt x="8" y="369"/>
                </a:lnTo>
                <a:lnTo>
                  <a:pt x="0" y="374"/>
                </a:lnTo>
                <a:lnTo>
                  <a:pt x="0" y="933"/>
                </a:lnTo>
                <a:lnTo>
                  <a:pt x="1276" y="933"/>
                </a:lnTo>
                <a:lnTo>
                  <a:pt x="1276" y="739"/>
                </a:lnTo>
                <a:lnTo>
                  <a:pt x="1233" y="739"/>
                </a:lnTo>
                <a:lnTo>
                  <a:pt x="1233" y="7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48" name="Freeform 14"/>
          <p:cNvSpPr>
            <a:spLocks noEditPoints="1"/>
          </p:cNvSpPr>
          <p:nvPr/>
        </p:nvSpPr>
        <p:spPr bwMode="auto">
          <a:xfrm>
            <a:off x="8129588" y="4357688"/>
            <a:ext cx="2035175" cy="2505075"/>
          </a:xfrm>
          <a:custGeom>
            <a:avLst/>
            <a:gdLst>
              <a:gd name="T0" fmla="*/ 2147483646 w 1281"/>
              <a:gd name="T1" fmla="*/ 2147483646 h 1576"/>
              <a:gd name="T2" fmla="*/ 2147483646 w 1281"/>
              <a:gd name="T3" fmla="*/ 2147483646 h 1576"/>
              <a:gd name="T4" fmla="*/ 2147483646 w 1281"/>
              <a:gd name="T5" fmla="*/ 2147483646 h 1576"/>
              <a:gd name="T6" fmla="*/ 2147483646 w 1281"/>
              <a:gd name="T7" fmla="*/ 2147483646 h 1576"/>
              <a:gd name="T8" fmla="*/ 2147483646 w 1281"/>
              <a:gd name="T9" fmla="*/ 2147483646 h 1576"/>
              <a:gd name="T10" fmla="*/ 2147483646 w 1281"/>
              <a:gd name="T11" fmla="*/ 2147483646 h 1576"/>
              <a:gd name="T12" fmla="*/ 2147483646 w 1281"/>
              <a:gd name="T13" fmla="*/ 2147483646 h 1576"/>
              <a:gd name="T14" fmla="*/ 2147483646 w 1281"/>
              <a:gd name="T15" fmla="*/ 2147483646 h 1576"/>
              <a:gd name="T16" fmla="*/ 2147483646 w 1281"/>
              <a:gd name="T17" fmla="*/ 2147483646 h 1576"/>
              <a:gd name="T18" fmla="*/ 2147483646 w 1281"/>
              <a:gd name="T19" fmla="*/ 2147483646 h 1576"/>
              <a:gd name="T20" fmla="*/ 2147483646 w 1281"/>
              <a:gd name="T21" fmla="*/ 2147483646 h 1576"/>
              <a:gd name="T22" fmla="*/ 2147483646 w 1281"/>
              <a:gd name="T23" fmla="*/ 2147483646 h 1576"/>
              <a:gd name="T24" fmla="*/ 2147483646 w 1281"/>
              <a:gd name="T25" fmla="*/ 2147483646 h 1576"/>
              <a:gd name="T26" fmla="*/ 2147483646 w 1281"/>
              <a:gd name="T27" fmla="*/ 2147483646 h 1576"/>
              <a:gd name="T28" fmla="*/ 2147483646 w 1281"/>
              <a:gd name="T29" fmla="*/ 2147483646 h 1576"/>
              <a:gd name="T30" fmla="*/ 2147483646 w 1281"/>
              <a:gd name="T31" fmla="*/ 2147483646 h 1576"/>
              <a:gd name="T32" fmla="*/ 2147483646 w 1281"/>
              <a:gd name="T33" fmla="*/ 2147483646 h 1576"/>
              <a:gd name="T34" fmla="*/ 2147483646 w 1281"/>
              <a:gd name="T35" fmla="*/ 2147483646 h 1576"/>
              <a:gd name="T36" fmla="*/ 2147483646 w 1281"/>
              <a:gd name="T37" fmla="*/ 2147483646 h 1576"/>
              <a:gd name="T38" fmla="*/ 2147483646 w 1281"/>
              <a:gd name="T39" fmla="*/ 0 h 1576"/>
              <a:gd name="T40" fmla="*/ 2147483646 w 1281"/>
              <a:gd name="T41" fmla="*/ 2147483646 h 1576"/>
              <a:gd name="T42" fmla="*/ 2147483646 w 1281"/>
              <a:gd name="T43" fmla="*/ 2147483646 h 1576"/>
              <a:gd name="T44" fmla="*/ 2147483646 w 1281"/>
              <a:gd name="T45" fmla="*/ 2147483646 h 1576"/>
              <a:gd name="T46" fmla="*/ 2147483646 w 1281"/>
              <a:gd name="T47" fmla="*/ 2147483646 h 1576"/>
              <a:gd name="T48" fmla="*/ 2147483646 w 1281"/>
              <a:gd name="T49" fmla="*/ 2147483646 h 1576"/>
              <a:gd name="T50" fmla="*/ 2147483646 w 1281"/>
              <a:gd name="T51" fmla="*/ 2147483646 h 1576"/>
              <a:gd name="T52" fmla="*/ 2147483646 w 1281"/>
              <a:gd name="T53" fmla="*/ 2147483646 h 1576"/>
              <a:gd name="T54" fmla="*/ 2147483646 w 1281"/>
              <a:gd name="T55" fmla="*/ 2147483646 h 1576"/>
              <a:gd name="T56" fmla="*/ 2147483646 w 1281"/>
              <a:gd name="T57" fmla="*/ 2147483646 h 1576"/>
              <a:gd name="T58" fmla="*/ 2147483646 w 1281"/>
              <a:gd name="T59" fmla="*/ 2147483646 h 1576"/>
              <a:gd name="T60" fmla="*/ 2147483646 w 1281"/>
              <a:gd name="T61" fmla="*/ 2147483646 h 1576"/>
              <a:gd name="T62" fmla="*/ 2147483646 w 1281"/>
              <a:gd name="T63" fmla="*/ 2147483646 h 1576"/>
              <a:gd name="T64" fmla="*/ 2147483646 w 1281"/>
              <a:gd name="T65" fmla="*/ 2147483646 h 1576"/>
              <a:gd name="T66" fmla="*/ 2147483646 w 1281"/>
              <a:gd name="T67" fmla="*/ 2147483646 h 1576"/>
              <a:gd name="T68" fmla="*/ 2147483646 w 1281"/>
              <a:gd name="T69" fmla="*/ 2147483646 h 1576"/>
              <a:gd name="T70" fmla="*/ 2147483646 w 1281"/>
              <a:gd name="T71" fmla="*/ 2147483646 h 1576"/>
              <a:gd name="T72" fmla="*/ 2147483646 w 1281"/>
              <a:gd name="T73" fmla="*/ 2147483646 h 1576"/>
              <a:gd name="T74" fmla="*/ 2147483646 w 1281"/>
              <a:gd name="T75" fmla="*/ 2147483646 h 1576"/>
              <a:gd name="T76" fmla="*/ 2147483646 w 1281"/>
              <a:gd name="T77" fmla="*/ 2147483646 h 1576"/>
              <a:gd name="T78" fmla="*/ 2147483646 w 1281"/>
              <a:gd name="T79" fmla="*/ 2147483646 h 1576"/>
              <a:gd name="T80" fmla="*/ 2147483646 w 1281"/>
              <a:gd name="T81" fmla="*/ 2147483646 h 1576"/>
              <a:gd name="T82" fmla="*/ 2147483646 w 1281"/>
              <a:gd name="T83" fmla="*/ 2147483646 h 1576"/>
              <a:gd name="T84" fmla="*/ 2147483646 w 1281"/>
              <a:gd name="T85" fmla="*/ 2147483646 h 1576"/>
              <a:gd name="T86" fmla="*/ 2147483646 w 1281"/>
              <a:gd name="T87" fmla="*/ 2147483646 h 1576"/>
              <a:gd name="T88" fmla="*/ 2147483646 w 1281"/>
              <a:gd name="T89" fmla="*/ 2147483646 h 1576"/>
              <a:gd name="T90" fmla="*/ 2147483646 w 1281"/>
              <a:gd name="T91" fmla="*/ 2147483646 h 1576"/>
              <a:gd name="T92" fmla="*/ 2147483646 w 1281"/>
              <a:gd name="T93" fmla="*/ 2147483646 h 1576"/>
              <a:gd name="T94" fmla="*/ 2147483646 w 1281"/>
              <a:gd name="T95" fmla="*/ 2147483646 h 1576"/>
              <a:gd name="T96" fmla="*/ 2147483646 w 1281"/>
              <a:gd name="T97" fmla="*/ 2147483646 h 1576"/>
              <a:gd name="T98" fmla="*/ 2147483646 w 1281"/>
              <a:gd name="T99" fmla="*/ 2147483646 h 1576"/>
              <a:gd name="T100" fmla="*/ 2147483646 w 1281"/>
              <a:gd name="T101" fmla="*/ 2147483646 h 1576"/>
              <a:gd name="T102" fmla="*/ 2147483646 w 1281"/>
              <a:gd name="T103" fmla="*/ 2147483646 h 1576"/>
              <a:gd name="T104" fmla="*/ 2147483646 w 1281"/>
              <a:gd name="T105" fmla="*/ 2147483646 h 1576"/>
              <a:gd name="T106" fmla="*/ 2147483646 w 1281"/>
              <a:gd name="T107" fmla="*/ 2147483646 h 1576"/>
              <a:gd name="T108" fmla="*/ 2147483646 w 1281"/>
              <a:gd name="T109" fmla="*/ 2147483646 h 1576"/>
              <a:gd name="T110" fmla="*/ 2147483646 w 1281"/>
              <a:gd name="T111" fmla="*/ 2147483646 h 1576"/>
              <a:gd name="T112" fmla="*/ 2147483646 w 1281"/>
              <a:gd name="T113" fmla="*/ 2147483646 h 1576"/>
              <a:gd name="T114" fmla="*/ 2147483646 w 1281"/>
              <a:gd name="T115" fmla="*/ 2147483646 h 1576"/>
              <a:gd name="T116" fmla="*/ 2147483646 w 1281"/>
              <a:gd name="T117" fmla="*/ 2147483646 h 1576"/>
              <a:gd name="T118" fmla="*/ 2147483646 w 1281"/>
              <a:gd name="T119" fmla="*/ 2147483646 h 157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81"/>
              <a:gd name="T181" fmla="*/ 0 h 1576"/>
              <a:gd name="T182" fmla="*/ 1281 w 1281"/>
              <a:gd name="T183" fmla="*/ 1576 h 157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5"/>
                </a:lnTo>
                <a:lnTo>
                  <a:pt x="884" y="143"/>
                </a:lnTo>
                <a:lnTo>
                  <a:pt x="882" y="143"/>
                </a:lnTo>
                <a:lnTo>
                  <a:pt x="882" y="89"/>
                </a:lnTo>
                <a:lnTo>
                  <a:pt x="879" y="89"/>
                </a:lnTo>
                <a:lnTo>
                  <a:pt x="879" y="111"/>
                </a:lnTo>
                <a:lnTo>
                  <a:pt x="877" y="111"/>
                </a:lnTo>
                <a:lnTo>
                  <a:pt x="877" y="143"/>
                </a:lnTo>
                <a:lnTo>
                  <a:pt x="877" y="145"/>
                </a:lnTo>
                <a:lnTo>
                  <a:pt x="877" y="150"/>
                </a:lnTo>
                <a:lnTo>
                  <a:pt x="795" y="150"/>
                </a:lnTo>
                <a:lnTo>
                  <a:pt x="795" y="114"/>
                </a:lnTo>
                <a:lnTo>
                  <a:pt x="795" y="111"/>
                </a:lnTo>
                <a:lnTo>
                  <a:pt x="792" y="111"/>
                </a:lnTo>
                <a:lnTo>
                  <a:pt x="792" y="89"/>
                </a:lnTo>
                <a:lnTo>
                  <a:pt x="790" y="89"/>
                </a:lnTo>
                <a:lnTo>
                  <a:pt x="790" y="145"/>
                </a:lnTo>
                <a:lnTo>
                  <a:pt x="787" y="145"/>
                </a:lnTo>
                <a:lnTo>
                  <a:pt x="787" y="150"/>
                </a:lnTo>
                <a:lnTo>
                  <a:pt x="710" y="150"/>
                </a:lnTo>
                <a:lnTo>
                  <a:pt x="710" y="114"/>
                </a:lnTo>
                <a:lnTo>
                  <a:pt x="705" y="114"/>
                </a:lnTo>
                <a:lnTo>
                  <a:pt x="705" y="145"/>
                </a:lnTo>
                <a:lnTo>
                  <a:pt x="705" y="89"/>
                </a:lnTo>
                <a:lnTo>
                  <a:pt x="703" y="89"/>
                </a:lnTo>
                <a:lnTo>
                  <a:pt x="700" y="89"/>
                </a:lnTo>
                <a:lnTo>
                  <a:pt x="700" y="145"/>
                </a:lnTo>
                <a:lnTo>
                  <a:pt x="698" y="145"/>
                </a:lnTo>
                <a:lnTo>
                  <a:pt x="698" y="150"/>
                </a:lnTo>
                <a:lnTo>
                  <a:pt x="623" y="153"/>
                </a:lnTo>
                <a:lnTo>
                  <a:pt x="623" y="114"/>
                </a:lnTo>
                <a:lnTo>
                  <a:pt x="618" y="114"/>
                </a:lnTo>
                <a:lnTo>
                  <a:pt x="618" y="153"/>
                </a:lnTo>
                <a:lnTo>
                  <a:pt x="615" y="153"/>
                </a:lnTo>
                <a:lnTo>
                  <a:pt x="615" y="148"/>
                </a:lnTo>
                <a:lnTo>
                  <a:pt x="615" y="145"/>
                </a:lnTo>
                <a:lnTo>
                  <a:pt x="615" y="92"/>
                </a:lnTo>
                <a:lnTo>
                  <a:pt x="615" y="89"/>
                </a:lnTo>
                <a:lnTo>
                  <a:pt x="611" y="89"/>
                </a:lnTo>
                <a:lnTo>
                  <a:pt x="611" y="145"/>
                </a:lnTo>
                <a:lnTo>
                  <a:pt x="608" y="145"/>
                </a:lnTo>
                <a:lnTo>
                  <a:pt x="608" y="153"/>
                </a:lnTo>
                <a:lnTo>
                  <a:pt x="536" y="153"/>
                </a:lnTo>
                <a:lnTo>
                  <a:pt x="536" y="114"/>
                </a:lnTo>
                <a:lnTo>
                  <a:pt x="533" y="114"/>
                </a:lnTo>
                <a:lnTo>
                  <a:pt x="533" y="153"/>
                </a:lnTo>
                <a:lnTo>
                  <a:pt x="528" y="153"/>
                </a:lnTo>
                <a:lnTo>
                  <a:pt x="528" y="148"/>
                </a:lnTo>
                <a:lnTo>
                  <a:pt x="526" y="145"/>
                </a:lnTo>
                <a:lnTo>
                  <a:pt x="526" y="2"/>
                </a:lnTo>
                <a:lnTo>
                  <a:pt x="526" y="0"/>
                </a:lnTo>
                <a:lnTo>
                  <a:pt x="521" y="0"/>
                </a:lnTo>
                <a:lnTo>
                  <a:pt x="521" y="92"/>
                </a:lnTo>
                <a:lnTo>
                  <a:pt x="521" y="145"/>
                </a:lnTo>
                <a:lnTo>
                  <a:pt x="521" y="187"/>
                </a:lnTo>
                <a:lnTo>
                  <a:pt x="511" y="189"/>
                </a:lnTo>
                <a:lnTo>
                  <a:pt x="509" y="189"/>
                </a:lnTo>
                <a:lnTo>
                  <a:pt x="499" y="189"/>
                </a:lnTo>
                <a:lnTo>
                  <a:pt x="490" y="189"/>
                </a:lnTo>
                <a:lnTo>
                  <a:pt x="487" y="189"/>
                </a:lnTo>
                <a:lnTo>
                  <a:pt x="477" y="189"/>
                </a:lnTo>
                <a:lnTo>
                  <a:pt x="468" y="191"/>
                </a:lnTo>
                <a:lnTo>
                  <a:pt x="465" y="191"/>
                </a:lnTo>
                <a:lnTo>
                  <a:pt x="456" y="191"/>
                </a:lnTo>
                <a:lnTo>
                  <a:pt x="448" y="191"/>
                </a:lnTo>
                <a:lnTo>
                  <a:pt x="446" y="191"/>
                </a:lnTo>
                <a:lnTo>
                  <a:pt x="439" y="194"/>
                </a:lnTo>
                <a:lnTo>
                  <a:pt x="429" y="194"/>
                </a:lnTo>
                <a:lnTo>
                  <a:pt x="419" y="196"/>
                </a:lnTo>
                <a:lnTo>
                  <a:pt x="412" y="196"/>
                </a:lnTo>
                <a:lnTo>
                  <a:pt x="405" y="199"/>
                </a:lnTo>
                <a:lnTo>
                  <a:pt x="398" y="199"/>
                </a:lnTo>
                <a:lnTo>
                  <a:pt x="395" y="199"/>
                </a:lnTo>
                <a:lnTo>
                  <a:pt x="390" y="201"/>
                </a:lnTo>
                <a:lnTo>
                  <a:pt x="383" y="201"/>
                </a:lnTo>
                <a:lnTo>
                  <a:pt x="376" y="204"/>
                </a:lnTo>
                <a:lnTo>
                  <a:pt x="366" y="206"/>
                </a:lnTo>
                <a:lnTo>
                  <a:pt x="356" y="208"/>
                </a:lnTo>
                <a:lnTo>
                  <a:pt x="354" y="208"/>
                </a:lnTo>
                <a:lnTo>
                  <a:pt x="349" y="211"/>
                </a:lnTo>
                <a:lnTo>
                  <a:pt x="347" y="213"/>
                </a:lnTo>
                <a:lnTo>
                  <a:pt x="344" y="213"/>
                </a:lnTo>
                <a:lnTo>
                  <a:pt x="342" y="216"/>
                </a:lnTo>
                <a:lnTo>
                  <a:pt x="339" y="218"/>
                </a:lnTo>
                <a:lnTo>
                  <a:pt x="342" y="216"/>
                </a:lnTo>
                <a:lnTo>
                  <a:pt x="339" y="218"/>
                </a:lnTo>
                <a:lnTo>
                  <a:pt x="337" y="221"/>
                </a:lnTo>
                <a:lnTo>
                  <a:pt x="337" y="223"/>
                </a:lnTo>
                <a:lnTo>
                  <a:pt x="337" y="225"/>
                </a:lnTo>
                <a:lnTo>
                  <a:pt x="339" y="228"/>
                </a:lnTo>
                <a:lnTo>
                  <a:pt x="337" y="225"/>
                </a:lnTo>
                <a:lnTo>
                  <a:pt x="337" y="223"/>
                </a:lnTo>
                <a:lnTo>
                  <a:pt x="337" y="225"/>
                </a:lnTo>
                <a:lnTo>
                  <a:pt x="337" y="228"/>
                </a:lnTo>
                <a:lnTo>
                  <a:pt x="337" y="230"/>
                </a:lnTo>
                <a:lnTo>
                  <a:pt x="339" y="230"/>
                </a:lnTo>
                <a:lnTo>
                  <a:pt x="339" y="233"/>
                </a:lnTo>
                <a:lnTo>
                  <a:pt x="342" y="233"/>
                </a:lnTo>
                <a:lnTo>
                  <a:pt x="342" y="235"/>
                </a:lnTo>
                <a:lnTo>
                  <a:pt x="344" y="238"/>
                </a:lnTo>
                <a:lnTo>
                  <a:pt x="347" y="238"/>
                </a:lnTo>
                <a:lnTo>
                  <a:pt x="349" y="238"/>
                </a:lnTo>
                <a:lnTo>
                  <a:pt x="352" y="240"/>
                </a:lnTo>
                <a:lnTo>
                  <a:pt x="356" y="242"/>
                </a:lnTo>
                <a:lnTo>
                  <a:pt x="359" y="242"/>
                </a:lnTo>
                <a:lnTo>
                  <a:pt x="364" y="245"/>
                </a:lnTo>
                <a:lnTo>
                  <a:pt x="368" y="245"/>
                </a:lnTo>
                <a:lnTo>
                  <a:pt x="373" y="247"/>
                </a:lnTo>
                <a:lnTo>
                  <a:pt x="378" y="247"/>
                </a:lnTo>
                <a:lnTo>
                  <a:pt x="381" y="247"/>
                </a:lnTo>
                <a:lnTo>
                  <a:pt x="385" y="250"/>
                </a:lnTo>
                <a:lnTo>
                  <a:pt x="390"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71"/>
                </a:lnTo>
                <a:lnTo>
                  <a:pt x="398" y="374"/>
                </a:lnTo>
                <a:lnTo>
                  <a:pt x="398" y="376"/>
                </a:lnTo>
                <a:lnTo>
                  <a:pt x="402" y="381"/>
                </a:lnTo>
                <a:lnTo>
                  <a:pt x="402" y="400"/>
                </a:lnTo>
                <a:lnTo>
                  <a:pt x="398" y="403"/>
                </a:lnTo>
                <a:lnTo>
                  <a:pt x="398" y="412"/>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52" y="228"/>
                </a:lnTo>
                <a:lnTo>
                  <a:pt x="344" y="225"/>
                </a:lnTo>
                <a:lnTo>
                  <a:pt x="342" y="225"/>
                </a:lnTo>
                <a:lnTo>
                  <a:pt x="342" y="223"/>
                </a:lnTo>
                <a:lnTo>
                  <a:pt x="342" y="225"/>
                </a:lnTo>
                <a:close/>
                <a:moveTo>
                  <a:pt x="342" y="228"/>
                </a:moveTo>
                <a:lnTo>
                  <a:pt x="342" y="228"/>
                </a:lnTo>
                <a:lnTo>
                  <a:pt x="339" y="228"/>
                </a:lnTo>
                <a:lnTo>
                  <a:pt x="342" y="228"/>
                </a:lnTo>
                <a:lnTo>
                  <a:pt x="361" y="233"/>
                </a:lnTo>
                <a:lnTo>
                  <a:pt x="342" y="228"/>
                </a:lnTo>
                <a:close/>
                <a:moveTo>
                  <a:pt x="410" y="199"/>
                </a:moveTo>
                <a:lnTo>
                  <a:pt x="410" y="201"/>
                </a:lnTo>
                <a:lnTo>
                  <a:pt x="410" y="199"/>
                </a:lnTo>
                <a:close/>
                <a:moveTo>
                  <a:pt x="414" y="208"/>
                </a:move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6"/>
                </a:lnTo>
                <a:lnTo>
                  <a:pt x="431" y="206"/>
                </a:lnTo>
                <a:lnTo>
                  <a:pt x="429"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49" name="Freeform 15"/>
          <p:cNvSpPr>
            <a:spLocks/>
          </p:cNvSpPr>
          <p:nvPr/>
        </p:nvSpPr>
        <p:spPr bwMode="auto">
          <a:xfrm>
            <a:off x="6099175" y="4965700"/>
            <a:ext cx="2030413" cy="1897063"/>
          </a:xfrm>
          <a:custGeom>
            <a:avLst/>
            <a:gdLst>
              <a:gd name="T0" fmla="*/ 2147483646 w 1278"/>
              <a:gd name="T1" fmla="*/ 2147483646 h 1193"/>
              <a:gd name="T2" fmla="*/ 2147483646 w 1278"/>
              <a:gd name="T3" fmla="*/ 2147483646 h 1193"/>
              <a:gd name="T4" fmla="*/ 2147483646 w 1278"/>
              <a:gd name="T5" fmla="*/ 2147483646 h 1193"/>
              <a:gd name="T6" fmla="*/ 2147483646 w 1278"/>
              <a:gd name="T7" fmla="*/ 2147483646 h 1193"/>
              <a:gd name="T8" fmla="*/ 2147483646 w 1278"/>
              <a:gd name="T9" fmla="*/ 2147483646 h 1193"/>
              <a:gd name="T10" fmla="*/ 2147483646 w 1278"/>
              <a:gd name="T11" fmla="*/ 2147483646 h 1193"/>
              <a:gd name="T12" fmla="*/ 2147483646 w 1278"/>
              <a:gd name="T13" fmla="*/ 2147483646 h 1193"/>
              <a:gd name="T14" fmla="*/ 2147483646 w 1278"/>
              <a:gd name="T15" fmla="*/ 2147483646 h 1193"/>
              <a:gd name="T16" fmla="*/ 2147483646 w 1278"/>
              <a:gd name="T17" fmla="*/ 2147483646 h 1193"/>
              <a:gd name="T18" fmla="*/ 2147483646 w 1278"/>
              <a:gd name="T19" fmla="*/ 2147483646 h 1193"/>
              <a:gd name="T20" fmla="*/ 2147483646 w 1278"/>
              <a:gd name="T21" fmla="*/ 2147483646 h 1193"/>
              <a:gd name="T22" fmla="*/ 2147483646 w 1278"/>
              <a:gd name="T23" fmla="*/ 2147483646 h 1193"/>
              <a:gd name="T24" fmla="*/ 2147483646 w 1278"/>
              <a:gd name="T25" fmla="*/ 2147483646 h 1193"/>
              <a:gd name="T26" fmla="*/ 2147483646 w 1278"/>
              <a:gd name="T27" fmla="*/ 2147483646 h 1193"/>
              <a:gd name="T28" fmla="*/ 2147483646 w 1278"/>
              <a:gd name="T29" fmla="*/ 2147483646 h 1193"/>
              <a:gd name="T30" fmla="*/ 2147483646 w 1278"/>
              <a:gd name="T31" fmla="*/ 2147483646 h 1193"/>
              <a:gd name="T32" fmla="*/ 2147483646 w 1278"/>
              <a:gd name="T33" fmla="*/ 2147483646 h 1193"/>
              <a:gd name="T34" fmla="*/ 2147483646 w 1278"/>
              <a:gd name="T35" fmla="*/ 2147483646 h 1193"/>
              <a:gd name="T36" fmla="*/ 2147483646 w 1278"/>
              <a:gd name="T37" fmla="*/ 2147483646 h 1193"/>
              <a:gd name="T38" fmla="*/ 2147483646 w 1278"/>
              <a:gd name="T39" fmla="*/ 2147483646 h 1193"/>
              <a:gd name="T40" fmla="*/ 2147483646 w 1278"/>
              <a:gd name="T41" fmla="*/ 2147483646 h 1193"/>
              <a:gd name="T42" fmla="*/ 2147483646 w 1278"/>
              <a:gd name="T43" fmla="*/ 2147483646 h 1193"/>
              <a:gd name="T44" fmla="*/ 2147483646 w 1278"/>
              <a:gd name="T45" fmla="*/ 2147483646 h 1193"/>
              <a:gd name="T46" fmla="*/ 2147483646 w 1278"/>
              <a:gd name="T47" fmla="*/ 2147483646 h 1193"/>
              <a:gd name="T48" fmla="*/ 2147483646 w 1278"/>
              <a:gd name="T49" fmla="*/ 2147483646 h 1193"/>
              <a:gd name="T50" fmla="*/ 2147483646 w 1278"/>
              <a:gd name="T51" fmla="*/ 2147483646 h 1193"/>
              <a:gd name="T52" fmla="*/ 2147483646 w 1278"/>
              <a:gd name="T53" fmla="*/ 2147483646 h 1193"/>
              <a:gd name="T54" fmla="*/ 2147483646 w 1278"/>
              <a:gd name="T55" fmla="*/ 2147483646 h 1193"/>
              <a:gd name="T56" fmla="*/ 2147483646 w 1278"/>
              <a:gd name="T57" fmla="*/ 2147483646 h 1193"/>
              <a:gd name="T58" fmla="*/ 2147483646 w 1278"/>
              <a:gd name="T59" fmla="*/ 2147483646 h 1193"/>
              <a:gd name="T60" fmla="*/ 2147483646 w 1278"/>
              <a:gd name="T61" fmla="*/ 2147483646 h 1193"/>
              <a:gd name="T62" fmla="*/ 2147483646 w 1278"/>
              <a:gd name="T63" fmla="*/ 2147483646 h 1193"/>
              <a:gd name="T64" fmla="*/ 2147483646 w 1278"/>
              <a:gd name="T65" fmla="*/ 2147483646 h 1193"/>
              <a:gd name="T66" fmla="*/ 2147483646 w 1278"/>
              <a:gd name="T67" fmla="*/ 2147483646 h 1193"/>
              <a:gd name="T68" fmla="*/ 2147483646 w 1278"/>
              <a:gd name="T69" fmla="*/ 2147483646 h 1193"/>
              <a:gd name="T70" fmla="*/ 2147483646 w 1278"/>
              <a:gd name="T71" fmla="*/ 2147483646 h 1193"/>
              <a:gd name="T72" fmla="*/ 2147483646 w 1278"/>
              <a:gd name="T73" fmla="*/ 2147483646 h 1193"/>
              <a:gd name="T74" fmla="*/ 2147483646 w 1278"/>
              <a:gd name="T75" fmla="*/ 2147483646 h 1193"/>
              <a:gd name="T76" fmla="*/ 2147483646 w 1278"/>
              <a:gd name="T77" fmla="*/ 2147483646 h 1193"/>
              <a:gd name="T78" fmla="*/ 2147483646 w 1278"/>
              <a:gd name="T79" fmla="*/ 2147483646 h 1193"/>
              <a:gd name="T80" fmla="*/ 2147483646 w 1278"/>
              <a:gd name="T81" fmla="*/ 2147483646 h 1193"/>
              <a:gd name="T82" fmla="*/ 2147483646 w 1278"/>
              <a:gd name="T83" fmla="*/ 2147483646 h 1193"/>
              <a:gd name="T84" fmla="*/ 2147483646 w 1278"/>
              <a:gd name="T85" fmla="*/ 2147483646 h 1193"/>
              <a:gd name="T86" fmla="*/ 2147483646 w 1278"/>
              <a:gd name="T87" fmla="*/ 2147483646 h 1193"/>
              <a:gd name="T88" fmla="*/ 2147483646 w 1278"/>
              <a:gd name="T89" fmla="*/ 2147483646 h 1193"/>
              <a:gd name="T90" fmla="*/ 2147483646 w 1278"/>
              <a:gd name="T91" fmla="*/ 2147483646 h 1193"/>
              <a:gd name="T92" fmla="*/ 2147483646 w 1278"/>
              <a:gd name="T93" fmla="*/ 2147483646 h 1193"/>
              <a:gd name="T94" fmla="*/ 2147483646 w 1278"/>
              <a:gd name="T95" fmla="*/ 2147483646 h 1193"/>
              <a:gd name="T96" fmla="*/ 2147483646 w 1278"/>
              <a:gd name="T97" fmla="*/ 2147483646 h 1193"/>
              <a:gd name="T98" fmla="*/ 2147483646 w 1278"/>
              <a:gd name="T99" fmla="*/ 2147483646 h 1193"/>
              <a:gd name="T100" fmla="*/ 2147483646 w 1278"/>
              <a:gd name="T101" fmla="*/ 2147483646 h 1193"/>
              <a:gd name="T102" fmla="*/ 2147483646 w 1278"/>
              <a:gd name="T103" fmla="*/ 2147483646 h 1193"/>
              <a:gd name="T104" fmla="*/ 2147483646 w 1278"/>
              <a:gd name="T105" fmla="*/ 2147483646 h 1193"/>
              <a:gd name="T106" fmla="*/ 2147483646 w 1278"/>
              <a:gd name="T107" fmla="*/ 2147483646 h 1193"/>
              <a:gd name="T108" fmla="*/ 2147483646 w 1278"/>
              <a:gd name="T109" fmla="*/ 2147483646 h 1193"/>
              <a:gd name="T110" fmla="*/ 2147483646 w 1278"/>
              <a:gd name="T111" fmla="*/ 2147483646 h 1193"/>
              <a:gd name="T112" fmla="*/ 2147483646 w 1278"/>
              <a:gd name="T113" fmla="*/ 2147483646 h 1193"/>
              <a:gd name="T114" fmla="*/ 2147483646 w 1278"/>
              <a:gd name="T115" fmla="*/ 2147483646 h 119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78"/>
              <a:gd name="T175" fmla="*/ 0 h 1193"/>
              <a:gd name="T176" fmla="*/ 1278 w 1278"/>
              <a:gd name="T177" fmla="*/ 1193 h 119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78" h="1193">
                <a:moveTo>
                  <a:pt x="12" y="306"/>
                </a:moveTo>
                <a:lnTo>
                  <a:pt x="0" y="304"/>
                </a:lnTo>
                <a:lnTo>
                  <a:pt x="0" y="1193"/>
                </a:lnTo>
                <a:lnTo>
                  <a:pt x="1278" y="1193"/>
                </a:lnTo>
                <a:lnTo>
                  <a:pt x="1278" y="836"/>
                </a:lnTo>
                <a:lnTo>
                  <a:pt x="1274" y="836"/>
                </a:lnTo>
                <a:lnTo>
                  <a:pt x="1274" y="819"/>
                </a:lnTo>
                <a:lnTo>
                  <a:pt x="1271" y="819"/>
                </a:lnTo>
                <a:lnTo>
                  <a:pt x="1269" y="819"/>
                </a:lnTo>
                <a:lnTo>
                  <a:pt x="1269" y="836"/>
                </a:lnTo>
                <a:lnTo>
                  <a:pt x="1257" y="836"/>
                </a:lnTo>
                <a:lnTo>
                  <a:pt x="1257" y="824"/>
                </a:lnTo>
                <a:lnTo>
                  <a:pt x="1252" y="821"/>
                </a:lnTo>
                <a:lnTo>
                  <a:pt x="1245" y="821"/>
                </a:lnTo>
                <a:lnTo>
                  <a:pt x="1245" y="807"/>
                </a:lnTo>
                <a:lnTo>
                  <a:pt x="1242" y="807"/>
                </a:lnTo>
                <a:lnTo>
                  <a:pt x="1240" y="807"/>
                </a:lnTo>
                <a:lnTo>
                  <a:pt x="1240" y="821"/>
                </a:lnTo>
                <a:lnTo>
                  <a:pt x="1220" y="821"/>
                </a:lnTo>
                <a:lnTo>
                  <a:pt x="1223" y="702"/>
                </a:lnTo>
                <a:lnTo>
                  <a:pt x="1206" y="700"/>
                </a:lnTo>
                <a:lnTo>
                  <a:pt x="1182" y="700"/>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2" y="807"/>
                </a:lnTo>
                <a:lnTo>
                  <a:pt x="862" y="824"/>
                </a:lnTo>
                <a:lnTo>
                  <a:pt x="855" y="824"/>
                </a:lnTo>
                <a:lnTo>
                  <a:pt x="850" y="826"/>
                </a:lnTo>
                <a:lnTo>
                  <a:pt x="850" y="838"/>
                </a:lnTo>
                <a:lnTo>
                  <a:pt x="835" y="838"/>
                </a:lnTo>
                <a:lnTo>
                  <a:pt x="833" y="819"/>
                </a:lnTo>
                <a:lnTo>
                  <a:pt x="830" y="819"/>
                </a:lnTo>
                <a:lnTo>
                  <a:pt x="828" y="819"/>
                </a:lnTo>
                <a:lnTo>
                  <a:pt x="828" y="838"/>
                </a:lnTo>
                <a:lnTo>
                  <a:pt x="818" y="838"/>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86" y="547"/>
                </a:lnTo>
                <a:lnTo>
                  <a:pt x="286" y="554"/>
                </a:lnTo>
                <a:lnTo>
                  <a:pt x="286" y="569"/>
                </a:lnTo>
                <a:lnTo>
                  <a:pt x="288" y="569"/>
                </a:lnTo>
                <a:lnTo>
                  <a:pt x="276" y="622"/>
                </a:lnTo>
                <a:lnTo>
                  <a:pt x="274" y="627"/>
                </a:lnTo>
                <a:lnTo>
                  <a:pt x="274" y="676"/>
                </a:lnTo>
                <a:lnTo>
                  <a:pt x="269" y="693"/>
                </a:lnTo>
                <a:lnTo>
                  <a:pt x="269" y="695"/>
                </a:lnTo>
                <a:lnTo>
                  <a:pt x="269" y="746"/>
                </a:lnTo>
                <a:lnTo>
                  <a:pt x="261" y="756"/>
                </a:lnTo>
                <a:lnTo>
                  <a:pt x="261" y="758"/>
                </a:lnTo>
                <a:lnTo>
                  <a:pt x="252" y="758"/>
                </a:lnTo>
                <a:lnTo>
                  <a:pt x="252" y="748"/>
                </a:lnTo>
                <a:lnTo>
                  <a:pt x="244" y="748"/>
                </a:lnTo>
                <a:lnTo>
                  <a:pt x="244" y="712"/>
                </a:lnTo>
                <a:lnTo>
                  <a:pt x="244" y="710"/>
                </a:lnTo>
                <a:lnTo>
                  <a:pt x="240" y="710"/>
                </a:lnTo>
                <a:lnTo>
                  <a:pt x="225" y="574"/>
                </a:lnTo>
                <a:lnTo>
                  <a:pt x="232" y="574"/>
                </a:lnTo>
                <a:lnTo>
                  <a:pt x="232" y="537"/>
                </a:lnTo>
                <a:lnTo>
                  <a:pt x="215" y="537"/>
                </a:lnTo>
                <a:lnTo>
                  <a:pt x="215" y="574"/>
                </a:lnTo>
                <a:lnTo>
                  <a:pt x="220" y="574"/>
                </a:lnTo>
                <a:lnTo>
                  <a:pt x="208" y="710"/>
                </a:lnTo>
                <a:lnTo>
                  <a:pt x="201" y="710"/>
                </a:lnTo>
                <a:lnTo>
                  <a:pt x="201" y="748"/>
                </a:lnTo>
                <a:lnTo>
                  <a:pt x="194" y="748"/>
                </a:lnTo>
                <a:lnTo>
                  <a:pt x="194" y="758"/>
                </a:lnTo>
                <a:lnTo>
                  <a:pt x="179" y="758"/>
                </a:lnTo>
                <a:lnTo>
                  <a:pt x="174" y="746"/>
                </a:lnTo>
                <a:lnTo>
                  <a:pt x="174" y="688"/>
                </a:lnTo>
                <a:lnTo>
                  <a:pt x="172" y="688"/>
                </a:lnTo>
                <a:lnTo>
                  <a:pt x="172" y="685"/>
                </a:lnTo>
                <a:lnTo>
                  <a:pt x="169" y="683"/>
                </a:lnTo>
                <a:lnTo>
                  <a:pt x="169" y="617"/>
                </a:lnTo>
                <a:lnTo>
                  <a:pt x="169" y="615"/>
                </a:lnTo>
                <a:lnTo>
                  <a:pt x="167" y="615"/>
                </a:lnTo>
                <a:lnTo>
                  <a:pt x="167" y="610"/>
                </a:lnTo>
                <a:lnTo>
                  <a:pt x="165" y="610"/>
                </a:lnTo>
                <a:lnTo>
                  <a:pt x="155" y="569"/>
                </a:lnTo>
                <a:lnTo>
                  <a:pt x="157" y="569"/>
                </a:lnTo>
                <a:lnTo>
                  <a:pt x="157" y="557"/>
                </a:lnTo>
                <a:lnTo>
                  <a:pt x="155" y="557"/>
                </a:lnTo>
                <a:lnTo>
                  <a:pt x="155" y="547"/>
                </a:lnTo>
                <a:lnTo>
                  <a:pt x="148" y="547"/>
                </a:lnTo>
                <a:lnTo>
                  <a:pt x="143" y="547"/>
                </a:lnTo>
                <a:lnTo>
                  <a:pt x="143" y="561"/>
                </a:lnTo>
                <a:lnTo>
                  <a:pt x="145" y="561"/>
                </a:lnTo>
                <a:lnTo>
                  <a:pt x="136" y="603"/>
                </a:lnTo>
                <a:lnTo>
                  <a:pt x="123" y="479"/>
                </a:lnTo>
                <a:lnTo>
                  <a:pt x="131" y="476"/>
                </a:lnTo>
                <a:lnTo>
                  <a:pt x="131" y="467"/>
                </a:lnTo>
                <a:lnTo>
                  <a:pt x="128" y="464"/>
                </a:lnTo>
                <a:lnTo>
                  <a:pt x="123" y="464"/>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6"/>
                </a:lnTo>
                <a:lnTo>
                  <a:pt x="94" y="476"/>
                </a:lnTo>
                <a:lnTo>
                  <a:pt x="82" y="603"/>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2" y="739"/>
                </a:lnTo>
                <a:lnTo>
                  <a:pt x="12" y="746"/>
                </a:lnTo>
                <a:lnTo>
                  <a:pt x="7" y="836"/>
                </a:lnTo>
                <a:lnTo>
                  <a:pt x="7" y="848"/>
                </a:lnTo>
                <a:lnTo>
                  <a:pt x="5" y="851"/>
                </a:lnTo>
                <a:lnTo>
                  <a:pt x="10" y="365"/>
                </a:lnTo>
                <a:lnTo>
                  <a:pt x="12" y="3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0" name="Freeform 16"/>
          <p:cNvSpPr>
            <a:spLocks/>
          </p:cNvSpPr>
          <p:nvPr/>
        </p:nvSpPr>
        <p:spPr bwMode="auto">
          <a:xfrm>
            <a:off x="4070350" y="4600575"/>
            <a:ext cx="2027238" cy="2262188"/>
          </a:xfrm>
          <a:custGeom>
            <a:avLst/>
            <a:gdLst>
              <a:gd name="T0" fmla="*/ 2147483646 w 1276"/>
              <a:gd name="T1" fmla="*/ 2147483646 h 1423"/>
              <a:gd name="T2" fmla="*/ 2147483646 w 1276"/>
              <a:gd name="T3" fmla="*/ 2147483646 h 1423"/>
              <a:gd name="T4" fmla="*/ 2147483646 w 1276"/>
              <a:gd name="T5" fmla="*/ 2147483646 h 1423"/>
              <a:gd name="T6" fmla="*/ 2147483646 w 1276"/>
              <a:gd name="T7" fmla="*/ 2147483646 h 1423"/>
              <a:gd name="T8" fmla="*/ 2147483646 w 1276"/>
              <a:gd name="T9" fmla="*/ 2147483646 h 1423"/>
              <a:gd name="T10" fmla="*/ 2147483646 w 1276"/>
              <a:gd name="T11" fmla="*/ 2147483646 h 1423"/>
              <a:gd name="T12" fmla="*/ 2147483646 w 1276"/>
              <a:gd name="T13" fmla="*/ 2147483646 h 1423"/>
              <a:gd name="T14" fmla="*/ 2147483646 w 1276"/>
              <a:gd name="T15" fmla="*/ 2147483646 h 1423"/>
              <a:gd name="T16" fmla="*/ 2147483646 w 1276"/>
              <a:gd name="T17" fmla="*/ 2147483646 h 1423"/>
              <a:gd name="T18" fmla="*/ 2147483646 w 1276"/>
              <a:gd name="T19" fmla="*/ 2147483646 h 1423"/>
              <a:gd name="T20" fmla="*/ 2147483646 w 1276"/>
              <a:gd name="T21" fmla="*/ 2147483646 h 1423"/>
              <a:gd name="T22" fmla="*/ 2147483646 w 1276"/>
              <a:gd name="T23" fmla="*/ 2147483646 h 1423"/>
              <a:gd name="T24" fmla="*/ 2147483646 w 1276"/>
              <a:gd name="T25" fmla="*/ 2147483646 h 1423"/>
              <a:gd name="T26" fmla="*/ 2147483646 w 1276"/>
              <a:gd name="T27" fmla="*/ 2147483646 h 1423"/>
              <a:gd name="T28" fmla="*/ 2147483646 w 1276"/>
              <a:gd name="T29" fmla="*/ 2147483646 h 1423"/>
              <a:gd name="T30" fmla="*/ 2147483646 w 1276"/>
              <a:gd name="T31" fmla="*/ 2147483646 h 1423"/>
              <a:gd name="T32" fmla="*/ 2147483646 w 1276"/>
              <a:gd name="T33" fmla="*/ 2147483646 h 1423"/>
              <a:gd name="T34" fmla="*/ 2147483646 w 1276"/>
              <a:gd name="T35" fmla="*/ 2147483646 h 1423"/>
              <a:gd name="T36" fmla="*/ 2147483646 w 1276"/>
              <a:gd name="T37" fmla="*/ 2147483646 h 1423"/>
              <a:gd name="T38" fmla="*/ 2147483646 w 1276"/>
              <a:gd name="T39" fmla="*/ 2147483646 h 1423"/>
              <a:gd name="T40" fmla="*/ 2147483646 w 1276"/>
              <a:gd name="T41" fmla="*/ 2147483646 h 1423"/>
              <a:gd name="T42" fmla="*/ 2147483646 w 1276"/>
              <a:gd name="T43" fmla="*/ 2147483646 h 1423"/>
              <a:gd name="T44" fmla="*/ 2147483646 w 1276"/>
              <a:gd name="T45" fmla="*/ 2147483646 h 1423"/>
              <a:gd name="T46" fmla="*/ 2147483646 w 1276"/>
              <a:gd name="T47" fmla="*/ 2147483646 h 1423"/>
              <a:gd name="T48" fmla="*/ 2147483646 w 1276"/>
              <a:gd name="T49" fmla="*/ 2147483646 h 1423"/>
              <a:gd name="T50" fmla="*/ 2147483646 w 1276"/>
              <a:gd name="T51" fmla="*/ 2147483646 h 1423"/>
              <a:gd name="T52" fmla="*/ 2147483646 w 1276"/>
              <a:gd name="T53" fmla="*/ 2147483646 h 1423"/>
              <a:gd name="T54" fmla="*/ 2147483646 w 1276"/>
              <a:gd name="T55" fmla="*/ 2147483646 h 1423"/>
              <a:gd name="T56" fmla="*/ 2147483646 w 1276"/>
              <a:gd name="T57" fmla="*/ 2147483646 h 1423"/>
              <a:gd name="T58" fmla="*/ 2147483646 w 1276"/>
              <a:gd name="T59" fmla="*/ 2147483646 h 1423"/>
              <a:gd name="T60" fmla="*/ 2147483646 w 1276"/>
              <a:gd name="T61" fmla="*/ 2147483646 h 1423"/>
              <a:gd name="T62" fmla="*/ 2147483646 w 1276"/>
              <a:gd name="T63" fmla="*/ 2147483646 h 1423"/>
              <a:gd name="T64" fmla="*/ 2147483646 w 1276"/>
              <a:gd name="T65" fmla="*/ 2147483646 h 1423"/>
              <a:gd name="T66" fmla="*/ 2147483646 w 1276"/>
              <a:gd name="T67" fmla="*/ 2147483646 h 1423"/>
              <a:gd name="T68" fmla="*/ 2147483646 w 1276"/>
              <a:gd name="T69" fmla="*/ 2147483646 h 1423"/>
              <a:gd name="T70" fmla="*/ 2147483646 w 1276"/>
              <a:gd name="T71" fmla="*/ 2147483646 h 1423"/>
              <a:gd name="T72" fmla="*/ 2147483646 w 1276"/>
              <a:gd name="T73" fmla="*/ 2147483646 h 1423"/>
              <a:gd name="T74" fmla="*/ 2147483646 w 1276"/>
              <a:gd name="T75" fmla="*/ 2147483646 h 1423"/>
              <a:gd name="T76" fmla="*/ 2147483646 w 1276"/>
              <a:gd name="T77" fmla="*/ 2147483646 h 1423"/>
              <a:gd name="T78" fmla="*/ 2147483646 w 1276"/>
              <a:gd name="T79" fmla="*/ 2147483646 h 1423"/>
              <a:gd name="T80" fmla="*/ 2147483646 w 1276"/>
              <a:gd name="T81" fmla="*/ 2147483646 h 1423"/>
              <a:gd name="T82" fmla="*/ 2147483646 w 1276"/>
              <a:gd name="T83" fmla="*/ 2147483646 h 1423"/>
              <a:gd name="T84" fmla="*/ 2147483646 w 1276"/>
              <a:gd name="T85" fmla="*/ 2147483646 h 1423"/>
              <a:gd name="T86" fmla="*/ 2147483646 w 1276"/>
              <a:gd name="T87" fmla="*/ 2147483646 h 1423"/>
              <a:gd name="T88" fmla="*/ 2147483646 w 1276"/>
              <a:gd name="T89" fmla="*/ 2147483646 h 1423"/>
              <a:gd name="T90" fmla="*/ 2147483646 w 1276"/>
              <a:gd name="T91" fmla="*/ 2147483646 h 1423"/>
              <a:gd name="T92" fmla="*/ 2147483646 w 1276"/>
              <a:gd name="T93" fmla="*/ 0 h 1423"/>
              <a:gd name="T94" fmla="*/ 0 w 1276"/>
              <a:gd name="T95" fmla="*/ 2147483646 h 1423"/>
              <a:gd name="T96" fmla="*/ 2147483646 w 1276"/>
              <a:gd name="T97" fmla="*/ 2147483646 h 142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76"/>
              <a:gd name="T148" fmla="*/ 0 h 1423"/>
              <a:gd name="T149" fmla="*/ 1276 w 1276"/>
              <a:gd name="T150" fmla="*/ 1423 h 142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1" name="Freeform 17"/>
          <p:cNvSpPr>
            <a:spLocks/>
          </p:cNvSpPr>
          <p:nvPr/>
        </p:nvSpPr>
        <p:spPr bwMode="auto">
          <a:xfrm>
            <a:off x="2035175" y="4117975"/>
            <a:ext cx="2035175" cy="2744788"/>
          </a:xfrm>
          <a:custGeom>
            <a:avLst/>
            <a:gdLst>
              <a:gd name="T0" fmla="*/ 2147483646 w 1281"/>
              <a:gd name="T1" fmla="*/ 2147483646 h 1727"/>
              <a:gd name="T2" fmla="*/ 2147483646 w 1281"/>
              <a:gd name="T3" fmla="*/ 2147483646 h 1727"/>
              <a:gd name="T4" fmla="*/ 2147483646 w 1281"/>
              <a:gd name="T5" fmla="*/ 2147483646 h 1727"/>
              <a:gd name="T6" fmla="*/ 2147483646 w 1281"/>
              <a:gd name="T7" fmla="*/ 2147483646 h 1727"/>
              <a:gd name="T8" fmla="*/ 2147483646 w 1281"/>
              <a:gd name="T9" fmla="*/ 2147483646 h 1727"/>
              <a:gd name="T10" fmla="*/ 2147483646 w 1281"/>
              <a:gd name="T11" fmla="*/ 2147483646 h 1727"/>
              <a:gd name="T12" fmla="*/ 2147483646 w 1281"/>
              <a:gd name="T13" fmla="*/ 2147483646 h 1727"/>
              <a:gd name="T14" fmla="*/ 2147483646 w 1281"/>
              <a:gd name="T15" fmla="*/ 2147483646 h 1727"/>
              <a:gd name="T16" fmla="*/ 2147483646 w 1281"/>
              <a:gd name="T17" fmla="*/ 0 h 1727"/>
              <a:gd name="T18" fmla="*/ 2147483646 w 1281"/>
              <a:gd name="T19" fmla="*/ 2147483646 h 1727"/>
              <a:gd name="T20" fmla="*/ 2147483646 w 1281"/>
              <a:gd name="T21" fmla="*/ 2147483646 h 1727"/>
              <a:gd name="T22" fmla="*/ 2147483646 w 1281"/>
              <a:gd name="T23" fmla="*/ 0 h 1727"/>
              <a:gd name="T24" fmla="*/ 2147483646 w 1281"/>
              <a:gd name="T25" fmla="*/ 2147483646 h 1727"/>
              <a:gd name="T26" fmla="*/ 2147483646 w 1281"/>
              <a:gd name="T27" fmla="*/ 2147483646 h 1727"/>
              <a:gd name="T28" fmla="*/ 2147483646 w 1281"/>
              <a:gd name="T29" fmla="*/ 0 h 1727"/>
              <a:gd name="T30" fmla="*/ 2147483646 w 1281"/>
              <a:gd name="T31" fmla="*/ 2147483646 h 1727"/>
              <a:gd name="T32" fmla="*/ 2147483646 w 1281"/>
              <a:gd name="T33" fmla="*/ 2147483646 h 1727"/>
              <a:gd name="T34" fmla="*/ 2147483646 w 1281"/>
              <a:gd name="T35" fmla="*/ 0 h 1727"/>
              <a:gd name="T36" fmla="*/ 2147483646 w 1281"/>
              <a:gd name="T37" fmla="*/ 2147483646 h 1727"/>
              <a:gd name="T38" fmla="*/ 2147483646 w 1281"/>
              <a:gd name="T39" fmla="*/ 2147483646 h 1727"/>
              <a:gd name="T40" fmla="*/ 2147483646 w 1281"/>
              <a:gd name="T41" fmla="*/ 0 h 1727"/>
              <a:gd name="T42" fmla="*/ 2147483646 w 1281"/>
              <a:gd name="T43" fmla="*/ 2147483646 h 1727"/>
              <a:gd name="T44" fmla="*/ 2147483646 w 1281"/>
              <a:gd name="T45" fmla="*/ 2147483646 h 1727"/>
              <a:gd name="T46" fmla="*/ 2147483646 w 1281"/>
              <a:gd name="T47" fmla="*/ 2147483646 h 1727"/>
              <a:gd name="T48" fmla="*/ 2147483646 w 1281"/>
              <a:gd name="T49" fmla="*/ 2147483646 h 1727"/>
              <a:gd name="T50" fmla="*/ 2147483646 w 1281"/>
              <a:gd name="T51" fmla="*/ 2147483646 h 1727"/>
              <a:gd name="T52" fmla="*/ 2147483646 w 1281"/>
              <a:gd name="T53" fmla="*/ 2147483646 h 1727"/>
              <a:gd name="T54" fmla="*/ 2147483646 w 1281"/>
              <a:gd name="T55" fmla="*/ 2147483646 h 1727"/>
              <a:gd name="T56" fmla="*/ 2147483646 w 1281"/>
              <a:gd name="T57" fmla="*/ 2147483646 h 1727"/>
              <a:gd name="T58" fmla="*/ 2147483646 w 1281"/>
              <a:gd name="T59" fmla="*/ 2147483646 h 1727"/>
              <a:gd name="T60" fmla="*/ 2147483646 w 1281"/>
              <a:gd name="T61" fmla="*/ 2147483646 h 1727"/>
              <a:gd name="T62" fmla="*/ 2147483646 w 1281"/>
              <a:gd name="T63" fmla="*/ 2147483646 h 1727"/>
              <a:gd name="T64" fmla="*/ 2147483646 w 1281"/>
              <a:gd name="T65" fmla="*/ 2147483646 h 1727"/>
              <a:gd name="T66" fmla="*/ 2147483646 w 1281"/>
              <a:gd name="T67" fmla="*/ 2147483646 h 1727"/>
              <a:gd name="T68" fmla="*/ 2147483646 w 1281"/>
              <a:gd name="T69" fmla="*/ 2147483646 h 1727"/>
              <a:gd name="T70" fmla="*/ 2147483646 w 1281"/>
              <a:gd name="T71" fmla="*/ 2147483646 h 1727"/>
              <a:gd name="T72" fmla="*/ 2147483646 w 1281"/>
              <a:gd name="T73" fmla="*/ 2147483646 h 1727"/>
              <a:gd name="T74" fmla="*/ 2147483646 w 1281"/>
              <a:gd name="T75" fmla="*/ 2147483646 h 1727"/>
              <a:gd name="T76" fmla="*/ 2147483646 w 1281"/>
              <a:gd name="T77" fmla="*/ 2147483646 h 1727"/>
              <a:gd name="T78" fmla="*/ 2147483646 w 1281"/>
              <a:gd name="T79" fmla="*/ 2147483646 h 1727"/>
              <a:gd name="T80" fmla="*/ 2147483646 w 1281"/>
              <a:gd name="T81" fmla="*/ 2147483646 h 1727"/>
              <a:gd name="T82" fmla="*/ 2147483646 w 1281"/>
              <a:gd name="T83" fmla="*/ 2147483646 h 1727"/>
              <a:gd name="T84" fmla="*/ 2147483646 w 1281"/>
              <a:gd name="T85" fmla="*/ 2147483646 h 1727"/>
              <a:gd name="T86" fmla="*/ 2147483646 w 1281"/>
              <a:gd name="T87" fmla="*/ 2147483646 h 1727"/>
              <a:gd name="T88" fmla="*/ 2147483646 w 1281"/>
              <a:gd name="T89" fmla="*/ 2147483646 h 1727"/>
              <a:gd name="T90" fmla="*/ 2147483646 w 1281"/>
              <a:gd name="T91" fmla="*/ 2147483646 h 1727"/>
              <a:gd name="T92" fmla="*/ 2147483646 w 1281"/>
              <a:gd name="T93" fmla="*/ 2147483646 h 1727"/>
              <a:gd name="T94" fmla="*/ 0 w 1281"/>
              <a:gd name="T95" fmla="*/ 2147483646 h 17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81"/>
              <a:gd name="T145" fmla="*/ 0 h 1727"/>
              <a:gd name="T146" fmla="*/ 1281 w 1281"/>
              <a:gd name="T147" fmla="*/ 1727 h 17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0"/>
                </a:lnTo>
                <a:lnTo>
                  <a:pt x="1061" y="0"/>
                </a:lnTo>
                <a:lnTo>
                  <a:pt x="1061" y="92"/>
                </a:lnTo>
                <a:lnTo>
                  <a:pt x="1053" y="92"/>
                </a:lnTo>
                <a:lnTo>
                  <a:pt x="1053" y="12"/>
                </a:lnTo>
                <a:lnTo>
                  <a:pt x="1053" y="0"/>
                </a:lnTo>
                <a:lnTo>
                  <a:pt x="1048" y="0"/>
                </a:lnTo>
                <a:lnTo>
                  <a:pt x="1048" y="92"/>
                </a:lnTo>
                <a:lnTo>
                  <a:pt x="1041" y="92"/>
                </a:lnTo>
                <a:lnTo>
                  <a:pt x="1041" y="12"/>
                </a:lnTo>
                <a:lnTo>
                  <a:pt x="1041" y="0"/>
                </a:lnTo>
                <a:lnTo>
                  <a:pt x="1039" y="0"/>
                </a:lnTo>
                <a:lnTo>
                  <a:pt x="1039" y="92"/>
                </a:lnTo>
                <a:lnTo>
                  <a:pt x="1031" y="92"/>
                </a:lnTo>
                <a:lnTo>
                  <a:pt x="1031" y="12"/>
                </a:lnTo>
                <a:lnTo>
                  <a:pt x="1029" y="0"/>
                </a:lnTo>
                <a:lnTo>
                  <a:pt x="1027" y="0"/>
                </a:lnTo>
                <a:lnTo>
                  <a:pt x="1027" y="92"/>
                </a:lnTo>
                <a:lnTo>
                  <a:pt x="1019" y="9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07"/>
                </a:lnTo>
                <a:lnTo>
                  <a:pt x="370" y="1200"/>
                </a:lnTo>
                <a:lnTo>
                  <a:pt x="332" y="1180"/>
                </a:lnTo>
                <a:lnTo>
                  <a:pt x="322" y="1188"/>
                </a:lnTo>
                <a:lnTo>
                  <a:pt x="312" y="1202"/>
                </a:lnTo>
                <a:lnTo>
                  <a:pt x="288" y="1200"/>
                </a:lnTo>
                <a:lnTo>
                  <a:pt x="269" y="1197"/>
                </a:lnTo>
                <a:lnTo>
                  <a:pt x="160" y="1193"/>
                </a:lnTo>
                <a:lnTo>
                  <a:pt x="140" y="1193"/>
                </a:lnTo>
                <a:lnTo>
                  <a:pt x="22" y="1205"/>
                </a:lnTo>
                <a:lnTo>
                  <a:pt x="0" y="1210"/>
                </a:lnTo>
                <a:lnTo>
                  <a:pt x="0" y="17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2" name="Freeform 18"/>
          <p:cNvSpPr>
            <a:spLocks noEditPoints="1"/>
          </p:cNvSpPr>
          <p:nvPr/>
        </p:nvSpPr>
        <p:spPr bwMode="auto">
          <a:xfrm>
            <a:off x="3175" y="4206875"/>
            <a:ext cx="2032000" cy="2655888"/>
          </a:xfrm>
          <a:custGeom>
            <a:avLst/>
            <a:gdLst>
              <a:gd name="T0" fmla="*/ 2147483646 w 1279"/>
              <a:gd name="T1" fmla="*/ 2147483646 h 1671"/>
              <a:gd name="T2" fmla="*/ 2147483646 w 1279"/>
              <a:gd name="T3" fmla="*/ 2147483646 h 1671"/>
              <a:gd name="T4" fmla="*/ 2147483646 w 1279"/>
              <a:gd name="T5" fmla="*/ 2147483646 h 1671"/>
              <a:gd name="T6" fmla="*/ 2147483646 w 1279"/>
              <a:gd name="T7" fmla="*/ 2147483646 h 1671"/>
              <a:gd name="T8" fmla="*/ 2147483646 w 1279"/>
              <a:gd name="T9" fmla="*/ 2147483646 h 1671"/>
              <a:gd name="T10" fmla="*/ 2147483646 w 1279"/>
              <a:gd name="T11" fmla="*/ 2147483646 h 1671"/>
              <a:gd name="T12" fmla="*/ 2147483646 w 1279"/>
              <a:gd name="T13" fmla="*/ 2147483646 h 1671"/>
              <a:gd name="T14" fmla="*/ 2147483646 w 1279"/>
              <a:gd name="T15" fmla="*/ 2147483646 h 1671"/>
              <a:gd name="T16" fmla="*/ 2147483646 w 1279"/>
              <a:gd name="T17" fmla="*/ 2147483646 h 1671"/>
              <a:gd name="T18" fmla="*/ 2147483646 w 1279"/>
              <a:gd name="T19" fmla="*/ 2147483646 h 1671"/>
              <a:gd name="T20" fmla="*/ 2147483646 w 1279"/>
              <a:gd name="T21" fmla="*/ 2147483646 h 1671"/>
              <a:gd name="T22" fmla="*/ 2147483646 w 1279"/>
              <a:gd name="T23" fmla="*/ 2147483646 h 1671"/>
              <a:gd name="T24" fmla="*/ 2147483646 w 1279"/>
              <a:gd name="T25" fmla="*/ 2147483646 h 1671"/>
              <a:gd name="T26" fmla="*/ 2147483646 w 1279"/>
              <a:gd name="T27" fmla="*/ 2147483646 h 1671"/>
              <a:gd name="T28" fmla="*/ 2147483646 w 1279"/>
              <a:gd name="T29" fmla="*/ 2147483646 h 1671"/>
              <a:gd name="T30" fmla="*/ 2147483646 w 1279"/>
              <a:gd name="T31" fmla="*/ 2147483646 h 1671"/>
              <a:gd name="T32" fmla="*/ 2147483646 w 1279"/>
              <a:gd name="T33" fmla="*/ 2147483646 h 1671"/>
              <a:gd name="T34" fmla="*/ 2147483646 w 1279"/>
              <a:gd name="T35" fmla="*/ 2147483646 h 1671"/>
              <a:gd name="T36" fmla="*/ 2147483646 w 1279"/>
              <a:gd name="T37" fmla="*/ 2147483646 h 1671"/>
              <a:gd name="T38" fmla="*/ 2147483646 w 1279"/>
              <a:gd name="T39" fmla="*/ 2147483646 h 1671"/>
              <a:gd name="T40" fmla="*/ 2147483646 w 1279"/>
              <a:gd name="T41" fmla="*/ 0 h 1671"/>
              <a:gd name="T42" fmla="*/ 2147483646 w 1279"/>
              <a:gd name="T43" fmla="*/ 0 h 1671"/>
              <a:gd name="T44" fmla="*/ 2147483646 w 1279"/>
              <a:gd name="T45" fmla="*/ 2147483646 h 1671"/>
              <a:gd name="T46" fmla="*/ 2147483646 w 1279"/>
              <a:gd name="T47" fmla="*/ 2147483646 h 1671"/>
              <a:gd name="T48" fmla="*/ 2147483646 w 1279"/>
              <a:gd name="T49" fmla="*/ 2147483646 h 1671"/>
              <a:gd name="T50" fmla="*/ 2147483646 w 1279"/>
              <a:gd name="T51" fmla="*/ 2147483646 h 1671"/>
              <a:gd name="T52" fmla="*/ 2147483646 w 1279"/>
              <a:gd name="T53" fmla="*/ 2147483646 h 1671"/>
              <a:gd name="T54" fmla="*/ 2147483646 w 1279"/>
              <a:gd name="T55" fmla="*/ 2147483646 h 1671"/>
              <a:gd name="T56" fmla="*/ 2147483646 w 1279"/>
              <a:gd name="T57" fmla="*/ 2147483646 h 1671"/>
              <a:gd name="T58" fmla="*/ 2147483646 w 1279"/>
              <a:gd name="T59" fmla="*/ 2147483646 h 1671"/>
              <a:gd name="T60" fmla="*/ 2147483646 w 1279"/>
              <a:gd name="T61" fmla="*/ 2147483646 h 1671"/>
              <a:gd name="T62" fmla="*/ 2147483646 w 1279"/>
              <a:gd name="T63" fmla="*/ 2147483646 h 1671"/>
              <a:gd name="T64" fmla="*/ 2147483646 w 1279"/>
              <a:gd name="T65" fmla="*/ 2147483646 h 1671"/>
              <a:gd name="T66" fmla="*/ 2147483646 w 1279"/>
              <a:gd name="T67" fmla="*/ 2147483646 h 1671"/>
              <a:gd name="T68" fmla="*/ 2147483646 w 1279"/>
              <a:gd name="T69" fmla="*/ 2147483646 h 1671"/>
              <a:gd name="T70" fmla="*/ 2147483646 w 1279"/>
              <a:gd name="T71" fmla="*/ 2147483646 h 1671"/>
              <a:gd name="T72" fmla="*/ 2147483646 w 1279"/>
              <a:gd name="T73" fmla="*/ 2147483646 h 1671"/>
              <a:gd name="T74" fmla="*/ 2147483646 w 1279"/>
              <a:gd name="T75" fmla="*/ 2147483646 h 1671"/>
              <a:gd name="T76" fmla="*/ 2147483646 w 1279"/>
              <a:gd name="T77" fmla="*/ 2147483646 h 1671"/>
              <a:gd name="T78" fmla="*/ 2147483646 w 1279"/>
              <a:gd name="T79" fmla="*/ 2147483646 h 1671"/>
              <a:gd name="T80" fmla="*/ 2147483646 w 1279"/>
              <a:gd name="T81" fmla="*/ 2147483646 h 1671"/>
              <a:gd name="T82" fmla="*/ 2147483646 w 1279"/>
              <a:gd name="T83" fmla="*/ 2147483646 h 1671"/>
              <a:gd name="T84" fmla="*/ 2147483646 w 1279"/>
              <a:gd name="T85" fmla="*/ 2147483646 h 1671"/>
              <a:gd name="T86" fmla="*/ 2147483646 w 1279"/>
              <a:gd name="T87" fmla="*/ 2147483646 h 1671"/>
              <a:gd name="T88" fmla="*/ 2147483646 w 1279"/>
              <a:gd name="T89" fmla="*/ 2147483646 h 1671"/>
              <a:gd name="T90" fmla="*/ 2147483646 w 1279"/>
              <a:gd name="T91" fmla="*/ 2147483646 h 1671"/>
              <a:gd name="T92" fmla="*/ 2147483646 w 1279"/>
              <a:gd name="T93" fmla="*/ 2147483646 h 1671"/>
              <a:gd name="T94" fmla="*/ 2147483646 w 1279"/>
              <a:gd name="T95" fmla="*/ 2147483646 h 1671"/>
              <a:gd name="T96" fmla="*/ 2147483646 w 1279"/>
              <a:gd name="T97" fmla="*/ 2147483646 h 1671"/>
              <a:gd name="T98" fmla="*/ 2147483646 w 1279"/>
              <a:gd name="T99" fmla="*/ 2147483646 h 1671"/>
              <a:gd name="T100" fmla="*/ 2147483646 w 1279"/>
              <a:gd name="T101" fmla="*/ 2147483646 h 1671"/>
              <a:gd name="T102" fmla="*/ 2147483646 w 1279"/>
              <a:gd name="T103" fmla="*/ 2147483646 h 1671"/>
              <a:gd name="T104" fmla="*/ 2147483646 w 1279"/>
              <a:gd name="T105" fmla="*/ 2147483646 h 167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79"/>
              <a:gd name="T160" fmla="*/ 0 h 1671"/>
              <a:gd name="T161" fmla="*/ 1279 w 1279"/>
              <a:gd name="T162" fmla="*/ 1671 h 167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0" y="520"/>
                </a:lnTo>
                <a:lnTo>
                  <a:pt x="235"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89" y="427"/>
                </a:lnTo>
                <a:lnTo>
                  <a:pt x="184" y="427"/>
                </a:lnTo>
                <a:lnTo>
                  <a:pt x="182" y="427"/>
                </a:lnTo>
                <a:lnTo>
                  <a:pt x="184" y="427"/>
                </a:lnTo>
                <a:lnTo>
                  <a:pt x="189" y="427"/>
                </a:lnTo>
                <a:lnTo>
                  <a:pt x="199" y="427"/>
                </a:lnTo>
                <a:lnTo>
                  <a:pt x="204" y="425"/>
                </a:lnTo>
                <a:lnTo>
                  <a:pt x="209" y="425"/>
                </a:lnTo>
                <a:lnTo>
                  <a:pt x="214" y="425"/>
                </a:lnTo>
                <a:lnTo>
                  <a:pt x="218" y="425"/>
                </a:lnTo>
                <a:lnTo>
                  <a:pt x="221" y="422"/>
                </a:lnTo>
                <a:lnTo>
                  <a:pt x="230" y="418"/>
                </a:lnTo>
                <a:lnTo>
                  <a:pt x="233" y="418"/>
                </a:lnTo>
                <a:lnTo>
                  <a:pt x="235" y="415"/>
                </a:lnTo>
                <a:lnTo>
                  <a:pt x="235" y="413"/>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68" y="374"/>
                </a:lnTo>
                <a:lnTo>
                  <a:pt x="168" y="245"/>
                </a:lnTo>
                <a:lnTo>
                  <a:pt x="165" y="243"/>
                </a:lnTo>
                <a:lnTo>
                  <a:pt x="163" y="243"/>
                </a:lnTo>
                <a:lnTo>
                  <a:pt x="163" y="146"/>
                </a:lnTo>
                <a:lnTo>
                  <a:pt x="160" y="146"/>
                </a:lnTo>
                <a:lnTo>
                  <a:pt x="160" y="65"/>
                </a:lnTo>
                <a:lnTo>
                  <a:pt x="160" y="63"/>
                </a:lnTo>
                <a:lnTo>
                  <a:pt x="158" y="63"/>
                </a:lnTo>
                <a:lnTo>
                  <a:pt x="158" y="0"/>
                </a:lnTo>
                <a:lnTo>
                  <a:pt x="155" y="0"/>
                </a:lnTo>
                <a:lnTo>
                  <a:pt x="153" y="0"/>
                </a:lnTo>
                <a:lnTo>
                  <a:pt x="153" y="2"/>
                </a:lnTo>
                <a:lnTo>
                  <a:pt x="153" y="63"/>
                </a:lnTo>
                <a:lnTo>
                  <a:pt x="151" y="65"/>
                </a:lnTo>
                <a:lnTo>
                  <a:pt x="151" y="146"/>
                </a:lnTo>
                <a:lnTo>
                  <a:pt x="148" y="146"/>
                </a:lnTo>
                <a:lnTo>
                  <a:pt x="148" y="243"/>
                </a:lnTo>
                <a:lnTo>
                  <a:pt x="146" y="245"/>
                </a:lnTo>
                <a:lnTo>
                  <a:pt x="146"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8"/>
                </a:lnTo>
                <a:lnTo>
                  <a:pt x="80" y="420"/>
                </a:lnTo>
                <a:lnTo>
                  <a:pt x="85" y="420"/>
                </a:lnTo>
                <a:lnTo>
                  <a:pt x="95" y="425"/>
                </a:lnTo>
                <a:lnTo>
                  <a:pt x="100" y="425"/>
                </a:lnTo>
                <a:lnTo>
                  <a:pt x="102" y="425"/>
                </a:lnTo>
                <a:lnTo>
                  <a:pt x="107" y="427"/>
                </a:lnTo>
                <a:lnTo>
                  <a:pt x="112" y="427"/>
                </a:lnTo>
                <a:lnTo>
                  <a:pt x="119" y="427"/>
                </a:lnTo>
                <a:lnTo>
                  <a:pt x="124"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20"/>
                </a:lnTo>
                <a:lnTo>
                  <a:pt x="85" y="520"/>
                </a:lnTo>
                <a:lnTo>
                  <a:pt x="80" y="520"/>
                </a:lnTo>
                <a:lnTo>
                  <a:pt x="75"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3" name="矩形 62"/>
          <p:cNvSpPr>
            <a:spLocks noChangeArrowheads="1"/>
          </p:cNvSpPr>
          <p:nvPr/>
        </p:nvSpPr>
        <p:spPr bwMode="auto">
          <a:xfrm>
            <a:off x="1452563" y="1023938"/>
            <a:ext cx="9286875" cy="21764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31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8"/>
          <p:cNvSpPr txBox="1">
            <a:spLocks noChangeArrowheads="1"/>
          </p:cNvSpPr>
          <p:nvPr/>
        </p:nvSpPr>
        <p:spPr bwMode="auto">
          <a:xfrm>
            <a:off x="4160166" y="1889184"/>
            <a:ext cx="38716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4800" b="1" dirty="0">
                <a:latin typeface="Arial" panose="020B0604020202020204" pitchFamily="34" charset="0"/>
                <a:ea typeface="微软雅黑" panose="020B0503020204020204" pitchFamily="34" charset="-122"/>
                <a:sym typeface="Arial" panose="020B0604020202020204" pitchFamily="34" charset="0"/>
              </a:rPr>
              <a:t>谢谢大家！</a:t>
            </a:r>
          </a:p>
        </p:txBody>
      </p:sp>
    </p:spTree>
    <p:extLst>
      <p:ext uri="{BB962C8B-B14F-4D97-AF65-F5344CB8AC3E}">
        <p14:creationId xmlns:p14="http://schemas.microsoft.com/office/powerpoint/2010/main" val="105978180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410" name="组合 230"/>
          <p:cNvGrpSpPr>
            <a:grpSpLocks/>
          </p:cNvGrpSpPr>
          <p:nvPr/>
        </p:nvGrpSpPr>
        <p:grpSpPr bwMode="auto">
          <a:xfrm>
            <a:off x="1414463" y="992188"/>
            <a:ext cx="2605087" cy="4554537"/>
            <a:chOff x="0" y="0"/>
            <a:chExt cx="2604718" cy="4553974"/>
          </a:xfrm>
        </p:grpSpPr>
        <p:sp>
          <p:nvSpPr>
            <p:cNvPr id="17461" name="Freeform 1058"/>
            <p:cNvSpPr>
              <a:spLocks/>
            </p:cNvSpPr>
            <p:nvPr/>
          </p:nvSpPr>
          <p:spPr bwMode="auto">
            <a:xfrm>
              <a:off x="158125" y="0"/>
              <a:ext cx="2289549" cy="3534241"/>
            </a:xfrm>
            <a:custGeom>
              <a:avLst/>
              <a:gdLst>
                <a:gd name="T0" fmla="*/ 2147483646 w 999"/>
                <a:gd name="T1" fmla="*/ 0 h 1542"/>
                <a:gd name="T2" fmla="*/ 2147483646 w 999"/>
                <a:gd name="T3" fmla="*/ 2147483646 h 1542"/>
                <a:gd name="T4" fmla="*/ 2147483646 w 999"/>
                <a:gd name="T5" fmla="*/ 2147483646 h 1542"/>
                <a:gd name="T6" fmla="*/ 2147483646 w 999"/>
                <a:gd name="T7" fmla="*/ 2147483646 h 1542"/>
                <a:gd name="T8" fmla="*/ 2147483646 w 999"/>
                <a:gd name="T9" fmla="*/ 0 h 1542"/>
                <a:gd name="T10" fmla="*/ 0 60000 65536"/>
                <a:gd name="T11" fmla="*/ 0 60000 65536"/>
                <a:gd name="T12" fmla="*/ 0 60000 65536"/>
                <a:gd name="T13" fmla="*/ 0 60000 65536"/>
                <a:gd name="T14" fmla="*/ 0 60000 65536"/>
                <a:gd name="T15" fmla="*/ 0 w 999"/>
                <a:gd name="T16" fmla="*/ 0 h 1542"/>
                <a:gd name="T17" fmla="*/ 999 w 999"/>
                <a:gd name="T18" fmla="*/ 1542 h 1542"/>
              </a:gdLst>
              <a:ahLst/>
              <a:cxnLst>
                <a:cxn ang="T10">
                  <a:pos x="T0" y="T1"/>
                </a:cxn>
                <a:cxn ang="T11">
                  <a:pos x="T2" y="T3"/>
                </a:cxn>
                <a:cxn ang="T12">
                  <a:pos x="T4" y="T5"/>
                </a:cxn>
                <a:cxn ang="T13">
                  <a:pos x="T6" y="T7"/>
                </a:cxn>
                <a:cxn ang="T14">
                  <a:pos x="T8" y="T9"/>
                </a:cxn>
              </a:cxnLst>
              <a:rect l="T15" t="T16" r="T17" b="T18"/>
              <a:pathLst>
                <a:path w="999" h="1542">
                  <a:moveTo>
                    <a:pt x="500" y="0"/>
                  </a:moveTo>
                  <a:cubicBezTo>
                    <a:pt x="500" y="0"/>
                    <a:pt x="0" y="584"/>
                    <a:pt x="237" y="1542"/>
                  </a:cubicBezTo>
                  <a:cubicBezTo>
                    <a:pt x="500" y="1542"/>
                    <a:pt x="500" y="1542"/>
                    <a:pt x="500" y="1542"/>
                  </a:cubicBezTo>
                  <a:cubicBezTo>
                    <a:pt x="762" y="1542"/>
                    <a:pt x="762" y="1542"/>
                    <a:pt x="762" y="1542"/>
                  </a:cubicBezTo>
                  <a:cubicBezTo>
                    <a:pt x="999" y="584"/>
                    <a:pt x="500" y="0"/>
                    <a:pt x="500" y="0"/>
                  </a:cubicBezTo>
                </a:path>
              </a:pathLst>
            </a:custGeom>
            <a:solidFill>
              <a:srgbClr val="FDD4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62" name="Oval 604"/>
            <p:cNvSpPr>
              <a:spLocks noChangeArrowheads="1"/>
            </p:cNvSpPr>
            <p:nvPr/>
          </p:nvSpPr>
          <p:spPr bwMode="auto">
            <a:xfrm>
              <a:off x="926097"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3" name="Oval 605"/>
            <p:cNvSpPr>
              <a:spLocks noChangeArrowheads="1"/>
            </p:cNvSpPr>
            <p:nvPr/>
          </p:nvSpPr>
          <p:spPr bwMode="auto">
            <a:xfrm>
              <a:off x="926097" y="401384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4" name="Oval 606"/>
            <p:cNvSpPr>
              <a:spLocks noChangeArrowheads="1"/>
            </p:cNvSpPr>
            <p:nvPr/>
          </p:nvSpPr>
          <p:spPr bwMode="auto">
            <a:xfrm>
              <a:off x="926097" y="408236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5" name="Oval 607"/>
            <p:cNvSpPr>
              <a:spLocks noChangeArrowheads="1"/>
            </p:cNvSpPr>
            <p:nvPr/>
          </p:nvSpPr>
          <p:spPr bwMode="auto">
            <a:xfrm>
              <a:off x="926097" y="415087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6" name="Oval 608"/>
            <p:cNvSpPr>
              <a:spLocks noChangeArrowheads="1"/>
            </p:cNvSpPr>
            <p:nvPr/>
          </p:nvSpPr>
          <p:spPr bwMode="auto">
            <a:xfrm>
              <a:off x="926097" y="421939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7" name="Oval 609"/>
            <p:cNvSpPr>
              <a:spLocks noChangeArrowheads="1"/>
            </p:cNvSpPr>
            <p:nvPr/>
          </p:nvSpPr>
          <p:spPr bwMode="auto">
            <a:xfrm>
              <a:off x="926097" y="4285623"/>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8" name="Oval 610"/>
            <p:cNvSpPr>
              <a:spLocks noChangeArrowheads="1"/>
            </p:cNvSpPr>
            <p:nvPr/>
          </p:nvSpPr>
          <p:spPr bwMode="auto">
            <a:xfrm>
              <a:off x="926097"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9" name="Oval 611"/>
            <p:cNvSpPr>
              <a:spLocks noChangeArrowheads="1"/>
            </p:cNvSpPr>
            <p:nvPr/>
          </p:nvSpPr>
          <p:spPr bwMode="auto">
            <a:xfrm>
              <a:off x="926097"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0" name="Oval 612"/>
            <p:cNvSpPr>
              <a:spLocks noChangeArrowheads="1"/>
            </p:cNvSpPr>
            <p:nvPr/>
          </p:nvSpPr>
          <p:spPr bwMode="auto">
            <a:xfrm>
              <a:off x="926097"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1" name="Oval 631"/>
            <p:cNvSpPr>
              <a:spLocks noChangeArrowheads="1"/>
            </p:cNvSpPr>
            <p:nvPr/>
          </p:nvSpPr>
          <p:spPr bwMode="auto">
            <a:xfrm>
              <a:off x="971774" y="397958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2" name="Oval 632"/>
            <p:cNvSpPr>
              <a:spLocks noChangeArrowheads="1"/>
            </p:cNvSpPr>
            <p:nvPr/>
          </p:nvSpPr>
          <p:spPr bwMode="auto">
            <a:xfrm>
              <a:off x="971774" y="4048104"/>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3" name="Oval 633"/>
            <p:cNvSpPr>
              <a:spLocks noChangeArrowheads="1"/>
            </p:cNvSpPr>
            <p:nvPr/>
          </p:nvSpPr>
          <p:spPr bwMode="auto">
            <a:xfrm>
              <a:off x="971774" y="411661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4" name="Oval 634"/>
            <p:cNvSpPr>
              <a:spLocks noChangeArrowheads="1"/>
            </p:cNvSpPr>
            <p:nvPr/>
          </p:nvSpPr>
          <p:spPr bwMode="auto">
            <a:xfrm>
              <a:off x="971774" y="4185134"/>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5" name="Oval 635"/>
            <p:cNvSpPr>
              <a:spLocks noChangeArrowheads="1"/>
            </p:cNvSpPr>
            <p:nvPr/>
          </p:nvSpPr>
          <p:spPr bwMode="auto">
            <a:xfrm>
              <a:off x="971774" y="4251365"/>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6" name="Oval 636"/>
            <p:cNvSpPr>
              <a:spLocks noChangeArrowheads="1"/>
            </p:cNvSpPr>
            <p:nvPr/>
          </p:nvSpPr>
          <p:spPr bwMode="auto">
            <a:xfrm>
              <a:off x="971774" y="4321022"/>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7" name="Oval 637"/>
            <p:cNvSpPr>
              <a:spLocks noChangeArrowheads="1"/>
            </p:cNvSpPr>
            <p:nvPr/>
          </p:nvSpPr>
          <p:spPr bwMode="auto">
            <a:xfrm>
              <a:off x="971774" y="4389537"/>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8" name="Oval 638"/>
            <p:cNvSpPr>
              <a:spLocks noChangeArrowheads="1"/>
            </p:cNvSpPr>
            <p:nvPr/>
          </p:nvSpPr>
          <p:spPr bwMode="auto">
            <a:xfrm>
              <a:off x="971774" y="4458053"/>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9" name="Oval 639"/>
            <p:cNvSpPr>
              <a:spLocks noChangeArrowheads="1"/>
            </p:cNvSpPr>
            <p:nvPr/>
          </p:nvSpPr>
          <p:spPr bwMode="auto">
            <a:xfrm>
              <a:off x="971774" y="452656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0" name="Oval 657"/>
            <p:cNvSpPr>
              <a:spLocks noChangeArrowheads="1"/>
            </p:cNvSpPr>
            <p:nvPr/>
          </p:nvSpPr>
          <p:spPr bwMode="auto">
            <a:xfrm>
              <a:off x="1017450"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1" name="Oval 658"/>
            <p:cNvSpPr>
              <a:spLocks noChangeArrowheads="1"/>
            </p:cNvSpPr>
            <p:nvPr/>
          </p:nvSpPr>
          <p:spPr bwMode="auto">
            <a:xfrm>
              <a:off x="1017450" y="401384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2" name="Oval 659"/>
            <p:cNvSpPr>
              <a:spLocks noChangeArrowheads="1"/>
            </p:cNvSpPr>
            <p:nvPr/>
          </p:nvSpPr>
          <p:spPr bwMode="auto">
            <a:xfrm>
              <a:off x="1017450" y="408236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3" name="Oval 660"/>
            <p:cNvSpPr>
              <a:spLocks noChangeArrowheads="1"/>
            </p:cNvSpPr>
            <p:nvPr/>
          </p:nvSpPr>
          <p:spPr bwMode="auto">
            <a:xfrm>
              <a:off x="1017450" y="415087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4" name="Oval 661"/>
            <p:cNvSpPr>
              <a:spLocks noChangeArrowheads="1"/>
            </p:cNvSpPr>
            <p:nvPr/>
          </p:nvSpPr>
          <p:spPr bwMode="auto">
            <a:xfrm>
              <a:off x="1017450" y="421939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5" name="Oval 662"/>
            <p:cNvSpPr>
              <a:spLocks noChangeArrowheads="1"/>
            </p:cNvSpPr>
            <p:nvPr/>
          </p:nvSpPr>
          <p:spPr bwMode="auto">
            <a:xfrm>
              <a:off x="1017450" y="4285623"/>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6" name="Oval 663"/>
            <p:cNvSpPr>
              <a:spLocks noChangeArrowheads="1"/>
            </p:cNvSpPr>
            <p:nvPr/>
          </p:nvSpPr>
          <p:spPr bwMode="auto">
            <a:xfrm>
              <a:off x="1017450"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7" name="Oval 664"/>
            <p:cNvSpPr>
              <a:spLocks noChangeArrowheads="1"/>
            </p:cNvSpPr>
            <p:nvPr/>
          </p:nvSpPr>
          <p:spPr bwMode="auto">
            <a:xfrm>
              <a:off x="1017450"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8" name="Oval 665"/>
            <p:cNvSpPr>
              <a:spLocks noChangeArrowheads="1"/>
            </p:cNvSpPr>
            <p:nvPr/>
          </p:nvSpPr>
          <p:spPr bwMode="auto">
            <a:xfrm>
              <a:off x="1017450"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9" name="Oval 684"/>
            <p:cNvSpPr>
              <a:spLocks noChangeArrowheads="1"/>
            </p:cNvSpPr>
            <p:nvPr/>
          </p:nvSpPr>
          <p:spPr bwMode="auto">
            <a:xfrm>
              <a:off x="1060843" y="3979588"/>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0" name="Oval 685"/>
            <p:cNvSpPr>
              <a:spLocks noChangeArrowheads="1"/>
            </p:cNvSpPr>
            <p:nvPr/>
          </p:nvSpPr>
          <p:spPr bwMode="auto">
            <a:xfrm>
              <a:off x="1060843" y="4048104"/>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1" name="Oval 686"/>
            <p:cNvSpPr>
              <a:spLocks noChangeArrowheads="1"/>
            </p:cNvSpPr>
            <p:nvPr/>
          </p:nvSpPr>
          <p:spPr bwMode="auto">
            <a:xfrm>
              <a:off x="1060843" y="411661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2" name="Oval 687"/>
            <p:cNvSpPr>
              <a:spLocks noChangeArrowheads="1"/>
            </p:cNvSpPr>
            <p:nvPr/>
          </p:nvSpPr>
          <p:spPr bwMode="auto">
            <a:xfrm>
              <a:off x="1060843" y="4185134"/>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3" name="Oval 688"/>
            <p:cNvSpPr>
              <a:spLocks noChangeArrowheads="1"/>
            </p:cNvSpPr>
            <p:nvPr/>
          </p:nvSpPr>
          <p:spPr bwMode="auto">
            <a:xfrm>
              <a:off x="1060843" y="4251365"/>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4" name="Oval 689"/>
            <p:cNvSpPr>
              <a:spLocks noChangeArrowheads="1"/>
            </p:cNvSpPr>
            <p:nvPr/>
          </p:nvSpPr>
          <p:spPr bwMode="auto">
            <a:xfrm>
              <a:off x="1060843" y="4321022"/>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5" name="Oval 690"/>
            <p:cNvSpPr>
              <a:spLocks noChangeArrowheads="1"/>
            </p:cNvSpPr>
            <p:nvPr/>
          </p:nvSpPr>
          <p:spPr bwMode="auto">
            <a:xfrm>
              <a:off x="1060843" y="4389537"/>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6" name="Oval 691"/>
            <p:cNvSpPr>
              <a:spLocks noChangeArrowheads="1"/>
            </p:cNvSpPr>
            <p:nvPr/>
          </p:nvSpPr>
          <p:spPr bwMode="auto">
            <a:xfrm>
              <a:off x="1060843" y="4458053"/>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7" name="Oval 692"/>
            <p:cNvSpPr>
              <a:spLocks noChangeArrowheads="1"/>
            </p:cNvSpPr>
            <p:nvPr/>
          </p:nvSpPr>
          <p:spPr bwMode="auto">
            <a:xfrm>
              <a:off x="1060843" y="4526568"/>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8" name="Oval 710"/>
            <p:cNvSpPr>
              <a:spLocks noChangeArrowheads="1"/>
            </p:cNvSpPr>
            <p:nvPr/>
          </p:nvSpPr>
          <p:spPr bwMode="auto">
            <a:xfrm>
              <a:off x="1106520" y="394418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9" name="Oval 711"/>
            <p:cNvSpPr>
              <a:spLocks noChangeArrowheads="1"/>
            </p:cNvSpPr>
            <p:nvPr/>
          </p:nvSpPr>
          <p:spPr bwMode="auto">
            <a:xfrm>
              <a:off x="1106520" y="4013845"/>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0" name="Oval 712"/>
            <p:cNvSpPr>
              <a:spLocks noChangeArrowheads="1"/>
            </p:cNvSpPr>
            <p:nvPr/>
          </p:nvSpPr>
          <p:spPr bwMode="auto">
            <a:xfrm>
              <a:off x="1106520" y="4082361"/>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1" name="Oval 713"/>
            <p:cNvSpPr>
              <a:spLocks noChangeArrowheads="1"/>
            </p:cNvSpPr>
            <p:nvPr/>
          </p:nvSpPr>
          <p:spPr bwMode="auto">
            <a:xfrm>
              <a:off x="1106520" y="415087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2" name="Oval 714"/>
            <p:cNvSpPr>
              <a:spLocks noChangeArrowheads="1"/>
            </p:cNvSpPr>
            <p:nvPr/>
          </p:nvSpPr>
          <p:spPr bwMode="auto">
            <a:xfrm>
              <a:off x="1106520" y="4219391"/>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3" name="Oval 715"/>
            <p:cNvSpPr>
              <a:spLocks noChangeArrowheads="1"/>
            </p:cNvSpPr>
            <p:nvPr/>
          </p:nvSpPr>
          <p:spPr bwMode="auto">
            <a:xfrm>
              <a:off x="1106520" y="4285623"/>
              <a:ext cx="29689"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4" name="Oval 716"/>
            <p:cNvSpPr>
              <a:spLocks noChangeArrowheads="1"/>
            </p:cNvSpPr>
            <p:nvPr/>
          </p:nvSpPr>
          <p:spPr bwMode="auto">
            <a:xfrm>
              <a:off x="1106520" y="4355280"/>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5" name="Oval 717"/>
            <p:cNvSpPr>
              <a:spLocks noChangeArrowheads="1"/>
            </p:cNvSpPr>
            <p:nvPr/>
          </p:nvSpPr>
          <p:spPr bwMode="auto">
            <a:xfrm>
              <a:off x="1106520" y="442379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6" name="Oval 718"/>
            <p:cNvSpPr>
              <a:spLocks noChangeArrowheads="1"/>
            </p:cNvSpPr>
            <p:nvPr/>
          </p:nvSpPr>
          <p:spPr bwMode="auto">
            <a:xfrm>
              <a:off x="1106520" y="4492311"/>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7" name="Oval 737"/>
            <p:cNvSpPr>
              <a:spLocks noChangeArrowheads="1"/>
            </p:cNvSpPr>
            <p:nvPr/>
          </p:nvSpPr>
          <p:spPr bwMode="auto">
            <a:xfrm>
              <a:off x="1152197" y="397958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8" name="Oval 738"/>
            <p:cNvSpPr>
              <a:spLocks noChangeArrowheads="1"/>
            </p:cNvSpPr>
            <p:nvPr/>
          </p:nvSpPr>
          <p:spPr bwMode="auto">
            <a:xfrm>
              <a:off x="1152197" y="4048104"/>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9" name="Oval 739"/>
            <p:cNvSpPr>
              <a:spLocks noChangeArrowheads="1"/>
            </p:cNvSpPr>
            <p:nvPr/>
          </p:nvSpPr>
          <p:spPr bwMode="auto">
            <a:xfrm>
              <a:off x="1152197" y="411661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0" name="Oval 740"/>
            <p:cNvSpPr>
              <a:spLocks noChangeArrowheads="1"/>
            </p:cNvSpPr>
            <p:nvPr/>
          </p:nvSpPr>
          <p:spPr bwMode="auto">
            <a:xfrm>
              <a:off x="1152197" y="4185134"/>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1" name="Oval 741"/>
            <p:cNvSpPr>
              <a:spLocks noChangeArrowheads="1"/>
            </p:cNvSpPr>
            <p:nvPr/>
          </p:nvSpPr>
          <p:spPr bwMode="auto">
            <a:xfrm>
              <a:off x="1152197" y="4251365"/>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2" name="Oval 742"/>
            <p:cNvSpPr>
              <a:spLocks noChangeArrowheads="1"/>
            </p:cNvSpPr>
            <p:nvPr/>
          </p:nvSpPr>
          <p:spPr bwMode="auto">
            <a:xfrm>
              <a:off x="1152197" y="4321022"/>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3" name="Oval 743"/>
            <p:cNvSpPr>
              <a:spLocks noChangeArrowheads="1"/>
            </p:cNvSpPr>
            <p:nvPr/>
          </p:nvSpPr>
          <p:spPr bwMode="auto">
            <a:xfrm>
              <a:off x="1152197" y="4389537"/>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4" name="Oval 744"/>
            <p:cNvSpPr>
              <a:spLocks noChangeArrowheads="1"/>
            </p:cNvSpPr>
            <p:nvPr/>
          </p:nvSpPr>
          <p:spPr bwMode="auto">
            <a:xfrm>
              <a:off x="1152197" y="4458053"/>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5" name="Oval 745"/>
            <p:cNvSpPr>
              <a:spLocks noChangeArrowheads="1"/>
            </p:cNvSpPr>
            <p:nvPr/>
          </p:nvSpPr>
          <p:spPr bwMode="auto">
            <a:xfrm>
              <a:off x="1152197" y="452656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6" name="Oval 763"/>
            <p:cNvSpPr>
              <a:spLocks noChangeArrowheads="1"/>
            </p:cNvSpPr>
            <p:nvPr/>
          </p:nvSpPr>
          <p:spPr bwMode="auto">
            <a:xfrm>
              <a:off x="1197873"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7" name="Oval 764"/>
            <p:cNvSpPr>
              <a:spLocks noChangeArrowheads="1"/>
            </p:cNvSpPr>
            <p:nvPr/>
          </p:nvSpPr>
          <p:spPr bwMode="auto">
            <a:xfrm>
              <a:off x="1197873" y="401384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8" name="Oval 765"/>
            <p:cNvSpPr>
              <a:spLocks noChangeArrowheads="1"/>
            </p:cNvSpPr>
            <p:nvPr/>
          </p:nvSpPr>
          <p:spPr bwMode="auto">
            <a:xfrm>
              <a:off x="1197873" y="408236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9" name="Oval 766"/>
            <p:cNvSpPr>
              <a:spLocks noChangeArrowheads="1"/>
            </p:cNvSpPr>
            <p:nvPr/>
          </p:nvSpPr>
          <p:spPr bwMode="auto">
            <a:xfrm>
              <a:off x="1197873" y="415087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0" name="Oval 767"/>
            <p:cNvSpPr>
              <a:spLocks noChangeArrowheads="1"/>
            </p:cNvSpPr>
            <p:nvPr/>
          </p:nvSpPr>
          <p:spPr bwMode="auto">
            <a:xfrm>
              <a:off x="1197873" y="421939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1" name="Oval 768"/>
            <p:cNvSpPr>
              <a:spLocks noChangeArrowheads="1"/>
            </p:cNvSpPr>
            <p:nvPr/>
          </p:nvSpPr>
          <p:spPr bwMode="auto">
            <a:xfrm>
              <a:off x="1197873" y="4285623"/>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2" name="Oval 769"/>
            <p:cNvSpPr>
              <a:spLocks noChangeArrowheads="1"/>
            </p:cNvSpPr>
            <p:nvPr/>
          </p:nvSpPr>
          <p:spPr bwMode="auto">
            <a:xfrm>
              <a:off x="1197873"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3" name="Oval 770"/>
            <p:cNvSpPr>
              <a:spLocks noChangeArrowheads="1"/>
            </p:cNvSpPr>
            <p:nvPr/>
          </p:nvSpPr>
          <p:spPr bwMode="auto">
            <a:xfrm>
              <a:off x="1197873"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4" name="Oval 771"/>
            <p:cNvSpPr>
              <a:spLocks noChangeArrowheads="1"/>
            </p:cNvSpPr>
            <p:nvPr/>
          </p:nvSpPr>
          <p:spPr bwMode="auto">
            <a:xfrm>
              <a:off x="1197873"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5" name="Oval 791"/>
            <p:cNvSpPr>
              <a:spLocks noChangeArrowheads="1"/>
            </p:cNvSpPr>
            <p:nvPr/>
          </p:nvSpPr>
          <p:spPr bwMode="auto">
            <a:xfrm>
              <a:off x="1243551" y="39795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6" name="Oval 792"/>
            <p:cNvSpPr>
              <a:spLocks noChangeArrowheads="1"/>
            </p:cNvSpPr>
            <p:nvPr/>
          </p:nvSpPr>
          <p:spPr bwMode="auto">
            <a:xfrm>
              <a:off x="1243551" y="404810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7" name="Oval 793"/>
            <p:cNvSpPr>
              <a:spLocks noChangeArrowheads="1"/>
            </p:cNvSpPr>
            <p:nvPr/>
          </p:nvSpPr>
          <p:spPr bwMode="auto">
            <a:xfrm>
              <a:off x="1243551" y="4116620"/>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8" name="Oval 794"/>
            <p:cNvSpPr>
              <a:spLocks noChangeArrowheads="1"/>
            </p:cNvSpPr>
            <p:nvPr/>
          </p:nvSpPr>
          <p:spPr bwMode="auto">
            <a:xfrm>
              <a:off x="1243551" y="418513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9" name="Oval 795"/>
            <p:cNvSpPr>
              <a:spLocks noChangeArrowheads="1"/>
            </p:cNvSpPr>
            <p:nvPr/>
          </p:nvSpPr>
          <p:spPr bwMode="auto">
            <a:xfrm>
              <a:off x="1243551" y="4251366"/>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0" name="Oval 796"/>
            <p:cNvSpPr>
              <a:spLocks noChangeArrowheads="1"/>
            </p:cNvSpPr>
            <p:nvPr/>
          </p:nvSpPr>
          <p:spPr bwMode="auto">
            <a:xfrm>
              <a:off x="1243551" y="4321022"/>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1" name="Oval 797"/>
            <p:cNvSpPr>
              <a:spLocks noChangeArrowheads="1"/>
            </p:cNvSpPr>
            <p:nvPr/>
          </p:nvSpPr>
          <p:spPr bwMode="auto">
            <a:xfrm>
              <a:off x="1243551" y="4389537"/>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2" name="Oval 798"/>
            <p:cNvSpPr>
              <a:spLocks noChangeArrowheads="1"/>
            </p:cNvSpPr>
            <p:nvPr/>
          </p:nvSpPr>
          <p:spPr bwMode="auto">
            <a:xfrm>
              <a:off x="1243551" y="4458053"/>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3" name="Oval 799"/>
            <p:cNvSpPr>
              <a:spLocks noChangeArrowheads="1"/>
            </p:cNvSpPr>
            <p:nvPr/>
          </p:nvSpPr>
          <p:spPr bwMode="auto">
            <a:xfrm>
              <a:off x="1243551" y="452656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4" name="Oval 817"/>
            <p:cNvSpPr>
              <a:spLocks noChangeArrowheads="1"/>
            </p:cNvSpPr>
            <p:nvPr/>
          </p:nvSpPr>
          <p:spPr bwMode="auto">
            <a:xfrm>
              <a:off x="1288086" y="394418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5" name="Oval 818"/>
            <p:cNvSpPr>
              <a:spLocks noChangeArrowheads="1"/>
            </p:cNvSpPr>
            <p:nvPr/>
          </p:nvSpPr>
          <p:spPr bwMode="auto">
            <a:xfrm>
              <a:off x="1288086" y="401384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6" name="Oval 819"/>
            <p:cNvSpPr>
              <a:spLocks noChangeArrowheads="1"/>
            </p:cNvSpPr>
            <p:nvPr/>
          </p:nvSpPr>
          <p:spPr bwMode="auto">
            <a:xfrm>
              <a:off x="1288086" y="4082362"/>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7" name="Oval 820"/>
            <p:cNvSpPr>
              <a:spLocks noChangeArrowheads="1"/>
            </p:cNvSpPr>
            <p:nvPr/>
          </p:nvSpPr>
          <p:spPr bwMode="auto">
            <a:xfrm>
              <a:off x="1288086" y="4150877"/>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8" name="Oval 821"/>
            <p:cNvSpPr>
              <a:spLocks noChangeArrowheads="1"/>
            </p:cNvSpPr>
            <p:nvPr/>
          </p:nvSpPr>
          <p:spPr bwMode="auto">
            <a:xfrm>
              <a:off x="1288086" y="4219392"/>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9" name="Oval 822"/>
            <p:cNvSpPr>
              <a:spLocks noChangeArrowheads="1"/>
            </p:cNvSpPr>
            <p:nvPr/>
          </p:nvSpPr>
          <p:spPr bwMode="auto">
            <a:xfrm>
              <a:off x="1288086" y="4285624"/>
              <a:ext cx="29689"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0" name="Oval 823"/>
            <p:cNvSpPr>
              <a:spLocks noChangeArrowheads="1"/>
            </p:cNvSpPr>
            <p:nvPr/>
          </p:nvSpPr>
          <p:spPr bwMode="auto">
            <a:xfrm>
              <a:off x="1288086" y="4355280"/>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1" name="Oval 824"/>
            <p:cNvSpPr>
              <a:spLocks noChangeArrowheads="1"/>
            </p:cNvSpPr>
            <p:nvPr/>
          </p:nvSpPr>
          <p:spPr bwMode="auto">
            <a:xfrm>
              <a:off x="1288086" y="442379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2" name="Oval 825"/>
            <p:cNvSpPr>
              <a:spLocks noChangeArrowheads="1"/>
            </p:cNvSpPr>
            <p:nvPr/>
          </p:nvSpPr>
          <p:spPr bwMode="auto">
            <a:xfrm>
              <a:off x="1288086" y="4492311"/>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3" name="Oval 844"/>
            <p:cNvSpPr>
              <a:spLocks noChangeArrowheads="1"/>
            </p:cNvSpPr>
            <p:nvPr/>
          </p:nvSpPr>
          <p:spPr bwMode="auto">
            <a:xfrm>
              <a:off x="1333762" y="397958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4" name="Oval 845"/>
            <p:cNvSpPr>
              <a:spLocks noChangeArrowheads="1"/>
            </p:cNvSpPr>
            <p:nvPr/>
          </p:nvSpPr>
          <p:spPr bwMode="auto">
            <a:xfrm>
              <a:off x="1333762" y="4048105"/>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5" name="Oval 846"/>
            <p:cNvSpPr>
              <a:spLocks noChangeArrowheads="1"/>
            </p:cNvSpPr>
            <p:nvPr/>
          </p:nvSpPr>
          <p:spPr bwMode="auto">
            <a:xfrm>
              <a:off x="1333762" y="4116620"/>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6" name="Oval 847"/>
            <p:cNvSpPr>
              <a:spLocks noChangeArrowheads="1"/>
            </p:cNvSpPr>
            <p:nvPr/>
          </p:nvSpPr>
          <p:spPr bwMode="auto">
            <a:xfrm>
              <a:off x="1333762" y="4185135"/>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7" name="Oval 848"/>
            <p:cNvSpPr>
              <a:spLocks noChangeArrowheads="1"/>
            </p:cNvSpPr>
            <p:nvPr/>
          </p:nvSpPr>
          <p:spPr bwMode="auto">
            <a:xfrm>
              <a:off x="1333762" y="4251366"/>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8" name="Oval 849"/>
            <p:cNvSpPr>
              <a:spLocks noChangeArrowheads="1"/>
            </p:cNvSpPr>
            <p:nvPr/>
          </p:nvSpPr>
          <p:spPr bwMode="auto">
            <a:xfrm>
              <a:off x="1333762" y="4321022"/>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9" name="Oval 850"/>
            <p:cNvSpPr>
              <a:spLocks noChangeArrowheads="1"/>
            </p:cNvSpPr>
            <p:nvPr/>
          </p:nvSpPr>
          <p:spPr bwMode="auto">
            <a:xfrm>
              <a:off x="1333762" y="4389537"/>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0" name="Oval 851"/>
            <p:cNvSpPr>
              <a:spLocks noChangeArrowheads="1"/>
            </p:cNvSpPr>
            <p:nvPr/>
          </p:nvSpPr>
          <p:spPr bwMode="auto">
            <a:xfrm>
              <a:off x="1333762" y="4458053"/>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1" name="Oval 852"/>
            <p:cNvSpPr>
              <a:spLocks noChangeArrowheads="1"/>
            </p:cNvSpPr>
            <p:nvPr/>
          </p:nvSpPr>
          <p:spPr bwMode="auto">
            <a:xfrm>
              <a:off x="1333762" y="4526568"/>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2" name="Oval 870"/>
            <p:cNvSpPr>
              <a:spLocks noChangeArrowheads="1"/>
            </p:cNvSpPr>
            <p:nvPr/>
          </p:nvSpPr>
          <p:spPr bwMode="auto">
            <a:xfrm>
              <a:off x="1379439"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3" name="Oval 871"/>
            <p:cNvSpPr>
              <a:spLocks noChangeArrowheads="1"/>
            </p:cNvSpPr>
            <p:nvPr/>
          </p:nvSpPr>
          <p:spPr bwMode="auto">
            <a:xfrm>
              <a:off x="1379439" y="401384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4" name="Oval 872"/>
            <p:cNvSpPr>
              <a:spLocks noChangeArrowheads="1"/>
            </p:cNvSpPr>
            <p:nvPr/>
          </p:nvSpPr>
          <p:spPr bwMode="auto">
            <a:xfrm>
              <a:off x="1379439" y="4082362"/>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5" name="Oval 873"/>
            <p:cNvSpPr>
              <a:spLocks noChangeArrowheads="1"/>
            </p:cNvSpPr>
            <p:nvPr/>
          </p:nvSpPr>
          <p:spPr bwMode="auto">
            <a:xfrm>
              <a:off x="1379439" y="4150877"/>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6" name="Oval 874"/>
            <p:cNvSpPr>
              <a:spLocks noChangeArrowheads="1"/>
            </p:cNvSpPr>
            <p:nvPr/>
          </p:nvSpPr>
          <p:spPr bwMode="auto">
            <a:xfrm>
              <a:off x="1379439" y="4219392"/>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7" name="Oval 875"/>
            <p:cNvSpPr>
              <a:spLocks noChangeArrowheads="1"/>
            </p:cNvSpPr>
            <p:nvPr/>
          </p:nvSpPr>
          <p:spPr bwMode="auto">
            <a:xfrm>
              <a:off x="1379439" y="4285624"/>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8" name="Oval 876"/>
            <p:cNvSpPr>
              <a:spLocks noChangeArrowheads="1"/>
            </p:cNvSpPr>
            <p:nvPr/>
          </p:nvSpPr>
          <p:spPr bwMode="auto">
            <a:xfrm>
              <a:off x="1379439"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9" name="Oval 877"/>
            <p:cNvSpPr>
              <a:spLocks noChangeArrowheads="1"/>
            </p:cNvSpPr>
            <p:nvPr/>
          </p:nvSpPr>
          <p:spPr bwMode="auto">
            <a:xfrm>
              <a:off x="1379439"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0" name="Oval 878"/>
            <p:cNvSpPr>
              <a:spLocks noChangeArrowheads="1"/>
            </p:cNvSpPr>
            <p:nvPr/>
          </p:nvSpPr>
          <p:spPr bwMode="auto">
            <a:xfrm>
              <a:off x="1379439"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1" name="Oval 897"/>
            <p:cNvSpPr>
              <a:spLocks noChangeArrowheads="1"/>
            </p:cNvSpPr>
            <p:nvPr/>
          </p:nvSpPr>
          <p:spPr bwMode="auto">
            <a:xfrm>
              <a:off x="1425116" y="39795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2" name="Oval 898"/>
            <p:cNvSpPr>
              <a:spLocks noChangeArrowheads="1"/>
            </p:cNvSpPr>
            <p:nvPr/>
          </p:nvSpPr>
          <p:spPr bwMode="auto">
            <a:xfrm>
              <a:off x="1425116" y="404810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3" name="Oval 899"/>
            <p:cNvSpPr>
              <a:spLocks noChangeArrowheads="1"/>
            </p:cNvSpPr>
            <p:nvPr/>
          </p:nvSpPr>
          <p:spPr bwMode="auto">
            <a:xfrm>
              <a:off x="1425116" y="4116620"/>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4" name="Oval 900"/>
            <p:cNvSpPr>
              <a:spLocks noChangeArrowheads="1"/>
            </p:cNvSpPr>
            <p:nvPr/>
          </p:nvSpPr>
          <p:spPr bwMode="auto">
            <a:xfrm>
              <a:off x="1425116" y="418513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5" name="Oval 901"/>
            <p:cNvSpPr>
              <a:spLocks noChangeArrowheads="1"/>
            </p:cNvSpPr>
            <p:nvPr/>
          </p:nvSpPr>
          <p:spPr bwMode="auto">
            <a:xfrm>
              <a:off x="1425116" y="4251366"/>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6" name="Oval 902"/>
            <p:cNvSpPr>
              <a:spLocks noChangeArrowheads="1"/>
            </p:cNvSpPr>
            <p:nvPr/>
          </p:nvSpPr>
          <p:spPr bwMode="auto">
            <a:xfrm>
              <a:off x="1425116" y="4321022"/>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7" name="Oval 903"/>
            <p:cNvSpPr>
              <a:spLocks noChangeArrowheads="1"/>
            </p:cNvSpPr>
            <p:nvPr/>
          </p:nvSpPr>
          <p:spPr bwMode="auto">
            <a:xfrm>
              <a:off x="1425116" y="4389537"/>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8" name="Oval 904"/>
            <p:cNvSpPr>
              <a:spLocks noChangeArrowheads="1"/>
            </p:cNvSpPr>
            <p:nvPr/>
          </p:nvSpPr>
          <p:spPr bwMode="auto">
            <a:xfrm>
              <a:off x="1425116" y="4458053"/>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9" name="Oval 905"/>
            <p:cNvSpPr>
              <a:spLocks noChangeArrowheads="1"/>
            </p:cNvSpPr>
            <p:nvPr/>
          </p:nvSpPr>
          <p:spPr bwMode="auto">
            <a:xfrm>
              <a:off x="1425116" y="452656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0" name="Oval 923"/>
            <p:cNvSpPr>
              <a:spLocks noChangeArrowheads="1"/>
            </p:cNvSpPr>
            <p:nvPr/>
          </p:nvSpPr>
          <p:spPr bwMode="auto">
            <a:xfrm>
              <a:off x="1470792"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1" name="Oval 924"/>
            <p:cNvSpPr>
              <a:spLocks noChangeArrowheads="1"/>
            </p:cNvSpPr>
            <p:nvPr/>
          </p:nvSpPr>
          <p:spPr bwMode="auto">
            <a:xfrm>
              <a:off x="1470792" y="401384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2" name="Oval 925"/>
            <p:cNvSpPr>
              <a:spLocks noChangeArrowheads="1"/>
            </p:cNvSpPr>
            <p:nvPr/>
          </p:nvSpPr>
          <p:spPr bwMode="auto">
            <a:xfrm>
              <a:off x="1470792" y="4082362"/>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3" name="Oval 926"/>
            <p:cNvSpPr>
              <a:spLocks noChangeArrowheads="1"/>
            </p:cNvSpPr>
            <p:nvPr/>
          </p:nvSpPr>
          <p:spPr bwMode="auto">
            <a:xfrm>
              <a:off x="1470792" y="4150877"/>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4" name="Oval 927"/>
            <p:cNvSpPr>
              <a:spLocks noChangeArrowheads="1"/>
            </p:cNvSpPr>
            <p:nvPr/>
          </p:nvSpPr>
          <p:spPr bwMode="auto">
            <a:xfrm>
              <a:off x="1470792" y="4219392"/>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5" name="Oval 928"/>
            <p:cNvSpPr>
              <a:spLocks noChangeArrowheads="1"/>
            </p:cNvSpPr>
            <p:nvPr/>
          </p:nvSpPr>
          <p:spPr bwMode="auto">
            <a:xfrm>
              <a:off x="1470792" y="4285624"/>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6" name="Oval 929"/>
            <p:cNvSpPr>
              <a:spLocks noChangeArrowheads="1"/>
            </p:cNvSpPr>
            <p:nvPr/>
          </p:nvSpPr>
          <p:spPr bwMode="auto">
            <a:xfrm>
              <a:off x="1470792"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7" name="Oval 930"/>
            <p:cNvSpPr>
              <a:spLocks noChangeArrowheads="1"/>
            </p:cNvSpPr>
            <p:nvPr/>
          </p:nvSpPr>
          <p:spPr bwMode="auto">
            <a:xfrm>
              <a:off x="1470792"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8" name="Oval 931"/>
            <p:cNvSpPr>
              <a:spLocks noChangeArrowheads="1"/>
            </p:cNvSpPr>
            <p:nvPr/>
          </p:nvSpPr>
          <p:spPr bwMode="auto">
            <a:xfrm>
              <a:off x="1470792"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9" name="Oval 950"/>
            <p:cNvSpPr>
              <a:spLocks noChangeArrowheads="1"/>
            </p:cNvSpPr>
            <p:nvPr/>
          </p:nvSpPr>
          <p:spPr bwMode="auto">
            <a:xfrm>
              <a:off x="1516470" y="39795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0" name="Oval 951"/>
            <p:cNvSpPr>
              <a:spLocks noChangeArrowheads="1"/>
            </p:cNvSpPr>
            <p:nvPr/>
          </p:nvSpPr>
          <p:spPr bwMode="auto">
            <a:xfrm>
              <a:off x="1516470" y="404810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1" name="Oval 952"/>
            <p:cNvSpPr>
              <a:spLocks noChangeArrowheads="1"/>
            </p:cNvSpPr>
            <p:nvPr/>
          </p:nvSpPr>
          <p:spPr bwMode="auto">
            <a:xfrm>
              <a:off x="1516470" y="4116620"/>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2" name="Oval 953"/>
            <p:cNvSpPr>
              <a:spLocks noChangeArrowheads="1"/>
            </p:cNvSpPr>
            <p:nvPr/>
          </p:nvSpPr>
          <p:spPr bwMode="auto">
            <a:xfrm>
              <a:off x="1516470" y="418513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3" name="Oval 954"/>
            <p:cNvSpPr>
              <a:spLocks noChangeArrowheads="1"/>
            </p:cNvSpPr>
            <p:nvPr/>
          </p:nvSpPr>
          <p:spPr bwMode="auto">
            <a:xfrm>
              <a:off x="1516470" y="4251366"/>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4" name="Oval 955"/>
            <p:cNvSpPr>
              <a:spLocks noChangeArrowheads="1"/>
            </p:cNvSpPr>
            <p:nvPr/>
          </p:nvSpPr>
          <p:spPr bwMode="auto">
            <a:xfrm>
              <a:off x="1516470" y="4321022"/>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5" name="Oval 956"/>
            <p:cNvSpPr>
              <a:spLocks noChangeArrowheads="1"/>
            </p:cNvSpPr>
            <p:nvPr/>
          </p:nvSpPr>
          <p:spPr bwMode="auto">
            <a:xfrm>
              <a:off x="1516470" y="4389537"/>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6" name="Oval 957"/>
            <p:cNvSpPr>
              <a:spLocks noChangeArrowheads="1"/>
            </p:cNvSpPr>
            <p:nvPr/>
          </p:nvSpPr>
          <p:spPr bwMode="auto">
            <a:xfrm>
              <a:off x="1516470" y="4458053"/>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7" name="Oval 958"/>
            <p:cNvSpPr>
              <a:spLocks noChangeArrowheads="1"/>
            </p:cNvSpPr>
            <p:nvPr/>
          </p:nvSpPr>
          <p:spPr bwMode="auto">
            <a:xfrm>
              <a:off x="1516470" y="452656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8" name="Oval 976"/>
            <p:cNvSpPr>
              <a:spLocks noChangeArrowheads="1"/>
            </p:cNvSpPr>
            <p:nvPr/>
          </p:nvSpPr>
          <p:spPr bwMode="auto">
            <a:xfrm>
              <a:off x="1559863" y="394418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9" name="Oval 977"/>
            <p:cNvSpPr>
              <a:spLocks noChangeArrowheads="1"/>
            </p:cNvSpPr>
            <p:nvPr/>
          </p:nvSpPr>
          <p:spPr bwMode="auto">
            <a:xfrm>
              <a:off x="1559863" y="401384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0" name="Oval 978"/>
            <p:cNvSpPr>
              <a:spLocks noChangeArrowheads="1"/>
            </p:cNvSpPr>
            <p:nvPr/>
          </p:nvSpPr>
          <p:spPr bwMode="auto">
            <a:xfrm>
              <a:off x="1559863" y="4082362"/>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1" name="Oval 979"/>
            <p:cNvSpPr>
              <a:spLocks noChangeArrowheads="1"/>
            </p:cNvSpPr>
            <p:nvPr/>
          </p:nvSpPr>
          <p:spPr bwMode="auto">
            <a:xfrm>
              <a:off x="1559863" y="4150877"/>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2" name="Oval 980"/>
            <p:cNvSpPr>
              <a:spLocks noChangeArrowheads="1"/>
            </p:cNvSpPr>
            <p:nvPr/>
          </p:nvSpPr>
          <p:spPr bwMode="auto">
            <a:xfrm>
              <a:off x="1559863" y="4219392"/>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3" name="Oval 981"/>
            <p:cNvSpPr>
              <a:spLocks noChangeArrowheads="1"/>
            </p:cNvSpPr>
            <p:nvPr/>
          </p:nvSpPr>
          <p:spPr bwMode="auto">
            <a:xfrm>
              <a:off x="1559863" y="4285624"/>
              <a:ext cx="29689"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4" name="Oval 982"/>
            <p:cNvSpPr>
              <a:spLocks noChangeArrowheads="1"/>
            </p:cNvSpPr>
            <p:nvPr/>
          </p:nvSpPr>
          <p:spPr bwMode="auto">
            <a:xfrm>
              <a:off x="1559863" y="4355280"/>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5" name="Oval 983"/>
            <p:cNvSpPr>
              <a:spLocks noChangeArrowheads="1"/>
            </p:cNvSpPr>
            <p:nvPr/>
          </p:nvSpPr>
          <p:spPr bwMode="auto">
            <a:xfrm>
              <a:off x="1559863" y="442379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6" name="Oval 984"/>
            <p:cNvSpPr>
              <a:spLocks noChangeArrowheads="1"/>
            </p:cNvSpPr>
            <p:nvPr/>
          </p:nvSpPr>
          <p:spPr bwMode="auto">
            <a:xfrm>
              <a:off x="1559863" y="4492311"/>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7" name="Oval 1004"/>
            <p:cNvSpPr>
              <a:spLocks noChangeArrowheads="1"/>
            </p:cNvSpPr>
            <p:nvPr/>
          </p:nvSpPr>
          <p:spPr bwMode="auto">
            <a:xfrm>
              <a:off x="1652357"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8" name="Oval 1005"/>
            <p:cNvSpPr>
              <a:spLocks noChangeArrowheads="1"/>
            </p:cNvSpPr>
            <p:nvPr/>
          </p:nvSpPr>
          <p:spPr bwMode="auto">
            <a:xfrm>
              <a:off x="1652357" y="401384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9" name="Oval 1006"/>
            <p:cNvSpPr>
              <a:spLocks noChangeArrowheads="1"/>
            </p:cNvSpPr>
            <p:nvPr/>
          </p:nvSpPr>
          <p:spPr bwMode="auto">
            <a:xfrm>
              <a:off x="1652357" y="408236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0" name="Oval 1007"/>
            <p:cNvSpPr>
              <a:spLocks noChangeArrowheads="1"/>
            </p:cNvSpPr>
            <p:nvPr/>
          </p:nvSpPr>
          <p:spPr bwMode="auto">
            <a:xfrm>
              <a:off x="1652357" y="415087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1" name="Oval 1008"/>
            <p:cNvSpPr>
              <a:spLocks noChangeArrowheads="1"/>
            </p:cNvSpPr>
            <p:nvPr/>
          </p:nvSpPr>
          <p:spPr bwMode="auto">
            <a:xfrm>
              <a:off x="1652357" y="421939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2" name="Oval 1009"/>
            <p:cNvSpPr>
              <a:spLocks noChangeArrowheads="1"/>
            </p:cNvSpPr>
            <p:nvPr/>
          </p:nvSpPr>
          <p:spPr bwMode="auto">
            <a:xfrm>
              <a:off x="1652357" y="4285623"/>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3" name="Oval 1010"/>
            <p:cNvSpPr>
              <a:spLocks noChangeArrowheads="1"/>
            </p:cNvSpPr>
            <p:nvPr/>
          </p:nvSpPr>
          <p:spPr bwMode="auto">
            <a:xfrm>
              <a:off x="1652357"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4" name="Oval 1011"/>
            <p:cNvSpPr>
              <a:spLocks noChangeArrowheads="1"/>
            </p:cNvSpPr>
            <p:nvPr/>
          </p:nvSpPr>
          <p:spPr bwMode="auto">
            <a:xfrm>
              <a:off x="1652357"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5" name="Oval 1012"/>
            <p:cNvSpPr>
              <a:spLocks noChangeArrowheads="1"/>
            </p:cNvSpPr>
            <p:nvPr/>
          </p:nvSpPr>
          <p:spPr bwMode="auto">
            <a:xfrm>
              <a:off x="1652357"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6" name="Oval 1031"/>
            <p:cNvSpPr>
              <a:spLocks noChangeArrowheads="1"/>
            </p:cNvSpPr>
            <p:nvPr/>
          </p:nvSpPr>
          <p:spPr bwMode="auto">
            <a:xfrm>
              <a:off x="1605538" y="3979588"/>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7" name="Oval 1032"/>
            <p:cNvSpPr>
              <a:spLocks noChangeArrowheads="1"/>
            </p:cNvSpPr>
            <p:nvPr/>
          </p:nvSpPr>
          <p:spPr bwMode="auto">
            <a:xfrm>
              <a:off x="1605538" y="4048104"/>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8" name="Oval 1033"/>
            <p:cNvSpPr>
              <a:spLocks noChangeArrowheads="1"/>
            </p:cNvSpPr>
            <p:nvPr/>
          </p:nvSpPr>
          <p:spPr bwMode="auto">
            <a:xfrm>
              <a:off x="1605538" y="411661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9" name="Oval 1034"/>
            <p:cNvSpPr>
              <a:spLocks noChangeArrowheads="1"/>
            </p:cNvSpPr>
            <p:nvPr/>
          </p:nvSpPr>
          <p:spPr bwMode="auto">
            <a:xfrm>
              <a:off x="1605538" y="4185134"/>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0" name="Oval 1035"/>
            <p:cNvSpPr>
              <a:spLocks noChangeArrowheads="1"/>
            </p:cNvSpPr>
            <p:nvPr/>
          </p:nvSpPr>
          <p:spPr bwMode="auto">
            <a:xfrm>
              <a:off x="1605538" y="4251365"/>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1" name="Oval 1036"/>
            <p:cNvSpPr>
              <a:spLocks noChangeArrowheads="1"/>
            </p:cNvSpPr>
            <p:nvPr/>
          </p:nvSpPr>
          <p:spPr bwMode="auto">
            <a:xfrm>
              <a:off x="1605538" y="4321022"/>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2" name="Oval 1037"/>
            <p:cNvSpPr>
              <a:spLocks noChangeArrowheads="1"/>
            </p:cNvSpPr>
            <p:nvPr/>
          </p:nvSpPr>
          <p:spPr bwMode="auto">
            <a:xfrm>
              <a:off x="1605538" y="4389537"/>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3" name="Oval 1038"/>
            <p:cNvSpPr>
              <a:spLocks noChangeArrowheads="1"/>
            </p:cNvSpPr>
            <p:nvPr/>
          </p:nvSpPr>
          <p:spPr bwMode="auto">
            <a:xfrm>
              <a:off x="1605538" y="4458053"/>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4" name="Oval 1039"/>
            <p:cNvSpPr>
              <a:spLocks noChangeArrowheads="1"/>
            </p:cNvSpPr>
            <p:nvPr/>
          </p:nvSpPr>
          <p:spPr bwMode="auto">
            <a:xfrm>
              <a:off x="1605538" y="4526568"/>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5" name="Freeform 1057"/>
            <p:cNvSpPr>
              <a:spLocks/>
            </p:cNvSpPr>
            <p:nvPr/>
          </p:nvSpPr>
          <p:spPr bwMode="auto">
            <a:xfrm>
              <a:off x="762802" y="3504550"/>
              <a:ext cx="1079114" cy="419085"/>
            </a:xfrm>
            <a:custGeom>
              <a:avLst/>
              <a:gdLst>
                <a:gd name="T0" fmla="*/ 2147483646 w 945"/>
                <a:gd name="T1" fmla="*/ 2147483646 h 367"/>
                <a:gd name="T2" fmla="*/ 2147483646 w 945"/>
                <a:gd name="T3" fmla="*/ 2147483646 h 367"/>
                <a:gd name="T4" fmla="*/ 0 w 945"/>
                <a:gd name="T5" fmla="*/ 0 h 367"/>
                <a:gd name="T6" fmla="*/ 2147483646 w 945"/>
                <a:gd name="T7" fmla="*/ 0 h 367"/>
                <a:gd name="T8" fmla="*/ 2147483646 w 945"/>
                <a:gd name="T9" fmla="*/ 2147483646 h 367"/>
                <a:gd name="T10" fmla="*/ 0 60000 65536"/>
                <a:gd name="T11" fmla="*/ 0 60000 65536"/>
                <a:gd name="T12" fmla="*/ 0 60000 65536"/>
                <a:gd name="T13" fmla="*/ 0 60000 65536"/>
                <a:gd name="T14" fmla="*/ 0 60000 65536"/>
                <a:gd name="T15" fmla="*/ 0 w 945"/>
                <a:gd name="T16" fmla="*/ 0 h 367"/>
                <a:gd name="T17" fmla="*/ 945 w 945"/>
                <a:gd name="T18" fmla="*/ 367 h 367"/>
              </a:gdLst>
              <a:ahLst/>
              <a:cxnLst>
                <a:cxn ang="T10">
                  <a:pos x="T0" y="T1"/>
                </a:cxn>
                <a:cxn ang="T11">
                  <a:pos x="T2" y="T3"/>
                </a:cxn>
                <a:cxn ang="T12">
                  <a:pos x="T4" y="T5"/>
                </a:cxn>
                <a:cxn ang="T13">
                  <a:pos x="T6" y="T7"/>
                </a:cxn>
                <a:cxn ang="T14">
                  <a:pos x="T8" y="T9"/>
                </a:cxn>
              </a:cxnLst>
              <a:rect l="T15" t="T16" r="T17" b="T18"/>
              <a:pathLst>
                <a:path w="945" h="367">
                  <a:moveTo>
                    <a:pt x="813" y="367"/>
                  </a:moveTo>
                  <a:lnTo>
                    <a:pt x="133" y="367"/>
                  </a:lnTo>
                  <a:lnTo>
                    <a:pt x="0" y="0"/>
                  </a:lnTo>
                  <a:lnTo>
                    <a:pt x="945" y="0"/>
                  </a:lnTo>
                  <a:lnTo>
                    <a:pt x="813" y="367"/>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16" name="任意多边形 576"/>
            <p:cNvSpPr>
              <a:spLocks/>
            </p:cNvSpPr>
            <p:nvPr/>
          </p:nvSpPr>
          <p:spPr bwMode="auto">
            <a:xfrm>
              <a:off x="554620" y="0"/>
              <a:ext cx="1495697" cy="3534241"/>
            </a:xfrm>
            <a:custGeom>
              <a:avLst/>
              <a:gdLst>
                <a:gd name="T0" fmla="*/ 278727 w 2079324"/>
                <a:gd name="T1" fmla="*/ 0 h 4913313"/>
                <a:gd name="T2" fmla="*/ 502213 w 2079324"/>
                <a:gd name="T3" fmla="*/ 1315410 h 4913313"/>
                <a:gd name="T4" fmla="*/ 278727 w 2079324"/>
                <a:gd name="T5" fmla="*/ 1315410 h 4913313"/>
                <a:gd name="T6" fmla="*/ 54388 w 2079324"/>
                <a:gd name="T7" fmla="*/ 1315410 h 4913313"/>
                <a:gd name="T8" fmla="*/ 278727 w 2079324"/>
                <a:gd name="T9" fmla="*/ 0 h 4913313"/>
                <a:gd name="T10" fmla="*/ 0 60000 65536"/>
                <a:gd name="T11" fmla="*/ 0 60000 65536"/>
                <a:gd name="T12" fmla="*/ 0 60000 65536"/>
                <a:gd name="T13" fmla="*/ 0 60000 65536"/>
                <a:gd name="T14" fmla="*/ 0 60000 65536"/>
                <a:gd name="T15" fmla="*/ 0 w 2079324"/>
                <a:gd name="T16" fmla="*/ 0 h 4913313"/>
                <a:gd name="T17" fmla="*/ 2079324 w 2079324"/>
                <a:gd name="T18" fmla="*/ 4913313 h 4913313"/>
              </a:gdLst>
              <a:ahLst/>
              <a:cxnLst>
                <a:cxn ang="T10">
                  <a:pos x="T0" y="T1"/>
                </a:cxn>
                <a:cxn ang="T11">
                  <a:pos x="T2" y="T3"/>
                </a:cxn>
                <a:cxn ang="T12">
                  <a:pos x="T4" y="T5"/>
                </a:cxn>
                <a:cxn ang="T13">
                  <a:pos x="T6" y="T7"/>
                </a:cxn>
                <a:cxn ang="T14">
                  <a:pos x="T8" y="T9"/>
                </a:cxn>
              </a:cxnLst>
              <a:rect l="T15" t="T16" r="T17" b="T18"/>
              <a:pathLst>
                <a:path w="2079324" h="4913313">
                  <a:moveTo>
                    <a:pt x="1041102" y="0"/>
                  </a:moveTo>
                  <a:cubicBezTo>
                    <a:pt x="1041102" y="0"/>
                    <a:pt x="2630978" y="1860814"/>
                    <a:pt x="1875867" y="4913313"/>
                  </a:cubicBezTo>
                  <a:cubicBezTo>
                    <a:pt x="1875867" y="4913313"/>
                    <a:pt x="1875867" y="4913313"/>
                    <a:pt x="1041102" y="4913313"/>
                  </a:cubicBezTo>
                  <a:cubicBezTo>
                    <a:pt x="1041102" y="4913313"/>
                    <a:pt x="1041102" y="4913313"/>
                    <a:pt x="203152" y="4913313"/>
                  </a:cubicBezTo>
                  <a:cubicBezTo>
                    <a:pt x="-551960" y="1860814"/>
                    <a:pt x="1041102" y="0"/>
                    <a:pt x="1041102" y="0"/>
                  </a:cubicBez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17" name="Freeform 1059"/>
            <p:cNvSpPr>
              <a:spLocks/>
            </p:cNvSpPr>
            <p:nvPr/>
          </p:nvSpPr>
          <p:spPr bwMode="auto">
            <a:xfrm>
              <a:off x="514134" y="1588469"/>
              <a:ext cx="1574707" cy="1927560"/>
            </a:xfrm>
            <a:custGeom>
              <a:avLst/>
              <a:gdLst>
                <a:gd name="T0" fmla="*/ 2147483646 w 687"/>
                <a:gd name="T1" fmla="*/ 2147483646 h 841"/>
                <a:gd name="T2" fmla="*/ 2147483646 w 687"/>
                <a:gd name="T3" fmla="*/ 2147483646 h 841"/>
                <a:gd name="T4" fmla="*/ 2147483646 w 687"/>
                <a:gd name="T5" fmla="*/ 2147483646 h 841"/>
                <a:gd name="T6" fmla="*/ 2147483646 w 687"/>
                <a:gd name="T7" fmla="*/ 0 h 841"/>
                <a:gd name="T8" fmla="*/ 2147483646 w 687"/>
                <a:gd name="T9" fmla="*/ 0 h 841"/>
                <a:gd name="T10" fmla="*/ 2147483646 w 687"/>
                <a:gd name="T11" fmla="*/ 2147483646 h 841"/>
                <a:gd name="T12" fmla="*/ 0 60000 65536"/>
                <a:gd name="T13" fmla="*/ 0 60000 65536"/>
                <a:gd name="T14" fmla="*/ 0 60000 65536"/>
                <a:gd name="T15" fmla="*/ 0 60000 65536"/>
                <a:gd name="T16" fmla="*/ 0 60000 65536"/>
                <a:gd name="T17" fmla="*/ 0 60000 65536"/>
                <a:gd name="T18" fmla="*/ 0 w 687"/>
                <a:gd name="T19" fmla="*/ 0 h 841"/>
                <a:gd name="T20" fmla="*/ 687 w 687"/>
                <a:gd name="T21" fmla="*/ 841 h 841"/>
              </a:gdLst>
              <a:ahLst/>
              <a:cxnLst>
                <a:cxn ang="T12">
                  <a:pos x="T0" y="T1"/>
                </a:cxn>
                <a:cxn ang="T13">
                  <a:pos x="T2" y="T3"/>
                </a:cxn>
                <a:cxn ang="T14">
                  <a:pos x="T4" y="T5"/>
                </a:cxn>
                <a:cxn ang="T15">
                  <a:pos x="T6" y="T7"/>
                </a:cxn>
                <a:cxn ang="T16">
                  <a:pos x="T8" y="T9"/>
                </a:cxn>
                <a:cxn ang="T17">
                  <a:pos x="T10" y="T11"/>
                </a:cxn>
              </a:cxnLst>
              <a:rect l="T18" t="T19" r="T20" b="T21"/>
              <a:pathLst>
                <a:path w="687" h="841">
                  <a:moveTo>
                    <a:pt x="81" y="841"/>
                  </a:moveTo>
                  <a:cubicBezTo>
                    <a:pt x="344" y="841"/>
                    <a:pt x="344" y="841"/>
                    <a:pt x="344" y="841"/>
                  </a:cubicBezTo>
                  <a:cubicBezTo>
                    <a:pt x="606" y="841"/>
                    <a:pt x="606" y="841"/>
                    <a:pt x="606" y="841"/>
                  </a:cubicBezTo>
                  <a:cubicBezTo>
                    <a:pt x="687" y="514"/>
                    <a:pt x="682" y="232"/>
                    <a:pt x="641" y="0"/>
                  </a:cubicBezTo>
                  <a:cubicBezTo>
                    <a:pt x="46" y="0"/>
                    <a:pt x="46" y="0"/>
                    <a:pt x="46" y="0"/>
                  </a:cubicBezTo>
                  <a:cubicBezTo>
                    <a:pt x="5" y="232"/>
                    <a:pt x="0" y="514"/>
                    <a:pt x="81" y="841"/>
                  </a:cubicBez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18" name="Oval 1061"/>
            <p:cNvSpPr>
              <a:spLocks noChangeArrowheads="1"/>
            </p:cNvSpPr>
            <p:nvPr/>
          </p:nvSpPr>
          <p:spPr bwMode="auto">
            <a:xfrm>
              <a:off x="698855" y="1643221"/>
              <a:ext cx="50244"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9" name="Oval 1062"/>
            <p:cNvSpPr>
              <a:spLocks noChangeArrowheads="1"/>
            </p:cNvSpPr>
            <p:nvPr/>
          </p:nvSpPr>
          <p:spPr bwMode="auto">
            <a:xfrm>
              <a:off x="826750" y="1643221"/>
              <a:ext cx="50244"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0" name="Oval 1063"/>
            <p:cNvSpPr>
              <a:spLocks noChangeArrowheads="1"/>
            </p:cNvSpPr>
            <p:nvPr/>
          </p:nvSpPr>
          <p:spPr bwMode="auto">
            <a:xfrm>
              <a:off x="958071"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1" name="Oval 1064"/>
            <p:cNvSpPr>
              <a:spLocks noChangeArrowheads="1"/>
            </p:cNvSpPr>
            <p:nvPr/>
          </p:nvSpPr>
          <p:spPr bwMode="auto">
            <a:xfrm>
              <a:off x="1085965"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2" name="Oval 1065"/>
            <p:cNvSpPr>
              <a:spLocks noChangeArrowheads="1"/>
            </p:cNvSpPr>
            <p:nvPr/>
          </p:nvSpPr>
          <p:spPr bwMode="auto">
            <a:xfrm>
              <a:off x="1213860"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3" name="Oval 1066"/>
            <p:cNvSpPr>
              <a:spLocks noChangeArrowheads="1"/>
            </p:cNvSpPr>
            <p:nvPr/>
          </p:nvSpPr>
          <p:spPr bwMode="auto">
            <a:xfrm>
              <a:off x="1342897"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4" name="Oval 1067"/>
            <p:cNvSpPr>
              <a:spLocks noChangeArrowheads="1"/>
            </p:cNvSpPr>
            <p:nvPr/>
          </p:nvSpPr>
          <p:spPr bwMode="auto">
            <a:xfrm>
              <a:off x="1470792" y="1643221"/>
              <a:ext cx="50244"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5" name="Oval 1068"/>
            <p:cNvSpPr>
              <a:spLocks noChangeArrowheads="1"/>
            </p:cNvSpPr>
            <p:nvPr/>
          </p:nvSpPr>
          <p:spPr bwMode="auto">
            <a:xfrm>
              <a:off x="1598687" y="1643221"/>
              <a:ext cx="51387"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6" name="Oval 1069"/>
            <p:cNvSpPr>
              <a:spLocks noChangeArrowheads="1"/>
            </p:cNvSpPr>
            <p:nvPr/>
          </p:nvSpPr>
          <p:spPr bwMode="auto">
            <a:xfrm>
              <a:off x="1730008"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7" name="Oval 1070"/>
            <p:cNvSpPr>
              <a:spLocks noChangeArrowheads="1"/>
            </p:cNvSpPr>
            <p:nvPr/>
          </p:nvSpPr>
          <p:spPr bwMode="auto">
            <a:xfrm>
              <a:off x="1857903"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8" name="Freeform 1079"/>
            <p:cNvSpPr>
              <a:spLocks/>
            </p:cNvSpPr>
            <p:nvPr/>
          </p:nvSpPr>
          <p:spPr bwMode="auto">
            <a:xfrm>
              <a:off x="0" y="2621847"/>
              <a:ext cx="733112" cy="1096242"/>
            </a:xfrm>
            <a:custGeom>
              <a:avLst/>
              <a:gdLst>
                <a:gd name="T0" fmla="*/ 2147483646 w 642"/>
                <a:gd name="T1" fmla="*/ 2147483646 h 960"/>
                <a:gd name="T2" fmla="*/ 2147483646 w 642"/>
                <a:gd name="T3" fmla="*/ 2147483646 h 960"/>
                <a:gd name="T4" fmla="*/ 0 w 642"/>
                <a:gd name="T5" fmla="*/ 2147483646 h 960"/>
                <a:gd name="T6" fmla="*/ 2147483646 w 642"/>
                <a:gd name="T7" fmla="*/ 0 h 960"/>
                <a:gd name="T8" fmla="*/ 2147483646 w 642"/>
                <a:gd name="T9" fmla="*/ 2147483646 h 960"/>
                <a:gd name="T10" fmla="*/ 0 60000 65536"/>
                <a:gd name="T11" fmla="*/ 0 60000 65536"/>
                <a:gd name="T12" fmla="*/ 0 60000 65536"/>
                <a:gd name="T13" fmla="*/ 0 60000 65536"/>
                <a:gd name="T14" fmla="*/ 0 60000 65536"/>
                <a:gd name="T15" fmla="*/ 0 w 642"/>
                <a:gd name="T16" fmla="*/ 0 h 960"/>
                <a:gd name="T17" fmla="*/ 642 w 642"/>
                <a:gd name="T18" fmla="*/ 960 h 960"/>
              </a:gdLst>
              <a:ahLst/>
              <a:cxnLst>
                <a:cxn ang="T10">
                  <a:pos x="T0" y="T1"/>
                </a:cxn>
                <a:cxn ang="T11">
                  <a:pos x="T2" y="T3"/>
                </a:cxn>
                <a:cxn ang="T12">
                  <a:pos x="T4" y="T5"/>
                </a:cxn>
                <a:cxn ang="T13">
                  <a:pos x="T6" y="T7"/>
                </a:cxn>
                <a:cxn ang="T14">
                  <a:pos x="T8" y="T9"/>
                </a:cxn>
              </a:cxnLst>
              <a:rect l="T15" t="T16" r="T17" b="T18"/>
              <a:pathLst>
                <a:path w="642" h="960">
                  <a:moveTo>
                    <a:pt x="642" y="761"/>
                  </a:moveTo>
                  <a:lnTo>
                    <a:pt x="26" y="960"/>
                  </a:lnTo>
                  <a:lnTo>
                    <a:pt x="0" y="725"/>
                  </a:lnTo>
                  <a:lnTo>
                    <a:pt x="558" y="0"/>
                  </a:lnTo>
                  <a:lnTo>
                    <a:pt x="642" y="761"/>
                  </a:ln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29" name="Freeform 1080"/>
            <p:cNvSpPr>
              <a:spLocks/>
            </p:cNvSpPr>
            <p:nvPr/>
          </p:nvSpPr>
          <p:spPr bwMode="auto">
            <a:xfrm>
              <a:off x="1873889" y="2621847"/>
              <a:ext cx="730829" cy="1096242"/>
            </a:xfrm>
            <a:custGeom>
              <a:avLst/>
              <a:gdLst>
                <a:gd name="T0" fmla="*/ 0 w 640"/>
                <a:gd name="T1" fmla="*/ 2147483646 h 960"/>
                <a:gd name="T2" fmla="*/ 2147483646 w 640"/>
                <a:gd name="T3" fmla="*/ 2147483646 h 960"/>
                <a:gd name="T4" fmla="*/ 2147483646 w 640"/>
                <a:gd name="T5" fmla="*/ 2147483646 h 960"/>
                <a:gd name="T6" fmla="*/ 2147483646 w 640"/>
                <a:gd name="T7" fmla="*/ 0 h 960"/>
                <a:gd name="T8" fmla="*/ 0 w 640"/>
                <a:gd name="T9" fmla="*/ 2147483646 h 960"/>
                <a:gd name="T10" fmla="*/ 0 60000 65536"/>
                <a:gd name="T11" fmla="*/ 0 60000 65536"/>
                <a:gd name="T12" fmla="*/ 0 60000 65536"/>
                <a:gd name="T13" fmla="*/ 0 60000 65536"/>
                <a:gd name="T14" fmla="*/ 0 60000 65536"/>
                <a:gd name="T15" fmla="*/ 0 w 640"/>
                <a:gd name="T16" fmla="*/ 0 h 960"/>
                <a:gd name="T17" fmla="*/ 640 w 640"/>
                <a:gd name="T18" fmla="*/ 960 h 960"/>
              </a:gdLst>
              <a:ahLst/>
              <a:cxnLst>
                <a:cxn ang="T10">
                  <a:pos x="T0" y="T1"/>
                </a:cxn>
                <a:cxn ang="T11">
                  <a:pos x="T2" y="T3"/>
                </a:cxn>
                <a:cxn ang="T12">
                  <a:pos x="T4" y="T5"/>
                </a:cxn>
                <a:cxn ang="T13">
                  <a:pos x="T6" y="T7"/>
                </a:cxn>
                <a:cxn ang="T14">
                  <a:pos x="T8" y="T9"/>
                </a:cxn>
              </a:cxnLst>
              <a:rect l="T15" t="T16" r="T17" b="T18"/>
              <a:pathLst>
                <a:path w="640" h="960">
                  <a:moveTo>
                    <a:pt x="0" y="761"/>
                  </a:moveTo>
                  <a:lnTo>
                    <a:pt x="614" y="960"/>
                  </a:lnTo>
                  <a:lnTo>
                    <a:pt x="640" y="725"/>
                  </a:lnTo>
                  <a:lnTo>
                    <a:pt x="82" y="0"/>
                  </a:lnTo>
                  <a:lnTo>
                    <a:pt x="0" y="761"/>
                  </a:ln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30" name="Freeform 1081"/>
            <p:cNvSpPr>
              <a:spLocks/>
            </p:cNvSpPr>
            <p:nvPr/>
          </p:nvSpPr>
          <p:spPr bwMode="auto">
            <a:xfrm>
              <a:off x="1254969" y="2621847"/>
              <a:ext cx="97063" cy="1096242"/>
            </a:xfrm>
            <a:custGeom>
              <a:avLst/>
              <a:gdLst>
                <a:gd name="T0" fmla="*/ 0 w 85"/>
                <a:gd name="T1" fmla="*/ 2147483646 h 960"/>
                <a:gd name="T2" fmla="*/ 2147483646 w 85"/>
                <a:gd name="T3" fmla="*/ 0 h 960"/>
                <a:gd name="T4" fmla="*/ 2147483646 w 85"/>
                <a:gd name="T5" fmla="*/ 2147483646 h 960"/>
                <a:gd name="T6" fmla="*/ 2147483646 w 85"/>
                <a:gd name="T7" fmla="*/ 2147483646 h 960"/>
                <a:gd name="T8" fmla="*/ 2147483646 w 85"/>
                <a:gd name="T9" fmla="*/ 2147483646 h 960"/>
                <a:gd name="T10" fmla="*/ 0 w 85"/>
                <a:gd name="T11" fmla="*/ 2147483646 h 960"/>
                <a:gd name="T12" fmla="*/ 0 w 85"/>
                <a:gd name="T13" fmla="*/ 2147483646 h 960"/>
                <a:gd name="T14" fmla="*/ 0 60000 65536"/>
                <a:gd name="T15" fmla="*/ 0 60000 65536"/>
                <a:gd name="T16" fmla="*/ 0 60000 65536"/>
                <a:gd name="T17" fmla="*/ 0 60000 65536"/>
                <a:gd name="T18" fmla="*/ 0 60000 65536"/>
                <a:gd name="T19" fmla="*/ 0 60000 65536"/>
                <a:gd name="T20" fmla="*/ 0 60000 65536"/>
                <a:gd name="T21" fmla="*/ 0 w 85"/>
                <a:gd name="T22" fmla="*/ 0 h 960"/>
                <a:gd name="T23" fmla="*/ 85 w 85"/>
                <a:gd name="T24" fmla="*/ 960 h 9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960">
                  <a:moveTo>
                    <a:pt x="0" y="239"/>
                  </a:moveTo>
                  <a:lnTo>
                    <a:pt x="43" y="0"/>
                  </a:lnTo>
                  <a:lnTo>
                    <a:pt x="85" y="239"/>
                  </a:lnTo>
                  <a:lnTo>
                    <a:pt x="85" y="721"/>
                  </a:lnTo>
                  <a:lnTo>
                    <a:pt x="43" y="960"/>
                  </a:lnTo>
                  <a:lnTo>
                    <a:pt x="0" y="721"/>
                  </a:lnTo>
                  <a:lnTo>
                    <a:pt x="0" y="2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31" name="Oval 1082"/>
            <p:cNvSpPr>
              <a:spLocks noChangeArrowheads="1"/>
            </p:cNvSpPr>
            <p:nvPr/>
          </p:nvSpPr>
          <p:spPr bwMode="auto">
            <a:xfrm>
              <a:off x="1035721" y="994611"/>
              <a:ext cx="533277" cy="532134"/>
            </a:xfrm>
            <a:prstGeom prst="ellipse">
              <a:avLst/>
            </a:prstGeom>
            <a:solidFill>
              <a:srgbClr val="19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2" name="Oval 1083"/>
            <p:cNvSpPr>
              <a:spLocks noChangeArrowheads="1"/>
            </p:cNvSpPr>
            <p:nvPr/>
          </p:nvSpPr>
          <p:spPr bwMode="auto">
            <a:xfrm>
              <a:off x="1085965" y="1038574"/>
              <a:ext cx="431891" cy="421368"/>
            </a:xfrm>
            <a:prstGeom prst="ellipse">
              <a:avLst/>
            </a:pr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3" name="Freeform 1060"/>
            <p:cNvSpPr>
              <a:spLocks/>
            </p:cNvSpPr>
            <p:nvPr/>
          </p:nvSpPr>
          <p:spPr bwMode="auto">
            <a:xfrm>
              <a:off x="810761" y="590370"/>
              <a:ext cx="983193" cy="339151"/>
            </a:xfrm>
            <a:custGeom>
              <a:avLst/>
              <a:gdLst>
                <a:gd name="T0" fmla="*/ 0 w 429"/>
                <a:gd name="T1" fmla="*/ 2147483646 h 148"/>
                <a:gd name="T2" fmla="*/ 2147483646 w 429"/>
                <a:gd name="T3" fmla="*/ 2147483646 h 148"/>
                <a:gd name="T4" fmla="*/ 2147483646 w 429"/>
                <a:gd name="T5" fmla="*/ 0 h 148"/>
                <a:gd name="T6" fmla="*/ 2147483646 w 429"/>
                <a:gd name="T7" fmla="*/ 0 h 148"/>
                <a:gd name="T8" fmla="*/ 0 w 429"/>
                <a:gd name="T9" fmla="*/ 2147483646 h 148"/>
                <a:gd name="T10" fmla="*/ 0 60000 65536"/>
                <a:gd name="T11" fmla="*/ 0 60000 65536"/>
                <a:gd name="T12" fmla="*/ 0 60000 65536"/>
                <a:gd name="T13" fmla="*/ 0 60000 65536"/>
                <a:gd name="T14" fmla="*/ 0 60000 65536"/>
                <a:gd name="T15" fmla="*/ 0 w 429"/>
                <a:gd name="T16" fmla="*/ 0 h 148"/>
                <a:gd name="T17" fmla="*/ 429 w 429"/>
                <a:gd name="T18" fmla="*/ 148 h 148"/>
              </a:gdLst>
              <a:ahLst/>
              <a:cxnLst>
                <a:cxn ang="T10">
                  <a:pos x="T0" y="T1"/>
                </a:cxn>
                <a:cxn ang="T11">
                  <a:pos x="T2" y="T3"/>
                </a:cxn>
                <a:cxn ang="T12">
                  <a:pos x="T4" y="T5"/>
                </a:cxn>
                <a:cxn ang="T13">
                  <a:pos x="T6" y="T7"/>
                </a:cxn>
                <a:cxn ang="T14">
                  <a:pos x="T8" y="T9"/>
                </a:cxn>
              </a:cxnLst>
              <a:rect l="T15" t="T16" r="T17" b="T18"/>
              <a:pathLst>
                <a:path w="429" h="148">
                  <a:moveTo>
                    <a:pt x="0" y="148"/>
                  </a:moveTo>
                  <a:cubicBezTo>
                    <a:pt x="429" y="148"/>
                    <a:pt x="429" y="148"/>
                    <a:pt x="429" y="148"/>
                  </a:cubicBezTo>
                  <a:cubicBezTo>
                    <a:pt x="409" y="94"/>
                    <a:pt x="388" y="44"/>
                    <a:pt x="367" y="0"/>
                  </a:cubicBezTo>
                  <a:cubicBezTo>
                    <a:pt x="63" y="0"/>
                    <a:pt x="63" y="0"/>
                    <a:pt x="63" y="0"/>
                  </a:cubicBezTo>
                  <a:cubicBezTo>
                    <a:pt x="42" y="44"/>
                    <a:pt x="20" y="94"/>
                    <a:pt x="0" y="148"/>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34" name="Oval 1071"/>
            <p:cNvSpPr>
              <a:spLocks noChangeArrowheads="1"/>
            </p:cNvSpPr>
            <p:nvPr/>
          </p:nvSpPr>
          <p:spPr bwMode="auto">
            <a:xfrm>
              <a:off x="883846" y="832459"/>
              <a:ext cx="44535"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5" name="Oval 1072"/>
            <p:cNvSpPr>
              <a:spLocks noChangeArrowheads="1"/>
            </p:cNvSpPr>
            <p:nvPr/>
          </p:nvSpPr>
          <p:spPr bwMode="auto">
            <a:xfrm>
              <a:off x="996896"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6" name="Oval 1073"/>
            <p:cNvSpPr>
              <a:spLocks noChangeArrowheads="1"/>
            </p:cNvSpPr>
            <p:nvPr/>
          </p:nvSpPr>
          <p:spPr bwMode="auto">
            <a:xfrm>
              <a:off x="1111088"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7" name="Oval 1074"/>
            <p:cNvSpPr>
              <a:spLocks noChangeArrowheads="1"/>
            </p:cNvSpPr>
            <p:nvPr/>
          </p:nvSpPr>
          <p:spPr bwMode="auto">
            <a:xfrm>
              <a:off x="1222995"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8" name="Oval 1075"/>
            <p:cNvSpPr>
              <a:spLocks noChangeArrowheads="1"/>
            </p:cNvSpPr>
            <p:nvPr/>
          </p:nvSpPr>
          <p:spPr bwMode="auto">
            <a:xfrm>
              <a:off x="1338330"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9" name="Oval 1076"/>
            <p:cNvSpPr>
              <a:spLocks noChangeArrowheads="1"/>
            </p:cNvSpPr>
            <p:nvPr/>
          </p:nvSpPr>
          <p:spPr bwMode="auto">
            <a:xfrm>
              <a:off x="1450238"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40" name="Oval 1077"/>
            <p:cNvSpPr>
              <a:spLocks noChangeArrowheads="1"/>
            </p:cNvSpPr>
            <p:nvPr/>
          </p:nvSpPr>
          <p:spPr bwMode="auto">
            <a:xfrm>
              <a:off x="1564429"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41" name="Oval 1078"/>
            <p:cNvSpPr>
              <a:spLocks noChangeArrowheads="1"/>
            </p:cNvSpPr>
            <p:nvPr/>
          </p:nvSpPr>
          <p:spPr bwMode="auto">
            <a:xfrm>
              <a:off x="1677479"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42" name="Freeform 1168"/>
            <p:cNvSpPr>
              <a:spLocks/>
            </p:cNvSpPr>
            <p:nvPr/>
          </p:nvSpPr>
          <p:spPr bwMode="auto">
            <a:xfrm>
              <a:off x="1635229" y="561825"/>
              <a:ext cx="113050" cy="229526"/>
            </a:xfrm>
            <a:custGeom>
              <a:avLst/>
              <a:gdLst>
                <a:gd name="T0" fmla="*/ 2147483646 w 49"/>
                <a:gd name="T1" fmla="*/ 0 h 100"/>
                <a:gd name="T2" fmla="*/ 0 w 49"/>
                <a:gd name="T3" fmla="*/ 2147483646 h 100"/>
                <a:gd name="T4" fmla="*/ 2147483646 w 49"/>
                <a:gd name="T5" fmla="*/ 2147483646 h 100"/>
                <a:gd name="T6" fmla="*/ 2147483646 w 49"/>
                <a:gd name="T7" fmla="*/ 2147483646 h 100"/>
                <a:gd name="T8" fmla="*/ 2147483646 w 49"/>
                <a:gd name="T9" fmla="*/ 2147483646 h 100"/>
                <a:gd name="T10" fmla="*/ 2147483646 w 49"/>
                <a:gd name="T11" fmla="*/ 0 h 100"/>
                <a:gd name="T12" fmla="*/ 0 60000 65536"/>
                <a:gd name="T13" fmla="*/ 0 60000 65536"/>
                <a:gd name="T14" fmla="*/ 0 60000 65536"/>
                <a:gd name="T15" fmla="*/ 0 60000 65536"/>
                <a:gd name="T16" fmla="*/ 0 60000 65536"/>
                <a:gd name="T17" fmla="*/ 0 60000 65536"/>
                <a:gd name="T18" fmla="*/ 0 w 49"/>
                <a:gd name="T19" fmla="*/ 0 h 100"/>
                <a:gd name="T20" fmla="*/ 49 w 49"/>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49" h="100">
                  <a:moveTo>
                    <a:pt x="5" y="0"/>
                  </a:moveTo>
                  <a:cubicBezTo>
                    <a:pt x="3" y="1"/>
                    <a:pt x="2" y="2"/>
                    <a:pt x="0" y="3"/>
                  </a:cubicBezTo>
                  <a:cubicBezTo>
                    <a:pt x="7" y="3"/>
                    <a:pt x="7" y="3"/>
                    <a:pt x="7" y="3"/>
                  </a:cubicBezTo>
                  <a:cubicBezTo>
                    <a:pt x="21" y="33"/>
                    <a:pt x="35" y="65"/>
                    <a:pt x="49" y="100"/>
                  </a:cubicBezTo>
                  <a:cubicBezTo>
                    <a:pt x="49" y="100"/>
                    <a:pt x="49" y="100"/>
                    <a:pt x="49" y="100"/>
                  </a:cubicBezTo>
                  <a:cubicBezTo>
                    <a:pt x="35" y="64"/>
                    <a:pt x="20" y="31"/>
                    <a:pt x="5" y="0"/>
                  </a:cubicBezTo>
                </a:path>
              </a:pathLst>
            </a:custGeom>
            <a:solidFill>
              <a:srgbClr val="C8DF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cxnSp>
        <p:nvCxnSpPr>
          <p:cNvPr id="17411" name="Straight Connector 199"/>
          <p:cNvCxnSpPr>
            <a:cxnSpLocks noChangeShapeType="1"/>
          </p:cNvCxnSpPr>
          <p:nvPr/>
        </p:nvCxnSpPr>
        <p:spPr bwMode="auto">
          <a:xfrm>
            <a:off x="3541713" y="1819275"/>
            <a:ext cx="1987550"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17412" name="Straight Connector 201"/>
          <p:cNvCxnSpPr>
            <a:cxnSpLocks noChangeShapeType="1"/>
          </p:cNvCxnSpPr>
          <p:nvPr/>
        </p:nvCxnSpPr>
        <p:spPr bwMode="auto">
          <a:xfrm>
            <a:off x="3659188" y="2960688"/>
            <a:ext cx="2016125"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grpSp>
        <p:nvGrpSpPr>
          <p:cNvPr id="17413" name="组合 231"/>
          <p:cNvGrpSpPr>
            <a:grpSpLocks/>
          </p:cNvGrpSpPr>
          <p:nvPr/>
        </p:nvGrpSpPr>
        <p:grpSpPr bwMode="auto">
          <a:xfrm>
            <a:off x="4213225" y="3538538"/>
            <a:ext cx="217488" cy="2368550"/>
            <a:chOff x="0" y="0"/>
            <a:chExt cx="217345" cy="2369060"/>
          </a:xfrm>
        </p:grpSpPr>
        <p:sp>
          <p:nvSpPr>
            <p:cNvPr id="17446" name="Rectangle 1129"/>
            <p:cNvSpPr>
              <a:spLocks noChangeArrowheads="1"/>
            </p:cNvSpPr>
            <p:nvPr/>
          </p:nvSpPr>
          <p:spPr bwMode="auto">
            <a:xfrm>
              <a:off x="73563" y="443050"/>
              <a:ext cx="56844" cy="1926010"/>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47" name="Rectangle 1130"/>
            <p:cNvSpPr>
              <a:spLocks noChangeArrowheads="1"/>
            </p:cNvSpPr>
            <p:nvPr/>
          </p:nvSpPr>
          <p:spPr bwMode="auto">
            <a:xfrm>
              <a:off x="73563" y="443050"/>
              <a:ext cx="56844" cy="192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48" name="Freeform 1118"/>
            <p:cNvSpPr>
              <a:spLocks noEditPoints="1"/>
            </p:cNvSpPr>
            <p:nvPr/>
          </p:nvSpPr>
          <p:spPr bwMode="auto">
            <a:xfrm>
              <a:off x="23406" y="0"/>
              <a:ext cx="163845" cy="419643"/>
            </a:xfrm>
            <a:custGeom>
              <a:avLst/>
              <a:gdLst>
                <a:gd name="T0" fmla="*/ 2147483646 w 49"/>
                <a:gd name="T1" fmla="*/ 2147483646 h 125"/>
                <a:gd name="T2" fmla="*/ 2147483646 w 49"/>
                <a:gd name="T3" fmla="*/ 2147483646 h 125"/>
                <a:gd name="T4" fmla="*/ 2147483646 w 49"/>
                <a:gd name="T5" fmla="*/ 2147483646 h 125"/>
                <a:gd name="T6" fmla="*/ 2147483646 w 49"/>
                <a:gd name="T7" fmla="*/ 2147483646 h 125"/>
                <a:gd name="T8" fmla="*/ 2147483646 w 49"/>
                <a:gd name="T9" fmla="*/ 2147483646 h 125"/>
                <a:gd name="T10" fmla="*/ 2147483646 w 49"/>
                <a:gd name="T11" fmla="*/ 2147483646 h 125"/>
                <a:gd name="T12" fmla="*/ 2147483646 w 49"/>
                <a:gd name="T13" fmla="*/ 2147483646 h 125"/>
                <a:gd name="T14" fmla="*/ 0 w 49"/>
                <a:gd name="T15" fmla="*/ 2147483646 h 125"/>
                <a:gd name="T16" fmla="*/ 0 w 49"/>
                <a:gd name="T17" fmla="*/ 2147483646 h 125"/>
                <a:gd name="T18" fmla="*/ 0 w 49"/>
                <a:gd name="T19" fmla="*/ 2147483646 h 125"/>
                <a:gd name="T20" fmla="*/ 0 w 49"/>
                <a:gd name="T21" fmla="*/ 2147483646 h 125"/>
                <a:gd name="T22" fmla="*/ 2147483646 w 49"/>
                <a:gd name="T23" fmla="*/ 0 h 125"/>
                <a:gd name="T24" fmla="*/ 2147483646 w 49"/>
                <a:gd name="T25" fmla="*/ 0 h 125"/>
                <a:gd name="T26" fmla="*/ 2147483646 w 49"/>
                <a:gd name="T27" fmla="*/ 0 h 125"/>
                <a:gd name="T28" fmla="*/ 2147483646 w 49"/>
                <a:gd name="T29" fmla="*/ 0 h 125"/>
                <a:gd name="T30" fmla="*/ 2147483646 w 49"/>
                <a:gd name="T31" fmla="*/ 0 h 125"/>
                <a:gd name="T32" fmla="*/ 2147483646 w 49"/>
                <a:gd name="T33" fmla="*/ 0 h 125"/>
                <a:gd name="T34" fmla="*/ 2147483646 w 49"/>
                <a:gd name="T35" fmla="*/ 0 h 125"/>
                <a:gd name="T36" fmla="*/ 2147483646 w 49"/>
                <a:gd name="T37" fmla="*/ 2147483646 h 125"/>
                <a:gd name="T38" fmla="*/ 2147483646 w 49"/>
                <a:gd name="T39" fmla="*/ 2147483646 h 125"/>
                <a:gd name="T40" fmla="*/ 2147483646 w 49"/>
                <a:gd name="T41" fmla="*/ 2147483646 h 125"/>
                <a:gd name="T42" fmla="*/ 2147483646 w 49"/>
                <a:gd name="T43" fmla="*/ 2147483646 h 125"/>
                <a:gd name="T44" fmla="*/ 2147483646 w 49"/>
                <a:gd name="T45" fmla="*/ 2147483646 h 125"/>
                <a:gd name="T46" fmla="*/ 2147483646 w 49"/>
                <a:gd name="T47" fmla="*/ 2147483646 h 125"/>
                <a:gd name="T48" fmla="*/ 2147483646 w 49"/>
                <a:gd name="T49" fmla="*/ 2147483646 h 125"/>
                <a:gd name="T50" fmla="*/ 2147483646 w 49"/>
                <a:gd name="T51" fmla="*/ 2147483646 h 125"/>
                <a:gd name="T52" fmla="*/ 2147483646 w 49"/>
                <a:gd name="T53" fmla="*/ 2147483646 h 125"/>
                <a:gd name="T54" fmla="*/ 2147483646 w 49"/>
                <a:gd name="T55" fmla="*/ 2147483646 h 125"/>
                <a:gd name="T56" fmla="*/ 2147483646 w 49"/>
                <a:gd name="T57" fmla="*/ 2147483646 h 125"/>
                <a:gd name="T58" fmla="*/ 2147483646 w 49"/>
                <a:gd name="T59" fmla="*/ 2147483646 h 125"/>
                <a:gd name="T60" fmla="*/ 2147483646 w 49"/>
                <a:gd name="T61" fmla="*/ 2147483646 h 125"/>
                <a:gd name="T62" fmla="*/ 2147483646 w 49"/>
                <a:gd name="T63" fmla="*/ 2147483646 h 125"/>
                <a:gd name="T64" fmla="*/ 2147483646 w 49"/>
                <a:gd name="T65" fmla="*/ 2147483646 h 125"/>
                <a:gd name="T66" fmla="*/ 2147483646 w 49"/>
                <a:gd name="T67" fmla="*/ 2147483646 h 125"/>
                <a:gd name="T68" fmla="*/ 2147483646 w 49"/>
                <a:gd name="T69" fmla="*/ 2147483646 h 125"/>
                <a:gd name="T70" fmla="*/ 2147483646 w 49"/>
                <a:gd name="T71" fmla="*/ 2147483646 h 125"/>
                <a:gd name="T72" fmla="*/ 2147483646 w 49"/>
                <a:gd name="T73" fmla="*/ 2147483646 h 125"/>
                <a:gd name="T74" fmla="*/ 2147483646 w 49"/>
                <a:gd name="T75" fmla="*/ 2147483646 h 125"/>
                <a:gd name="T76" fmla="*/ 2147483646 w 49"/>
                <a:gd name="T77" fmla="*/ 2147483646 h 125"/>
                <a:gd name="T78" fmla="*/ 2147483646 w 49"/>
                <a:gd name="T79" fmla="*/ 2147483646 h 125"/>
                <a:gd name="T80" fmla="*/ 2147483646 w 49"/>
                <a:gd name="T81" fmla="*/ 2147483646 h 125"/>
                <a:gd name="T82" fmla="*/ 2147483646 w 49"/>
                <a:gd name="T83" fmla="*/ 2147483646 h 125"/>
                <a:gd name="T84" fmla="*/ 2147483646 w 49"/>
                <a:gd name="T85" fmla="*/ 2147483646 h 125"/>
                <a:gd name="T86" fmla="*/ 2147483646 w 49"/>
                <a:gd name="T87" fmla="*/ 2147483646 h 125"/>
                <a:gd name="T88" fmla="*/ 2147483646 w 49"/>
                <a:gd name="T89" fmla="*/ 2147483646 h 125"/>
                <a:gd name="T90" fmla="*/ 2147483646 w 49"/>
                <a:gd name="T91" fmla="*/ 2147483646 h 125"/>
                <a:gd name="T92" fmla="*/ 2147483646 w 49"/>
                <a:gd name="T93" fmla="*/ 2147483646 h 125"/>
                <a:gd name="T94" fmla="*/ 2147483646 w 49"/>
                <a:gd name="T95" fmla="*/ 0 h 125"/>
                <a:gd name="T96" fmla="*/ 2147483646 w 4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9"/>
                <a:gd name="T148" fmla="*/ 0 h 125"/>
                <a:gd name="T149" fmla="*/ 49 w 4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9" h="125">
                  <a:moveTo>
                    <a:pt x="5" y="118"/>
                  </a:moveTo>
                  <a:cubicBezTo>
                    <a:pt x="5" y="118"/>
                    <a:pt x="5" y="118"/>
                    <a:pt x="5" y="118"/>
                  </a:cubicBezTo>
                  <a:cubicBezTo>
                    <a:pt x="6" y="121"/>
                    <a:pt x="9" y="123"/>
                    <a:pt x="12" y="125"/>
                  </a:cubicBezTo>
                  <a:cubicBezTo>
                    <a:pt x="12" y="125"/>
                    <a:pt x="12" y="125"/>
                    <a:pt x="12" y="125"/>
                  </a:cubicBezTo>
                  <a:cubicBezTo>
                    <a:pt x="12" y="125"/>
                    <a:pt x="12" y="125"/>
                    <a:pt x="12" y="125"/>
                  </a:cubicBezTo>
                  <a:cubicBezTo>
                    <a:pt x="9" y="123"/>
                    <a:pt x="6" y="121"/>
                    <a:pt x="5" y="118"/>
                  </a:cubicBezTo>
                  <a:cubicBezTo>
                    <a:pt x="5" y="118"/>
                    <a:pt x="5" y="118"/>
                    <a:pt x="5" y="118"/>
                  </a:cubicBezTo>
                  <a:moveTo>
                    <a:pt x="0" y="77"/>
                  </a:moveTo>
                  <a:cubicBezTo>
                    <a:pt x="0" y="78"/>
                    <a:pt x="0" y="79"/>
                    <a:pt x="0" y="80"/>
                  </a:cubicBezTo>
                  <a:cubicBezTo>
                    <a:pt x="0" y="80"/>
                    <a:pt x="0" y="80"/>
                    <a:pt x="0" y="80"/>
                  </a:cubicBezTo>
                  <a:cubicBezTo>
                    <a:pt x="0" y="79"/>
                    <a:pt x="0" y="78"/>
                    <a:pt x="0" y="77"/>
                  </a:cubicBezTo>
                  <a:moveTo>
                    <a:pt x="25" y="0"/>
                  </a:move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4" y="1"/>
                    <a:pt x="6" y="61"/>
                    <a:pt x="20" y="125"/>
                  </a:cubicBezTo>
                  <a:cubicBezTo>
                    <a:pt x="37" y="125"/>
                    <a:pt x="37" y="125"/>
                    <a:pt x="37" y="125"/>
                  </a:cubicBezTo>
                  <a:cubicBezTo>
                    <a:pt x="37" y="125"/>
                    <a:pt x="37" y="125"/>
                    <a:pt x="37" y="125"/>
                  </a:cubicBezTo>
                  <a:cubicBezTo>
                    <a:pt x="40" y="123"/>
                    <a:pt x="43" y="121"/>
                    <a:pt x="44" y="118"/>
                  </a:cubicBezTo>
                  <a:cubicBezTo>
                    <a:pt x="44" y="118"/>
                    <a:pt x="44" y="118"/>
                    <a:pt x="44" y="118"/>
                  </a:cubicBezTo>
                  <a:cubicBezTo>
                    <a:pt x="43" y="117"/>
                    <a:pt x="41" y="116"/>
                    <a:pt x="39" y="116"/>
                  </a:cubicBezTo>
                  <a:cubicBezTo>
                    <a:pt x="48" y="80"/>
                    <a:pt x="48" y="80"/>
                    <a:pt x="48" y="80"/>
                  </a:cubicBezTo>
                  <a:cubicBezTo>
                    <a:pt x="49" y="81"/>
                    <a:pt x="49" y="81"/>
                    <a:pt x="49" y="81"/>
                  </a:cubicBezTo>
                  <a:cubicBezTo>
                    <a:pt x="49" y="79"/>
                    <a:pt x="49" y="78"/>
                    <a:pt x="49" y="77"/>
                  </a:cubicBezTo>
                  <a:cubicBezTo>
                    <a:pt x="49" y="73"/>
                    <a:pt x="48" y="69"/>
                    <a:pt x="48" y="65"/>
                  </a:cubicBezTo>
                  <a:cubicBezTo>
                    <a:pt x="47" y="61"/>
                    <a:pt x="47" y="57"/>
                    <a:pt x="46" y="53"/>
                  </a:cubicBezTo>
                  <a:cubicBezTo>
                    <a:pt x="46" y="51"/>
                    <a:pt x="46" y="49"/>
                    <a:pt x="45" y="47"/>
                  </a:cubicBezTo>
                  <a:cubicBezTo>
                    <a:pt x="45" y="46"/>
                    <a:pt x="45" y="45"/>
                    <a:pt x="45" y="44"/>
                  </a:cubicBezTo>
                  <a:cubicBezTo>
                    <a:pt x="45" y="43"/>
                    <a:pt x="44" y="42"/>
                    <a:pt x="44" y="41"/>
                  </a:cubicBezTo>
                  <a:cubicBezTo>
                    <a:pt x="44" y="40"/>
                    <a:pt x="44" y="39"/>
                    <a:pt x="44" y="38"/>
                  </a:cubicBezTo>
                  <a:cubicBezTo>
                    <a:pt x="44" y="37"/>
                    <a:pt x="43" y="36"/>
                    <a:pt x="43" y="35"/>
                  </a:cubicBezTo>
                  <a:cubicBezTo>
                    <a:pt x="43" y="35"/>
                    <a:pt x="43" y="34"/>
                    <a:pt x="43" y="33"/>
                  </a:cubicBezTo>
                  <a:cubicBezTo>
                    <a:pt x="42" y="32"/>
                    <a:pt x="42" y="31"/>
                    <a:pt x="42" y="30"/>
                  </a:cubicBezTo>
                  <a:cubicBezTo>
                    <a:pt x="42" y="29"/>
                    <a:pt x="41" y="28"/>
                    <a:pt x="41" y="27"/>
                  </a:cubicBezTo>
                  <a:cubicBezTo>
                    <a:pt x="41" y="27"/>
                    <a:pt x="40" y="26"/>
                    <a:pt x="40" y="25"/>
                  </a:cubicBezTo>
                  <a:cubicBezTo>
                    <a:pt x="40" y="23"/>
                    <a:pt x="39" y="22"/>
                    <a:pt x="38" y="20"/>
                  </a:cubicBezTo>
                  <a:cubicBezTo>
                    <a:pt x="37" y="17"/>
                    <a:pt x="35" y="14"/>
                    <a:pt x="34" y="12"/>
                  </a:cubicBezTo>
                  <a:cubicBezTo>
                    <a:pt x="33" y="11"/>
                    <a:pt x="33" y="11"/>
                    <a:pt x="33" y="11"/>
                  </a:cubicBezTo>
                  <a:cubicBezTo>
                    <a:pt x="33" y="10"/>
                    <a:pt x="33" y="10"/>
                    <a:pt x="33" y="10"/>
                  </a:cubicBezTo>
                  <a:cubicBezTo>
                    <a:pt x="32" y="9"/>
                    <a:pt x="32" y="9"/>
                    <a:pt x="32" y="9"/>
                  </a:cubicBezTo>
                  <a:cubicBezTo>
                    <a:pt x="32" y="8"/>
                    <a:pt x="32" y="8"/>
                    <a:pt x="32" y="8"/>
                  </a:cubicBezTo>
                  <a:cubicBezTo>
                    <a:pt x="31" y="7"/>
                    <a:pt x="30" y="6"/>
                    <a:pt x="30" y="5"/>
                  </a:cubicBezTo>
                  <a:cubicBezTo>
                    <a:pt x="29" y="4"/>
                    <a:pt x="28" y="4"/>
                    <a:pt x="28" y="3"/>
                  </a:cubicBezTo>
                  <a:cubicBezTo>
                    <a:pt x="27" y="2"/>
                    <a:pt x="27" y="2"/>
                    <a:pt x="26" y="1"/>
                  </a:cubicBezTo>
                  <a:cubicBezTo>
                    <a:pt x="26" y="1"/>
                    <a:pt x="25" y="0"/>
                    <a:pt x="25" y="0"/>
                  </a:cubicBezTo>
                  <a:cubicBezTo>
                    <a:pt x="25" y="0"/>
                    <a:pt x="25" y="0"/>
                    <a:pt x="25" y="0"/>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49" name="Freeform 1119"/>
            <p:cNvSpPr>
              <a:spLocks noEditPoints="1"/>
            </p:cNvSpPr>
            <p:nvPr/>
          </p:nvSpPr>
          <p:spPr bwMode="auto">
            <a:xfrm>
              <a:off x="60188" y="419643"/>
              <a:ext cx="90282" cy="23406"/>
            </a:xfrm>
            <a:custGeom>
              <a:avLst/>
              <a:gdLst>
                <a:gd name="T0" fmla="*/ 0 w 27"/>
                <a:gd name="T1" fmla="*/ 2147483646 h 7"/>
                <a:gd name="T2" fmla="*/ 0 w 27"/>
                <a:gd name="T3" fmla="*/ 2147483646 h 7"/>
                <a:gd name="T4" fmla="*/ 2147483646 w 27"/>
                <a:gd name="T5" fmla="*/ 2147483646 h 7"/>
                <a:gd name="T6" fmla="*/ 0 w 27"/>
                <a:gd name="T7" fmla="*/ 2147483646 h 7"/>
                <a:gd name="T8" fmla="*/ 2147483646 w 27"/>
                <a:gd name="T9" fmla="*/ 0 h 7"/>
                <a:gd name="T10" fmla="*/ 2147483646 w 27"/>
                <a:gd name="T11" fmla="*/ 2147483646 h 7"/>
                <a:gd name="T12" fmla="*/ 2147483646 w 27"/>
                <a:gd name="T13" fmla="*/ 2147483646 h 7"/>
                <a:gd name="T14" fmla="*/ 2147483646 w 27"/>
                <a:gd name="T15" fmla="*/ 2147483646 h 7"/>
                <a:gd name="T16" fmla="*/ 2147483646 w 27"/>
                <a:gd name="T17" fmla="*/ 2147483646 h 7"/>
                <a:gd name="T18" fmla="*/ 2147483646 w 27"/>
                <a:gd name="T19" fmla="*/ 0 h 7"/>
                <a:gd name="T20" fmla="*/ 2147483646 w 27"/>
                <a:gd name="T21" fmla="*/ 0 h 7"/>
                <a:gd name="T22" fmla="*/ 2147483646 w 27"/>
                <a:gd name="T23" fmla="*/ 0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
                <a:gd name="T37" fmla="*/ 0 h 7"/>
                <a:gd name="T38" fmla="*/ 27 w 27"/>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 h="7">
                  <a:moveTo>
                    <a:pt x="0" y="7"/>
                  </a:moveTo>
                  <a:cubicBezTo>
                    <a:pt x="0" y="7"/>
                    <a:pt x="0" y="7"/>
                    <a:pt x="0" y="7"/>
                  </a:cubicBezTo>
                  <a:cubicBezTo>
                    <a:pt x="4" y="7"/>
                    <a:pt x="4" y="7"/>
                    <a:pt x="4" y="7"/>
                  </a:cubicBezTo>
                  <a:cubicBezTo>
                    <a:pt x="0" y="7"/>
                    <a:pt x="0" y="7"/>
                    <a:pt x="0" y="7"/>
                  </a:cubicBezTo>
                  <a:moveTo>
                    <a:pt x="9" y="0"/>
                  </a:moveTo>
                  <a:cubicBezTo>
                    <a:pt x="10" y="1"/>
                    <a:pt x="10" y="2"/>
                    <a:pt x="10" y="3"/>
                  </a:cubicBezTo>
                  <a:cubicBezTo>
                    <a:pt x="21" y="3"/>
                    <a:pt x="21" y="3"/>
                    <a:pt x="21" y="3"/>
                  </a:cubicBezTo>
                  <a:cubicBezTo>
                    <a:pt x="21" y="7"/>
                    <a:pt x="21" y="7"/>
                    <a:pt x="21" y="7"/>
                  </a:cubicBezTo>
                  <a:cubicBezTo>
                    <a:pt x="27" y="7"/>
                    <a:pt x="27" y="7"/>
                    <a:pt x="27" y="7"/>
                  </a:cubicBezTo>
                  <a:cubicBezTo>
                    <a:pt x="27" y="0"/>
                    <a:pt x="27" y="0"/>
                    <a:pt x="27" y="0"/>
                  </a:cubicBezTo>
                  <a:cubicBezTo>
                    <a:pt x="26" y="0"/>
                    <a:pt x="26" y="0"/>
                    <a:pt x="26" y="0"/>
                  </a:cubicBezTo>
                  <a:cubicBezTo>
                    <a:pt x="9" y="0"/>
                    <a:pt x="9" y="0"/>
                    <a:pt x="9" y="0"/>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0" name="Freeform 1120"/>
            <p:cNvSpPr>
              <a:spLocks noEditPoints="1"/>
            </p:cNvSpPr>
            <p:nvPr/>
          </p:nvSpPr>
          <p:spPr bwMode="auto">
            <a:xfrm>
              <a:off x="0" y="269174"/>
              <a:ext cx="40125" cy="173876"/>
            </a:xfrm>
            <a:custGeom>
              <a:avLst/>
              <a:gdLst>
                <a:gd name="T0" fmla="*/ 0 w 12"/>
                <a:gd name="T1" fmla="*/ 2147483646 h 52"/>
                <a:gd name="T2" fmla="*/ 0 w 12"/>
                <a:gd name="T3" fmla="*/ 2147483646 h 52"/>
                <a:gd name="T4" fmla="*/ 0 w 12"/>
                <a:gd name="T5" fmla="*/ 2147483646 h 52"/>
                <a:gd name="T6" fmla="*/ 2147483646 w 12"/>
                <a:gd name="T7" fmla="*/ 2147483646 h 52"/>
                <a:gd name="T8" fmla="*/ 0 w 12"/>
                <a:gd name="T9" fmla="*/ 2147483646 h 52"/>
                <a:gd name="T10" fmla="*/ 2147483646 w 12"/>
                <a:gd name="T11" fmla="*/ 2147483646 h 52"/>
                <a:gd name="T12" fmla="*/ 2147483646 w 12"/>
                <a:gd name="T13" fmla="*/ 2147483646 h 52"/>
                <a:gd name="T14" fmla="*/ 2147483646 w 12"/>
                <a:gd name="T15" fmla="*/ 0 h 52"/>
                <a:gd name="T16" fmla="*/ 2147483646 w 12"/>
                <a:gd name="T17" fmla="*/ 0 h 52"/>
                <a:gd name="T18" fmla="*/ 0 w 12"/>
                <a:gd name="T19" fmla="*/ 2147483646 h 52"/>
                <a:gd name="T20" fmla="*/ 2147483646 w 12"/>
                <a:gd name="T21" fmla="*/ 0 h 52"/>
                <a:gd name="T22" fmla="*/ 2147483646 w 12"/>
                <a:gd name="T23" fmla="*/ 0 h 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52"/>
                <a:gd name="T38" fmla="*/ 12 w 12"/>
                <a:gd name="T39" fmla="*/ 52 h 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52">
                  <a:moveTo>
                    <a:pt x="0" y="52"/>
                  </a:moveTo>
                  <a:cubicBezTo>
                    <a:pt x="0" y="52"/>
                    <a:pt x="0" y="52"/>
                    <a:pt x="0" y="52"/>
                  </a:cubicBezTo>
                  <a:cubicBezTo>
                    <a:pt x="0" y="52"/>
                    <a:pt x="0" y="52"/>
                    <a:pt x="0" y="52"/>
                  </a:cubicBezTo>
                  <a:moveTo>
                    <a:pt x="12" y="38"/>
                  </a:moveTo>
                  <a:cubicBezTo>
                    <a:pt x="5" y="43"/>
                    <a:pt x="0" y="52"/>
                    <a:pt x="0" y="52"/>
                  </a:cubicBezTo>
                  <a:cubicBezTo>
                    <a:pt x="0" y="52"/>
                    <a:pt x="5" y="43"/>
                    <a:pt x="12" y="38"/>
                  </a:cubicBezTo>
                  <a:cubicBezTo>
                    <a:pt x="12" y="38"/>
                    <a:pt x="12" y="38"/>
                    <a:pt x="12" y="38"/>
                  </a:cubicBezTo>
                  <a:moveTo>
                    <a:pt x="7" y="0"/>
                  </a:moveTo>
                  <a:cubicBezTo>
                    <a:pt x="7" y="0"/>
                    <a:pt x="7" y="0"/>
                    <a:pt x="7" y="0"/>
                  </a:cubicBezTo>
                  <a:cubicBezTo>
                    <a:pt x="0" y="7"/>
                    <a:pt x="0" y="7"/>
                    <a:pt x="0" y="7"/>
                  </a:cubicBezTo>
                  <a:cubicBezTo>
                    <a:pt x="7" y="0"/>
                    <a:pt x="7" y="0"/>
                    <a:pt x="7" y="0"/>
                  </a:cubicBezTo>
                  <a:cubicBezTo>
                    <a:pt x="7" y="0"/>
                    <a:pt x="7" y="0"/>
                    <a:pt x="7" y="0"/>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1" name="Freeform 1121"/>
            <p:cNvSpPr>
              <a:spLocks/>
            </p:cNvSpPr>
            <p:nvPr/>
          </p:nvSpPr>
          <p:spPr bwMode="auto">
            <a:xfrm>
              <a:off x="153813" y="269174"/>
              <a:ext cx="63532" cy="180563"/>
            </a:xfrm>
            <a:custGeom>
              <a:avLst/>
              <a:gdLst>
                <a:gd name="T0" fmla="*/ 2147483646 w 19"/>
                <a:gd name="T1" fmla="*/ 0 h 54"/>
                <a:gd name="T2" fmla="*/ 0 w 19"/>
                <a:gd name="T3" fmla="*/ 2147483646 h 54"/>
                <a:gd name="T4" fmla="*/ 2147483646 w 19"/>
                <a:gd name="T5" fmla="*/ 2147483646 h 54"/>
                <a:gd name="T6" fmla="*/ 2147483646 w 19"/>
                <a:gd name="T7" fmla="*/ 2147483646 h 54"/>
                <a:gd name="T8" fmla="*/ 2147483646 w 19"/>
                <a:gd name="T9" fmla="*/ 2147483646 h 54"/>
                <a:gd name="T10" fmla="*/ 2147483646 w 19"/>
                <a:gd name="T11" fmla="*/ 2147483646 h 54"/>
                <a:gd name="T12" fmla="*/ 2147483646 w 19"/>
                <a:gd name="T13" fmla="*/ 0 h 54"/>
                <a:gd name="T14" fmla="*/ 0 60000 65536"/>
                <a:gd name="T15" fmla="*/ 0 60000 65536"/>
                <a:gd name="T16" fmla="*/ 0 60000 65536"/>
                <a:gd name="T17" fmla="*/ 0 60000 65536"/>
                <a:gd name="T18" fmla="*/ 0 60000 65536"/>
                <a:gd name="T19" fmla="*/ 0 60000 65536"/>
                <a:gd name="T20" fmla="*/ 0 60000 65536"/>
                <a:gd name="T21" fmla="*/ 0 w 19"/>
                <a:gd name="T22" fmla="*/ 0 h 54"/>
                <a:gd name="T23" fmla="*/ 19 w 19"/>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54">
                  <a:moveTo>
                    <a:pt x="9" y="0"/>
                  </a:moveTo>
                  <a:cubicBezTo>
                    <a:pt x="0" y="36"/>
                    <a:pt x="0" y="36"/>
                    <a:pt x="0" y="36"/>
                  </a:cubicBezTo>
                  <a:cubicBezTo>
                    <a:pt x="2" y="36"/>
                    <a:pt x="4" y="37"/>
                    <a:pt x="5" y="38"/>
                  </a:cubicBezTo>
                  <a:cubicBezTo>
                    <a:pt x="12" y="43"/>
                    <a:pt x="19" y="54"/>
                    <a:pt x="19" y="54"/>
                  </a:cubicBezTo>
                  <a:cubicBezTo>
                    <a:pt x="19" y="9"/>
                    <a:pt x="19" y="9"/>
                    <a:pt x="19" y="9"/>
                  </a:cubicBezTo>
                  <a:cubicBezTo>
                    <a:pt x="10" y="1"/>
                    <a:pt x="10" y="1"/>
                    <a:pt x="10" y="1"/>
                  </a:cubicBezTo>
                  <a:cubicBezTo>
                    <a:pt x="9" y="0"/>
                    <a:pt x="9" y="0"/>
                    <a:pt x="9" y="0"/>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2" name="Rectangle 1122"/>
            <p:cNvSpPr>
              <a:spLocks noChangeArrowheads="1"/>
            </p:cNvSpPr>
            <p:nvPr/>
          </p:nvSpPr>
          <p:spPr bwMode="auto">
            <a:xfrm>
              <a:off x="107001" y="0"/>
              <a:ext cx="1672" cy="1672"/>
            </a:xfrm>
            <a:prstGeom prst="rect">
              <a:avLst/>
            </a:prstGeom>
            <a:solidFill>
              <a:srgbClr val="0075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53" name="Freeform 1123"/>
            <p:cNvSpPr>
              <a:spLocks/>
            </p:cNvSpPr>
            <p:nvPr/>
          </p:nvSpPr>
          <p:spPr bwMode="auto">
            <a:xfrm>
              <a:off x="107001" y="0"/>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0" b="0"/>
              <a:pathLst>
                <a:path>
                  <a:moveTo>
                    <a:pt x="0" y="0"/>
                  </a:moveTo>
                  <a:lnTo>
                    <a:pt x="0" y="0"/>
                  </a:ln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4" name="Freeform 1124"/>
            <p:cNvSpPr>
              <a:spLocks noEditPoints="1"/>
            </p:cNvSpPr>
            <p:nvPr/>
          </p:nvSpPr>
          <p:spPr bwMode="auto">
            <a:xfrm>
              <a:off x="23406" y="0"/>
              <a:ext cx="83594" cy="443050"/>
            </a:xfrm>
            <a:custGeom>
              <a:avLst/>
              <a:gdLst>
                <a:gd name="T0" fmla="*/ 2147483646 w 25"/>
                <a:gd name="T1" fmla="*/ 2147483646 h 132"/>
                <a:gd name="T2" fmla="*/ 2147483646 w 25"/>
                <a:gd name="T3" fmla="*/ 2147483646 h 132"/>
                <a:gd name="T4" fmla="*/ 2147483646 w 25"/>
                <a:gd name="T5" fmla="*/ 2147483646 h 132"/>
                <a:gd name="T6" fmla="*/ 2147483646 w 25"/>
                <a:gd name="T7" fmla="*/ 2147483646 h 132"/>
                <a:gd name="T8" fmla="*/ 2147483646 w 25"/>
                <a:gd name="T9" fmla="*/ 2147483646 h 132"/>
                <a:gd name="T10" fmla="*/ 2147483646 w 25"/>
                <a:gd name="T11" fmla="*/ 2147483646 h 132"/>
                <a:gd name="T12" fmla="*/ 2147483646 w 25"/>
                <a:gd name="T13" fmla="*/ 2147483646 h 132"/>
                <a:gd name="T14" fmla="*/ 2147483646 w 25"/>
                <a:gd name="T15" fmla="*/ 2147483646 h 132"/>
                <a:gd name="T16" fmla="*/ 2147483646 w 25"/>
                <a:gd name="T17" fmla="*/ 2147483646 h 132"/>
                <a:gd name="T18" fmla="*/ 2147483646 w 25"/>
                <a:gd name="T19" fmla="*/ 2147483646 h 132"/>
                <a:gd name="T20" fmla="*/ 2147483646 w 25"/>
                <a:gd name="T21" fmla="*/ 2147483646 h 132"/>
                <a:gd name="T22" fmla="*/ 2147483646 w 25"/>
                <a:gd name="T23" fmla="*/ 0 h 132"/>
                <a:gd name="T24" fmla="*/ 2147483646 w 25"/>
                <a:gd name="T25" fmla="*/ 0 h 132"/>
                <a:gd name="T26" fmla="*/ 2147483646 w 25"/>
                <a:gd name="T27" fmla="*/ 0 h 132"/>
                <a:gd name="T28" fmla="*/ 2147483646 w 25"/>
                <a:gd name="T29" fmla="*/ 2147483646 h 132"/>
                <a:gd name="T30" fmla="*/ 2147483646 w 25"/>
                <a:gd name="T31" fmla="*/ 2147483646 h 132"/>
                <a:gd name="T32" fmla="*/ 2147483646 w 25"/>
                <a:gd name="T33" fmla="*/ 2147483646 h 132"/>
                <a:gd name="T34" fmla="*/ 2147483646 w 25"/>
                <a:gd name="T35" fmla="*/ 2147483646 h 132"/>
                <a:gd name="T36" fmla="*/ 2147483646 w 25"/>
                <a:gd name="T37" fmla="*/ 2147483646 h 132"/>
                <a:gd name="T38" fmla="*/ 2147483646 w 25"/>
                <a:gd name="T39" fmla="*/ 2147483646 h 132"/>
                <a:gd name="T40" fmla="*/ 2147483646 w 25"/>
                <a:gd name="T41" fmla="*/ 2147483646 h 132"/>
                <a:gd name="T42" fmla="*/ 2147483646 w 25"/>
                <a:gd name="T43" fmla="*/ 2147483646 h 132"/>
                <a:gd name="T44" fmla="*/ 2147483646 w 25"/>
                <a:gd name="T45" fmla="*/ 2147483646 h 132"/>
                <a:gd name="T46" fmla="*/ 2147483646 w 25"/>
                <a:gd name="T47" fmla="*/ 2147483646 h 132"/>
                <a:gd name="T48" fmla="*/ 2147483646 w 25"/>
                <a:gd name="T49" fmla="*/ 2147483646 h 132"/>
                <a:gd name="T50" fmla="*/ 2147483646 w 25"/>
                <a:gd name="T51" fmla="*/ 2147483646 h 132"/>
                <a:gd name="T52" fmla="*/ 2147483646 w 25"/>
                <a:gd name="T53" fmla="*/ 2147483646 h 132"/>
                <a:gd name="T54" fmla="*/ 2147483646 w 25"/>
                <a:gd name="T55" fmla="*/ 2147483646 h 132"/>
                <a:gd name="T56" fmla="*/ 2147483646 w 25"/>
                <a:gd name="T57" fmla="*/ 2147483646 h 132"/>
                <a:gd name="T58" fmla="*/ 2147483646 w 25"/>
                <a:gd name="T59" fmla="*/ 2147483646 h 132"/>
                <a:gd name="T60" fmla="*/ 2147483646 w 25"/>
                <a:gd name="T61" fmla="*/ 2147483646 h 132"/>
                <a:gd name="T62" fmla="*/ 2147483646 w 25"/>
                <a:gd name="T63" fmla="*/ 2147483646 h 132"/>
                <a:gd name="T64" fmla="*/ 2147483646 w 25"/>
                <a:gd name="T65" fmla="*/ 2147483646 h 132"/>
                <a:gd name="T66" fmla="*/ 2147483646 w 25"/>
                <a:gd name="T67" fmla="*/ 2147483646 h 132"/>
                <a:gd name="T68" fmla="*/ 0 w 25"/>
                <a:gd name="T69" fmla="*/ 2147483646 h 132"/>
                <a:gd name="T70" fmla="*/ 0 w 25"/>
                <a:gd name="T71" fmla="*/ 2147483646 h 132"/>
                <a:gd name="T72" fmla="*/ 0 w 25"/>
                <a:gd name="T73" fmla="*/ 2147483646 h 132"/>
                <a:gd name="T74" fmla="*/ 2147483646 w 25"/>
                <a:gd name="T75" fmla="*/ 2147483646 h 132"/>
                <a:gd name="T76" fmla="*/ 2147483646 w 25"/>
                <a:gd name="T77" fmla="*/ 2147483646 h 132"/>
                <a:gd name="T78" fmla="*/ 2147483646 w 25"/>
                <a:gd name="T79" fmla="*/ 2147483646 h 132"/>
                <a:gd name="T80" fmla="*/ 2147483646 w 25"/>
                <a:gd name="T81" fmla="*/ 2147483646 h 132"/>
                <a:gd name="T82" fmla="*/ 2147483646 w 25"/>
                <a:gd name="T83" fmla="*/ 2147483646 h 132"/>
                <a:gd name="T84" fmla="*/ 2147483646 w 25"/>
                <a:gd name="T85" fmla="*/ 2147483646 h 132"/>
                <a:gd name="T86" fmla="*/ 2147483646 w 25"/>
                <a:gd name="T87" fmla="*/ 2147483646 h 132"/>
                <a:gd name="T88" fmla="*/ 2147483646 w 25"/>
                <a:gd name="T89" fmla="*/ 2147483646 h 132"/>
                <a:gd name="T90" fmla="*/ 2147483646 w 25"/>
                <a:gd name="T91" fmla="*/ 2147483646 h 132"/>
                <a:gd name="T92" fmla="*/ 2147483646 w 25"/>
                <a:gd name="T93" fmla="*/ 2147483646 h 132"/>
                <a:gd name="T94" fmla="*/ 2147483646 w 25"/>
                <a:gd name="T95" fmla="*/ 2147483646 h 132"/>
                <a:gd name="T96" fmla="*/ 2147483646 w 25"/>
                <a:gd name="T97" fmla="*/ 2147483646 h 132"/>
                <a:gd name="T98" fmla="*/ 2147483646 w 25"/>
                <a:gd name="T99" fmla="*/ 2147483646 h 132"/>
                <a:gd name="T100" fmla="*/ 2147483646 w 25"/>
                <a:gd name="T101" fmla="*/ 2147483646 h 132"/>
                <a:gd name="T102" fmla="*/ 2147483646 w 25"/>
                <a:gd name="T103" fmla="*/ 2147483646 h 132"/>
                <a:gd name="T104" fmla="*/ 2147483646 w 25"/>
                <a:gd name="T105" fmla="*/ 2147483646 h 132"/>
                <a:gd name="T106" fmla="*/ 2147483646 w 25"/>
                <a:gd name="T107" fmla="*/ 2147483646 h 132"/>
                <a:gd name="T108" fmla="*/ 2147483646 w 25"/>
                <a:gd name="T109" fmla="*/ 2147483646 h 132"/>
                <a:gd name="T110" fmla="*/ 2147483646 w 25"/>
                <a:gd name="T111" fmla="*/ 2147483646 h 132"/>
                <a:gd name="T112" fmla="*/ 2147483646 w 25"/>
                <a:gd name="T113" fmla="*/ 2147483646 h 132"/>
                <a:gd name="T114" fmla="*/ 2147483646 w 25"/>
                <a:gd name="T115" fmla="*/ 0 h 132"/>
                <a:gd name="T116" fmla="*/ 2147483646 w 25"/>
                <a:gd name="T117" fmla="*/ 0 h 1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
                <a:gd name="T178" fmla="*/ 0 h 132"/>
                <a:gd name="T179" fmla="*/ 25 w 25"/>
                <a:gd name="T180" fmla="*/ 132 h 13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 h="132">
                  <a:moveTo>
                    <a:pt x="12" y="125"/>
                  </a:moveTo>
                  <a:cubicBezTo>
                    <a:pt x="12" y="125"/>
                    <a:pt x="12" y="125"/>
                    <a:pt x="12" y="125"/>
                  </a:cubicBezTo>
                  <a:cubicBezTo>
                    <a:pt x="11" y="125"/>
                    <a:pt x="11" y="125"/>
                    <a:pt x="11" y="125"/>
                  </a:cubicBezTo>
                  <a:cubicBezTo>
                    <a:pt x="11" y="132"/>
                    <a:pt x="11" y="132"/>
                    <a:pt x="11" y="132"/>
                  </a:cubicBezTo>
                  <a:cubicBezTo>
                    <a:pt x="11" y="125"/>
                    <a:pt x="11" y="125"/>
                    <a:pt x="11" y="125"/>
                  </a:cubicBezTo>
                  <a:cubicBezTo>
                    <a:pt x="12" y="125"/>
                    <a:pt x="12" y="125"/>
                    <a:pt x="12" y="125"/>
                  </a:cubicBezTo>
                  <a:cubicBezTo>
                    <a:pt x="12" y="125"/>
                    <a:pt x="12" y="125"/>
                    <a:pt x="12" y="125"/>
                  </a:cubicBezTo>
                  <a:moveTo>
                    <a:pt x="5" y="118"/>
                  </a:moveTo>
                  <a:cubicBezTo>
                    <a:pt x="5" y="118"/>
                    <a:pt x="5" y="118"/>
                    <a:pt x="5" y="118"/>
                  </a:cubicBezTo>
                  <a:cubicBezTo>
                    <a:pt x="5" y="118"/>
                    <a:pt x="5" y="118"/>
                    <a:pt x="5" y="118"/>
                  </a:cubicBezTo>
                  <a:cubicBezTo>
                    <a:pt x="5" y="118"/>
                    <a:pt x="5" y="118"/>
                    <a:pt x="5" y="118"/>
                  </a:cubicBezTo>
                  <a:moveTo>
                    <a:pt x="25" y="0"/>
                  </a:moveTo>
                  <a:cubicBezTo>
                    <a:pt x="25" y="0"/>
                    <a:pt x="25" y="0"/>
                    <a:pt x="25" y="0"/>
                  </a:cubicBezTo>
                  <a:cubicBezTo>
                    <a:pt x="24" y="0"/>
                    <a:pt x="24" y="0"/>
                    <a:pt x="24" y="0"/>
                  </a:cubicBezTo>
                  <a:cubicBezTo>
                    <a:pt x="24" y="0"/>
                    <a:pt x="24" y="1"/>
                    <a:pt x="23" y="1"/>
                  </a:cubicBezTo>
                  <a:cubicBezTo>
                    <a:pt x="23" y="2"/>
                    <a:pt x="22" y="2"/>
                    <a:pt x="22" y="3"/>
                  </a:cubicBezTo>
                  <a:cubicBezTo>
                    <a:pt x="21" y="4"/>
                    <a:pt x="20" y="4"/>
                    <a:pt x="20" y="5"/>
                  </a:cubicBezTo>
                  <a:cubicBezTo>
                    <a:pt x="19" y="6"/>
                    <a:pt x="18" y="7"/>
                    <a:pt x="18" y="8"/>
                  </a:cubicBezTo>
                  <a:cubicBezTo>
                    <a:pt x="17" y="9"/>
                    <a:pt x="17" y="9"/>
                    <a:pt x="17" y="9"/>
                  </a:cubicBezTo>
                  <a:cubicBezTo>
                    <a:pt x="17" y="10"/>
                    <a:pt x="17" y="10"/>
                    <a:pt x="17" y="10"/>
                  </a:cubicBezTo>
                  <a:cubicBezTo>
                    <a:pt x="16" y="11"/>
                    <a:pt x="16" y="11"/>
                    <a:pt x="16" y="11"/>
                  </a:cubicBezTo>
                  <a:cubicBezTo>
                    <a:pt x="15" y="12"/>
                    <a:pt x="15" y="12"/>
                    <a:pt x="15" y="12"/>
                  </a:cubicBezTo>
                  <a:cubicBezTo>
                    <a:pt x="14" y="14"/>
                    <a:pt x="12" y="17"/>
                    <a:pt x="11" y="20"/>
                  </a:cubicBezTo>
                  <a:cubicBezTo>
                    <a:pt x="10" y="22"/>
                    <a:pt x="10" y="23"/>
                    <a:pt x="9" y="25"/>
                  </a:cubicBezTo>
                  <a:cubicBezTo>
                    <a:pt x="9" y="26"/>
                    <a:pt x="9" y="27"/>
                    <a:pt x="8" y="27"/>
                  </a:cubicBezTo>
                  <a:cubicBezTo>
                    <a:pt x="8" y="28"/>
                    <a:pt x="8" y="29"/>
                    <a:pt x="8" y="30"/>
                  </a:cubicBezTo>
                  <a:cubicBezTo>
                    <a:pt x="7" y="31"/>
                    <a:pt x="7" y="32"/>
                    <a:pt x="7" y="33"/>
                  </a:cubicBezTo>
                  <a:cubicBezTo>
                    <a:pt x="7" y="34"/>
                    <a:pt x="6" y="34"/>
                    <a:pt x="6" y="35"/>
                  </a:cubicBezTo>
                  <a:cubicBezTo>
                    <a:pt x="6" y="36"/>
                    <a:pt x="6" y="37"/>
                    <a:pt x="6" y="38"/>
                  </a:cubicBezTo>
                  <a:cubicBezTo>
                    <a:pt x="5" y="39"/>
                    <a:pt x="5" y="40"/>
                    <a:pt x="5" y="41"/>
                  </a:cubicBezTo>
                  <a:cubicBezTo>
                    <a:pt x="5" y="42"/>
                    <a:pt x="5" y="43"/>
                    <a:pt x="5" y="44"/>
                  </a:cubicBezTo>
                  <a:cubicBezTo>
                    <a:pt x="4" y="45"/>
                    <a:pt x="4" y="46"/>
                    <a:pt x="4" y="47"/>
                  </a:cubicBezTo>
                  <a:cubicBezTo>
                    <a:pt x="4" y="49"/>
                    <a:pt x="3" y="51"/>
                    <a:pt x="3" y="53"/>
                  </a:cubicBezTo>
                  <a:cubicBezTo>
                    <a:pt x="2" y="57"/>
                    <a:pt x="2" y="61"/>
                    <a:pt x="1" y="65"/>
                  </a:cubicBezTo>
                  <a:cubicBezTo>
                    <a:pt x="1" y="69"/>
                    <a:pt x="0" y="73"/>
                    <a:pt x="0" y="77"/>
                  </a:cubicBezTo>
                  <a:cubicBezTo>
                    <a:pt x="0" y="77"/>
                    <a:pt x="0" y="77"/>
                    <a:pt x="0" y="77"/>
                  </a:cubicBezTo>
                  <a:cubicBezTo>
                    <a:pt x="0" y="77"/>
                    <a:pt x="0" y="77"/>
                    <a:pt x="0" y="77"/>
                  </a:cubicBezTo>
                  <a:cubicBezTo>
                    <a:pt x="0" y="73"/>
                    <a:pt x="1" y="69"/>
                    <a:pt x="1" y="65"/>
                  </a:cubicBezTo>
                  <a:cubicBezTo>
                    <a:pt x="2" y="61"/>
                    <a:pt x="2" y="57"/>
                    <a:pt x="3" y="53"/>
                  </a:cubicBezTo>
                  <a:cubicBezTo>
                    <a:pt x="3" y="51"/>
                    <a:pt x="4" y="49"/>
                    <a:pt x="4" y="47"/>
                  </a:cubicBezTo>
                  <a:cubicBezTo>
                    <a:pt x="4" y="46"/>
                    <a:pt x="4" y="45"/>
                    <a:pt x="5" y="44"/>
                  </a:cubicBezTo>
                  <a:cubicBezTo>
                    <a:pt x="5" y="43"/>
                    <a:pt x="5" y="42"/>
                    <a:pt x="5" y="41"/>
                  </a:cubicBezTo>
                  <a:cubicBezTo>
                    <a:pt x="5" y="40"/>
                    <a:pt x="5" y="39"/>
                    <a:pt x="6" y="38"/>
                  </a:cubicBezTo>
                  <a:cubicBezTo>
                    <a:pt x="6" y="37"/>
                    <a:pt x="6" y="36"/>
                    <a:pt x="6" y="35"/>
                  </a:cubicBezTo>
                  <a:cubicBezTo>
                    <a:pt x="6" y="34"/>
                    <a:pt x="7" y="34"/>
                    <a:pt x="7" y="33"/>
                  </a:cubicBezTo>
                  <a:cubicBezTo>
                    <a:pt x="7" y="32"/>
                    <a:pt x="7" y="31"/>
                    <a:pt x="8" y="30"/>
                  </a:cubicBezTo>
                  <a:cubicBezTo>
                    <a:pt x="8" y="29"/>
                    <a:pt x="8" y="28"/>
                    <a:pt x="8" y="27"/>
                  </a:cubicBezTo>
                  <a:cubicBezTo>
                    <a:pt x="9" y="27"/>
                    <a:pt x="9" y="26"/>
                    <a:pt x="9" y="25"/>
                  </a:cubicBezTo>
                  <a:cubicBezTo>
                    <a:pt x="10" y="23"/>
                    <a:pt x="10" y="22"/>
                    <a:pt x="11" y="20"/>
                  </a:cubicBezTo>
                  <a:cubicBezTo>
                    <a:pt x="12" y="17"/>
                    <a:pt x="14" y="14"/>
                    <a:pt x="15" y="12"/>
                  </a:cubicBezTo>
                  <a:cubicBezTo>
                    <a:pt x="16" y="11"/>
                    <a:pt x="16" y="11"/>
                    <a:pt x="16" y="11"/>
                  </a:cubicBezTo>
                  <a:cubicBezTo>
                    <a:pt x="17" y="10"/>
                    <a:pt x="17" y="10"/>
                    <a:pt x="17" y="10"/>
                  </a:cubicBezTo>
                  <a:cubicBezTo>
                    <a:pt x="17" y="9"/>
                    <a:pt x="17" y="9"/>
                    <a:pt x="17" y="9"/>
                  </a:cubicBezTo>
                  <a:cubicBezTo>
                    <a:pt x="18" y="8"/>
                    <a:pt x="18" y="8"/>
                    <a:pt x="18" y="8"/>
                  </a:cubicBezTo>
                  <a:cubicBezTo>
                    <a:pt x="18" y="7"/>
                    <a:pt x="19" y="6"/>
                    <a:pt x="20" y="5"/>
                  </a:cubicBezTo>
                  <a:cubicBezTo>
                    <a:pt x="20" y="4"/>
                    <a:pt x="21" y="4"/>
                    <a:pt x="22" y="3"/>
                  </a:cubicBezTo>
                  <a:cubicBezTo>
                    <a:pt x="22" y="2"/>
                    <a:pt x="23" y="2"/>
                    <a:pt x="23" y="1"/>
                  </a:cubicBezTo>
                  <a:cubicBezTo>
                    <a:pt x="24" y="1"/>
                    <a:pt x="24" y="0"/>
                    <a:pt x="24" y="0"/>
                  </a:cubicBezTo>
                  <a:cubicBezTo>
                    <a:pt x="25" y="0"/>
                    <a:pt x="25" y="0"/>
                    <a:pt x="25" y="0"/>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5" name="Freeform 1125"/>
            <p:cNvSpPr>
              <a:spLocks/>
            </p:cNvSpPr>
            <p:nvPr/>
          </p:nvSpPr>
          <p:spPr bwMode="auto">
            <a:xfrm>
              <a:off x="23406" y="0"/>
              <a:ext cx="83594" cy="419643"/>
            </a:xfrm>
            <a:custGeom>
              <a:avLst/>
              <a:gdLst>
                <a:gd name="T0" fmla="*/ 2147483646 w 25"/>
                <a:gd name="T1" fmla="*/ 0 h 125"/>
                <a:gd name="T2" fmla="*/ 2147483646 w 25"/>
                <a:gd name="T3" fmla="*/ 0 h 125"/>
                <a:gd name="T4" fmla="*/ 2147483646 w 25"/>
                <a:gd name="T5" fmla="*/ 0 h 125"/>
                <a:gd name="T6" fmla="*/ 2147483646 w 25"/>
                <a:gd name="T7" fmla="*/ 2147483646 h 125"/>
                <a:gd name="T8" fmla="*/ 2147483646 w 25"/>
                <a:gd name="T9" fmla="*/ 2147483646 h 125"/>
                <a:gd name="T10" fmla="*/ 2147483646 w 25"/>
                <a:gd name="T11" fmla="*/ 2147483646 h 125"/>
                <a:gd name="T12" fmla="*/ 2147483646 w 25"/>
                <a:gd name="T13" fmla="*/ 2147483646 h 125"/>
                <a:gd name="T14" fmla="*/ 2147483646 w 25"/>
                <a:gd name="T15" fmla="*/ 2147483646 h 125"/>
                <a:gd name="T16" fmla="*/ 2147483646 w 25"/>
                <a:gd name="T17" fmla="*/ 2147483646 h 125"/>
                <a:gd name="T18" fmla="*/ 2147483646 w 25"/>
                <a:gd name="T19" fmla="*/ 2147483646 h 125"/>
                <a:gd name="T20" fmla="*/ 2147483646 w 25"/>
                <a:gd name="T21" fmla="*/ 2147483646 h 125"/>
                <a:gd name="T22" fmla="*/ 2147483646 w 25"/>
                <a:gd name="T23" fmla="*/ 2147483646 h 125"/>
                <a:gd name="T24" fmla="*/ 2147483646 w 25"/>
                <a:gd name="T25" fmla="*/ 2147483646 h 125"/>
                <a:gd name="T26" fmla="*/ 2147483646 w 25"/>
                <a:gd name="T27" fmla="*/ 2147483646 h 125"/>
                <a:gd name="T28" fmla="*/ 2147483646 w 25"/>
                <a:gd name="T29" fmla="*/ 2147483646 h 125"/>
                <a:gd name="T30" fmla="*/ 2147483646 w 25"/>
                <a:gd name="T31" fmla="*/ 2147483646 h 125"/>
                <a:gd name="T32" fmla="*/ 2147483646 w 25"/>
                <a:gd name="T33" fmla="*/ 2147483646 h 125"/>
                <a:gd name="T34" fmla="*/ 2147483646 w 25"/>
                <a:gd name="T35" fmla="*/ 2147483646 h 125"/>
                <a:gd name="T36" fmla="*/ 2147483646 w 25"/>
                <a:gd name="T37" fmla="*/ 2147483646 h 125"/>
                <a:gd name="T38" fmla="*/ 2147483646 w 25"/>
                <a:gd name="T39" fmla="*/ 2147483646 h 125"/>
                <a:gd name="T40" fmla="*/ 2147483646 w 25"/>
                <a:gd name="T41" fmla="*/ 2147483646 h 125"/>
                <a:gd name="T42" fmla="*/ 2147483646 w 25"/>
                <a:gd name="T43" fmla="*/ 2147483646 h 125"/>
                <a:gd name="T44" fmla="*/ 2147483646 w 25"/>
                <a:gd name="T45" fmla="*/ 2147483646 h 125"/>
                <a:gd name="T46" fmla="*/ 0 w 25"/>
                <a:gd name="T47" fmla="*/ 2147483646 h 125"/>
                <a:gd name="T48" fmla="*/ 0 w 25"/>
                <a:gd name="T49" fmla="*/ 2147483646 h 125"/>
                <a:gd name="T50" fmla="*/ 0 w 25"/>
                <a:gd name="T51" fmla="*/ 2147483646 h 125"/>
                <a:gd name="T52" fmla="*/ 2147483646 w 25"/>
                <a:gd name="T53" fmla="*/ 2147483646 h 125"/>
                <a:gd name="T54" fmla="*/ 2147483646 w 25"/>
                <a:gd name="T55" fmla="*/ 2147483646 h 125"/>
                <a:gd name="T56" fmla="*/ 2147483646 w 25"/>
                <a:gd name="T57" fmla="*/ 2147483646 h 125"/>
                <a:gd name="T58" fmla="*/ 2147483646 w 25"/>
                <a:gd name="T59" fmla="*/ 2147483646 h 125"/>
                <a:gd name="T60" fmla="*/ 2147483646 w 25"/>
                <a:gd name="T61" fmla="*/ 2147483646 h 125"/>
                <a:gd name="T62" fmla="*/ 2147483646 w 25"/>
                <a:gd name="T63" fmla="*/ 2147483646 h 125"/>
                <a:gd name="T64" fmla="*/ 2147483646 w 25"/>
                <a:gd name="T65" fmla="*/ 2147483646 h 125"/>
                <a:gd name="T66" fmla="*/ 2147483646 w 25"/>
                <a:gd name="T67" fmla="*/ 2147483646 h 125"/>
                <a:gd name="T68" fmla="*/ 2147483646 w 25"/>
                <a:gd name="T69" fmla="*/ 2147483646 h 125"/>
                <a:gd name="T70" fmla="*/ 2147483646 w 25"/>
                <a:gd name="T71" fmla="*/ 0 h 12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
                <a:gd name="T109" fmla="*/ 0 h 125"/>
                <a:gd name="T110" fmla="*/ 25 w 25"/>
                <a:gd name="T111" fmla="*/ 125 h 12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 h="125">
                  <a:moveTo>
                    <a:pt x="25" y="0"/>
                  </a:moveTo>
                  <a:cubicBezTo>
                    <a:pt x="25" y="0"/>
                    <a:pt x="25" y="0"/>
                    <a:pt x="25" y="0"/>
                  </a:cubicBezTo>
                  <a:cubicBezTo>
                    <a:pt x="24" y="0"/>
                    <a:pt x="24" y="0"/>
                    <a:pt x="24" y="0"/>
                  </a:cubicBezTo>
                  <a:cubicBezTo>
                    <a:pt x="24" y="0"/>
                    <a:pt x="24" y="1"/>
                    <a:pt x="23" y="1"/>
                  </a:cubicBezTo>
                  <a:cubicBezTo>
                    <a:pt x="23" y="2"/>
                    <a:pt x="22" y="2"/>
                    <a:pt x="22" y="3"/>
                  </a:cubicBezTo>
                  <a:cubicBezTo>
                    <a:pt x="21" y="4"/>
                    <a:pt x="20" y="4"/>
                    <a:pt x="20" y="5"/>
                  </a:cubicBezTo>
                  <a:cubicBezTo>
                    <a:pt x="19" y="6"/>
                    <a:pt x="18" y="7"/>
                    <a:pt x="18" y="8"/>
                  </a:cubicBezTo>
                  <a:cubicBezTo>
                    <a:pt x="17" y="9"/>
                    <a:pt x="17" y="9"/>
                    <a:pt x="17" y="9"/>
                  </a:cubicBezTo>
                  <a:cubicBezTo>
                    <a:pt x="17" y="10"/>
                    <a:pt x="17" y="10"/>
                    <a:pt x="17" y="10"/>
                  </a:cubicBezTo>
                  <a:cubicBezTo>
                    <a:pt x="16" y="11"/>
                    <a:pt x="16" y="11"/>
                    <a:pt x="16" y="11"/>
                  </a:cubicBezTo>
                  <a:cubicBezTo>
                    <a:pt x="15" y="12"/>
                    <a:pt x="15" y="12"/>
                    <a:pt x="15" y="12"/>
                  </a:cubicBezTo>
                  <a:cubicBezTo>
                    <a:pt x="14" y="14"/>
                    <a:pt x="12" y="17"/>
                    <a:pt x="11" y="20"/>
                  </a:cubicBezTo>
                  <a:cubicBezTo>
                    <a:pt x="10" y="22"/>
                    <a:pt x="10" y="23"/>
                    <a:pt x="9" y="25"/>
                  </a:cubicBezTo>
                  <a:cubicBezTo>
                    <a:pt x="9" y="26"/>
                    <a:pt x="9" y="27"/>
                    <a:pt x="8" y="27"/>
                  </a:cubicBezTo>
                  <a:cubicBezTo>
                    <a:pt x="8" y="28"/>
                    <a:pt x="8" y="29"/>
                    <a:pt x="8" y="30"/>
                  </a:cubicBezTo>
                  <a:cubicBezTo>
                    <a:pt x="7" y="31"/>
                    <a:pt x="7" y="32"/>
                    <a:pt x="7" y="33"/>
                  </a:cubicBezTo>
                  <a:cubicBezTo>
                    <a:pt x="7" y="34"/>
                    <a:pt x="6" y="34"/>
                    <a:pt x="6" y="35"/>
                  </a:cubicBezTo>
                  <a:cubicBezTo>
                    <a:pt x="6" y="36"/>
                    <a:pt x="6" y="37"/>
                    <a:pt x="6" y="38"/>
                  </a:cubicBezTo>
                  <a:cubicBezTo>
                    <a:pt x="5" y="39"/>
                    <a:pt x="5" y="40"/>
                    <a:pt x="5" y="41"/>
                  </a:cubicBezTo>
                  <a:cubicBezTo>
                    <a:pt x="5" y="42"/>
                    <a:pt x="5" y="43"/>
                    <a:pt x="5" y="44"/>
                  </a:cubicBezTo>
                  <a:cubicBezTo>
                    <a:pt x="4" y="45"/>
                    <a:pt x="4" y="46"/>
                    <a:pt x="4" y="47"/>
                  </a:cubicBezTo>
                  <a:cubicBezTo>
                    <a:pt x="4" y="49"/>
                    <a:pt x="3" y="51"/>
                    <a:pt x="3" y="53"/>
                  </a:cubicBezTo>
                  <a:cubicBezTo>
                    <a:pt x="2" y="57"/>
                    <a:pt x="2" y="61"/>
                    <a:pt x="1" y="65"/>
                  </a:cubicBezTo>
                  <a:cubicBezTo>
                    <a:pt x="1" y="69"/>
                    <a:pt x="0" y="73"/>
                    <a:pt x="0" y="77"/>
                  </a:cubicBezTo>
                  <a:cubicBezTo>
                    <a:pt x="0" y="77"/>
                    <a:pt x="0" y="77"/>
                    <a:pt x="0" y="77"/>
                  </a:cubicBezTo>
                  <a:cubicBezTo>
                    <a:pt x="0" y="78"/>
                    <a:pt x="0" y="79"/>
                    <a:pt x="0" y="80"/>
                  </a:cubicBezTo>
                  <a:cubicBezTo>
                    <a:pt x="3" y="78"/>
                    <a:pt x="3" y="78"/>
                    <a:pt x="3" y="78"/>
                  </a:cubicBezTo>
                  <a:cubicBezTo>
                    <a:pt x="11" y="115"/>
                    <a:pt x="11" y="115"/>
                    <a:pt x="11" y="115"/>
                  </a:cubicBezTo>
                  <a:cubicBezTo>
                    <a:pt x="9" y="115"/>
                    <a:pt x="7" y="116"/>
                    <a:pt x="5" y="118"/>
                  </a:cubicBezTo>
                  <a:cubicBezTo>
                    <a:pt x="5" y="118"/>
                    <a:pt x="5" y="118"/>
                    <a:pt x="5" y="118"/>
                  </a:cubicBezTo>
                  <a:cubicBezTo>
                    <a:pt x="5" y="118"/>
                    <a:pt x="5" y="118"/>
                    <a:pt x="5" y="118"/>
                  </a:cubicBezTo>
                  <a:cubicBezTo>
                    <a:pt x="6" y="121"/>
                    <a:pt x="9" y="123"/>
                    <a:pt x="12" y="125"/>
                  </a:cubicBezTo>
                  <a:cubicBezTo>
                    <a:pt x="12" y="125"/>
                    <a:pt x="12" y="125"/>
                    <a:pt x="12" y="125"/>
                  </a:cubicBezTo>
                  <a:cubicBezTo>
                    <a:pt x="12" y="125"/>
                    <a:pt x="12" y="125"/>
                    <a:pt x="12" y="125"/>
                  </a:cubicBezTo>
                  <a:cubicBezTo>
                    <a:pt x="20" y="125"/>
                    <a:pt x="20" y="125"/>
                    <a:pt x="20" y="125"/>
                  </a:cubicBezTo>
                  <a:cubicBezTo>
                    <a:pt x="6" y="61"/>
                    <a:pt x="24" y="1"/>
                    <a:pt x="25" y="0"/>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6" name="Freeform 1126"/>
            <p:cNvSpPr>
              <a:spLocks/>
            </p:cNvSpPr>
            <p:nvPr/>
          </p:nvSpPr>
          <p:spPr bwMode="auto">
            <a:xfrm>
              <a:off x="60188" y="419643"/>
              <a:ext cx="33438" cy="23406"/>
            </a:xfrm>
            <a:custGeom>
              <a:avLst/>
              <a:gdLst>
                <a:gd name="T0" fmla="*/ 0 w 10"/>
                <a:gd name="T1" fmla="*/ 0 h 7"/>
                <a:gd name="T2" fmla="*/ 0 w 10"/>
                <a:gd name="T3" fmla="*/ 2147483646 h 7"/>
                <a:gd name="T4" fmla="*/ 2147483646 w 10"/>
                <a:gd name="T5" fmla="*/ 2147483646 h 7"/>
                <a:gd name="T6" fmla="*/ 2147483646 w 10"/>
                <a:gd name="T7" fmla="*/ 2147483646 h 7"/>
                <a:gd name="T8" fmla="*/ 2147483646 w 10"/>
                <a:gd name="T9" fmla="*/ 2147483646 h 7"/>
                <a:gd name="T10" fmla="*/ 2147483646 w 10"/>
                <a:gd name="T11" fmla="*/ 0 h 7"/>
                <a:gd name="T12" fmla="*/ 2147483646 w 10"/>
                <a:gd name="T13" fmla="*/ 0 h 7"/>
                <a:gd name="T14" fmla="*/ 0 w 10"/>
                <a:gd name="T15" fmla="*/ 0 h 7"/>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7"/>
                <a:gd name="T26" fmla="*/ 10 w 10"/>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7">
                  <a:moveTo>
                    <a:pt x="0" y="0"/>
                  </a:moveTo>
                  <a:cubicBezTo>
                    <a:pt x="0" y="7"/>
                    <a:pt x="0" y="7"/>
                    <a:pt x="0" y="7"/>
                  </a:cubicBezTo>
                  <a:cubicBezTo>
                    <a:pt x="4" y="7"/>
                    <a:pt x="4" y="7"/>
                    <a:pt x="4" y="7"/>
                  </a:cubicBezTo>
                  <a:cubicBezTo>
                    <a:pt x="4" y="3"/>
                    <a:pt x="4" y="3"/>
                    <a:pt x="4" y="3"/>
                  </a:cubicBezTo>
                  <a:cubicBezTo>
                    <a:pt x="10" y="3"/>
                    <a:pt x="10" y="3"/>
                    <a:pt x="10" y="3"/>
                  </a:cubicBezTo>
                  <a:cubicBezTo>
                    <a:pt x="10" y="2"/>
                    <a:pt x="10" y="1"/>
                    <a:pt x="9" y="0"/>
                  </a:cubicBezTo>
                  <a:cubicBezTo>
                    <a:pt x="1" y="0"/>
                    <a:pt x="1" y="0"/>
                    <a:pt x="1" y="0"/>
                  </a:cubicBezTo>
                  <a:cubicBezTo>
                    <a:pt x="0" y="0"/>
                    <a:pt x="0" y="0"/>
                    <a:pt x="0" y="0"/>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7" name="Freeform 1127"/>
            <p:cNvSpPr>
              <a:spLocks noEditPoints="1"/>
            </p:cNvSpPr>
            <p:nvPr/>
          </p:nvSpPr>
          <p:spPr bwMode="auto">
            <a:xfrm>
              <a:off x="0" y="443050"/>
              <a:ext cx="0" cy="0"/>
            </a:xfrm>
            <a:custGeom>
              <a:avLst/>
              <a:gdLst>
                <a:gd name="T0" fmla="*/ 0 60000 65536"/>
                <a:gd name="T1" fmla="*/ 0 60000 65536"/>
                <a:gd name="T2" fmla="*/ 0 60000 65536"/>
                <a:gd name="T3" fmla="*/ 0 60000 65536"/>
                <a:gd name="T4" fmla="*/ 0 60000 65536"/>
                <a:gd name="T5" fmla="*/ 0 60000 65536"/>
              </a:gdLst>
              <a:ahLst/>
              <a:cxnLst>
                <a:cxn ang="T0">
                  <a:pos x="0" y="0"/>
                </a:cxn>
                <a:cxn ang="T1">
                  <a:pos x="0" y="0"/>
                </a:cxn>
                <a:cxn ang="T2">
                  <a:pos x="0" y="0"/>
                </a:cxn>
                <a:cxn ang="T3">
                  <a:pos x="0" y="0"/>
                </a:cxn>
                <a:cxn ang="T4">
                  <a:pos x="0" y="0"/>
                </a:cxn>
                <a:cxn ang="T5">
                  <a:pos x="0" y="0"/>
                </a:cxn>
              </a:cxnLst>
              <a:rect l="0" t="0" r="0" b="0"/>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8" name="Freeform 1128"/>
            <p:cNvSpPr>
              <a:spLocks/>
            </p:cNvSpPr>
            <p:nvPr/>
          </p:nvSpPr>
          <p:spPr bwMode="auto">
            <a:xfrm>
              <a:off x="0" y="262486"/>
              <a:ext cx="60188" cy="180563"/>
            </a:xfrm>
            <a:custGeom>
              <a:avLst/>
              <a:gdLst>
                <a:gd name="T0" fmla="*/ 2147483646 w 18"/>
                <a:gd name="T1" fmla="*/ 0 h 54"/>
                <a:gd name="T2" fmla="*/ 2147483646 w 18"/>
                <a:gd name="T3" fmla="*/ 2147483646 h 54"/>
                <a:gd name="T4" fmla="*/ 2147483646 w 18"/>
                <a:gd name="T5" fmla="*/ 2147483646 h 54"/>
                <a:gd name="T6" fmla="*/ 0 w 18"/>
                <a:gd name="T7" fmla="*/ 2147483646 h 54"/>
                <a:gd name="T8" fmla="*/ 0 w 18"/>
                <a:gd name="T9" fmla="*/ 2147483646 h 54"/>
                <a:gd name="T10" fmla="*/ 0 w 18"/>
                <a:gd name="T11" fmla="*/ 2147483646 h 54"/>
                <a:gd name="T12" fmla="*/ 0 w 18"/>
                <a:gd name="T13" fmla="*/ 2147483646 h 54"/>
                <a:gd name="T14" fmla="*/ 0 w 18"/>
                <a:gd name="T15" fmla="*/ 2147483646 h 54"/>
                <a:gd name="T16" fmla="*/ 0 w 18"/>
                <a:gd name="T17" fmla="*/ 2147483646 h 54"/>
                <a:gd name="T18" fmla="*/ 2147483646 w 18"/>
                <a:gd name="T19" fmla="*/ 2147483646 h 54"/>
                <a:gd name="T20" fmla="*/ 2147483646 w 18"/>
                <a:gd name="T21" fmla="*/ 2147483646 h 54"/>
                <a:gd name="T22" fmla="*/ 2147483646 w 18"/>
                <a:gd name="T23" fmla="*/ 2147483646 h 54"/>
                <a:gd name="T24" fmla="*/ 2147483646 w 18"/>
                <a:gd name="T25" fmla="*/ 2147483646 h 54"/>
                <a:gd name="T26" fmla="*/ 2147483646 w 18"/>
                <a:gd name="T27" fmla="*/ 0 h 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54"/>
                <a:gd name="T44" fmla="*/ 18 w 18"/>
                <a:gd name="T45" fmla="*/ 54 h 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54">
                  <a:moveTo>
                    <a:pt x="10" y="0"/>
                  </a:moveTo>
                  <a:cubicBezTo>
                    <a:pt x="7" y="2"/>
                    <a:pt x="7" y="2"/>
                    <a:pt x="7" y="2"/>
                  </a:cubicBezTo>
                  <a:cubicBezTo>
                    <a:pt x="7" y="2"/>
                    <a:pt x="7" y="2"/>
                    <a:pt x="7" y="2"/>
                  </a:cubicBezTo>
                  <a:cubicBezTo>
                    <a:pt x="0" y="9"/>
                    <a:pt x="0" y="9"/>
                    <a:pt x="0" y="9"/>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5" y="45"/>
                    <a:pt x="12" y="40"/>
                  </a:cubicBezTo>
                  <a:cubicBezTo>
                    <a:pt x="12" y="40"/>
                    <a:pt x="12" y="40"/>
                    <a:pt x="12" y="40"/>
                  </a:cubicBezTo>
                  <a:cubicBezTo>
                    <a:pt x="12" y="40"/>
                    <a:pt x="12" y="40"/>
                    <a:pt x="12" y="40"/>
                  </a:cubicBezTo>
                  <a:cubicBezTo>
                    <a:pt x="14" y="38"/>
                    <a:pt x="16" y="37"/>
                    <a:pt x="18" y="37"/>
                  </a:cubicBezTo>
                  <a:cubicBezTo>
                    <a:pt x="10" y="0"/>
                    <a:pt x="10" y="0"/>
                    <a:pt x="10" y="0"/>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9" name="Freeform 1131"/>
            <p:cNvSpPr>
              <a:spLocks/>
            </p:cNvSpPr>
            <p:nvPr/>
          </p:nvSpPr>
          <p:spPr bwMode="auto">
            <a:xfrm>
              <a:off x="73563" y="429675"/>
              <a:ext cx="56844" cy="13375"/>
            </a:xfrm>
            <a:custGeom>
              <a:avLst/>
              <a:gdLst>
                <a:gd name="T0" fmla="*/ 2147483646 w 17"/>
                <a:gd name="T1" fmla="*/ 0 h 4"/>
                <a:gd name="T2" fmla="*/ 2147483646 w 17"/>
                <a:gd name="T3" fmla="*/ 0 h 4"/>
                <a:gd name="T4" fmla="*/ 2147483646 w 17"/>
                <a:gd name="T5" fmla="*/ 2147483646 h 4"/>
                <a:gd name="T6" fmla="*/ 0 w 17"/>
                <a:gd name="T7" fmla="*/ 2147483646 h 4"/>
                <a:gd name="T8" fmla="*/ 2147483646 w 17"/>
                <a:gd name="T9" fmla="*/ 2147483646 h 4"/>
                <a:gd name="T10" fmla="*/ 2147483646 w 17"/>
                <a:gd name="T11" fmla="*/ 0 h 4"/>
                <a:gd name="T12" fmla="*/ 0 60000 65536"/>
                <a:gd name="T13" fmla="*/ 0 60000 65536"/>
                <a:gd name="T14" fmla="*/ 0 60000 65536"/>
                <a:gd name="T15" fmla="*/ 0 60000 65536"/>
                <a:gd name="T16" fmla="*/ 0 60000 65536"/>
                <a:gd name="T17" fmla="*/ 0 60000 65536"/>
                <a:gd name="T18" fmla="*/ 0 w 17"/>
                <a:gd name="T19" fmla="*/ 0 h 4"/>
                <a:gd name="T20" fmla="*/ 17 w 17"/>
                <a:gd name="T21" fmla="*/ 4 h 4"/>
              </a:gdLst>
              <a:ahLst/>
              <a:cxnLst>
                <a:cxn ang="T12">
                  <a:pos x="T0" y="T1"/>
                </a:cxn>
                <a:cxn ang="T13">
                  <a:pos x="T2" y="T3"/>
                </a:cxn>
                <a:cxn ang="T14">
                  <a:pos x="T4" y="T5"/>
                </a:cxn>
                <a:cxn ang="T15">
                  <a:pos x="T6" y="T7"/>
                </a:cxn>
                <a:cxn ang="T16">
                  <a:pos x="T8" y="T9"/>
                </a:cxn>
                <a:cxn ang="T17">
                  <a:pos x="T10" y="T11"/>
                </a:cxn>
              </a:cxnLst>
              <a:rect l="T18" t="T19" r="T20" b="T21"/>
              <a:pathLst>
                <a:path w="17" h="4">
                  <a:moveTo>
                    <a:pt x="17" y="0"/>
                  </a:moveTo>
                  <a:cubicBezTo>
                    <a:pt x="6" y="0"/>
                    <a:pt x="6" y="0"/>
                    <a:pt x="6" y="0"/>
                  </a:cubicBezTo>
                  <a:cubicBezTo>
                    <a:pt x="7" y="2"/>
                    <a:pt x="7" y="3"/>
                    <a:pt x="7" y="4"/>
                  </a:cubicBezTo>
                  <a:cubicBezTo>
                    <a:pt x="0" y="4"/>
                    <a:pt x="0" y="4"/>
                    <a:pt x="0" y="4"/>
                  </a:cubicBezTo>
                  <a:cubicBezTo>
                    <a:pt x="17" y="4"/>
                    <a:pt x="17" y="4"/>
                    <a:pt x="17" y="4"/>
                  </a:cubicBezTo>
                  <a:cubicBezTo>
                    <a:pt x="17" y="0"/>
                    <a:pt x="17" y="0"/>
                    <a:pt x="17" y="0"/>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60" name="Freeform 1132"/>
            <p:cNvSpPr>
              <a:spLocks/>
            </p:cNvSpPr>
            <p:nvPr/>
          </p:nvSpPr>
          <p:spPr bwMode="auto">
            <a:xfrm>
              <a:off x="73563" y="429675"/>
              <a:ext cx="23406" cy="13375"/>
            </a:xfrm>
            <a:custGeom>
              <a:avLst/>
              <a:gdLst>
                <a:gd name="T0" fmla="*/ 2147483646 w 7"/>
                <a:gd name="T1" fmla="*/ 0 h 4"/>
                <a:gd name="T2" fmla="*/ 0 w 7"/>
                <a:gd name="T3" fmla="*/ 0 h 4"/>
                <a:gd name="T4" fmla="*/ 0 w 7"/>
                <a:gd name="T5" fmla="*/ 2147483646 h 4"/>
                <a:gd name="T6" fmla="*/ 2147483646 w 7"/>
                <a:gd name="T7" fmla="*/ 2147483646 h 4"/>
                <a:gd name="T8" fmla="*/ 2147483646 w 7"/>
                <a:gd name="T9" fmla="*/ 0 h 4"/>
                <a:gd name="T10" fmla="*/ 0 60000 65536"/>
                <a:gd name="T11" fmla="*/ 0 60000 65536"/>
                <a:gd name="T12" fmla="*/ 0 60000 65536"/>
                <a:gd name="T13" fmla="*/ 0 60000 65536"/>
                <a:gd name="T14" fmla="*/ 0 60000 65536"/>
                <a:gd name="T15" fmla="*/ 0 w 7"/>
                <a:gd name="T16" fmla="*/ 0 h 4"/>
                <a:gd name="T17" fmla="*/ 7 w 7"/>
                <a:gd name="T18" fmla="*/ 4 h 4"/>
              </a:gdLst>
              <a:ahLst/>
              <a:cxnLst>
                <a:cxn ang="T10">
                  <a:pos x="T0" y="T1"/>
                </a:cxn>
                <a:cxn ang="T11">
                  <a:pos x="T2" y="T3"/>
                </a:cxn>
                <a:cxn ang="T12">
                  <a:pos x="T4" y="T5"/>
                </a:cxn>
                <a:cxn ang="T13">
                  <a:pos x="T6" y="T7"/>
                </a:cxn>
                <a:cxn ang="T14">
                  <a:pos x="T8" y="T9"/>
                </a:cxn>
              </a:cxnLst>
              <a:rect l="T15" t="T16" r="T17" b="T18"/>
              <a:pathLst>
                <a:path w="7" h="4">
                  <a:moveTo>
                    <a:pt x="6" y="0"/>
                  </a:moveTo>
                  <a:cubicBezTo>
                    <a:pt x="0" y="0"/>
                    <a:pt x="0" y="0"/>
                    <a:pt x="0" y="0"/>
                  </a:cubicBezTo>
                  <a:cubicBezTo>
                    <a:pt x="0" y="4"/>
                    <a:pt x="0" y="4"/>
                    <a:pt x="0" y="4"/>
                  </a:cubicBezTo>
                  <a:cubicBezTo>
                    <a:pt x="7" y="4"/>
                    <a:pt x="7" y="4"/>
                    <a:pt x="7" y="4"/>
                  </a:cubicBezTo>
                  <a:cubicBezTo>
                    <a:pt x="7" y="3"/>
                    <a:pt x="7" y="2"/>
                    <a:pt x="6" y="0"/>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7414" name="组合 232"/>
          <p:cNvGrpSpPr>
            <a:grpSpLocks/>
          </p:cNvGrpSpPr>
          <p:nvPr/>
        </p:nvGrpSpPr>
        <p:grpSpPr bwMode="auto">
          <a:xfrm>
            <a:off x="4852988" y="4814888"/>
            <a:ext cx="238125" cy="1095375"/>
            <a:chOff x="0" y="0"/>
            <a:chExt cx="237408" cy="1095638"/>
          </a:xfrm>
        </p:grpSpPr>
        <p:sp>
          <p:nvSpPr>
            <p:cNvPr id="17434" name="Rectangle 1141"/>
            <p:cNvSpPr>
              <a:spLocks noChangeArrowheads="1"/>
            </p:cNvSpPr>
            <p:nvPr/>
          </p:nvSpPr>
          <p:spPr bwMode="auto">
            <a:xfrm>
              <a:off x="88945" y="486517"/>
              <a:ext cx="48149" cy="609121"/>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35" name="Freeform 1107"/>
            <p:cNvSpPr>
              <a:spLocks noEditPoints="1"/>
            </p:cNvSpPr>
            <p:nvPr/>
          </p:nvSpPr>
          <p:spPr bwMode="auto">
            <a:xfrm>
              <a:off x="26750" y="0"/>
              <a:ext cx="177220" cy="453081"/>
            </a:xfrm>
            <a:custGeom>
              <a:avLst/>
              <a:gdLst>
                <a:gd name="T0" fmla="*/ 2147483646 w 53"/>
                <a:gd name="T1" fmla="*/ 2147483646 h 135"/>
                <a:gd name="T2" fmla="*/ 2147483646 w 53"/>
                <a:gd name="T3" fmla="*/ 2147483646 h 135"/>
                <a:gd name="T4" fmla="*/ 2147483646 w 53"/>
                <a:gd name="T5" fmla="*/ 2147483646 h 135"/>
                <a:gd name="T6" fmla="*/ 2147483646 w 53"/>
                <a:gd name="T7" fmla="*/ 2147483646 h 135"/>
                <a:gd name="T8" fmla="*/ 2147483646 w 53"/>
                <a:gd name="T9" fmla="*/ 2147483646 h 135"/>
                <a:gd name="T10" fmla="*/ 2147483646 w 53"/>
                <a:gd name="T11" fmla="*/ 2147483646 h 135"/>
                <a:gd name="T12" fmla="*/ 0 w 53"/>
                <a:gd name="T13" fmla="*/ 2147483646 h 135"/>
                <a:gd name="T14" fmla="*/ 0 w 53"/>
                <a:gd name="T15" fmla="*/ 2147483646 h 135"/>
                <a:gd name="T16" fmla="*/ 0 w 53"/>
                <a:gd name="T17" fmla="*/ 2147483646 h 135"/>
                <a:gd name="T18" fmla="*/ 0 w 53"/>
                <a:gd name="T19" fmla="*/ 2147483646 h 135"/>
                <a:gd name="T20" fmla="*/ 2147483646 w 53"/>
                <a:gd name="T21" fmla="*/ 0 h 135"/>
                <a:gd name="T22" fmla="*/ 2147483646 w 53"/>
                <a:gd name="T23" fmla="*/ 0 h 135"/>
                <a:gd name="T24" fmla="*/ 2147483646 w 53"/>
                <a:gd name="T25" fmla="*/ 0 h 135"/>
                <a:gd name="T26" fmla="*/ 2147483646 w 53"/>
                <a:gd name="T27" fmla="*/ 0 h 135"/>
                <a:gd name="T28" fmla="*/ 2147483646 w 53"/>
                <a:gd name="T29" fmla="*/ 0 h 135"/>
                <a:gd name="T30" fmla="*/ 2147483646 w 53"/>
                <a:gd name="T31" fmla="*/ 0 h 135"/>
                <a:gd name="T32" fmla="*/ 2147483646 w 53"/>
                <a:gd name="T33" fmla="*/ 0 h 135"/>
                <a:gd name="T34" fmla="*/ 2147483646 w 53"/>
                <a:gd name="T35" fmla="*/ 2147483646 h 135"/>
                <a:gd name="T36" fmla="*/ 2147483646 w 53"/>
                <a:gd name="T37" fmla="*/ 2147483646 h 135"/>
                <a:gd name="T38" fmla="*/ 2147483646 w 53"/>
                <a:gd name="T39" fmla="*/ 2147483646 h 135"/>
                <a:gd name="T40" fmla="*/ 2147483646 w 53"/>
                <a:gd name="T41" fmla="*/ 2147483646 h 135"/>
                <a:gd name="T42" fmla="*/ 2147483646 w 53"/>
                <a:gd name="T43" fmla="*/ 2147483646 h 135"/>
                <a:gd name="T44" fmla="*/ 2147483646 w 53"/>
                <a:gd name="T45" fmla="*/ 2147483646 h 135"/>
                <a:gd name="T46" fmla="*/ 2147483646 w 53"/>
                <a:gd name="T47" fmla="*/ 2147483646 h 135"/>
                <a:gd name="T48" fmla="*/ 2147483646 w 53"/>
                <a:gd name="T49" fmla="*/ 2147483646 h 135"/>
                <a:gd name="T50" fmla="*/ 2147483646 w 53"/>
                <a:gd name="T51" fmla="*/ 2147483646 h 135"/>
                <a:gd name="T52" fmla="*/ 2147483646 w 53"/>
                <a:gd name="T53" fmla="*/ 2147483646 h 135"/>
                <a:gd name="T54" fmla="*/ 2147483646 w 53"/>
                <a:gd name="T55" fmla="*/ 2147483646 h 135"/>
                <a:gd name="T56" fmla="*/ 2147483646 w 53"/>
                <a:gd name="T57" fmla="*/ 2147483646 h 135"/>
                <a:gd name="T58" fmla="*/ 2147483646 w 53"/>
                <a:gd name="T59" fmla="*/ 2147483646 h 135"/>
                <a:gd name="T60" fmla="*/ 2147483646 w 53"/>
                <a:gd name="T61" fmla="*/ 2147483646 h 135"/>
                <a:gd name="T62" fmla="*/ 2147483646 w 53"/>
                <a:gd name="T63" fmla="*/ 2147483646 h 135"/>
                <a:gd name="T64" fmla="*/ 2147483646 w 53"/>
                <a:gd name="T65" fmla="*/ 2147483646 h 135"/>
                <a:gd name="T66" fmla="*/ 2147483646 w 53"/>
                <a:gd name="T67" fmla="*/ 2147483646 h 135"/>
                <a:gd name="T68" fmla="*/ 2147483646 w 53"/>
                <a:gd name="T69" fmla="*/ 2147483646 h 135"/>
                <a:gd name="T70" fmla="*/ 2147483646 w 53"/>
                <a:gd name="T71" fmla="*/ 2147483646 h 135"/>
                <a:gd name="T72" fmla="*/ 2147483646 w 53"/>
                <a:gd name="T73" fmla="*/ 2147483646 h 135"/>
                <a:gd name="T74" fmla="*/ 2147483646 w 53"/>
                <a:gd name="T75" fmla="*/ 2147483646 h 135"/>
                <a:gd name="T76" fmla="*/ 2147483646 w 53"/>
                <a:gd name="T77" fmla="*/ 2147483646 h 135"/>
                <a:gd name="T78" fmla="*/ 2147483646 w 53"/>
                <a:gd name="T79" fmla="*/ 2147483646 h 135"/>
                <a:gd name="T80" fmla="*/ 2147483646 w 53"/>
                <a:gd name="T81" fmla="*/ 2147483646 h 135"/>
                <a:gd name="T82" fmla="*/ 2147483646 w 53"/>
                <a:gd name="T83" fmla="*/ 2147483646 h 135"/>
                <a:gd name="T84" fmla="*/ 2147483646 w 53"/>
                <a:gd name="T85" fmla="*/ 2147483646 h 135"/>
                <a:gd name="T86" fmla="*/ 2147483646 w 53"/>
                <a:gd name="T87" fmla="*/ 2147483646 h 135"/>
                <a:gd name="T88" fmla="*/ 2147483646 w 53"/>
                <a:gd name="T89" fmla="*/ 2147483646 h 135"/>
                <a:gd name="T90" fmla="*/ 2147483646 w 53"/>
                <a:gd name="T91" fmla="*/ 2147483646 h 135"/>
                <a:gd name="T92" fmla="*/ 2147483646 w 53"/>
                <a:gd name="T93" fmla="*/ 0 h 135"/>
                <a:gd name="T94" fmla="*/ 2147483646 w 53"/>
                <a:gd name="T95" fmla="*/ 0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3"/>
                <a:gd name="T145" fmla="*/ 0 h 135"/>
                <a:gd name="T146" fmla="*/ 53 w 53"/>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3" h="135">
                  <a:moveTo>
                    <a:pt x="5" y="128"/>
                  </a:moveTo>
                  <a:cubicBezTo>
                    <a:pt x="5" y="128"/>
                    <a:pt x="5" y="128"/>
                    <a:pt x="5" y="128"/>
                  </a:cubicBezTo>
                  <a:cubicBezTo>
                    <a:pt x="7" y="131"/>
                    <a:pt x="9" y="133"/>
                    <a:pt x="12" y="135"/>
                  </a:cubicBezTo>
                  <a:cubicBezTo>
                    <a:pt x="12" y="135"/>
                    <a:pt x="12" y="135"/>
                    <a:pt x="12" y="135"/>
                  </a:cubicBezTo>
                  <a:cubicBezTo>
                    <a:pt x="9" y="133"/>
                    <a:pt x="7" y="131"/>
                    <a:pt x="5" y="128"/>
                  </a:cubicBezTo>
                  <a:cubicBezTo>
                    <a:pt x="5" y="128"/>
                    <a:pt x="5" y="128"/>
                    <a:pt x="5" y="128"/>
                  </a:cubicBezTo>
                  <a:moveTo>
                    <a:pt x="0" y="85"/>
                  </a:moveTo>
                  <a:cubicBezTo>
                    <a:pt x="0" y="85"/>
                    <a:pt x="0" y="86"/>
                    <a:pt x="0" y="87"/>
                  </a:cubicBezTo>
                  <a:cubicBezTo>
                    <a:pt x="0" y="87"/>
                    <a:pt x="0" y="87"/>
                    <a:pt x="0" y="87"/>
                  </a:cubicBezTo>
                  <a:cubicBezTo>
                    <a:pt x="0" y="86"/>
                    <a:pt x="0" y="85"/>
                    <a:pt x="0" y="85"/>
                  </a:cubicBezTo>
                  <a:moveTo>
                    <a:pt x="27" y="0"/>
                  </a:move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6" y="2"/>
                    <a:pt x="7" y="66"/>
                    <a:pt x="22" y="135"/>
                  </a:cubicBezTo>
                  <a:cubicBezTo>
                    <a:pt x="40" y="135"/>
                    <a:pt x="40" y="135"/>
                    <a:pt x="40" y="135"/>
                  </a:cubicBezTo>
                  <a:cubicBezTo>
                    <a:pt x="40" y="135"/>
                    <a:pt x="40" y="135"/>
                    <a:pt x="40" y="135"/>
                  </a:cubicBezTo>
                  <a:cubicBezTo>
                    <a:pt x="44" y="133"/>
                    <a:pt x="46" y="131"/>
                    <a:pt x="48" y="128"/>
                  </a:cubicBezTo>
                  <a:cubicBezTo>
                    <a:pt x="48" y="128"/>
                    <a:pt x="48" y="128"/>
                    <a:pt x="48" y="128"/>
                  </a:cubicBezTo>
                  <a:cubicBezTo>
                    <a:pt x="46" y="127"/>
                    <a:pt x="44" y="126"/>
                    <a:pt x="42" y="126"/>
                  </a:cubicBezTo>
                  <a:cubicBezTo>
                    <a:pt x="52" y="86"/>
                    <a:pt x="52" y="86"/>
                    <a:pt x="52" y="86"/>
                  </a:cubicBezTo>
                  <a:cubicBezTo>
                    <a:pt x="53" y="87"/>
                    <a:pt x="53" y="87"/>
                    <a:pt x="53" y="87"/>
                  </a:cubicBezTo>
                  <a:cubicBezTo>
                    <a:pt x="53" y="86"/>
                    <a:pt x="53" y="85"/>
                    <a:pt x="53" y="84"/>
                  </a:cubicBezTo>
                  <a:cubicBezTo>
                    <a:pt x="53" y="79"/>
                    <a:pt x="52" y="75"/>
                    <a:pt x="52" y="71"/>
                  </a:cubicBezTo>
                  <a:cubicBezTo>
                    <a:pt x="51" y="66"/>
                    <a:pt x="51" y="62"/>
                    <a:pt x="50" y="57"/>
                  </a:cubicBezTo>
                  <a:cubicBezTo>
                    <a:pt x="50" y="55"/>
                    <a:pt x="49" y="53"/>
                    <a:pt x="49" y="51"/>
                  </a:cubicBezTo>
                  <a:cubicBezTo>
                    <a:pt x="49" y="50"/>
                    <a:pt x="49" y="49"/>
                    <a:pt x="48" y="48"/>
                  </a:cubicBezTo>
                  <a:cubicBezTo>
                    <a:pt x="48" y="47"/>
                    <a:pt x="48" y="46"/>
                    <a:pt x="48" y="45"/>
                  </a:cubicBezTo>
                  <a:cubicBezTo>
                    <a:pt x="48" y="44"/>
                    <a:pt x="47" y="43"/>
                    <a:pt x="47" y="42"/>
                  </a:cubicBezTo>
                  <a:cubicBezTo>
                    <a:pt x="47" y="41"/>
                    <a:pt x="47" y="40"/>
                    <a:pt x="47" y="39"/>
                  </a:cubicBezTo>
                  <a:cubicBezTo>
                    <a:pt x="46" y="38"/>
                    <a:pt x="46" y="37"/>
                    <a:pt x="46" y="36"/>
                  </a:cubicBezTo>
                  <a:cubicBezTo>
                    <a:pt x="46" y="35"/>
                    <a:pt x="45" y="34"/>
                    <a:pt x="45" y="33"/>
                  </a:cubicBezTo>
                  <a:cubicBezTo>
                    <a:pt x="45" y="32"/>
                    <a:pt x="45" y="31"/>
                    <a:pt x="44" y="30"/>
                  </a:cubicBezTo>
                  <a:cubicBezTo>
                    <a:pt x="44" y="29"/>
                    <a:pt x="44" y="28"/>
                    <a:pt x="43" y="27"/>
                  </a:cubicBezTo>
                  <a:cubicBezTo>
                    <a:pt x="43" y="25"/>
                    <a:pt x="42" y="24"/>
                    <a:pt x="41" y="22"/>
                  </a:cubicBezTo>
                  <a:cubicBezTo>
                    <a:pt x="40" y="19"/>
                    <a:pt x="38" y="16"/>
                    <a:pt x="37" y="13"/>
                  </a:cubicBezTo>
                  <a:cubicBezTo>
                    <a:pt x="36" y="12"/>
                    <a:pt x="36" y="12"/>
                    <a:pt x="36" y="12"/>
                  </a:cubicBezTo>
                  <a:cubicBezTo>
                    <a:pt x="35" y="11"/>
                    <a:pt x="35" y="11"/>
                    <a:pt x="35" y="11"/>
                  </a:cubicBezTo>
                  <a:cubicBezTo>
                    <a:pt x="35" y="10"/>
                    <a:pt x="35" y="10"/>
                    <a:pt x="35" y="10"/>
                  </a:cubicBezTo>
                  <a:cubicBezTo>
                    <a:pt x="34" y="9"/>
                    <a:pt x="34" y="9"/>
                    <a:pt x="34" y="9"/>
                  </a:cubicBezTo>
                  <a:cubicBezTo>
                    <a:pt x="33" y="8"/>
                    <a:pt x="33" y="7"/>
                    <a:pt x="32" y="6"/>
                  </a:cubicBezTo>
                  <a:cubicBezTo>
                    <a:pt x="31" y="5"/>
                    <a:pt x="31" y="4"/>
                    <a:pt x="30" y="3"/>
                  </a:cubicBezTo>
                  <a:cubicBezTo>
                    <a:pt x="29" y="3"/>
                    <a:pt x="29" y="2"/>
                    <a:pt x="28" y="2"/>
                  </a:cubicBezTo>
                  <a:cubicBezTo>
                    <a:pt x="28" y="1"/>
                    <a:pt x="27" y="1"/>
                    <a:pt x="27" y="0"/>
                  </a:cubicBezTo>
                  <a:cubicBezTo>
                    <a:pt x="27" y="0"/>
                    <a:pt x="27" y="0"/>
                    <a:pt x="27" y="0"/>
                  </a:cubicBezTo>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6" name="Freeform 1108"/>
            <p:cNvSpPr>
              <a:spLocks/>
            </p:cNvSpPr>
            <p:nvPr/>
          </p:nvSpPr>
          <p:spPr bwMode="auto">
            <a:xfrm>
              <a:off x="100313" y="453080"/>
              <a:ext cx="63532" cy="26750"/>
            </a:xfrm>
            <a:custGeom>
              <a:avLst/>
              <a:gdLst>
                <a:gd name="T0" fmla="*/ 0 w 19"/>
                <a:gd name="T1" fmla="*/ 0 h 8"/>
                <a:gd name="T2" fmla="*/ 2147483646 w 19"/>
                <a:gd name="T3" fmla="*/ 2147483646 h 8"/>
                <a:gd name="T4" fmla="*/ 2147483646 w 19"/>
                <a:gd name="T5" fmla="*/ 2147483646 h 8"/>
                <a:gd name="T6" fmla="*/ 2147483646 w 19"/>
                <a:gd name="T7" fmla="*/ 0 h 8"/>
                <a:gd name="T8" fmla="*/ 2147483646 w 19"/>
                <a:gd name="T9" fmla="*/ 0 h 8"/>
                <a:gd name="T10" fmla="*/ 0 w 19"/>
                <a:gd name="T11" fmla="*/ 0 h 8"/>
                <a:gd name="T12" fmla="*/ 0 60000 65536"/>
                <a:gd name="T13" fmla="*/ 0 60000 65536"/>
                <a:gd name="T14" fmla="*/ 0 60000 65536"/>
                <a:gd name="T15" fmla="*/ 0 60000 65536"/>
                <a:gd name="T16" fmla="*/ 0 60000 65536"/>
                <a:gd name="T17" fmla="*/ 0 60000 65536"/>
                <a:gd name="T18" fmla="*/ 0 w 19"/>
                <a:gd name="T19" fmla="*/ 0 h 8"/>
                <a:gd name="T20" fmla="*/ 19 w 19"/>
                <a:gd name="T21" fmla="*/ 8 h 8"/>
              </a:gdLst>
              <a:ahLst/>
              <a:cxnLst>
                <a:cxn ang="T12">
                  <a:pos x="T0" y="T1"/>
                </a:cxn>
                <a:cxn ang="T13">
                  <a:pos x="T2" y="T3"/>
                </a:cxn>
                <a:cxn ang="T14">
                  <a:pos x="T4" y="T5"/>
                </a:cxn>
                <a:cxn ang="T15">
                  <a:pos x="T6" y="T7"/>
                </a:cxn>
                <a:cxn ang="T16">
                  <a:pos x="T8" y="T9"/>
                </a:cxn>
                <a:cxn ang="T17">
                  <a:pos x="T10" y="T11"/>
                </a:cxn>
              </a:cxnLst>
              <a:rect l="T18" t="T19" r="T20" b="T21"/>
              <a:pathLst>
                <a:path w="19" h="8">
                  <a:moveTo>
                    <a:pt x="0" y="0"/>
                  </a:moveTo>
                  <a:cubicBezTo>
                    <a:pt x="1" y="3"/>
                    <a:pt x="1" y="6"/>
                    <a:pt x="2" y="8"/>
                  </a:cubicBezTo>
                  <a:cubicBezTo>
                    <a:pt x="19" y="8"/>
                    <a:pt x="19" y="8"/>
                    <a:pt x="19" y="8"/>
                  </a:cubicBezTo>
                  <a:cubicBezTo>
                    <a:pt x="19" y="0"/>
                    <a:pt x="19" y="0"/>
                    <a:pt x="19" y="0"/>
                  </a:cubicBezTo>
                  <a:cubicBezTo>
                    <a:pt x="18" y="0"/>
                    <a:pt x="18" y="0"/>
                    <a:pt x="18" y="0"/>
                  </a:cubicBezTo>
                  <a:cubicBezTo>
                    <a:pt x="0" y="0"/>
                    <a:pt x="0" y="0"/>
                    <a:pt x="0" y="0"/>
                  </a:cubicBezTo>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7" name="Freeform 1109"/>
            <p:cNvSpPr>
              <a:spLocks noEditPoints="1"/>
            </p:cNvSpPr>
            <p:nvPr/>
          </p:nvSpPr>
          <p:spPr bwMode="auto">
            <a:xfrm>
              <a:off x="0" y="292579"/>
              <a:ext cx="26750" cy="187251"/>
            </a:xfrm>
            <a:custGeom>
              <a:avLst/>
              <a:gdLst>
                <a:gd name="T0" fmla="*/ 0 w 8"/>
                <a:gd name="T1" fmla="*/ 2147483646 h 56"/>
                <a:gd name="T2" fmla="*/ 0 w 8"/>
                <a:gd name="T3" fmla="*/ 2147483646 h 56"/>
                <a:gd name="T4" fmla="*/ 0 w 8"/>
                <a:gd name="T5" fmla="*/ 2147483646 h 56"/>
                <a:gd name="T6" fmla="*/ 0 w 8"/>
                <a:gd name="T7" fmla="*/ 2147483646 h 56"/>
                <a:gd name="T8" fmla="*/ 2147483646 w 8"/>
                <a:gd name="T9" fmla="*/ 2147483646 h 56"/>
                <a:gd name="T10" fmla="*/ 0 w 8"/>
                <a:gd name="T11" fmla="*/ 2147483646 h 56"/>
                <a:gd name="T12" fmla="*/ 2147483646 w 8"/>
                <a:gd name="T13" fmla="*/ 2147483646 h 56"/>
                <a:gd name="T14" fmla="*/ 2147483646 w 8"/>
                <a:gd name="T15" fmla="*/ 2147483646 h 56"/>
                <a:gd name="T16" fmla="*/ 2147483646 w 8"/>
                <a:gd name="T17" fmla="*/ 2147483646 h 56"/>
                <a:gd name="T18" fmla="*/ 2147483646 w 8"/>
                <a:gd name="T19" fmla="*/ 2147483646 h 56"/>
                <a:gd name="T20" fmla="*/ 2147483646 w 8"/>
                <a:gd name="T21" fmla="*/ 0 h 56"/>
                <a:gd name="T22" fmla="*/ 2147483646 w 8"/>
                <a:gd name="T23" fmla="*/ 0 h 56"/>
                <a:gd name="T24" fmla="*/ 0 w 8"/>
                <a:gd name="T25" fmla="*/ 2147483646 h 56"/>
                <a:gd name="T26" fmla="*/ 2147483646 w 8"/>
                <a:gd name="T27" fmla="*/ 0 h 56"/>
                <a:gd name="T28" fmla="*/ 2147483646 w 8"/>
                <a:gd name="T29" fmla="*/ 0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
                <a:gd name="T46" fmla="*/ 0 h 56"/>
                <a:gd name="T47" fmla="*/ 8 w 8"/>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 h="56">
                  <a:moveTo>
                    <a:pt x="0" y="56"/>
                  </a:moveTo>
                  <a:cubicBezTo>
                    <a:pt x="0" y="56"/>
                    <a:pt x="0" y="56"/>
                    <a:pt x="0" y="56"/>
                  </a:cubicBezTo>
                  <a:cubicBezTo>
                    <a:pt x="0" y="56"/>
                    <a:pt x="0" y="56"/>
                    <a:pt x="0" y="56"/>
                  </a:cubicBezTo>
                  <a:cubicBezTo>
                    <a:pt x="0" y="56"/>
                    <a:pt x="0" y="56"/>
                    <a:pt x="0" y="56"/>
                  </a:cubicBezTo>
                  <a:moveTo>
                    <a:pt x="8" y="45"/>
                  </a:moveTo>
                  <a:cubicBezTo>
                    <a:pt x="4" y="50"/>
                    <a:pt x="0" y="56"/>
                    <a:pt x="0" y="56"/>
                  </a:cubicBezTo>
                  <a:cubicBezTo>
                    <a:pt x="0" y="56"/>
                    <a:pt x="4" y="50"/>
                    <a:pt x="8" y="45"/>
                  </a:cubicBezTo>
                  <a:moveTo>
                    <a:pt x="8" y="45"/>
                  </a:moveTo>
                  <a:cubicBezTo>
                    <a:pt x="8" y="45"/>
                    <a:pt x="8" y="45"/>
                    <a:pt x="8" y="45"/>
                  </a:cubicBezTo>
                  <a:cubicBezTo>
                    <a:pt x="8" y="45"/>
                    <a:pt x="8" y="45"/>
                    <a:pt x="8" y="45"/>
                  </a:cubicBezTo>
                  <a:moveTo>
                    <a:pt x="8" y="0"/>
                  </a:moveTo>
                  <a:cubicBezTo>
                    <a:pt x="8" y="0"/>
                    <a:pt x="8" y="0"/>
                    <a:pt x="8" y="0"/>
                  </a:cubicBezTo>
                  <a:cubicBezTo>
                    <a:pt x="0" y="7"/>
                    <a:pt x="0" y="7"/>
                    <a:pt x="0" y="7"/>
                  </a:cubicBezTo>
                  <a:cubicBezTo>
                    <a:pt x="8" y="0"/>
                    <a:pt x="8" y="0"/>
                    <a:pt x="8" y="0"/>
                  </a:cubicBezTo>
                  <a:cubicBezTo>
                    <a:pt x="8" y="0"/>
                    <a:pt x="8" y="0"/>
                    <a:pt x="8" y="0"/>
                  </a:cubicBezTo>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8" name="Freeform 1110"/>
            <p:cNvSpPr>
              <a:spLocks/>
            </p:cNvSpPr>
            <p:nvPr/>
          </p:nvSpPr>
          <p:spPr bwMode="auto">
            <a:xfrm>
              <a:off x="167189" y="289235"/>
              <a:ext cx="70219" cy="197282"/>
            </a:xfrm>
            <a:custGeom>
              <a:avLst/>
              <a:gdLst>
                <a:gd name="T0" fmla="*/ 2147483646 w 21"/>
                <a:gd name="T1" fmla="*/ 0 h 59"/>
                <a:gd name="T2" fmla="*/ 0 w 21"/>
                <a:gd name="T3" fmla="*/ 2147483646 h 59"/>
                <a:gd name="T4" fmla="*/ 2147483646 w 21"/>
                <a:gd name="T5" fmla="*/ 2147483646 h 59"/>
                <a:gd name="T6" fmla="*/ 2147483646 w 21"/>
                <a:gd name="T7" fmla="*/ 2147483646 h 59"/>
                <a:gd name="T8" fmla="*/ 2147483646 w 21"/>
                <a:gd name="T9" fmla="*/ 2147483646 h 59"/>
                <a:gd name="T10" fmla="*/ 2147483646 w 21"/>
                <a:gd name="T11" fmla="*/ 2147483646 h 59"/>
                <a:gd name="T12" fmla="*/ 2147483646 w 21"/>
                <a:gd name="T13" fmla="*/ 0 h 59"/>
                <a:gd name="T14" fmla="*/ 0 60000 65536"/>
                <a:gd name="T15" fmla="*/ 0 60000 65536"/>
                <a:gd name="T16" fmla="*/ 0 60000 65536"/>
                <a:gd name="T17" fmla="*/ 0 60000 65536"/>
                <a:gd name="T18" fmla="*/ 0 60000 65536"/>
                <a:gd name="T19" fmla="*/ 0 60000 65536"/>
                <a:gd name="T20" fmla="*/ 0 60000 65536"/>
                <a:gd name="T21" fmla="*/ 0 w 21"/>
                <a:gd name="T22" fmla="*/ 0 h 59"/>
                <a:gd name="T23" fmla="*/ 21 w 21"/>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59">
                  <a:moveTo>
                    <a:pt x="10" y="0"/>
                  </a:moveTo>
                  <a:cubicBezTo>
                    <a:pt x="0" y="40"/>
                    <a:pt x="0" y="40"/>
                    <a:pt x="0" y="40"/>
                  </a:cubicBezTo>
                  <a:cubicBezTo>
                    <a:pt x="2" y="40"/>
                    <a:pt x="4" y="41"/>
                    <a:pt x="6" y="42"/>
                  </a:cubicBezTo>
                  <a:cubicBezTo>
                    <a:pt x="14" y="47"/>
                    <a:pt x="21" y="59"/>
                    <a:pt x="21" y="59"/>
                  </a:cubicBezTo>
                  <a:cubicBezTo>
                    <a:pt x="21" y="10"/>
                    <a:pt x="21" y="10"/>
                    <a:pt x="21" y="10"/>
                  </a:cubicBezTo>
                  <a:cubicBezTo>
                    <a:pt x="11" y="1"/>
                    <a:pt x="11" y="1"/>
                    <a:pt x="11" y="1"/>
                  </a:cubicBezTo>
                  <a:cubicBezTo>
                    <a:pt x="10" y="0"/>
                    <a:pt x="10" y="0"/>
                    <a:pt x="10" y="0"/>
                  </a:cubicBezTo>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9" name="Rectangle 1111"/>
            <p:cNvSpPr>
              <a:spLocks noChangeArrowheads="1"/>
            </p:cNvSpPr>
            <p:nvPr/>
          </p:nvSpPr>
          <p:spPr bwMode="auto">
            <a:xfrm>
              <a:off x="117032" y="0"/>
              <a:ext cx="1672" cy="1672"/>
            </a:xfrm>
            <a:prstGeom prst="rect">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40" name="Freeform 1112"/>
            <p:cNvSpPr>
              <a:spLocks/>
            </p:cNvSpPr>
            <p:nvPr/>
          </p:nvSpPr>
          <p:spPr bwMode="auto">
            <a:xfrm>
              <a:off x="117032" y="0"/>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0" b="0"/>
              <a:pathLst>
                <a:path>
                  <a:moveTo>
                    <a:pt x="0" y="0"/>
                  </a:moveTo>
                  <a:lnTo>
                    <a:pt x="0" y="0"/>
                  </a:lnTo>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41" name="Freeform 1113"/>
            <p:cNvSpPr>
              <a:spLocks noEditPoints="1"/>
            </p:cNvSpPr>
            <p:nvPr/>
          </p:nvSpPr>
          <p:spPr bwMode="auto">
            <a:xfrm>
              <a:off x="26750" y="0"/>
              <a:ext cx="90282" cy="479831"/>
            </a:xfrm>
            <a:custGeom>
              <a:avLst/>
              <a:gdLst>
                <a:gd name="T0" fmla="*/ 2147483646 w 27"/>
                <a:gd name="T1" fmla="*/ 2147483646 h 143"/>
                <a:gd name="T2" fmla="*/ 2147483646 w 27"/>
                <a:gd name="T3" fmla="*/ 2147483646 h 143"/>
                <a:gd name="T4" fmla="*/ 2147483646 w 27"/>
                <a:gd name="T5" fmla="*/ 2147483646 h 143"/>
                <a:gd name="T6" fmla="*/ 2147483646 w 27"/>
                <a:gd name="T7" fmla="*/ 2147483646 h 143"/>
                <a:gd name="T8" fmla="*/ 2147483646 w 27"/>
                <a:gd name="T9" fmla="*/ 2147483646 h 143"/>
                <a:gd name="T10" fmla="*/ 2147483646 w 27"/>
                <a:gd name="T11" fmla="*/ 2147483646 h 143"/>
                <a:gd name="T12" fmla="*/ 2147483646 w 27"/>
                <a:gd name="T13" fmla="*/ 2147483646 h 143"/>
                <a:gd name="T14" fmla="*/ 2147483646 w 27"/>
                <a:gd name="T15" fmla="*/ 2147483646 h 143"/>
                <a:gd name="T16" fmla="*/ 2147483646 w 27"/>
                <a:gd name="T17" fmla="*/ 0 h 143"/>
                <a:gd name="T18" fmla="*/ 2147483646 w 27"/>
                <a:gd name="T19" fmla="*/ 2147483646 h 143"/>
                <a:gd name="T20" fmla="*/ 2147483646 w 27"/>
                <a:gd name="T21" fmla="*/ 2147483646 h 143"/>
                <a:gd name="T22" fmla="*/ 2147483646 w 27"/>
                <a:gd name="T23" fmla="*/ 2147483646 h 143"/>
                <a:gd name="T24" fmla="*/ 2147483646 w 27"/>
                <a:gd name="T25" fmla="*/ 2147483646 h 143"/>
                <a:gd name="T26" fmla="*/ 2147483646 w 27"/>
                <a:gd name="T27" fmla="*/ 2147483646 h 143"/>
                <a:gd name="T28" fmla="*/ 2147483646 w 27"/>
                <a:gd name="T29" fmla="*/ 2147483646 h 143"/>
                <a:gd name="T30" fmla="*/ 2147483646 w 27"/>
                <a:gd name="T31" fmla="*/ 2147483646 h 143"/>
                <a:gd name="T32" fmla="*/ 2147483646 w 27"/>
                <a:gd name="T33" fmla="*/ 2147483646 h 143"/>
                <a:gd name="T34" fmla="*/ 2147483646 w 27"/>
                <a:gd name="T35" fmla="*/ 2147483646 h 143"/>
                <a:gd name="T36" fmla="*/ 2147483646 w 27"/>
                <a:gd name="T37" fmla="*/ 2147483646 h 143"/>
                <a:gd name="T38" fmla="*/ 0 w 27"/>
                <a:gd name="T39" fmla="*/ 2147483646 h 143"/>
                <a:gd name="T40" fmla="*/ 0 w 27"/>
                <a:gd name="T41" fmla="*/ 2147483646 h 143"/>
                <a:gd name="T42" fmla="*/ 2147483646 w 27"/>
                <a:gd name="T43" fmla="*/ 2147483646 h 143"/>
                <a:gd name="T44" fmla="*/ 2147483646 w 27"/>
                <a:gd name="T45" fmla="*/ 2147483646 h 143"/>
                <a:gd name="T46" fmla="*/ 2147483646 w 27"/>
                <a:gd name="T47" fmla="*/ 2147483646 h 143"/>
                <a:gd name="T48" fmla="*/ 2147483646 w 27"/>
                <a:gd name="T49" fmla="*/ 2147483646 h 143"/>
                <a:gd name="T50" fmla="*/ 2147483646 w 27"/>
                <a:gd name="T51" fmla="*/ 2147483646 h 143"/>
                <a:gd name="T52" fmla="*/ 2147483646 w 27"/>
                <a:gd name="T53" fmla="*/ 2147483646 h 143"/>
                <a:gd name="T54" fmla="*/ 2147483646 w 27"/>
                <a:gd name="T55" fmla="*/ 2147483646 h 143"/>
                <a:gd name="T56" fmla="*/ 2147483646 w 27"/>
                <a:gd name="T57" fmla="*/ 2147483646 h 143"/>
                <a:gd name="T58" fmla="*/ 2147483646 w 27"/>
                <a:gd name="T59" fmla="*/ 2147483646 h 143"/>
                <a:gd name="T60" fmla="*/ 2147483646 w 27"/>
                <a:gd name="T61" fmla="*/ 2147483646 h 143"/>
                <a:gd name="T62" fmla="*/ 2147483646 w 27"/>
                <a:gd name="T63" fmla="*/ 0 h 1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7"/>
                <a:gd name="T97" fmla="*/ 0 h 143"/>
                <a:gd name="T98" fmla="*/ 27 w 27"/>
                <a:gd name="T99" fmla="*/ 143 h 14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7" h="143">
                  <a:moveTo>
                    <a:pt x="12" y="143"/>
                  </a:moveTo>
                  <a:cubicBezTo>
                    <a:pt x="24" y="143"/>
                    <a:pt x="24" y="143"/>
                    <a:pt x="24" y="143"/>
                  </a:cubicBezTo>
                  <a:cubicBezTo>
                    <a:pt x="24" y="143"/>
                    <a:pt x="24" y="143"/>
                    <a:pt x="24" y="143"/>
                  </a:cubicBezTo>
                  <a:cubicBezTo>
                    <a:pt x="12" y="143"/>
                    <a:pt x="12" y="143"/>
                    <a:pt x="12" y="143"/>
                  </a:cubicBezTo>
                  <a:moveTo>
                    <a:pt x="12" y="135"/>
                  </a:moveTo>
                  <a:cubicBezTo>
                    <a:pt x="13" y="135"/>
                    <a:pt x="13" y="135"/>
                    <a:pt x="13" y="135"/>
                  </a:cubicBezTo>
                  <a:cubicBezTo>
                    <a:pt x="12" y="135"/>
                    <a:pt x="12" y="135"/>
                    <a:pt x="12" y="135"/>
                  </a:cubicBezTo>
                  <a:cubicBezTo>
                    <a:pt x="12" y="143"/>
                    <a:pt x="12" y="143"/>
                    <a:pt x="12" y="143"/>
                  </a:cubicBezTo>
                  <a:cubicBezTo>
                    <a:pt x="12" y="135"/>
                    <a:pt x="12" y="135"/>
                    <a:pt x="12" y="135"/>
                  </a:cubicBezTo>
                  <a:cubicBezTo>
                    <a:pt x="13" y="135"/>
                    <a:pt x="13" y="135"/>
                    <a:pt x="13" y="135"/>
                  </a:cubicBezTo>
                  <a:cubicBezTo>
                    <a:pt x="13" y="135"/>
                    <a:pt x="13" y="135"/>
                    <a:pt x="12" y="135"/>
                  </a:cubicBezTo>
                  <a:moveTo>
                    <a:pt x="5" y="128"/>
                  </a:moveTo>
                  <a:cubicBezTo>
                    <a:pt x="3" y="129"/>
                    <a:pt x="2" y="131"/>
                    <a:pt x="0" y="132"/>
                  </a:cubicBezTo>
                  <a:cubicBezTo>
                    <a:pt x="2" y="131"/>
                    <a:pt x="3" y="129"/>
                    <a:pt x="5" y="128"/>
                  </a:cubicBezTo>
                  <a:cubicBezTo>
                    <a:pt x="5" y="128"/>
                    <a:pt x="5" y="128"/>
                    <a:pt x="5" y="128"/>
                  </a:cubicBezTo>
                  <a:cubicBezTo>
                    <a:pt x="5" y="128"/>
                    <a:pt x="5" y="128"/>
                    <a:pt x="5" y="128"/>
                  </a:cubicBezTo>
                  <a:moveTo>
                    <a:pt x="27" y="0"/>
                  </a:moveTo>
                  <a:cubicBezTo>
                    <a:pt x="27" y="0"/>
                    <a:pt x="27" y="0"/>
                    <a:pt x="27" y="0"/>
                  </a:cubicBezTo>
                  <a:cubicBezTo>
                    <a:pt x="26" y="0"/>
                    <a:pt x="26" y="0"/>
                    <a:pt x="26" y="0"/>
                  </a:cubicBezTo>
                  <a:cubicBezTo>
                    <a:pt x="26" y="1"/>
                    <a:pt x="26" y="1"/>
                    <a:pt x="25" y="2"/>
                  </a:cubicBezTo>
                  <a:cubicBezTo>
                    <a:pt x="25" y="2"/>
                    <a:pt x="24" y="3"/>
                    <a:pt x="23" y="3"/>
                  </a:cubicBezTo>
                  <a:cubicBezTo>
                    <a:pt x="23" y="4"/>
                    <a:pt x="22" y="5"/>
                    <a:pt x="21" y="6"/>
                  </a:cubicBezTo>
                  <a:cubicBezTo>
                    <a:pt x="21" y="7"/>
                    <a:pt x="20" y="8"/>
                    <a:pt x="19" y="9"/>
                  </a:cubicBezTo>
                  <a:cubicBezTo>
                    <a:pt x="18" y="10"/>
                    <a:pt x="18" y="10"/>
                    <a:pt x="18" y="10"/>
                  </a:cubicBezTo>
                  <a:cubicBezTo>
                    <a:pt x="18" y="11"/>
                    <a:pt x="18" y="11"/>
                    <a:pt x="18" y="11"/>
                  </a:cubicBezTo>
                  <a:cubicBezTo>
                    <a:pt x="17" y="12"/>
                    <a:pt x="17" y="12"/>
                    <a:pt x="17" y="12"/>
                  </a:cubicBezTo>
                  <a:cubicBezTo>
                    <a:pt x="17" y="13"/>
                    <a:pt x="17" y="13"/>
                    <a:pt x="17" y="13"/>
                  </a:cubicBezTo>
                  <a:cubicBezTo>
                    <a:pt x="15" y="16"/>
                    <a:pt x="13" y="19"/>
                    <a:pt x="12" y="22"/>
                  </a:cubicBezTo>
                  <a:cubicBezTo>
                    <a:pt x="11" y="24"/>
                    <a:pt x="11" y="25"/>
                    <a:pt x="10" y="27"/>
                  </a:cubicBezTo>
                  <a:cubicBezTo>
                    <a:pt x="10" y="28"/>
                    <a:pt x="9" y="29"/>
                    <a:pt x="9" y="30"/>
                  </a:cubicBezTo>
                  <a:cubicBezTo>
                    <a:pt x="9" y="31"/>
                    <a:pt x="8" y="32"/>
                    <a:pt x="8" y="33"/>
                  </a:cubicBezTo>
                  <a:cubicBezTo>
                    <a:pt x="8" y="34"/>
                    <a:pt x="8" y="35"/>
                    <a:pt x="7" y="36"/>
                  </a:cubicBezTo>
                  <a:cubicBezTo>
                    <a:pt x="7" y="37"/>
                    <a:pt x="7" y="38"/>
                    <a:pt x="7" y="39"/>
                  </a:cubicBezTo>
                  <a:cubicBezTo>
                    <a:pt x="6" y="40"/>
                    <a:pt x="6" y="41"/>
                    <a:pt x="6" y="42"/>
                  </a:cubicBezTo>
                  <a:cubicBezTo>
                    <a:pt x="6" y="43"/>
                    <a:pt x="6" y="44"/>
                    <a:pt x="5" y="45"/>
                  </a:cubicBezTo>
                  <a:cubicBezTo>
                    <a:pt x="5" y="46"/>
                    <a:pt x="5" y="47"/>
                    <a:pt x="5" y="48"/>
                  </a:cubicBezTo>
                  <a:cubicBezTo>
                    <a:pt x="5" y="49"/>
                    <a:pt x="5" y="50"/>
                    <a:pt x="4" y="51"/>
                  </a:cubicBezTo>
                  <a:cubicBezTo>
                    <a:pt x="4" y="53"/>
                    <a:pt x="4" y="55"/>
                    <a:pt x="3" y="57"/>
                  </a:cubicBezTo>
                  <a:cubicBezTo>
                    <a:pt x="3" y="62"/>
                    <a:pt x="2" y="66"/>
                    <a:pt x="1" y="71"/>
                  </a:cubicBezTo>
                  <a:cubicBezTo>
                    <a:pt x="1" y="75"/>
                    <a:pt x="0" y="79"/>
                    <a:pt x="0" y="84"/>
                  </a:cubicBezTo>
                  <a:cubicBezTo>
                    <a:pt x="0" y="84"/>
                    <a:pt x="0" y="84"/>
                    <a:pt x="0" y="85"/>
                  </a:cubicBezTo>
                  <a:cubicBezTo>
                    <a:pt x="0" y="84"/>
                    <a:pt x="0" y="84"/>
                    <a:pt x="0" y="84"/>
                  </a:cubicBezTo>
                  <a:cubicBezTo>
                    <a:pt x="0" y="79"/>
                    <a:pt x="1" y="75"/>
                    <a:pt x="1" y="71"/>
                  </a:cubicBezTo>
                  <a:cubicBezTo>
                    <a:pt x="2" y="66"/>
                    <a:pt x="3" y="62"/>
                    <a:pt x="3" y="57"/>
                  </a:cubicBezTo>
                  <a:cubicBezTo>
                    <a:pt x="4" y="55"/>
                    <a:pt x="4" y="53"/>
                    <a:pt x="4" y="51"/>
                  </a:cubicBezTo>
                  <a:cubicBezTo>
                    <a:pt x="5" y="50"/>
                    <a:pt x="5" y="49"/>
                    <a:pt x="5" y="48"/>
                  </a:cubicBezTo>
                  <a:cubicBezTo>
                    <a:pt x="5" y="47"/>
                    <a:pt x="5" y="46"/>
                    <a:pt x="5" y="45"/>
                  </a:cubicBezTo>
                  <a:cubicBezTo>
                    <a:pt x="6" y="44"/>
                    <a:pt x="6" y="43"/>
                    <a:pt x="6" y="42"/>
                  </a:cubicBezTo>
                  <a:cubicBezTo>
                    <a:pt x="6" y="41"/>
                    <a:pt x="6" y="40"/>
                    <a:pt x="7" y="39"/>
                  </a:cubicBezTo>
                  <a:cubicBezTo>
                    <a:pt x="7" y="38"/>
                    <a:pt x="7" y="37"/>
                    <a:pt x="7" y="36"/>
                  </a:cubicBezTo>
                  <a:cubicBezTo>
                    <a:pt x="8" y="35"/>
                    <a:pt x="8" y="34"/>
                    <a:pt x="8" y="33"/>
                  </a:cubicBezTo>
                  <a:cubicBezTo>
                    <a:pt x="8" y="32"/>
                    <a:pt x="9" y="31"/>
                    <a:pt x="9" y="30"/>
                  </a:cubicBezTo>
                  <a:cubicBezTo>
                    <a:pt x="9" y="29"/>
                    <a:pt x="10" y="28"/>
                    <a:pt x="10" y="27"/>
                  </a:cubicBezTo>
                  <a:cubicBezTo>
                    <a:pt x="11" y="25"/>
                    <a:pt x="11" y="24"/>
                    <a:pt x="12" y="22"/>
                  </a:cubicBezTo>
                  <a:cubicBezTo>
                    <a:pt x="13" y="19"/>
                    <a:pt x="15" y="16"/>
                    <a:pt x="17" y="13"/>
                  </a:cubicBezTo>
                  <a:cubicBezTo>
                    <a:pt x="17" y="12"/>
                    <a:pt x="17" y="12"/>
                    <a:pt x="17" y="12"/>
                  </a:cubicBezTo>
                  <a:cubicBezTo>
                    <a:pt x="18" y="11"/>
                    <a:pt x="18" y="11"/>
                    <a:pt x="18" y="11"/>
                  </a:cubicBezTo>
                  <a:cubicBezTo>
                    <a:pt x="18" y="10"/>
                    <a:pt x="18" y="10"/>
                    <a:pt x="18" y="10"/>
                  </a:cubicBezTo>
                  <a:cubicBezTo>
                    <a:pt x="19" y="9"/>
                    <a:pt x="19" y="9"/>
                    <a:pt x="19" y="9"/>
                  </a:cubicBezTo>
                  <a:cubicBezTo>
                    <a:pt x="20" y="8"/>
                    <a:pt x="21" y="7"/>
                    <a:pt x="21" y="6"/>
                  </a:cubicBezTo>
                  <a:cubicBezTo>
                    <a:pt x="22" y="5"/>
                    <a:pt x="23" y="4"/>
                    <a:pt x="23" y="3"/>
                  </a:cubicBezTo>
                  <a:cubicBezTo>
                    <a:pt x="24" y="3"/>
                    <a:pt x="25" y="2"/>
                    <a:pt x="25" y="2"/>
                  </a:cubicBezTo>
                  <a:cubicBezTo>
                    <a:pt x="26" y="1"/>
                    <a:pt x="26" y="1"/>
                    <a:pt x="26" y="0"/>
                  </a:cubicBezTo>
                  <a:cubicBezTo>
                    <a:pt x="27" y="0"/>
                    <a:pt x="27" y="0"/>
                    <a:pt x="27" y="0"/>
                  </a:cubicBezTo>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42" name="Freeform 1114"/>
            <p:cNvSpPr>
              <a:spLocks/>
            </p:cNvSpPr>
            <p:nvPr/>
          </p:nvSpPr>
          <p:spPr bwMode="auto">
            <a:xfrm>
              <a:off x="26750" y="0"/>
              <a:ext cx="90282" cy="453081"/>
            </a:xfrm>
            <a:custGeom>
              <a:avLst/>
              <a:gdLst>
                <a:gd name="T0" fmla="*/ 2147483646 w 27"/>
                <a:gd name="T1" fmla="*/ 0 h 135"/>
                <a:gd name="T2" fmla="*/ 2147483646 w 27"/>
                <a:gd name="T3" fmla="*/ 0 h 135"/>
                <a:gd name="T4" fmla="*/ 2147483646 w 27"/>
                <a:gd name="T5" fmla="*/ 0 h 135"/>
                <a:gd name="T6" fmla="*/ 2147483646 w 27"/>
                <a:gd name="T7" fmla="*/ 2147483646 h 135"/>
                <a:gd name="T8" fmla="*/ 2147483646 w 27"/>
                <a:gd name="T9" fmla="*/ 2147483646 h 135"/>
                <a:gd name="T10" fmla="*/ 2147483646 w 27"/>
                <a:gd name="T11" fmla="*/ 2147483646 h 135"/>
                <a:gd name="T12" fmla="*/ 2147483646 w 27"/>
                <a:gd name="T13" fmla="*/ 2147483646 h 135"/>
                <a:gd name="T14" fmla="*/ 2147483646 w 27"/>
                <a:gd name="T15" fmla="*/ 2147483646 h 135"/>
                <a:gd name="T16" fmla="*/ 2147483646 w 27"/>
                <a:gd name="T17" fmla="*/ 2147483646 h 135"/>
                <a:gd name="T18" fmla="*/ 2147483646 w 27"/>
                <a:gd name="T19" fmla="*/ 2147483646 h 135"/>
                <a:gd name="T20" fmla="*/ 2147483646 w 27"/>
                <a:gd name="T21" fmla="*/ 2147483646 h 135"/>
                <a:gd name="T22" fmla="*/ 2147483646 w 27"/>
                <a:gd name="T23" fmla="*/ 2147483646 h 135"/>
                <a:gd name="T24" fmla="*/ 2147483646 w 27"/>
                <a:gd name="T25" fmla="*/ 2147483646 h 135"/>
                <a:gd name="T26" fmla="*/ 2147483646 w 27"/>
                <a:gd name="T27" fmla="*/ 2147483646 h 135"/>
                <a:gd name="T28" fmla="*/ 2147483646 w 27"/>
                <a:gd name="T29" fmla="*/ 2147483646 h 135"/>
                <a:gd name="T30" fmla="*/ 2147483646 w 27"/>
                <a:gd name="T31" fmla="*/ 2147483646 h 135"/>
                <a:gd name="T32" fmla="*/ 2147483646 w 27"/>
                <a:gd name="T33" fmla="*/ 2147483646 h 135"/>
                <a:gd name="T34" fmla="*/ 2147483646 w 27"/>
                <a:gd name="T35" fmla="*/ 2147483646 h 135"/>
                <a:gd name="T36" fmla="*/ 2147483646 w 27"/>
                <a:gd name="T37" fmla="*/ 2147483646 h 135"/>
                <a:gd name="T38" fmla="*/ 2147483646 w 27"/>
                <a:gd name="T39" fmla="*/ 2147483646 h 135"/>
                <a:gd name="T40" fmla="*/ 2147483646 w 27"/>
                <a:gd name="T41" fmla="*/ 2147483646 h 135"/>
                <a:gd name="T42" fmla="*/ 2147483646 w 27"/>
                <a:gd name="T43" fmla="*/ 2147483646 h 135"/>
                <a:gd name="T44" fmla="*/ 2147483646 w 27"/>
                <a:gd name="T45" fmla="*/ 2147483646 h 135"/>
                <a:gd name="T46" fmla="*/ 0 w 27"/>
                <a:gd name="T47" fmla="*/ 2147483646 h 135"/>
                <a:gd name="T48" fmla="*/ 0 w 27"/>
                <a:gd name="T49" fmla="*/ 2147483646 h 135"/>
                <a:gd name="T50" fmla="*/ 0 w 27"/>
                <a:gd name="T51" fmla="*/ 2147483646 h 135"/>
                <a:gd name="T52" fmla="*/ 2147483646 w 27"/>
                <a:gd name="T53" fmla="*/ 2147483646 h 135"/>
                <a:gd name="T54" fmla="*/ 2147483646 w 27"/>
                <a:gd name="T55" fmla="*/ 2147483646 h 135"/>
                <a:gd name="T56" fmla="*/ 2147483646 w 27"/>
                <a:gd name="T57" fmla="*/ 2147483646 h 135"/>
                <a:gd name="T58" fmla="*/ 2147483646 w 27"/>
                <a:gd name="T59" fmla="*/ 2147483646 h 135"/>
                <a:gd name="T60" fmla="*/ 2147483646 w 27"/>
                <a:gd name="T61" fmla="*/ 2147483646 h 135"/>
                <a:gd name="T62" fmla="*/ 2147483646 w 27"/>
                <a:gd name="T63" fmla="*/ 2147483646 h 135"/>
                <a:gd name="T64" fmla="*/ 2147483646 w 27"/>
                <a:gd name="T65" fmla="*/ 2147483646 h 135"/>
                <a:gd name="T66" fmla="*/ 2147483646 w 27"/>
                <a:gd name="T67" fmla="*/ 2147483646 h 135"/>
                <a:gd name="T68" fmla="*/ 2147483646 w 27"/>
                <a:gd name="T69" fmla="*/ 2147483646 h 135"/>
                <a:gd name="T70" fmla="*/ 2147483646 w 27"/>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7"/>
                <a:gd name="T109" fmla="*/ 0 h 135"/>
                <a:gd name="T110" fmla="*/ 27 w 27"/>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7" h="135">
                  <a:moveTo>
                    <a:pt x="27" y="0"/>
                  </a:moveTo>
                  <a:cubicBezTo>
                    <a:pt x="27" y="0"/>
                    <a:pt x="27" y="0"/>
                    <a:pt x="27" y="0"/>
                  </a:cubicBezTo>
                  <a:cubicBezTo>
                    <a:pt x="26" y="0"/>
                    <a:pt x="26" y="0"/>
                    <a:pt x="26" y="0"/>
                  </a:cubicBezTo>
                  <a:cubicBezTo>
                    <a:pt x="26" y="1"/>
                    <a:pt x="26" y="1"/>
                    <a:pt x="25" y="2"/>
                  </a:cubicBezTo>
                  <a:cubicBezTo>
                    <a:pt x="25" y="2"/>
                    <a:pt x="24" y="3"/>
                    <a:pt x="23" y="3"/>
                  </a:cubicBezTo>
                  <a:cubicBezTo>
                    <a:pt x="23" y="4"/>
                    <a:pt x="22" y="5"/>
                    <a:pt x="21" y="6"/>
                  </a:cubicBezTo>
                  <a:cubicBezTo>
                    <a:pt x="21" y="7"/>
                    <a:pt x="20" y="8"/>
                    <a:pt x="19" y="9"/>
                  </a:cubicBezTo>
                  <a:cubicBezTo>
                    <a:pt x="18" y="10"/>
                    <a:pt x="18" y="10"/>
                    <a:pt x="18" y="10"/>
                  </a:cubicBezTo>
                  <a:cubicBezTo>
                    <a:pt x="18" y="11"/>
                    <a:pt x="18" y="11"/>
                    <a:pt x="18" y="11"/>
                  </a:cubicBezTo>
                  <a:cubicBezTo>
                    <a:pt x="17" y="12"/>
                    <a:pt x="17" y="12"/>
                    <a:pt x="17" y="12"/>
                  </a:cubicBezTo>
                  <a:cubicBezTo>
                    <a:pt x="17" y="13"/>
                    <a:pt x="17" y="13"/>
                    <a:pt x="17" y="13"/>
                  </a:cubicBezTo>
                  <a:cubicBezTo>
                    <a:pt x="15" y="16"/>
                    <a:pt x="13" y="19"/>
                    <a:pt x="12" y="22"/>
                  </a:cubicBezTo>
                  <a:cubicBezTo>
                    <a:pt x="11" y="24"/>
                    <a:pt x="11" y="25"/>
                    <a:pt x="10" y="27"/>
                  </a:cubicBezTo>
                  <a:cubicBezTo>
                    <a:pt x="10" y="28"/>
                    <a:pt x="9" y="29"/>
                    <a:pt x="9" y="30"/>
                  </a:cubicBezTo>
                  <a:cubicBezTo>
                    <a:pt x="9" y="31"/>
                    <a:pt x="8" y="32"/>
                    <a:pt x="8" y="33"/>
                  </a:cubicBezTo>
                  <a:cubicBezTo>
                    <a:pt x="8" y="34"/>
                    <a:pt x="8" y="35"/>
                    <a:pt x="7" y="36"/>
                  </a:cubicBezTo>
                  <a:cubicBezTo>
                    <a:pt x="7" y="37"/>
                    <a:pt x="7" y="38"/>
                    <a:pt x="7" y="39"/>
                  </a:cubicBezTo>
                  <a:cubicBezTo>
                    <a:pt x="6" y="40"/>
                    <a:pt x="6" y="41"/>
                    <a:pt x="6" y="42"/>
                  </a:cubicBezTo>
                  <a:cubicBezTo>
                    <a:pt x="6" y="43"/>
                    <a:pt x="6" y="44"/>
                    <a:pt x="5" y="45"/>
                  </a:cubicBezTo>
                  <a:cubicBezTo>
                    <a:pt x="5" y="46"/>
                    <a:pt x="5" y="47"/>
                    <a:pt x="5" y="48"/>
                  </a:cubicBezTo>
                  <a:cubicBezTo>
                    <a:pt x="5" y="49"/>
                    <a:pt x="5" y="50"/>
                    <a:pt x="4" y="51"/>
                  </a:cubicBezTo>
                  <a:cubicBezTo>
                    <a:pt x="4" y="53"/>
                    <a:pt x="4" y="55"/>
                    <a:pt x="3" y="57"/>
                  </a:cubicBezTo>
                  <a:cubicBezTo>
                    <a:pt x="3" y="62"/>
                    <a:pt x="2" y="66"/>
                    <a:pt x="1" y="71"/>
                  </a:cubicBezTo>
                  <a:cubicBezTo>
                    <a:pt x="1" y="75"/>
                    <a:pt x="0" y="79"/>
                    <a:pt x="0" y="84"/>
                  </a:cubicBezTo>
                  <a:cubicBezTo>
                    <a:pt x="0" y="84"/>
                    <a:pt x="0" y="84"/>
                    <a:pt x="0" y="85"/>
                  </a:cubicBezTo>
                  <a:cubicBezTo>
                    <a:pt x="0" y="85"/>
                    <a:pt x="0" y="86"/>
                    <a:pt x="0" y="87"/>
                  </a:cubicBezTo>
                  <a:cubicBezTo>
                    <a:pt x="3" y="85"/>
                    <a:pt x="3" y="85"/>
                    <a:pt x="3" y="85"/>
                  </a:cubicBezTo>
                  <a:cubicBezTo>
                    <a:pt x="12" y="124"/>
                    <a:pt x="12" y="124"/>
                    <a:pt x="12" y="124"/>
                  </a:cubicBezTo>
                  <a:cubicBezTo>
                    <a:pt x="10" y="125"/>
                    <a:pt x="7" y="126"/>
                    <a:pt x="5" y="128"/>
                  </a:cubicBezTo>
                  <a:cubicBezTo>
                    <a:pt x="5" y="128"/>
                    <a:pt x="5" y="128"/>
                    <a:pt x="5" y="128"/>
                  </a:cubicBezTo>
                  <a:cubicBezTo>
                    <a:pt x="5" y="128"/>
                    <a:pt x="5" y="128"/>
                    <a:pt x="5" y="128"/>
                  </a:cubicBezTo>
                  <a:cubicBezTo>
                    <a:pt x="7" y="131"/>
                    <a:pt x="9" y="133"/>
                    <a:pt x="12" y="135"/>
                  </a:cubicBezTo>
                  <a:cubicBezTo>
                    <a:pt x="12" y="135"/>
                    <a:pt x="12" y="135"/>
                    <a:pt x="12" y="135"/>
                  </a:cubicBezTo>
                  <a:cubicBezTo>
                    <a:pt x="13" y="135"/>
                    <a:pt x="13" y="135"/>
                    <a:pt x="13" y="135"/>
                  </a:cubicBezTo>
                  <a:cubicBezTo>
                    <a:pt x="22" y="135"/>
                    <a:pt x="22" y="135"/>
                    <a:pt x="22" y="135"/>
                  </a:cubicBezTo>
                  <a:cubicBezTo>
                    <a:pt x="7" y="66"/>
                    <a:pt x="26" y="2"/>
                    <a:pt x="27" y="0"/>
                  </a:cubicBezTo>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43" name="Freeform 1115"/>
            <p:cNvSpPr>
              <a:spLocks/>
            </p:cNvSpPr>
            <p:nvPr/>
          </p:nvSpPr>
          <p:spPr bwMode="auto">
            <a:xfrm>
              <a:off x="66875" y="453080"/>
              <a:ext cx="40125" cy="26750"/>
            </a:xfrm>
            <a:custGeom>
              <a:avLst/>
              <a:gdLst>
                <a:gd name="T0" fmla="*/ 0 w 12"/>
                <a:gd name="T1" fmla="*/ 0 h 8"/>
                <a:gd name="T2" fmla="*/ 0 w 12"/>
                <a:gd name="T3" fmla="*/ 2147483646 h 8"/>
                <a:gd name="T4" fmla="*/ 2147483646 w 12"/>
                <a:gd name="T5" fmla="*/ 2147483646 h 8"/>
                <a:gd name="T6" fmla="*/ 2147483646 w 12"/>
                <a:gd name="T7" fmla="*/ 0 h 8"/>
                <a:gd name="T8" fmla="*/ 2147483646 w 12"/>
                <a:gd name="T9" fmla="*/ 0 h 8"/>
                <a:gd name="T10" fmla="*/ 0 w 12"/>
                <a:gd name="T11" fmla="*/ 0 h 8"/>
                <a:gd name="T12" fmla="*/ 0 60000 65536"/>
                <a:gd name="T13" fmla="*/ 0 60000 65536"/>
                <a:gd name="T14" fmla="*/ 0 60000 65536"/>
                <a:gd name="T15" fmla="*/ 0 60000 65536"/>
                <a:gd name="T16" fmla="*/ 0 60000 65536"/>
                <a:gd name="T17" fmla="*/ 0 60000 65536"/>
                <a:gd name="T18" fmla="*/ 0 w 12"/>
                <a:gd name="T19" fmla="*/ 0 h 8"/>
                <a:gd name="T20" fmla="*/ 12 w 12"/>
                <a:gd name="T21" fmla="*/ 8 h 8"/>
              </a:gdLst>
              <a:ahLst/>
              <a:cxnLst>
                <a:cxn ang="T12">
                  <a:pos x="T0" y="T1"/>
                </a:cxn>
                <a:cxn ang="T13">
                  <a:pos x="T2" y="T3"/>
                </a:cxn>
                <a:cxn ang="T14">
                  <a:pos x="T4" y="T5"/>
                </a:cxn>
                <a:cxn ang="T15">
                  <a:pos x="T6" y="T7"/>
                </a:cxn>
                <a:cxn ang="T16">
                  <a:pos x="T8" y="T9"/>
                </a:cxn>
                <a:cxn ang="T17">
                  <a:pos x="T10" y="T11"/>
                </a:cxn>
              </a:cxnLst>
              <a:rect l="T18" t="T19" r="T20" b="T21"/>
              <a:pathLst>
                <a:path w="12" h="8">
                  <a:moveTo>
                    <a:pt x="0" y="0"/>
                  </a:moveTo>
                  <a:cubicBezTo>
                    <a:pt x="0" y="8"/>
                    <a:pt x="0" y="8"/>
                    <a:pt x="0" y="8"/>
                  </a:cubicBezTo>
                  <a:cubicBezTo>
                    <a:pt x="12" y="8"/>
                    <a:pt x="12" y="8"/>
                    <a:pt x="12" y="8"/>
                  </a:cubicBezTo>
                  <a:cubicBezTo>
                    <a:pt x="11" y="6"/>
                    <a:pt x="11" y="3"/>
                    <a:pt x="10" y="0"/>
                  </a:cubicBezTo>
                  <a:cubicBezTo>
                    <a:pt x="1" y="0"/>
                    <a:pt x="1" y="0"/>
                    <a:pt x="1" y="0"/>
                  </a:cubicBezTo>
                  <a:cubicBezTo>
                    <a:pt x="0" y="0"/>
                    <a:pt x="0" y="0"/>
                    <a:pt x="0" y="0"/>
                  </a:cubicBezTo>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44" name="Freeform 1116"/>
            <p:cNvSpPr>
              <a:spLocks noEditPoints="1"/>
            </p:cNvSpPr>
            <p:nvPr/>
          </p:nvSpPr>
          <p:spPr bwMode="auto">
            <a:xfrm>
              <a:off x="0" y="443049"/>
              <a:ext cx="26750" cy="36781"/>
            </a:xfrm>
            <a:custGeom>
              <a:avLst/>
              <a:gdLst>
                <a:gd name="T0" fmla="*/ 0 w 8"/>
                <a:gd name="T1" fmla="*/ 2147483646 h 11"/>
                <a:gd name="T2" fmla="*/ 0 w 8"/>
                <a:gd name="T3" fmla="*/ 2147483646 h 11"/>
                <a:gd name="T4" fmla="*/ 0 w 8"/>
                <a:gd name="T5" fmla="*/ 2147483646 h 11"/>
                <a:gd name="T6" fmla="*/ 2147483646 w 8"/>
                <a:gd name="T7" fmla="*/ 0 h 11"/>
                <a:gd name="T8" fmla="*/ 2147483646 w 8"/>
                <a:gd name="T9" fmla="*/ 0 h 11"/>
                <a:gd name="T10" fmla="*/ 2147483646 w 8"/>
                <a:gd name="T11" fmla="*/ 0 h 11"/>
                <a:gd name="T12" fmla="*/ 0 60000 65536"/>
                <a:gd name="T13" fmla="*/ 0 60000 65536"/>
                <a:gd name="T14" fmla="*/ 0 60000 65536"/>
                <a:gd name="T15" fmla="*/ 0 60000 65536"/>
                <a:gd name="T16" fmla="*/ 0 60000 65536"/>
                <a:gd name="T17" fmla="*/ 0 60000 65536"/>
                <a:gd name="T18" fmla="*/ 0 w 8"/>
                <a:gd name="T19" fmla="*/ 0 h 11"/>
                <a:gd name="T20" fmla="*/ 8 w 8"/>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8" h="11">
                  <a:moveTo>
                    <a:pt x="0" y="11"/>
                  </a:moveTo>
                  <a:cubicBezTo>
                    <a:pt x="0" y="11"/>
                    <a:pt x="0" y="11"/>
                    <a:pt x="0" y="11"/>
                  </a:cubicBezTo>
                  <a:cubicBezTo>
                    <a:pt x="0" y="11"/>
                    <a:pt x="0" y="11"/>
                    <a:pt x="0" y="11"/>
                  </a:cubicBezTo>
                  <a:moveTo>
                    <a:pt x="8" y="0"/>
                  </a:moveTo>
                  <a:cubicBezTo>
                    <a:pt x="8" y="0"/>
                    <a:pt x="8" y="0"/>
                    <a:pt x="8" y="0"/>
                  </a:cubicBezTo>
                  <a:cubicBezTo>
                    <a:pt x="8" y="0"/>
                    <a:pt x="8" y="0"/>
                    <a:pt x="8" y="0"/>
                  </a:cubicBezTo>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45" name="Freeform 1117"/>
            <p:cNvSpPr>
              <a:spLocks/>
            </p:cNvSpPr>
            <p:nvPr/>
          </p:nvSpPr>
          <p:spPr bwMode="auto">
            <a:xfrm>
              <a:off x="0" y="285892"/>
              <a:ext cx="66875" cy="193938"/>
            </a:xfrm>
            <a:custGeom>
              <a:avLst/>
              <a:gdLst>
                <a:gd name="T0" fmla="*/ 2147483646 w 20"/>
                <a:gd name="T1" fmla="*/ 0 h 58"/>
                <a:gd name="T2" fmla="*/ 2147483646 w 20"/>
                <a:gd name="T3" fmla="*/ 2147483646 h 58"/>
                <a:gd name="T4" fmla="*/ 2147483646 w 20"/>
                <a:gd name="T5" fmla="*/ 2147483646 h 58"/>
                <a:gd name="T6" fmla="*/ 0 w 20"/>
                <a:gd name="T7" fmla="*/ 2147483646 h 58"/>
                <a:gd name="T8" fmla="*/ 0 w 20"/>
                <a:gd name="T9" fmla="*/ 2147483646 h 58"/>
                <a:gd name="T10" fmla="*/ 0 w 20"/>
                <a:gd name="T11" fmla="*/ 2147483646 h 58"/>
                <a:gd name="T12" fmla="*/ 0 w 20"/>
                <a:gd name="T13" fmla="*/ 2147483646 h 58"/>
                <a:gd name="T14" fmla="*/ 2147483646 w 20"/>
                <a:gd name="T15" fmla="*/ 2147483646 h 58"/>
                <a:gd name="T16" fmla="*/ 2147483646 w 20"/>
                <a:gd name="T17" fmla="*/ 2147483646 h 58"/>
                <a:gd name="T18" fmla="*/ 2147483646 w 20"/>
                <a:gd name="T19" fmla="*/ 2147483646 h 58"/>
                <a:gd name="T20" fmla="*/ 2147483646 w 20"/>
                <a:gd name="T21" fmla="*/ 2147483646 h 58"/>
                <a:gd name="T22" fmla="*/ 2147483646 w 20"/>
                <a:gd name="T23" fmla="*/ 2147483646 h 58"/>
                <a:gd name="T24" fmla="*/ 2147483646 w 20"/>
                <a:gd name="T25" fmla="*/ 0 h 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58"/>
                <a:gd name="T41" fmla="*/ 20 w 20"/>
                <a:gd name="T42" fmla="*/ 58 h 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58">
                  <a:moveTo>
                    <a:pt x="11" y="0"/>
                  </a:moveTo>
                  <a:cubicBezTo>
                    <a:pt x="8" y="2"/>
                    <a:pt x="8" y="2"/>
                    <a:pt x="8" y="2"/>
                  </a:cubicBezTo>
                  <a:cubicBezTo>
                    <a:pt x="8" y="2"/>
                    <a:pt x="8" y="2"/>
                    <a:pt x="8" y="2"/>
                  </a:cubicBezTo>
                  <a:cubicBezTo>
                    <a:pt x="0" y="9"/>
                    <a:pt x="0" y="9"/>
                    <a:pt x="0" y="9"/>
                  </a:cubicBezTo>
                  <a:cubicBezTo>
                    <a:pt x="0" y="58"/>
                    <a:pt x="0" y="58"/>
                    <a:pt x="0" y="58"/>
                  </a:cubicBezTo>
                  <a:cubicBezTo>
                    <a:pt x="0" y="58"/>
                    <a:pt x="0" y="58"/>
                    <a:pt x="0" y="58"/>
                  </a:cubicBezTo>
                  <a:cubicBezTo>
                    <a:pt x="0" y="58"/>
                    <a:pt x="0" y="58"/>
                    <a:pt x="0" y="58"/>
                  </a:cubicBezTo>
                  <a:cubicBezTo>
                    <a:pt x="0" y="58"/>
                    <a:pt x="4" y="52"/>
                    <a:pt x="8" y="47"/>
                  </a:cubicBezTo>
                  <a:cubicBezTo>
                    <a:pt x="8" y="47"/>
                    <a:pt x="8" y="47"/>
                    <a:pt x="8" y="47"/>
                  </a:cubicBezTo>
                  <a:cubicBezTo>
                    <a:pt x="8" y="47"/>
                    <a:pt x="8" y="47"/>
                    <a:pt x="8" y="47"/>
                  </a:cubicBezTo>
                  <a:cubicBezTo>
                    <a:pt x="10" y="46"/>
                    <a:pt x="11" y="44"/>
                    <a:pt x="13" y="43"/>
                  </a:cubicBezTo>
                  <a:cubicBezTo>
                    <a:pt x="15" y="41"/>
                    <a:pt x="18" y="40"/>
                    <a:pt x="20" y="39"/>
                  </a:cubicBezTo>
                  <a:cubicBezTo>
                    <a:pt x="11" y="0"/>
                    <a:pt x="11" y="0"/>
                    <a:pt x="11" y="0"/>
                  </a:cubicBezTo>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7415" name="文本框 226"/>
          <p:cNvSpPr txBox="1">
            <a:spLocks noChangeArrowheads="1"/>
          </p:cNvSpPr>
          <p:nvPr/>
        </p:nvSpPr>
        <p:spPr bwMode="auto">
          <a:xfrm>
            <a:off x="3594239" y="1875372"/>
            <a:ext cx="17684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200" b="1" dirty="0">
                <a:solidFill>
                  <a:srgbClr val="0075BB"/>
                </a:solidFill>
                <a:latin typeface="微软雅黑" panose="020B0503020204020204" pitchFamily="34" charset="-122"/>
                <a:ea typeface="微软雅黑" panose="020B0503020204020204" pitchFamily="34" charset="-122"/>
              </a:rPr>
              <a:t>目录  </a:t>
            </a:r>
            <a:r>
              <a:rPr lang="en-US" altLang="zh-CN" sz="3200" b="1" dirty="0">
                <a:solidFill>
                  <a:srgbClr val="0075BB"/>
                </a:solidFill>
                <a:latin typeface="微软雅黑" panose="020B0503020204020204" pitchFamily="34" charset="-122"/>
                <a:ea typeface="微软雅黑" panose="020B0503020204020204" pitchFamily="34" charset="-122"/>
              </a:rPr>
              <a:t>content</a:t>
            </a:r>
            <a:endParaRPr lang="zh-CN" altLang="en-US" sz="3200" b="1" dirty="0">
              <a:solidFill>
                <a:srgbClr val="0075BB"/>
              </a:solidFill>
              <a:latin typeface="微软雅黑" panose="020B0503020204020204" pitchFamily="34" charset="-122"/>
              <a:ea typeface="微软雅黑" panose="020B0503020204020204" pitchFamily="34" charset="-122"/>
            </a:endParaRPr>
          </a:p>
        </p:txBody>
      </p:sp>
      <p:sp>
        <p:nvSpPr>
          <p:cNvPr id="17416" name="文本框 3"/>
          <p:cNvSpPr txBox="1">
            <a:spLocks noChangeArrowheads="1"/>
          </p:cNvSpPr>
          <p:nvPr/>
        </p:nvSpPr>
        <p:spPr bwMode="auto">
          <a:xfrm>
            <a:off x="6593088" y="1801228"/>
            <a:ext cx="4359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600" b="1" dirty="0">
                <a:solidFill>
                  <a:srgbClr val="0075BB"/>
                </a:solidFill>
                <a:latin typeface="微软雅黑" panose="020B0503020204020204" pitchFamily="34" charset="-122"/>
                <a:ea typeface="微软雅黑" panose="020B0503020204020204" pitchFamily="34" charset="-122"/>
              </a:rPr>
              <a:t>一、项目简介与技术</a:t>
            </a:r>
            <a:endParaRPr lang="zh-CN" altLang="en-US" sz="3600" b="1" dirty="0">
              <a:latin typeface="微软雅黑" panose="020B0503020204020204" pitchFamily="34" charset="-122"/>
              <a:ea typeface="微软雅黑" panose="020B0503020204020204" pitchFamily="34" charset="-122"/>
            </a:endParaRPr>
          </a:p>
        </p:txBody>
      </p:sp>
      <p:cxnSp>
        <p:nvCxnSpPr>
          <p:cNvPr id="17417" name="Straight Connector 199"/>
          <p:cNvCxnSpPr>
            <a:cxnSpLocks noChangeShapeType="1"/>
          </p:cNvCxnSpPr>
          <p:nvPr/>
        </p:nvCxnSpPr>
        <p:spPr bwMode="auto">
          <a:xfrm>
            <a:off x="6559550" y="1814513"/>
            <a:ext cx="4005263"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17418" name="Straight Connector 199"/>
          <p:cNvCxnSpPr>
            <a:cxnSpLocks noChangeShapeType="1"/>
          </p:cNvCxnSpPr>
          <p:nvPr/>
        </p:nvCxnSpPr>
        <p:spPr bwMode="auto">
          <a:xfrm>
            <a:off x="6559550" y="2417763"/>
            <a:ext cx="4005263"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17419" name="文本框 243"/>
          <p:cNvSpPr txBox="1">
            <a:spLocks noChangeArrowheads="1"/>
          </p:cNvSpPr>
          <p:nvPr/>
        </p:nvSpPr>
        <p:spPr bwMode="auto">
          <a:xfrm>
            <a:off x="6593088" y="2836278"/>
            <a:ext cx="53559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600" b="1" dirty="0">
                <a:solidFill>
                  <a:srgbClr val="0075BB"/>
                </a:solidFill>
                <a:latin typeface="微软雅黑" panose="020B0503020204020204" pitchFamily="34" charset="-122"/>
                <a:ea typeface="微软雅黑" panose="020B0503020204020204" pitchFamily="34" charset="-122"/>
              </a:rPr>
              <a:t>二、开发过程与责任划分</a:t>
            </a:r>
          </a:p>
        </p:txBody>
      </p:sp>
      <p:cxnSp>
        <p:nvCxnSpPr>
          <p:cNvPr id="17420" name="Straight Connector 199"/>
          <p:cNvCxnSpPr>
            <a:cxnSpLocks noChangeShapeType="1"/>
          </p:cNvCxnSpPr>
          <p:nvPr/>
        </p:nvCxnSpPr>
        <p:spPr bwMode="auto">
          <a:xfrm>
            <a:off x="6559550" y="2847975"/>
            <a:ext cx="4005263"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17421" name="Straight Connector 199"/>
          <p:cNvCxnSpPr>
            <a:cxnSpLocks noChangeShapeType="1"/>
          </p:cNvCxnSpPr>
          <p:nvPr/>
        </p:nvCxnSpPr>
        <p:spPr bwMode="auto">
          <a:xfrm>
            <a:off x="6559550" y="3451225"/>
            <a:ext cx="4005263"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17422" name="文本框 247"/>
          <p:cNvSpPr txBox="1">
            <a:spLocks noChangeArrowheads="1"/>
          </p:cNvSpPr>
          <p:nvPr/>
        </p:nvSpPr>
        <p:spPr bwMode="auto">
          <a:xfrm>
            <a:off x="6593089" y="3869741"/>
            <a:ext cx="40052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600" b="1" dirty="0">
                <a:solidFill>
                  <a:srgbClr val="0075BB"/>
                </a:solidFill>
                <a:latin typeface="微软雅黑" panose="020B0503020204020204" pitchFamily="34" charset="-122"/>
                <a:ea typeface="微软雅黑" panose="020B0503020204020204" pitchFamily="34" charset="-122"/>
              </a:rPr>
              <a:t>三、项目展示</a:t>
            </a:r>
          </a:p>
        </p:txBody>
      </p:sp>
      <p:cxnSp>
        <p:nvCxnSpPr>
          <p:cNvPr id="17423" name="Straight Connector 199"/>
          <p:cNvCxnSpPr>
            <a:cxnSpLocks noChangeShapeType="1"/>
          </p:cNvCxnSpPr>
          <p:nvPr/>
        </p:nvCxnSpPr>
        <p:spPr bwMode="auto">
          <a:xfrm>
            <a:off x="6559550" y="3881438"/>
            <a:ext cx="4005263"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17424" name="Straight Connector 199"/>
          <p:cNvCxnSpPr>
            <a:cxnSpLocks noChangeShapeType="1"/>
          </p:cNvCxnSpPr>
          <p:nvPr/>
        </p:nvCxnSpPr>
        <p:spPr bwMode="auto">
          <a:xfrm>
            <a:off x="6559550" y="4486275"/>
            <a:ext cx="4005263"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17425" name="文本框 251"/>
          <p:cNvSpPr txBox="1">
            <a:spLocks noChangeArrowheads="1"/>
          </p:cNvSpPr>
          <p:nvPr/>
        </p:nvSpPr>
        <p:spPr bwMode="auto">
          <a:xfrm>
            <a:off x="6593089" y="4903203"/>
            <a:ext cx="40052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600" b="1" dirty="0">
                <a:solidFill>
                  <a:srgbClr val="0075BB"/>
                </a:solidFill>
                <a:latin typeface="微软雅黑" panose="020B0503020204020204" pitchFamily="34" charset="-122"/>
                <a:ea typeface="微软雅黑" panose="020B0503020204020204" pitchFamily="34" charset="-122"/>
              </a:rPr>
              <a:t>四、不足与改进</a:t>
            </a:r>
          </a:p>
        </p:txBody>
      </p:sp>
      <p:cxnSp>
        <p:nvCxnSpPr>
          <p:cNvPr id="17426" name="Straight Connector 199"/>
          <p:cNvCxnSpPr>
            <a:cxnSpLocks noChangeShapeType="1"/>
          </p:cNvCxnSpPr>
          <p:nvPr/>
        </p:nvCxnSpPr>
        <p:spPr bwMode="auto">
          <a:xfrm>
            <a:off x="6559550" y="4916488"/>
            <a:ext cx="4005263"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17427" name="Straight Connector 199"/>
          <p:cNvCxnSpPr>
            <a:cxnSpLocks noChangeShapeType="1"/>
          </p:cNvCxnSpPr>
          <p:nvPr/>
        </p:nvCxnSpPr>
        <p:spPr bwMode="auto">
          <a:xfrm>
            <a:off x="6559550" y="5519738"/>
            <a:ext cx="4005263"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grpSp>
        <p:nvGrpSpPr>
          <p:cNvPr id="17428" name="组合 263"/>
          <p:cNvGrpSpPr>
            <a:grpSpLocks/>
          </p:cNvGrpSpPr>
          <p:nvPr/>
        </p:nvGrpSpPr>
        <p:grpSpPr bwMode="auto">
          <a:xfrm>
            <a:off x="10975975" y="5659438"/>
            <a:ext cx="1406525" cy="1490662"/>
            <a:chOff x="0" y="0"/>
            <a:chExt cx="1406701" cy="1491935"/>
          </a:xfrm>
        </p:grpSpPr>
        <p:sp>
          <p:nvSpPr>
            <p:cNvPr id="17432" name="任意多边形 259"/>
            <p:cNvSpPr>
              <a:spLocks/>
            </p:cNvSpPr>
            <p:nvPr/>
          </p:nvSpPr>
          <p:spPr bwMode="auto">
            <a:xfrm rot="1420605">
              <a:off x="390182" y="0"/>
              <a:ext cx="1016519" cy="1329727"/>
            </a:xfrm>
            <a:custGeom>
              <a:avLst/>
              <a:gdLst>
                <a:gd name="T0" fmla="*/ 478693 w 1016519"/>
                <a:gd name="T1" fmla="*/ 24933 h 1329727"/>
                <a:gd name="T2" fmla="*/ 563009 w 1016519"/>
                <a:gd name="T3" fmla="*/ 0 h 1329727"/>
                <a:gd name="T4" fmla="*/ 1016519 w 1016519"/>
                <a:gd name="T5" fmla="*/ 1034264 h 1329727"/>
                <a:gd name="T6" fmla="*/ 342692 w 1016519"/>
                <a:gd name="T7" fmla="*/ 1329727 h 1329727"/>
                <a:gd name="T8" fmla="*/ 229562 w 1016519"/>
                <a:gd name="T9" fmla="*/ 1240812 h 1329727"/>
                <a:gd name="T10" fmla="*/ 0 w 1016519"/>
                <a:gd name="T11" fmla="*/ 712875 h 1329727"/>
                <a:gd name="T12" fmla="*/ 478693 w 1016519"/>
                <a:gd name="T13" fmla="*/ 24933 h 1329727"/>
                <a:gd name="T14" fmla="*/ 0 60000 65536"/>
                <a:gd name="T15" fmla="*/ 0 60000 65536"/>
                <a:gd name="T16" fmla="*/ 0 60000 65536"/>
                <a:gd name="T17" fmla="*/ 0 60000 65536"/>
                <a:gd name="T18" fmla="*/ 0 60000 65536"/>
                <a:gd name="T19" fmla="*/ 0 60000 65536"/>
                <a:gd name="T20" fmla="*/ 0 60000 65536"/>
                <a:gd name="T21" fmla="*/ 0 w 1016519"/>
                <a:gd name="T22" fmla="*/ 0 h 1329727"/>
                <a:gd name="T23" fmla="*/ 1016519 w 1016519"/>
                <a:gd name="T24" fmla="*/ 1329727 h 13297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6519" h="1329727">
                  <a:moveTo>
                    <a:pt x="478693" y="24933"/>
                  </a:moveTo>
                  <a:lnTo>
                    <a:pt x="563009" y="0"/>
                  </a:lnTo>
                  <a:lnTo>
                    <a:pt x="1016519" y="1034264"/>
                  </a:lnTo>
                  <a:lnTo>
                    <a:pt x="342692" y="1329727"/>
                  </a:lnTo>
                  <a:lnTo>
                    <a:pt x="229562" y="1240812"/>
                  </a:lnTo>
                  <a:cubicBezTo>
                    <a:pt x="87726" y="1105701"/>
                    <a:pt x="0" y="919047"/>
                    <a:pt x="0" y="712875"/>
                  </a:cubicBezTo>
                  <a:cubicBezTo>
                    <a:pt x="0" y="403617"/>
                    <a:pt x="197386" y="138275"/>
                    <a:pt x="478693" y="24933"/>
                  </a:cubicBez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7433" name="任意多边形 262"/>
            <p:cNvSpPr>
              <a:spLocks/>
            </p:cNvSpPr>
            <p:nvPr/>
          </p:nvSpPr>
          <p:spPr bwMode="auto">
            <a:xfrm rot="1420605">
              <a:off x="0" y="718464"/>
              <a:ext cx="1210739" cy="773471"/>
            </a:xfrm>
            <a:custGeom>
              <a:avLst/>
              <a:gdLst>
                <a:gd name="T0" fmla="*/ 421072 w 1210739"/>
                <a:gd name="T1" fmla="*/ 51898 h 773471"/>
                <a:gd name="T2" fmla="*/ 689429 w 1210739"/>
                <a:gd name="T3" fmla="*/ 0 h 773471"/>
                <a:gd name="T4" fmla="*/ 1176929 w 1210739"/>
                <a:gd name="T5" fmla="*/ 193427 h 773471"/>
                <a:gd name="T6" fmla="*/ 1197235 w 1210739"/>
                <a:gd name="T7" fmla="*/ 217001 h 773471"/>
                <a:gd name="T8" fmla="*/ 1210739 w 1210739"/>
                <a:gd name="T9" fmla="*/ 247798 h 773471"/>
                <a:gd name="T10" fmla="*/ 11899 w 1210739"/>
                <a:gd name="T11" fmla="*/ 773471 h 773471"/>
                <a:gd name="T12" fmla="*/ 0 w 1210739"/>
                <a:gd name="T13" fmla="*/ 660400 h 773471"/>
                <a:gd name="T14" fmla="*/ 421072 w 1210739"/>
                <a:gd name="T15" fmla="*/ 51898 h 773471"/>
                <a:gd name="T16" fmla="*/ 0 60000 65536"/>
                <a:gd name="T17" fmla="*/ 0 60000 65536"/>
                <a:gd name="T18" fmla="*/ 0 60000 65536"/>
                <a:gd name="T19" fmla="*/ 0 60000 65536"/>
                <a:gd name="T20" fmla="*/ 0 60000 65536"/>
                <a:gd name="T21" fmla="*/ 0 60000 65536"/>
                <a:gd name="T22" fmla="*/ 0 60000 65536"/>
                <a:gd name="T23" fmla="*/ 0 60000 65536"/>
                <a:gd name="T24" fmla="*/ 0 w 1210739"/>
                <a:gd name="T25" fmla="*/ 0 h 773471"/>
                <a:gd name="T26" fmla="*/ 1210739 w 1210739"/>
                <a:gd name="T27" fmla="*/ 773471 h 7734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10739" h="773471">
                  <a:moveTo>
                    <a:pt x="421072" y="51898"/>
                  </a:moveTo>
                  <a:cubicBezTo>
                    <a:pt x="503554" y="18479"/>
                    <a:pt x="594239" y="0"/>
                    <a:pt x="689429" y="0"/>
                  </a:cubicBezTo>
                  <a:cubicBezTo>
                    <a:pt x="879810" y="0"/>
                    <a:pt x="1052167" y="73918"/>
                    <a:pt x="1176929" y="193427"/>
                  </a:cubicBezTo>
                  <a:lnTo>
                    <a:pt x="1197235" y="217001"/>
                  </a:lnTo>
                  <a:lnTo>
                    <a:pt x="1210739" y="247798"/>
                  </a:lnTo>
                  <a:lnTo>
                    <a:pt x="11899" y="773471"/>
                  </a:lnTo>
                  <a:lnTo>
                    <a:pt x="0" y="660400"/>
                  </a:lnTo>
                  <a:cubicBezTo>
                    <a:pt x="0" y="386853"/>
                    <a:pt x="173626" y="152151"/>
                    <a:pt x="421072" y="51898"/>
                  </a:cubicBez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7429" name="组合 264"/>
          <p:cNvGrpSpPr>
            <a:grpSpLocks/>
          </p:cNvGrpSpPr>
          <p:nvPr/>
        </p:nvGrpSpPr>
        <p:grpSpPr bwMode="auto">
          <a:xfrm rot="10800000">
            <a:off x="-206375" y="-268288"/>
            <a:ext cx="1406525" cy="1492251"/>
            <a:chOff x="0" y="0"/>
            <a:chExt cx="1406701" cy="1491935"/>
          </a:xfrm>
        </p:grpSpPr>
        <p:sp>
          <p:nvSpPr>
            <p:cNvPr id="17430" name="任意多边形 265"/>
            <p:cNvSpPr>
              <a:spLocks/>
            </p:cNvSpPr>
            <p:nvPr/>
          </p:nvSpPr>
          <p:spPr bwMode="auto">
            <a:xfrm rot="1420605">
              <a:off x="390182" y="0"/>
              <a:ext cx="1016519" cy="1329727"/>
            </a:xfrm>
            <a:custGeom>
              <a:avLst/>
              <a:gdLst>
                <a:gd name="T0" fmla="*/ 478693 w 1016519"/>
                <a:gd name="T1" fmla="*/ 24933 h 1329727"/>
                <a:gd name="T2" fmla="*/ 563009 w 1016519"/>
                <a:gd name="T3" fmla="*/ 0 h 1329727"/>
                <a:gd name="T4" fmla="*/ 1016519 w 1016519"/>
                <a:gd name="T5" fmla="*/ 1034264 h 1329727"/>
                <a:gd name="T6" fmla="*/ 342692 w 1016519"/>
                <a:gd name="T7" fmla="*/ 1329727 h 1329727"/>
                <a:gd name="T8" fmla="*/ 229562 w 1016519"/>
                <a:gd name="T9" fmla="*/ 1240812 h 1329727"/>
                <a:gd name="T10" fmla="*/ 0 w 1016519"/>
                <a:gd name="T11" fmla="*/ 712875 h 1329727"/>
                <a:gd name="T12" fmla="*/ 478693 w 1016519"/>
                <a:gd name="T13" fmla="*/ 24933 h 1329727"/>
                <a:gd name="T14" fmla="*/ 0 60000 65536"/>
                <a:gd name="T15" fmla="*/ 0 60000 65536"/>
                <a:gd name="T16" fmla="*/ 0 60000 65536"/>
                <a:gd name="T17" fmla="*/ 0 60000 65536"/>
                <a:gd name="T18" fmla="*/ 0 60000 65536"/>
                <a:gd name="T19" fmla="*/ 0 60000 65536"/>
                <a:gd name="T20" fmla="*/ 0 60000 65536"/>
                <a:gd name="T21" fmla="*/ 0 w 1016519"/>
                <a:gd name="T22" fmla="*/ 0 h 1329727"/>
                <a:gd name="T23" fmla="*/ 1016519 w 1016519"/>
                <a:gd name="T24" fmla="*/ 1329727 h 13297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6519" h="1329727">
                  <a:moveTo>
                    <a:pt x="478693" y="24933"/>
                  </a:moveTo>
                  <a:lnTo>
                    <a:pt x="563009" y="0"/>
                  </a:lnTo>
                  <a:lnTo>
                    <a:pt x="1016519" y="1034264"/>
                  </a:lnTo>
                  <a:lnTo>
                    <a:pt x="342692" y="1329727"/>
                  </a:lnTo>
                  <a:lnTo>
                    <a:pt x="229562" y="1240812"/>
                  </a:lnTo>
                  <a:cubicBezTo>
                    <a:pt x="87726" y="1105701"/>
                    <a:pt x="0" y="919047"/>
                    <a:pt x="0" y="712875"/>
                  </a:cubicBezTo>
                  <a:cubicBezTo>
                    <a:pt x="0" y="403617"/>
                    <a:pt x="197386" y="138275"/>
                    <a:pt x="478693" y="24933"/>
                  </a:cubicBez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7431" name="任意多边形 266"/>
            <p:cNvSpPr>
              <a:spLocks/>
            </p:cNvSpPr>
            <p:nvPr/>
          </p:nvSpPr>
          <p:spPr bwMode="auto">
            <a:xfrm rot="1420605">
              <a:off x="0" y="718464"/>
              <a:ext cx="1210739" cy="773471"/>
            </a:xfrm>
            <a:custGeom>
              <a:avLst/>
              <a:gdLst>
                <a:gd name="T0" fmla="*/ 421072 w 1210739"/>
                <a:gd name="T1" fmla="*/ 51898 h 773471"/>
                <a:gd name="T2" fmla="*/ 689429 w 1210739"/>
                <a:gd name="T3" fmla="*/ 0 h 773471"/>
                <a:gd name="T4" fmla="*/ 1176929 w 1210739"/>
                <a:gd name="T5" fmla="*/ 193427 h 773471"/>
                <a:gd name="T6" fmla="*/ 1197235 w 1210739"/>
                <a:gd name="T7" fmla="*/ 217001 h 773471"/>
                <a:gd name="T8" fmla="*/ 1210739 w 1210739"/>
                <a:gd name="T9" fmla="*/ 247798 h 773471"/>
                <a:gd name="T10" fmla="*/ 11899 w 1210739"/>
                <a:gd name="T11" fmla="*/ 773471 h 773471"/>
                <a:gd name="T12" fmla="*/ 0 w 1210739"/>
                <a:gd name="T13" fmla="*/ 660400 h 773471"/>
                <a:gd name="T14" fmla="*/ 421072 w 1210739"/>
                <a:gd name="T15" fmla="*/ 51898 h 773471"/>
                <a:gd name="T16" fmla="*/ 0 60000 65536"/>
                <a:gd name="T17" fmla="*/ 0 60000 65536"/>
                <a:gd name="T18" fmla="*/ 0 60000 65536"/>
                <a:gd name="T19" fmla="*/ 0 60000 65536"/>
                <a:gd name="T20" fmla="*/ 0 60000 65536"/>
                <a:gd name="T21" fmla="*/ 0 60000 65536"/>
                <a:gd name="T22" fmla="*/ 0 60000 65536"/>
                <a:gd name="T23" fmla="*/ 0 60000 65536"/>
                <a:gd name="T24" fmla="*/ 0 w 1210739"/>
                <a:gd name="T25" fmla="*/ 0 h 773471"/>
                <a:gd name="T26" fmla="*/ 1210739 w 1210739"/>
                <a:gd name="T27" fmla="*/ 773471 h 7734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10739" h="773471">
                  <a:moveTo>
                    <a:pt x="421072" y="51898"/>
                  </a:moveTo>
                  <a:cubicBezTo>
                    <a:pt x="503554" y="18479"/>
                    <a:pt x="594239" y="0"/>
                    <a:pt x="689429" y="0"/>
                  </a:cubicBezTo>
                  <a:cubicBezTo>
                    <a:pt x="879810" y="0"/>
                    <a:pt x="1052167" y="73918"/>
                    <a:pt x="1176929" y="193427"/>
                  </a:cubicBezTo>
                  <a:lnTo>
                    <a:pt x="1197235" y="217001"/>
                  </a:lnTo>
                  <a:lnTo>
                    <a:pt x="1210739" y="247798"/>
                  </a:lnTo>
                  <a:lnTo>
                    <a:pt x="11899" y="773471"/>
                  </a:lnTo>
                  <a:lnTo>
                    <a:pt x="0" y="660400"/>
                  </a:lnTo>
                  <a:cubicBezTo>
                    <a:pt x="0" y="386853"/>
                    <a:pt x="173626" y="152151"/>
                    <a:pt x="421072" y="51898"/>
                  </a:cubicBez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pic>
        <p:nvPicPr>
          <p:cNvPr id="237" name="图片 236"/>
          <p:cNvPicPr>
            <a:picLocks noChangeAspect="1"/>
          </p:cNvPicPr>
          <p:nvPr/>
        </p:nvPicPr>
        <p:blipFill rotWithShape="1">
          <a:blip r:embed="rId2" cstate="print">
            <a:biLevel thresh="25000"/>
            <a:extLst>
              <a:ext uri="{28A0092B-C50C-407E-A947-70E740481C1C}">
                <a14:useLocalDpi xmlns:a14="http://schemas.microsoft.com/office/drawing/2010/main" val="0"/>
              </a:ext>
            </a:extLst>
          </a:blip>
          <a:srcRect l="-1" t="77585" r="87524" b="-460"/>
          <a:stretch/>
        </p:blipFill>
        <p:spPr>
          <a:xfrm>
            <a:off x="2530578" y="2057516"/>
            <a:ext cx="399072" cy="411352"/>
          </a:xfrm>
          <a:prstGeom prst="rect">
            <a:avLst/>
          </a:prstGeom>
        </p:spPr>
      </p:pic>
    </p:spTree>
    <p:extLst>
      <p:ext uri="{BB962C8B-B14F-4D97-AF65-F5344CB8AC3E}">
        <p14:creationId xmlns:p14="http://schemas.microsoft.com/office/powerpoint/2010/main" val="325935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菱形 2"/>
          <p:cNvSpPr>
            <a:spLocks noChangeArrowheads="1"/>
          </p:cNvSpPr>
          <p:nvPr/>
        </p:nvSpPr>
        <p:spPr bwMode="auto">
          <a:xfrm>
            <a:off x="1833563" y="2414588"/>
            <a:ext cx="2800350" cy="2801937"/>
          </a:xfrm>
          <a:prstGeom prst="diamond">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8435" name="直接连接符 4"/>
          <p:cNvCxnSpPr>
            <a:cxnSpLocks noChangeShapeType="1"/>
          </p:cNvCxnSpPr>
          <p:nvPr/>
        </p:nvCxnSpPr>
        <p:spPr bwMode="auto">
          <a:xfrm>
            <a:off x="2828925" y="1625600"/>
            <a:ext cx="1355725" cy="1357313"/>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18436" name="直接连接符 5"/>
          <p:cNvCxnSpPr>
            <a:cxnSpLocks noChangeShapeType="1"/>
          </p:cNvCxnSpPr>
          <p:nvPr/>
        </p:nvCxnSpPr>
        <p:spPr bwMode="auto">
          <a:xfrm flipH="1">
            <a:off x="1639888" y="2030413"/>
            <a:ext cx="1581150" cy="1581150"/>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18437" name="直接连接符 6"/>
          <p:cNvCxnSpPr>
            <a:cxnSpLocks noChangeShapeType="1"/>
          </p:cNvCxnSpPr>
          <p:nvPr/>
        </p:nvCxnSpPr>
        <p:spPr bwMode="auto">
          <a:xfrm flipV="1">
            <a:off x="2436813" y="3349625"/>
            <a:ext cx="2654300" cy="2655888"/>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sp>
        <p:nvSpPr>
          <p:cNvPr id="18438" name="平行四边形 7"/>
          <p:cNvSpPr>
            <a:spLocks noChangeArrowheads="1"/>
          </p:cNvSpPr>
          <p:nvPr/>
        </p:nvSpPr>
        <p:spPr bwMode="auto">
          <a:xfrm>
            <a:off x="3233738" y="4379913"/>
            <a:ext cx="7459662" cy="503237"/>
          </a:xfrm>
          <a:prstGeom prst="parallelogram">
            <a:avLst>
              <a:gd name="adj" fmla="val 96077"/>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439" name="文本框 8"/>
          <p:cNvSpPr txBox="1">
            <a:spLocks noChangeArrowheads="1"/>
          </p:cNvSpPr>
          <p:nvPr/>
        </p:nvSpPr>
        <p:spPr bwMode="auto">
          <a:xfrm>
            <a:off x="5237163" y="2984559"/>
            <a:ext cx="38716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4800" b="1" dirty="0">
                <a:latin typeface="Arial" panose="020B0604020202020204" pitchFamily="34" charset="0"/>
                <a:ea typeface="微软雅黑" panose="020B0503020204020204" pitchFamily="34" charset="-122"/>
                <a:sym typeface="Arial" panose="020B0604020202020204" pitchFamily="34" charset="0"/>
              </a:rPr>
              <a:t>项目简介</a:t>
            </a:r>
          </a:p>
        </p:txBody>
      </p:sp>
      <p:sp>
        <p:nvSpPr>
          <p:cNvPr id="18443" name="文本框 3"/>
          <p:cNvSpPr txBox="1">
            <a:spLocks noChangeArrowheads="1"/>
          </p:cNvSpPr>
          <p:nvPr/>
        </p:nvSpPr>
        <p:spPr bwMode="auto">
          <a:xfrm>
            <a:off x="2801938" y="2982913"/>
            <a:ext cx="79851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8800" b="1">
                <a:solidFill>
                  <a:schemeClr val="bg1"/>
                </a:solidFill>
                <a:latin typeface="微软雅黑" panose="020B0503020204020204" pitchFamily="34" charset="-122"/>
                <a:ea typeface="微软雅黑" panose="020B0503020204020204" pitchFamily="34" charset="-122"/>
              </a:rPr>
              <a:t>1</a:t>
            </a:r>
            <a:endParaRPr lang="zh-CN" altLang="en-US" sz="8800" b="1">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31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Freeform 17"/>
          <p:cNvSpPr>
            <a:spLocks/>
          </p:cNvSpPr>
          <p:nvPr/>
        </p:nvSpPr>
        <p:spPr bwMode="auto">
          <a:xfrm>
            <a:off x="7686675" y="2320925"/>
            <a:ext cx="6281738" cy="5151438"/>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9" y="0"/>
                  <a:pt x="1127" y="0"/>
                </a:cubicBezTo>
                <a:cubicBezTo>
                  <a:pt x="1575" y="0"/>
                  <a:pt x="1847" y="339"/>
                  <a:pt x="1735" y="757"/>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0" name="Freeform 18"/>
          <p:cNvSpPr>
            <a:spLocks/>
          </p:cNvSpPr>
          <p:nvPr/>
        </p:nvSpPr>
        <p:spPr bwMode="auto">
          <a:xfrm>
            <a:off x="7621588" y="2241550"/>
            <a:ext cx="6281737" cy="5149850"/>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1" name="Freeform 19"/>
          <p:cNvSpPr>
            <a:spLocks/>
          </p:cNvSpPr>
          <p:nvPr/>
        </p:nvSpPr>
        <p:spPr bwMode="auto">
          <a:xfrm>
            <a:off x="7539038" y="2138363"/>
            <a:ext cx="6283325" cy="5151437"/>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2" name="Freeform 20"/>
          <p:cNvSpPr>
            <a:spLocks/>
          </p:cNvSpPr>
          <p:nvPr/>
        </p:nvSpPr>
        <p:spPr bwMode="auto">
          <a:xfrm>
            <a:off x="8134350" y="2627313"/>
            <a:ext cx="5092700" cy="4175125"/>
          </a:xfrm>
          <a:custGeom>
            <a:avLst/>
            <a:gdLst>
              <a:gd name="T0" fmla="*/ 2147483646 w 1497"/>
              <a:gd name="T1" fmla="*/ 2147483646 h 1227"/>
              <a:gd name="T2" fmla="*/ 2147483646 w 1497"/>
              <a:gd name="T3" fmla="*/ 2147483646 h 1227"/>
              <a:gd name="T4" fmla="*/ 2147483646 w 1497"/>
              <a:gd name="T5" fmla="*/ 2147483646 h 1227"/>
              <a:gd name="T6" fmla="*/ 2147483646 w 1497"/>
              <a:gd name="T7" fmla="*/ 0 h 1227"/>
              <a:gd name="T8" fmla="*/ 2147483646 w 1497"/>
              <a:gd name="T9" fmla="*/ 2147483646 h 1227"/>
              <a:gd name="T10" fmla="*/ 0 60000 65536"/>
              <a:gd name="T11" fmla="*/ 0 60000 65536"/>
              <a:gd name="T12" fmla="*/ 0 60000 65536"/>
              <a:gd name="T13" fmla="*/ 0 60000 65536"/>
              <a:gd name="T14" fmla="*/ 0 60000 65536"/>
              <a:gd name="T15" fmla="*/ 0 w 1497"/>
              <a:gd name="T16" fmla="*/ 0 h 1227"/>
              <a:gd name="T17" fmla="*/ 1497 w 1497"/>
              <a:gd name="T18" fmla="*/ 1227 h 1227"/>
            </a:gdLst>
            <a:ahLst/>
            <a:cxnLst>
              <a:cxn ang="T10">
                <a:pos x="T0" y="T1"/>
              </a:cxn>
              <a:cxn ang="T11">
                <a:pos x="T2" y="T3"/>
              </a:cxn>
              <a:cxn ang="T12">
                <a:pos x="T4" y="T5"/>
              </a:cxn>
              <a:cxn ang="T13">
                <a:pos x="T6" y="T7"/>
              </a:cxn>
              <a:cxn ang="T14">
                <a:pos x="T8" y="T9"/>
              </a:cxn>
            </a:cxnLst>
            <a:rect l="T15" t="T16" r="T17" b="T18"/>
            <a:pathLst>
              <a:path w="1497" h="1227">
                <a:moveTo>
                  <a:pt x="1406" y="613"/>
                </a:moveTo>
                <a:cubicBezTo>
                  <a:pt x="1315" y="952"/>
                  <a:pt x="947" y="1227"/>
                  <a:pt x="584" y="1227"/>
                </a:cubicBezTo>
                <a:cubicBezTo>
                  <a:pt x="221" y="1227"/>
                  <a:pt x="0" y="952"/>
                  <a:pt x="91" y="613"/>
                </a:cubicBezTo>
                <a:cubicBezTo>
                  <a:pt x="182" y="274"/>
                  <a:pt x="550" y="0"/>
                  <a:pt x="913" y="0"/>
                </a:cubicBezTo>
                <a:cubicBezTo>
                  <a:pt x="1276" y="0"/>
                  <a:pt x="1497" y="274"/>
                  <a:pt x="1406" y="613"/>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3" name="Freeform 21"/>
          <p:cNvSpPr>
            <a:spLocks/>
          </p:cNvSpPr>
          <p:nvPr/>
        </p:nvSpPr>
        <p:spPr bwMode="auto">
          <a:xfrm>
            <a:off x="8467725" y="2900363"/>
            <a:ext cx="4425950" cy="3625850"/>
          </a:xfrm>
          <a:custGeom>
            <a:avLst/>
            <a:gdLst>
              <a:gd name="T0" fmla="*/ 2147483646 w 1301"/>
              <a:gd name="T1" fmla="*/ 2147483646 h 1066"/>
              <a:gd name="T2" fmla="*/ 2147483646 w 1301"/>
              <a:gd name="T3" fmla="*/ 2147483646 h 1066"/>
              <a:gd name="T4" fmla="*/ 2147483646 w 1301"/>
              <a:gd name="T5" fmla="*/ 2147483646 h 1066"/>
              <a:gd name="T6" fmla="*/ 2147483646 w 1301"/>
              <a:gd name="T7" fmla="*/ 0 h 1066"/>
              <a:gd name="T8" fmla="*/ 2147483646 w 1301"/>
              <a:gd name="T9" fmla="*/ 2147483646 h 1066"/>
              <a:gd name="T10" fmla="*/ 0 60000 65536"/>
              <a:gd name="T11" fmla="*/ 0 60000 65536"/>
              <a:gd name="T12" fmla="*/ 0 60000 65536"/>
              <a:gd name="T13" fmla="*/ 0 60000 65536"/>
              <a:gd name="T14" fmla="*/ 0 60000 65536"/>
              <a:gd name="T15" fmla="*/ 0 w 1301"/>
              <a:gd name="T16" fmla="*/ 0 h 1066"/>
              <a:gd name="T17" fmla="*/ 1301 w 1301"/>
              <a:gd name="T18" fmla="*/ 1066 h 1066"/>
            </a:gdLst>
            <a:ahLst/>
            <a:cxnLst>
              <a:cxn ang="T10">
                <a:pos x="T0" y="T1"/>
              </a:cxn>
              <a:cxn ang="T11">
                <a:pos x="T2" y="T3"/>
              </a:cxn>
              <a:cxn ang="T12">
                <a:pos x="T4" y="T5"/>
              </a:cxn>
              <a:cxn ang="T13">
                <a:pos x="T6" y="T7"/>
              </a:cxn>
              <a:cxn ang="T14">
                <a:pos x="T8" y="T9"/>
              </a:cxn>
            </a:cxnLst>
            <a:rect l="T15" t="T16" r="T17" b="T18"/>
            <a:pathLst>
              <a:path w="1301" h="1066">
                <a:moveTo>
                  <a:pt x="1222" y="533"/>
                </a:moveTo>
                <a:cubicBezTo>
                  <a:pt x="1143" y="828"/>
                  <a:pt x="823" y="1066"/>
                  <a:pt x="508" y="1066"/>
                </a:cubicBezTo>
                <a:cubicBezTo>
                  <a:pt x="192" y="1066"/>
                  <a:pt x="0" y="828"/>
                  <a:pt x="79" y="533"/>
                </a:cubicBezTo>
                <a:cubicBezTo>
                  <a:pt x="158" y="239"/>
                  <a:pt x="478" y="0"/>
                  <a:pt x="793" y="0"/>
                </a:cubicBezTo>
                <a:cubicBezTo>
                  <a:pt x="1109" y="0"/>
                  <a:pt x="1301" y="239"/>
                  <a:pt x="1222" y="533"/>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4" name="Freeform 22"/>
          <p:cNvSpPr>
            <a:spLocks/>
          </p:cNvSpPr>
          <p:nvPr/>
        </p:nvSpPr>
        <p:spPr bwMode="auto">
          <a:xfrm>
            <a:off x="8926513" y="3271838"/>
            <a:ext cx="3506787" cy="2884487"/>
          </a:xfrm>
          <a:custGeom>
            <a:avLst/>
            <a:gdLst>
              <a:gd name="T0" fmla="*/ 2147483646 w 1031"/>
              <a:gd name="T1" fmla="*/ 2147483646 h 848"/>
              <a:gd name="T2" fmla="*/ 2147483646 w 1031"/>
              <a:gd name="T3" fmla="*/ 2147483646 h 848"/>
              <a:gd name="T4" fmla="*/ 2147483646 w 1031"/>
              <a:gd name="T5" fmla="*/ 2147483646 h 848"/>
              <a:gd name="T6" fmla="*/ 2147483646 w 1031"/>
              <a:gd name="T7" fmla="*/ 0 h 848"/>
              <a:gd name="T8" fmla="*/ 2147483646 w 1031"/>
              <a:gd name="T9" fmla="*/ 2147483646 h 848"/>
              <a:gd name="T10" fmla="*/ 0 60000 65536"/>
              <a:gd name="T11" fmla="*/ 0 60000 65536"/>
              <a:gd name="T12" fmla="*/ 0 60000 65536"/>
              <a:gd name="T13" fmla="*/ 0 60000 65536"/>
              <a:gd name="T14" fmla="*/ 0 60000 65536"/>
              <a:gd name="T15" fmla="*/ 0 w 1031"/>
              <a:gd name="T16" fmla="*/ 0 h 848"/>
              <a:gd name="T17" fmla="*/ 1031 w 1031"/>
              <a:gd name="T18" fmla="*/ 848 h 848"/>
            </a:gdLst>
            <a:ahLst/>
            <a:cxnLst>
              <a:cxn ang="T10">
                <a:pos x="T0" y="T1"/>
              </a:cxn>
              <a:cxn ang="T11">
                <a:pos x="T2" y="T3"/>
              </a:cxn>
              <a:cxn ang="T12">
                <a:pos x="T4" y="T5"/>
              </a:cxn>
              <a:cxn ang="T13">
                <a:pos x="T6" y="T7"/>
              </a:cxn>
              <a:cxn ang="T14">
                <a:pos x="T8" y="T9"/>
              </a:cxn>
            </a:cxnLst>
            <a:rect l="T15" t="T16" r="T17" b="T18"/>
            <a:pathLst>
              <a:path w="1031" h="848">
                <a:moveTo>
                  <a:pt x="968" y="424"/>
                </a:moveTo>
                <a:cubicBezTo>
                  <a:pt x="905" y="658"/>
                  <a:pt x="652" y="848"/>
                  <a:pt x="402" y="848"/>
                </a:cubicBezTo>
                <a:cubicBezTo>
                  <a:pt x="152" y="848"/>
                  <a:pt x="0" y="658"/>
                  <a:pt x="63" y="424"/>
                </a:cubicBezTo>
                <a:cubicBezTo>
                  <a:pt x="126" y="190"/>
                  <a:pt x="379" y="0"/>
                  <a:pt x="629" y="0"/>
                </a:cubicBezTo>
                <a:cubicBezTo>
                  <a:pt x="879" y="0"/>
                  <a:pt x="1031" y="190"/>
                  <a:pt x="968" y="424"/>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5" name="Freeform 23"/>
          <p:cNvSpPr>
            <a:spLocks/>
          </p:cNvSpPr>
          <p:nvPr/>
        </p:nvSpPr>
        <p:spPr bwMode="auto">
          <a:xfrm>
            <a:off x="9304338" y="3575050"/>
            <a:ext cx="2752725" cy="2279650"/>
          </a:xfrm>
          <a:custGeom>
            <a:avLst/>
            <a:gdLst>
              <a:gd name="T0" fmla="*/ 2147483646 w 809"/>
              <a:gd name="T1" fmla="*/ 2147483646 h 670"/>
              <a:gd name="T2" fmla="*/ 2147483646 w 809"/>
              <a:gd name="T3" fmla="*/ 2147483646 h 670"/>
              <a:gd name="T4" fmla="*/ 2147483646 w 809"/>
              <a:gd name="T5" fmla="*/ 2147483646 h 670"/>
              <a:gd name="T6" fmla="*/ 2147483646 w 809"/>
              <a:gd name="T7" fmla="*/ 0 h 670"/>
              <a:gd name="T8" fmla="*/ 2147483646 w 809"/>
              <a:gd name="T9" fmla="*/ 2147483646 h 670"/>
              <a:gd name="T10" fmla="*/ 0 60000 65536"/>
              <a:gd name="T11" fmla="*/ 0 60000 65536"/>
              <a:gd name="T12" fmla="*/ 0 60000 65536"/>
              <a:gd name="T13" fmla="*/ 0 60000 65536"/>
              <a:gd name="T14" fmla="*/ 0 60000 65536"/>
              <a:gd name="T15" fmla="*/ 0 w 809"/>
              <a:gd name="T16" fmla="*/ 0 h 670"/>
              <a:gd name="T17" fmla="*/ 809 w 809"/>
              <a:gd name="T18" fmla="*/ 670 h 670"/>
            </a:gdLst>
            <a:ahLst/>
            <a:cxnLst>
              <a:cxn ang="T10">
                <a:pos x="T0" y="T1"/>
              </a:cxn>
              <a:cxn ang="T11">
                <a:pos x="T2" y="T3"/>
              </a:cxn>
              <a:cxn ang="T12">
                <a:pos x="T4" y="T5"/>
              </a:cxn>
              <a:cxn ang="T13">
                <a:pos x="T6" y="T7"/>
              </a:cxn>
              <a:cxn ang="T14">
                <a:pos x="T8" y="T9"/>
              </a:cxn>
            </a:cxnLst>
            <a:rect l="T15" t="T16" r="T17" b="T18"/>
            <a:pathLst>
              <a:path w="809" h="670">
                <a:moveTo>
                  <a:pt x="759" y="335"/>
                </a:moveTo>
                <a:cubicBezTo>
                  <a:pt x="710" y="520"/>
                  <a:pt x="511" y="670"/>
                  <a:pt x="315" y="670"/>
                </a:cubicBezTo>
                <a:cubicBezTo>
                  <a:pt x="119" y="670"/>
                  <a:pt x="0" y="520"/>
                  <a:pt x="50" y="335"/>
                </a:cubicBezTo>
                <a:cubicBezTo>
                  <a:pt x="99" y="150"/>
                  <a:pt x="298" y="0"/>
                  <a:pt x="494" y="0"/>
                </a:cubicBezTo>
                <a:cubicBezTo>
                  <a:pt x="690" y="0"/>
                  <a:pt x="809" y="150"/>
                  <a:pt x="759" y="335"/>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6" name="Freeform 24"/>
          <p:cNvSpPr>
            <a:spLocks/>
          </p:cNvSpPr>
          <p:nvPr/>
        </p:nvSpPr>
        <p:spPr bwMode="auto">
          <a:xfrm>
            <a:off x="9675813" y="3870325"/>
            <a:ext cx="2009775" cy="1687513"/>
          </a:xfrm>
          <a:custGeom>
            <a:avLst/>
            <a:gdLst>
              <a:gd name="T0" fmla="*/ 2147483646 w 591"/>
              <a:gd name="T1" fmla="*/ 2147483646 h 496"/>
              <a:gd name="T2" fmla="*/ 2147483646 w 591"/>
              <a:gd name="T3" fmla="*/ 2147483646 h 496"/>
              <a:gd name="T4" fmla="*/ 2147483646 w 591"/>
              <a:gd name="T5" fmla="*/ 2147483646 h 496"/>
              <a:gd name="T6" fmla="*/ 2147483646 w 591"/>
              <a:gd name="T7" fmla="*/ 0 h 496"/>
              <a:gd name="T8" fmla="*/ 2147483646 w 591"/>
              <a:gd name="T9" fmla="*/ 2147483646 h 496"/>
              <a:gd name="T10" fmla="*/ 0 60000 65536"/>
              <a:gd name="T11" fmla="*/ 0 60000 65536"/>
              <a:gd name="T12" fmla="*/ 0 60000 65536"/>
              <a:gd name="T13" fmla="*/ 0 60000 65536"/>
              <a:gd name="T14" fmla="*/ 0 60000 65536"/>
              <a:gd name="T15" fmla="*/ 0 w 591"/>
              <a:gd name="T16" fmla="*/ 0 h 496"/>
              <a:gd name="T17" fmla="*/ 591 w 591"/>
              <a:gd name="T18" fmla="*/ 496 h 496"/>
            </a:gdLst>
            <a:ahLst/>
            <a:cxnLst>
              <a:cxn ang="T10">
                <a:pos x="T0" y="T1"/>
              </a:cxn>
              <a:cxn ang="T11">
                <a:pos x="T2" y="T3"/>
              </a:cxn>
              <a:cxn ang="T12">
                <a:pos x="T4" y="T5"/>
              </a:cxn>
              <a:cxn ang="T13">
                <a:pos x="T6" y="T7"/>
              </a:cxn>
              <a:cxn ang="T14">
                <a:pos x="T8" y="T9"/>
              </a:cxn>
            </a:cxnLst>
            <a:rect l="T15" t="T16" r="T17" b="T18"/>
            <a:pathLst>
              <a:path w="591" h="496">
                <a:moveTo>
                  <a:pt x="555" y="248"/>
                </a:moveTo>
                <a:cubicBezTo>
                  <a:pt x="518" y="385"/>
                  <a:pt x="372" y="496"/>
                  <a:pt x="229" y="496"/>
                </a:cubicBezTo>
                <a:cubicBezTo>
                  <a:pt x="86" y="496"/>
                  <a:pt x="0" y="385"/>
                  <a:pt x="36" y="248"/>
                </a:cubicBezTo>
                <a:cubicBezTo>
                  <a:pt x="73" y="111"/>
                  <a:pt x="219" y="0"/>
                  <a:pt x="362" y="0"/>
                </a:cubicBezTo>
                <a:cubicBezTo>
                  <a:pt x="505" y="0"/>
                  <a:pt x="591" y="111"/>
                  <a:pt x="555" y="248"/>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7" name="Freeform 25"/>
          <p:cNvSpPr>
            <a:spLocks/>
          </p:cNvSpPr>
          <p:nvPr/>
        </p:nvSpPr>
        <p:spPr bwMode="auto">
          <a:xfrm>
            <a:off x="10198100" y="4319588"/>
            <a:ext cx="968375" cy="792162"/>
          </a:xfrm>
          <a:custGeom>
            <a:avLst/>
            <a:gdLst>
              <a:gd name="T0" fmla="*/ 2147483646 w 284"/>
              <a:gd name="T1" fmla="*/ 2147483646 h 233"/>
              <a:gd name="T2" fmla="*/ 2147483646 w 284"/>
              <a:gd name="T3" fmla="*/ 2147483646 h 233"/>
              <a:gd name="T4" fmla="*/ 2147483646 w 284"/>
              <a:gd name="T5" fmla="*/ 2147483646 h 233"/>
              <a:gd name="T6" fmla="*/ 2147483646 w 284"/>
              <a:gd name="T7" fmla="*/ 0 h 233"/>
              <a:gd name="T8" fmla="*/ 2147483646 w 284"/>
              <a:gd name="T9" fmla="*/ 2147483646 h 233"/>
              <a:gd name="T10" fmla="*/ 0 60000 65536"/>
              <a:gd name="T11" fmla="*/ 0 60000 65536"/>
              <a:gd name="T12" fmla="*/ 0 60000 65536"/>
              <a:gd name="T13" fmla="*/ 0 60000 65536"/>
              <a:gd name="T14" fmla="*/ 0 60000 65536"/>
              <a:gd name="T15" fmla="*/ 0 w 284"/>
              <a:gd name="T16" fmla="*/ 0 h 233"/>
              <a:gd name="T17" fmla="*/ 284 w 284"/>
              <a:gd name="T18" fmla="*/ 233 h 233"/>
            </a:gdLst>
            <a:ahLst/>
            <a:cxnLst>
              <a:cxn ang="T10">
                <a:pos x="T0" y="T1"/>
              </a:cxn>
              <a:cxn ang="T11">
                <a:pos x="T2" y="T3"/>
              </a:cxn>
              <a:cxn ang="T12">
                <a:pos x="T4" y="T5"/>
              </a:cxn>
              <a:cxn ang="T13">
                <a:pos x="T6" y="T7"/>
              </a:cxn>
              <a:cxn ang="T14">
                <a:pos x="T8" y="T9"/>
              </a:cxn>
            </a:cxnLst>
            <a:rect l="T15" t="T16" r="T17" b="T18"/>
            <a:pathLst>
              <a:path w="284" h="233">
                <a:moveTo>
                  <a:pt x="266" y="116"/>
                </a:moveTo>
                <a:cubicBezTo>
                  <a:pt x="249" y="180"/>
                  <a:pt x="179" y="233"/>
                  <a:pt x="110" y="233"/>
                </a:cubicBezTo>
                <a:cubicBezTo>
                  <a:pt x="41" y="233"/>
                  <a:pt x="0" y="180"/>
                  <a:pt x="17" y="116"/>
                </a:cubicBezTo>
                <a:cubicBezTo>
                  <a:pt x="34" y="52"/>
                  <a:pt x="104" y="0"/>
                  <a:pt x="173" y="0"/>
                </a:cubicBezTo>
                <a:cubicBezTo>
                  <a:pt x="242" y="0"/>
                  <a:pt x="284" y="52"/>
                  <a:pt x="266" y="116"/>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8" name="Freeform 21"/>
          <p:cNvSpPr>
            <a:spLocks/>
          </p:cNvSpPr>
          <p:nvPr/>
        </p:nvSpPr>
        <p:spPr bwMode="auto">
          <a:xfrm>
            <a:off x="11096625" y="3232150"/>
            <a:ext cx="204788" cy="212725"/>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9" name="Freeform 22"/>
          <p:cNvSpPr>
            <a:spLocks/>
          </p:cNvSpPr>
          <p:nvPr/>
        </p:nvSpPr>
        <p:spPr bwMode="auto">
          <a:xfrm>
            <a:off x="10628313" y="2727325"/>
            <a:ext cx="514350" cy="59372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0" name="Freeform 23"/>
          <p:cNvSpPr>
            <a:spLocks/>
          </p:cNvSpPr>
          <p:nvPr/>
        </p:nvSpPr>
        <p:spPr bwMode="auto">
          <a:xfrm>
            <a:off x="10618788" y="2717800"/>
            <a:ext cx="142875" cy="230188"/>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1" name="Freeform 24"/>
          <p:cNvSpPr>
            <a:spLocks/>
          </p:cNvSpPr>
          <p:nvPr/>
        </p:nvSpPr>
        <p:spPr bwMode="auto">
          <a:xfrm>
            <a:off x="9280525" y="1825625"/>
            <a:ext cx="495300" cy="425450"/>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2" name="Freeform 25"/>
          <p:cNvSpPr>
            <a:spLocks/>
          </p:cNvSpPr>
          <p:nvPr/>
        </p:nvSpPr>
        <p:spPr bwMode="auto">
          <a:xfrm>
            <a:off x="9647238" y="1435100"/>
            <a:ext cx="182562" cy="47942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3" name="Freeform 26"/>
          <p:cNvSpPr>
            <a:spLocks/>
          </p:cNvSpPr>
          <p:nvPr/>
        </p:nvSpPr>
        <p:spPr bwMode="auto">
          <a:xfrm>
            <a:off x="9421813" y="1879600"/>
            <a:ext cx="527050" cy="641350"/>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F49A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4" name="Freeform 27"/>
          <p:cNvSpPr>
            <a:spLocks/>
          </p:cNvSpPr>
          <p:nvPr/>
        </p:nvSpPr>
        <p:spPr bwMode="auto">
          <a:xfrm>
            <a:off x="9691688" y="1381125"/>
            <a:ext cx="501650" cy="700088"/>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F49A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5" name="Freeform 28"/>
          <p:cNvSpPr>
            <a:spLocks/>
          </p:cNvSpPr>
          <p:nvPr/>
        </p:nvSpPr>
        <p:spPr bwMode="auto">
          <a:xfrm>
            <a:off x="9772650" y="1914525"/>
            <a:ext cx="944563" cy="969963"/>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6" name="Freeform 21"/>
          <p:cNvSpPr>
            <a:spLocks/>
          </p:cNvSpPr>
          <p:nvPr/>
        </p:nvSpPr>
        <p:spPr bwMode="auto">
          <a:xfrm>
            <a:off x="10328275" y="4457700"/>
            <a:ext cx="242888" cy="252413"/>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7" name="Freeform 22"/>
          <p:cNvSpPr>
            <a:spLocks/>
          </p:cNvSpPr>
          <p:nvPr/>
        </p:nvSpPr>
        <p:spPr bwMode="auto">
          <a:xfrm>
            <a:off x="9775825" y="3860800"/>
            <a:ext cx="608013" cy="70167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8" name="Freeform 23"/>
          <p:cNvSpPr>
            <a:spLocks/>
          </p:cNvSpPr>
          <p:nvPr/>
        </p:nvSpPr>
        <p:spPr bwMode="auto">
          <a:xfrm>
            <a:off x="9763125" y="3849688"/>
            <a:ext cx="169863" cy="271462"/>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9" name="Freeform 24"/>
          <p:cNvSpPr>
            <a:spLocks/>
          </p:cNvSpPr>
          <p:nvPr/>
        </p:nvSpPr>
        <p:spPr bwMode="auto">
          <a:xfrm>
            <a:off x="8178800" y="2792413"/>
            <a:ext cx="585788" cy="503237"/>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0" name="Freeform 25"/>
          <p:cNvSpPr>
            <a:spLocks/>
          </p:cNvSpPr>
          <p:nvPr/>
        </p:nvSpPr>
        <p:spPr bwMode="auto">
          <a:xfrm>
            <a:off x="8612188" y="2328863"/>
            <a:ext cx="217487" cy="56832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1" name="Freeform 26"/>
          <p:cNvSpPr>
            <a:spLocks/>
          </p:cNvSpPr>
          <p:nvPr/>
        </p:nvSpPr>
        <p:spPr bwMode="auto">
          <a:xfrm>
            <a:off x="8345488" y="2857500"/>
            <a:ext cx="623887" cy="757238"/>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83CB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2" name="Freeform 27"/>
          <p:cNvSpPr>
            <a:spLocks/>
          </p:cNvSpPr>
          <p:nvPr/>
        </p:nvSpPr>
        <p:spPr bwMode="auto">
          <a:xfrm>
            <a:off x="8664575" y="2265363"/>
            <a:ext cx="593725" cy="828675"/>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83CB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3" name="Freeform 28"/>
          <p:cNvSpPr>
            <a:spLocks/>
          </p:cNvSpPr>
          <p:nvPr/>
        </p:nvSpPr>
        <p:spPr bwMode="auto">
          <a:xfrm>
            <a:off x="8761413" y="2897188"/>
            <a:ext cx="1119187" cy="1149350"/>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4" name="Freeform 21"/>
          <p:cNvSpPr>
            <a:spLocks/>
          </p:cNvSpPr>
          <p:nvPr/>
        </p:nvSpPr>
        <p:spPr bwMode="auto">
          <a:xfrm>
            <a:off x="11807825" y="4932363"/>
            <a:ext cx="300038" cy="311150"/>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5" name="Freeform 22"/>
          <p:cNvSpPr>
            <a:spLocks/>
          </p:cNvSpPr>
          <p:nvPr/>
        </p:nvSpPr>
        <p:spPr bwMode="auto">
          <a:xfrm>
            <a:off x="11123613" y="4194175"/>
            <a:ext cx="752475" cy="86677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6" name="Freeform 23"/>
          <p:cNvSpPr>
            <a:spLocks/>
          </p:cNvSpPr>
          <p:nvPr/>
        </p:nvSpPr>
        <p:spPr bwMode="auto">
          <a:xfrm>
            <a:off x="11109325" y="4179888"/>
            <a:ext cx="209550" cy="334962"/>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7" name="Freeform 24"/>
          <p:cNvSpPr>
            <a:spLocks/>
          </p:cNvSpPr>
          <p:nvPr/>
        </p:nvSpPr>
        <p:spPr bwMode="auto">
          <a:xfrm>
            <a:off x="9151938" y="2873375"/>
            <a:ext cx="723900" cy="622300"/>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8" name="Freeform 25"/>
          <p:cNvSpPr>
            <a:spLocks/>
          </p:cNvSpPr>
          <p:nvPr/>
        </p:nvSpPr>
        <p:spPr bwMode="auto">
          <a:xfrm>
            <a:off x="9686925" y="2301875"/>
            <a:ext cx="268288" cy="70167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9" name="Freeform 26"/>
          <p:cNvSpPr>
            <a:spLocks/>
          </p:cNvSpPr>
          <p:nvPr/>
        </p:nvSpPr>
        <p:spPr bwMode="auto">
          <a:xfrm>
            <a:off x="9358313" y="2933700"/>
            <a:ext cx="771525" cy="936625"/>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B2D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0" name="Freeform 27"/>
          <p:cNvSpPr>
            <a:spLocks/>
          </p:cNvSpPr>
          <p:nvPr/>
        </p:nvSpPr>
        <p:spPr bwMode="auto">
          <a:xfrm>
            <a:off x="9742488" y="2232025"/>
            <a:ext cx="735012" cy="1023938"/>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B2D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1" name="Freeform 28"/>
          <p:cNvSpPr>
            <a:spLocks/>
          </p:cNvSpPr>
          <p:nvPr/>
        </p:nvSpPr>
        <p:spPr bwMode="auto">
          <a:xfrm>
            <a:off x="9872663" y="3003550"/>
            <a:ext cx="1381125" cy="1419225"/>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2" name="矩形 36"/>
          <p:cNvSpPr>
            <a:spLocks noChangeArrowheads="1"/>
          </p:cNvSpPr>
          <p:nvPr/>
        </p:nvSpPr>
        <p:spPr bwMode="auto">
          <a:xfrm>
            <a:off x="735806" y="1578768"/>
            <a:ext cx="6961982" cy="4996324"/>
          </a:xfrm>
          <a:prstGeom prst="rect">
            <a:avLst/>
          </a:prstGeom>
          <a:solidFill>
            <a:srgbClr val="FFFFFF"/>
          </a:solidFill>
          <a:ln w="25400">
            <a:solidFill>
              <a:srgbClr val="969696"/>
            </a:solidFill>
            <a:miter lim="800000"/>
            <a:headEnd/>
            <a:tailEnd/>
          </a:ln>
        </p:spPr>
        <p:txBody>
          <a:bodyPr anchor="ct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31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33" name="矩形 37"/>
          <p:cNvSpPr>
            <a:spLocks noChangeArrowheads="1"/>
          </p:cNvSpPr>
          <p:nvPr/>
        </p:nvSpPr>
        <p:spPr bwMode="auto">
          <a:xfrm>
            <a:off x="800100" y="1028699"/>
            <a:ext cx="3552092" cy="850901"/>
          </a:xfrm>
          <a:prstGeom prst="rect">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1800" dirty="0">
                <a:solidFill>
                  <a:srgbClr val="FFFFFF"/>
                </a:solidFill>
                <a:latin typeface="Arial" panose="020B0604020202020204" pitchFamily="34" charset="0"/>
                <a:ea typeface="微软雅黑" panose="020B0503020204020204" pitchFamily="34" charset="-122"/>
                <a:sym typeface="Arial" panose="020B0604020202020204" pitchFamily="34" charset="0"/>
              </a:rPr>
              <a:t>项目内容简介</a:t>
            </a:r>
          </a:p>
        </p:txBody>
      </p:sp>
      <p:sp>
        <p:nvSpPr>
          <p:cNvPr id="40" name="TextBox 13"/>
          <p:cNvSpPr txBox="1">
            <a:spLocks noChangeArrowheads="1"/>
          </p:cNvSpPr>
          <p:nvPr/>
        </p:nvSpPr>
        <p:spPr bwMode="auto">
          <a:xfrm>
            <a:off x="1146357" y="2065257"/>
            <a:ext cx="5894206" cy="479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50000"/>
              </a:lnSpc>
              <a:spcBef>
                <a:spcPts val="600"/>
              </a:spcBef>
              <a:buNone/>
            </a:pPr>
            <a:r>
              <a:rPr lang="en-US" altLang="zh-CN"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、本项目实现的目的在于依据已上传的人脸图片及相关人的基本信息后，构建人脸库，实现对所查询照片中人员结构分析。</a:t>
            </a:r>
            <a:endParaRPr lang="en-US" altLang="zh-CN"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spcBef>
                <a:spcPts val="600"/>
              </a:spcBef>
              <a:buNone/>
            </a:pPr>
            <a:r>
              <a:rPr lang="en-US" altLang="zh-CN"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2</a:t>
            </a:r>
            <a:r>
              <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、项目的基本功能是人脸检测，项目的拓展和延伸功能是颜值分析与图像融合等功能。</a:t>
            </a:r>
            <a:endParaRPr lang="en-US" altLang="zh-CN"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spcBef>
                <a:spcPts val="600"/>
              </a:spcBef>
              <a:buNone/>
            </a:pPr>
            <a:r>
              <a:rPr lang="en-US" altLang="zh-CN"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3</a:t>
            </a:r>
            <a:r>
              <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、本项目分为前、后端两个服务主体，前端内容安卓开发为基础，负责图片的上传及相关人信息的录入工作；后端服务以阿里云服务器为依托，实现与百度大脑库中的部分</a:t>
            </a:r>
            <a:r>
              <a:rPr lang="en-US" altLang="zh-CN"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AI</a:t>
            </a:r>
            <a:r>
              <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接口对接。</a:t>
            </a:r>
            <a:endParaRPr lang="en-US" altLang="zh-CN"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spcBef>
                <a:spcPts val="600"/>
              </a:spcBef>
              <a:buNone/>
            </a:pPr>
            <a:endParaRPr lang="zh-CN" altLang="en-US" sz="2000" b="1"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文本框 8"/>
          <p:cNvSpPr txBox="1">
            <a:spLocks noChangeArrowheads="1"/>
          </p:cNvSpPr>
          <p:nvPr/>
        </p:nvSpPr>
        <p:spPr bwMode="auto">
          <a:xfrm>
            <a:off x="839657" y="282908"/>
            <a:ext cx="19679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内容简介</a:t>
            </a:r>
          </a:p>
        </p:txBody>
      </p:sp>
      <p:sp>
        <p:nvSpPr>
          <p:cNvPr id="41" name="燕尾形 4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2" name="燕尾形 4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Tree>
    <p:extLst>
      <p:ext uri="{BB962C8B-B14F-4D97-AF65-F5344CB8AC3E}">
        <p14:creationId xmlns:p14="http://schemas.microsoft.com/office/powerpoint/2010/main" val="328421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圆角 40">
            <a:extLst>
              <a:ext uri="{FF2B5EF4-FFF2-40B4-BE49-F238E27FC236}">
                <a16:creationId xmlns:a16="http://schemas.microsoft.com/office/drawing/2014/main" id="{DC74C182-162B-478C-8DE2-6D74E18D592F}"/>
              </a:ext>
            </a:extLst>
          </p:cNvPr>
          <p:cNvSpPr/>
          <p:nvPr/>
        </p:nvSpPr>
        <p:spPr bwMode="auto">
          <a:xfrm>
            <a:off x="8491798" y="4562421"/>
            <a:ext cx="2243958" cy="1287168"/>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0" name="矩形: 圆角 39">
            <a:extLst>
              <a:ext uri="{FF2B5EF4-FFF2-40B4-BE49-F238E27FC236}">
                <a16:creationId xmlns:a16="http://schemas.microsoft.com/office/drawing/2014/main" id="{4125EEFF-24B8-407D-947F-672E867652D8}"/>
              </a:ext>
            </a:extLst>
          </p:cNvPr>
          <p:cNvSpPr/>
          <p:nvPr/>
        </p:nvSpPr>
        <p:spPr bwMode="auto">
          <a:xfrm>
            <a:off x="7896529" y="2282527"/>
            <a:ext cx="2243958" cy="1287168"/>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 name="矩形: 圆角 1">
            <a:extLst>
              <a:ext uri="{FF2B5EF4-FFF2-40B4-BE49-F238E27FC236}">
                <a16:creationId xmlns:a16="http://schemas.microsoft.com/office/drawing/2014/main" id="{D737EB8A-54BD-4E62-9760-321F5C8FF528}"/>
              </a:ext>
            </a:extLst>
          </p:cNvPr>
          <p:cNvSpPr/>
          <p:nvPr/>
        </p:nvSpPr>
        <p:spPr bwMode="auto">
          <a:xfrm>
            <a:off x="1528762" y="2310045"/>
            <a:ext cx="2243958" cy="1287168"/>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cxnSp>
        <p:nvCxnSpPr>
          <p:cNvPr id="33795" name="Straight Connector 19"/>
          <p:cNvCxnSpPr>
            <a:cxnSpLocks noChangeShapeType="1"/>
          </p:cNvCxnSpPr>
          <p:nvPr/>
        </p:nvCxnSpPr>
        <p:spPr bwMode="auto">
          <a:xfrm>
            <a:off x="7967663" y="2222500"/>
            <a:ext cx="1563687" cy="0"/>
          </a:xfrm>
          <a:prstGeom prst="line">
            <a:avLst/>
          </a:prstGeom>
          <a:noFill/>
          <a:ln w="6350">
            <a:solidFill>
              <a:srgbClr val="969696"/>
            </a:solidFill>
            <a:round/>
            <a:headEnd/>
            <a:tailEnd type="oval" w="med" len="med"/>
          </a:ln>
          <a:extLst>
            <a:ext uri="{909E8E84-426E-40DD-AFC4-6F175D3DCCD1}">
              <a14:hiddenFill xmlns:a14="http://schemas.microsoft.com/office/drawing/2010/main">
                <a:noFill/>
              </a14:hiddenFill>
            </a:ext>
          </a:extLst>
        </p:spPr>
      </p:cxnSp>
      <p:cxnSp>
        <p:nvCxnSpPr>
          <p:cNvPr id="33796" name="Straight Connector 18"/>
          <p:cNvCxnSpPr>
            <a:cxnSpLocks noChangeShapeType="1"/>
          </p:cNvCxnSpPr>
          <p:nvPr/>
        </p:nvCxnSpPr>
        <p:spPr bwMode="auto">
          <a:xfrm flipV="1">
            <a:off x="7469188" y="2222500"/>
            <a:ext cx="498475" cy="315913"/>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sp>
        <p:nvSpPr>
          <p:cNvPr id="33797" name="Freeform 2"/>
          <p:cNvSpPr>
            <a:spLocks/>
          </p:cNvSpPr>
          <p:nvPr/>
        </p:nvSpPr>
        <p:spPr bwMode="auto">
          <a:xfrm>
            <a:off x="6099175" y="2157413"/>
            <a:ext cx="1485900" cy="1485900"/>
          </a:xfrm>
          <a:custGeom>
            <a:avLst/>
            <a:gdLst>
              <a:gd name="T0" fmla="*/ 0 w 972"/>
              <a:gd name="T1" fmla="*/ 2147483646 h 972"/>
              <a:gd name="T2" fmla="*/ 0 w 972"/>
              <a:gd name="T3" fmla="*/ 2147483646 h 972"/>
              <a:gd name="T4" fmla="*/ 2147483646 w 972"/>
              <a:gd name="T5" fmla="*/ 0 h 972"/>
              <a:gd name="T6" fmla="*/ 2147483646 w 972"/>
              <a:gd name="T7" fmla="*/ 2147483646 h 972"/>
              <a:gd name="T8" fmla="*/ 2147483646 w 972"/>
              <a:gd name="T9" fmla="*/ 2147483646 h 972"/>
              <a:gd name="T10" fmla="*/ 0 w 972"/>
              <a:gd name="T11" fmla="*/ 2147483646 h 972"/>
              <a:gd name="T12" fmla="*/ 0 60000 65536"/>
              <a:gd name="T13" fmla="*/ 0 60000 65536"/>
              <a:gd name="T14" fmla="*/ 0 60000 65536"/>
              <a:gd name="T15" fmla="*/ 0 60000 65536"/>
              <a:gd name="T16" fmla="*/ 0 60000 65536"/>
              <a:gd name="T17" fmla="*/ 0 60000 65536"/>
              <a:gd name="T18" fmla="*/ 0 w 972"/>
              <a:gd name="T19" fmla="*/ 0 h 972"/>
              <a:gd name="T20" fmla="*/ 972 w 972"/>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8" name="Freeform 3"/>
          <p:cNvSpPr>
            <a:spLocks/>
          </p:cNvSpPr>
          <p:nvPr/>
        </p:nvSpPr>
        <p:spPr bwMode="auto">
          <a:xfrm>
            <a:off x="6205538" y="2262188"/>
            <a:ext cx="1263650" cy="1263650"/>
          </a:xfrm>
          <a:custGeom>
            <a:avLst/>
            <a:gdLst>
              <a:gd name="T0" fmla="*/ 2147483646 w 916"/>
              <a:gd name="T1" fmla="*/ 2147483646 h 917"/>
              <a:gd name="T2" fmla="*/ 2147483646 w 916"/>
              <a:gd name="T3" fmla="*/ 2147483646 h 917"/>
              <a:gd name="T4" fmla="*/ 2147483646 w 916"/>
              <a:gd name="T5" fmla="*/ 2147483646 h 917"/>
              <a:gd name="T6" fmla="*/ 2147483646 w 916"/>
              <a:gd name="T7" fmla="*/ 2147483646 h 917"/>
              <a:gd name="T8" fmla="*/ 2147483646 w 916"/>
              <a:gd name="T9" fmla="*/ 2147483646 h 917"/>
              <a:gd name="T10" fmla="*/ 2147483646 w 916"/>
              <a:gd name="T11" fmla="*/ 2147483646 h 917"/>
              <a:gd name="T12" fmla="*/ 2147483646 w 916"/>
              <a:gd name="T13" fmla="*/ 2147483646 h 917"/>
              <a:gd name="T14" fmla="*/ 2147483646 w 916"/>
              <a:gd name="T15" fmla="*/ 2147483646 h 917"/>
              <a:gd name="T16" fmla="*/ 2147483646 w 916"/>
              <a:gd name="T17" fmla="*/ 2147483646 h 917"/>
              <a:gd name="T18" fmla="*/ 2147483646 w 916"/>
              <a:gd name="T19" fmla="*/ 2147483646 h 917"/>
              <a:gd name="T20" fmla="*/ 2147483646 w 916"/>
              <a:gd name="T21" fmla="*/ 2147483646 h 917"/>
              <a:gd name="T22" fmla="*/ 2147483646 w 916"/>
              <a:gd name="T23" fmla="*/ 2147483646 h 917"/>
              <a:gd name="T24" fmla="*/ 2147483646 w 916"/>
              <a:gd name="T25" fmla="*/ 2147483646 h 917"/>
              <a:gd name="T26" fmla="*/ 2147483646 w 916"/>
              <a:gd name="T27" fmla="*/ 2147483646 h 917"/>
              <a:gd name="T28" fmla="*/ 2147483646 w 916"/>
              <a:gd name="T29" fmla="*/ 2147483646 h 917"/>
              <a:gd name="T30" fmla="*/ 2147483646 w 916"/>
              <a:gd name="T31" fmla="*/ 2147483646 h 917"/>
              <a:gd name="T32" fmla="*/ 2147483646 w 916"/>
              <a:gd name="T33" fmla="*/ 2147483646 h 917"/>
              <a:gd name="T34" fmla="*/ 2147483646 w 916"/>
              <a:gd name="T35" fmla="*/ 2147483646 h 917"/>
              <a:gd name="T36" fmla="*/ 2147483646 w 916"/>
              <a:gd name="T37" fmla="*/ 2147483646 h 917"/>
              <a:gd name="T38" fmla="*/ 2147483646 w 916"/>
              <a:gd name="T39" fmla="*/ 2147483646 h 917"/>
              <a:gd name="T40" fmla="*/ 2147483646 w 916"/>
              <a:gd name="T41" fmla="*/ 2147483646 h 917"/>
              <a:gd name="T42" fmla="*/ 2147483646 w 916"/>
              <a:gd name="T43" fmla="*/ 2147483646 h 917"/>
              <a:gd name="T44" fmla="*/ 2147483646 w 916"/>
              <a:gd name="T45" fmla="*/ 2147483646 h 917"/>
              <a:gd name="T46" fmla="*/ 2147483646 w 916"/>
              <a:gd name="T47" fmla="*/ 2147483646 h 917"/>
              <a:gd name="T48" fmla="*/ 2147483646 w 916"/>
              <a:gd name="T49" fmla="*/ 2147483646 h 917"/>
              <a:gd name="T50" fmla="*/ 2147483646 w 916"/>
              <a:gd name="T51" fmla="*/ 2147483646 h 917"/>
              <a:gd name="T52" fmla="*/ 2147483646 w 916"/>
              <a:gd name="T53" fmla="*/ 2147483646 h 917"/>
              <a:gd name="T54" fmla="*/ 2147483646 w 916"/>
              <a:gd name="T55" fmla="*/ 2147483646 h 917"/>
              <a:gd name="T56" fmla="*/ 2147483646 w 916"/>
              <a:gd name="T57" fmla="*/ 2147483646 h 917"/>
              <a:gd name="T58" fmla="*/ 2147483646 w 916"/>
              <a:gd name="T59" fmla="*/ 2147483646 h 917"/>
              <a:gd name="T60" fmla="*/ 2147483646 w 916"/>
              <a:gd name="T61" fmla="*/ 2147483646 h 917"/>
              <a:gd name="T62" fmla="*/ 2147483646 w 916"/>
              <a:gd name="T63" fmla="*/ 2147483646 h 917"/>
              <a:gd name="T64" fmla="*/ 2147483646 w 916"/>
              <a:gd name="T65" fmla="*/ 2147483646 h 917"/>
              <a:gd name="T66" fmla="*/ 2147483646 w 916"/>
              <a:gd name="T67" fmla="*/ 2147483646 h 917"/>
              <a:gd name="T68" fmla="*/ 2147483646 w 916"/>
              <a:gd name="T69" fmla="*/ 2147483646 h 917"/>
              <a:gd name="T70" fmla="*/ 2147483646 w 916"/>
              <a:gd name="T71" fmla="*/ 2147483646 h 917"/>
              <a:gd name="T72" fmla="*/ 2147483646 w 916"/>
              <a:gd name="T73" fmla="*/ 2147483646 h 917"/>
              <a:gd name="T74" fmla="*/ 2147483646 w 916"/>
              <a:gd name="T75" fmla="*/ 2147483646 h 917"/>
              <a:gd name="T76" fmla="*/ 2147483646 w 916"/>
              <a:gd name="T77" fmla="*/ 2147483646 h 917"/>
              <a:gd name="T78" fmla="*/ 2147483646 w 916"/>
              <a:gd name="T79" fmla="*/ 2147483646 h 917"/>
              <a:gd name="T80" fmla="*/ 2147483646 w 916"/>
              <a:gd name="T81" fmla="*/ 2147483646 h 917"/>
              <a:gd name="T82" fmla="*/ 2147483646 w 916"/>
              <a:gd name="T83" fmla="*/ 2147483646 h 917"/>
              <a:gd name="T84" fmla="*/ 2147483646 w 916"/>
              <a:gd name="T85" fmla="*/ 2147483646 h 917"/>
              <a:gd name="T86" fmla="*/ 2147483646 w 916"/>
              <a:gd name="T87" fmla="*/ 2147483646 h 917"/>
              <a:gd name="T88" fmla="*/ 2147483646 w 916"/>
              <a:gd name="T89" fmla="*/ 2147483646 h 917"/>
              <a:gd name="T90" fmla="*/ 2147483646 w 916"/>
              <a:gd name="T91" fmla="*/ 2147483646 h 917"/>
              <a:gd name="T92" fmla="*/ 2147483646 w 916"/>
              <a:gd name="T93" fmla="*/ 2147483646 h 917"/>
              <a:gd name="T94" fmla="*/ 2147483646 w 916"/>
              <a:gd name="T95" fmla="*/ 2147483646 h 917"/>
              <a:gd name="T96" fmla="*/ 2147483646 w 916"/>
              <a:gd name="T97" fmla="*/ 2147483646 h 917"/>
              <a:gd name="T98" fmla="*/ 2147483646 w 916"/>
              <a:gd name="T99" fmla="*/ 2147483646 h 917"/>
              <a:gd name="T100" fmla="*/ 2147483646 w 916"/>
              <a:gd name="T101" fmla="*/ 2147483646 h 917"/>
              <a:gd name="T102" fmla="*/ 2147483646 w 916"/>
              <a:gd name="T103" fmla="*/ 2147483646 h 917"/>
              <a:gd name="T104" fmla="*/ 2147483646 w 916"/>
              <a:gd name="T105" fmla="*/ 2147483646 h 917"/>
              <a:gd name="T106" fmla="*/ 2147483646 w 916"/>
              <a:gd name="T107" fmla="*/ 2147483646 h 91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16"/>
              <a:gd name="T163" fmla="*/ 0 h 917"/>
              <a:gd name="T164" fmla="*/ 916 w 916"/>
              <a:gd name="T165" fmla="*/ 917 h 91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rotWithShape="0">
            <a:gsLst>
              <a:gs pos="0">
                <a:srgbClr val="D9D9D9"/>
              </a:gs>
              <a:gs pos="100000">
                <a:schemeClr val="bg1"/>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9" name="Oval 4"/>
          <p:cNvSpPr>
            <a:spLocks noChangeArrowheads="1"/>
          </p:cNvSpPr>
          <p:nvPr/>
        </p:nvSpPr>
        <p:spPr bwMode="auto">
          <a:xfrm>
            <a:off x="6365875" y="2420938"/>
            <a:ext cx="942975" cy="944562"/>
          </a:xfrm>
          <a:prstGeom prst="ellipse">
            <a:avLst/>
          </a:prstGeom>
          <a:gradFill rotWithShape="0">
            <a:gsLst>
              <a:gs pos="0">
                <a:srgbClr val="D9D9D9"/>
              </a:gs>
              <a:gs pos="100000">
                <a:schemeClr val="bg1"/>
              </a:gs>
            </a:gsLst>
            <a:lin ang="198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id-ID"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33800" name="Freeform 273"/>
          <p:cNvSpPr>
            <a:spLocks/>
          </p:cNvSpPr>
          <p:nvPr/>
        </p:nvSpPr>
        <p:spPr bwMode="auto">
          <a:xfrm>
            <a:off x="6645275" y="2760663"/>
            <a:ext cx="390525" cy="266700"/>
          </a:xfrm>
          <a:custGeom>
            <a:avLst/>
            <a:gdLst>
              <a:gd name="T0" fmla="*/ 2147483646 w 949"/>
              <a:gd name="T1" fmla="*/ 2147483646 h 647"/>
              <a:gd name="T2" fmla="*/ 2147483646 w 949"/>
              <a:gd name="T3" fmla="*/ 2147483646 h 647"/>
              <a:gd name="T4" fmla="*/ 2147483646 w 949"/>
              <a:gd name="T5" fmla="*/ 0 h 647"/>
              <a:gd name="T6" fmla="*/ 2147483646 w 949"/>
              <a:gd name="T7" fmla="*/ 2147483646 h 647"/>
              <a:gd name="T8" fmla="*/ 2147483646 w 949"/>
              <a:gd name="T9" fmla="*/ 2147483646 h 647"/>
              <a:gd name="T10" fmla="*/ 2147483646 w 949"/>
              <a:gd name="T11" fmla="*/ 0 h 647"/>
              <a:gd name="T12" fmla="*/ 2147483646 w 949"/>
              <a:gd name="T13" fmla="*/ 2147483646 h 647"/>
              <a:gd name="T14" fmla="*/ 0 w 949"/>
              <a:gd name="T15" fmla="*/ 2147483646 h 647"/>
              <a:gd name="T16" fmla="*/ 2147483646 w 949"/>
              <a:gd name="T17" fmla="*/ 2147483646 h 647"/>
              <a:gd name="T18" fmla="*/ 2147483646 w 949"/>
              <a:gd name="T19" fmla="*/ 2147483646 h 647"/>
              <a:gd name="T20" fmla="*/ 2147483646 w 949"/>
              <a:gd name="T21" fmla="*/ 2147483646 h 647"/>
              <a:gd name="T22" fmla="*/ 2147483646 w 949"/>
              <a:gd name="T23" fmla="*/ 2147483646 h 647"/>
              <a:gd name="T24" fmla="*/ 2147483646 w 949"/>
              <a:gd name="T25" fmla="*/ 2147483646 h 647"/>
              <a:gd name="T26" fmla="*/ 2147483646 w 949"/>
              <a:gd name="T27" fmla="*/ 2147483646 h 647"/>
              <a:gd name="T28" fmla="*/ 2147483646 w 949"/>
              <a:gd name="T29" fmla="*/ 2147483646 h 647"/>
              <a:gd name="T30" fmla="*/ 2147483646 w 949"/>
              <a:gd name="T31" fmla="*/ 2147483646 h 647"/>
              <a:gd name="T32" fmla="*/ 2147483646 w 949"/>
              <a:gd name="T33" fmla="*/ 2147483646 h 647"/>
              <a:gd name="T34" fmla="*/ 2147483646 w 949"/>
              <a:gd name="T35" fmla="*/ 2147483646 h 647"/>
              <a:gd name="T36" fmla="*/ 2147483646 w 949"/>
              <a:gd name="T37" fmla="*/ 2147483646 h 647"/>
              <a:gd name="T38" fmla="*/ 2147483646 w 949"/>
              <a:gd name="T39" fmla="*/ 2147483646 h 647"/>
              <a:gd name="T40" fmla="*/ 2147483646 w 949"/>
              <a:gd name="T41" fmla="*/ 2147483646 h 647"/>
              <a:gd name="T42" fmla="*/ 2147483646 w 949"/>
              <a:gd name="T43" fmla="*/ 2147483646 h 647"/>
              <a:gd name="T44" fmla="*/ 2147483646 w 949"/>
              <a:gd name="T45" fmla="*/ 2147483646 h 647"/>
              <a:gd name="T46" fmla="*/ 2147483646 w 949"/>
              <a:gd name="T47" fmla="*/ 2147483646 h 647"/>
              <a:gd name="T48" fmla="*/ 2147483646 w 949"/>
              <a:gd name="T49" fmla="*/ 2147483646 h 647"/>
              <a:gd name="T50" fmla="*/ 2147483646 w 949"/>
              <a:gd name="T51" fmla="*/ 2147483646 h 647"/>
              <a:gd name="T52" fmla="*/ 2147483646 w 949"/>
              <a:gd name="T53" fmla="*/ 2147483646 h 647"/>
              <a:gd name="T54" fmla="*/ 2147483646 w 949"/>
              <a:gd name="T55" fmla="*/ 2147483646 h 647"/>
              <a:gd name="T56" fmla="*/ 2147483646 w 949"/>
              <a:gd name="T57" fmla="*/ 2147483646 h 647"/>
              <a:gd name="T58" fmla="*/ 2147483646 w 949"/>
              <a:gd name="T59" fmla="*/ 2147483646 h 647"/>
              <a:gd name="T60" fmla="*/ 2147483646 w 949"/>
              <a:gd name="T61" fmla="*/ 2147483646 h 647"/>
              <a:gd name="T62" fmla="*/ 2147483646 w 949"/>
              <a:gd name="T63" fmla="*/ 2147483646 h 6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49"/>
              <a:gd name="T97" fmla="*/ 0 h 647"/>
              <a:gd name="T98" fmla="*/ 949 w 949"/>
              <a:gd name="T99" fmla="*/ 647 h 6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49" h="647">
                <a:moveTo>
                  <a:pt x="925" y="40"/>
                </a:moveTo>
                <a:lnTo>
                  <a:pt x="925" y="40"/>
                </a:lnTo>
                <a:cubicBezTo>
                  <a:pt x="868" y="40"/>
                  <a:pt x="868" y="40"/>
                  <a:pt x="868" y="40"/>
                </a:cubicBezTo>
                <a:cubicBezTo>
                  <a:pt x="868" y="17"/>
                  <a:pt x="868" y="17"/>
                  <a:pt x="868" y="17"/>
                </a:cubicBezTo>
                <a:cubicBezTo>
                  <a:pt x="868" y="6"/>
                  <a:pt x="862" y="0"/>
                  <a:pt x="851" y="0"/>
                </a:cubicBezTo>
                <a:cubicBezTo>
                  <a:pt x="742" y="0"/>
                  <a:pt x="742" y="0"/>
                  <a:pt x="742" y="0"/>
                </a:cubicBezTo>
                <a:cubicBezTo>
                  <a:pt x="731" y="0"/>
                  <a:pt x="725" y="6"/>
                  <a:pt x="725" y="17"/>
                </a:cubicBezTo>
                <a:cubicBezTo>
                  <a:pt x="725" y="40"/>
                  <a:pt x="725" y="40"/>
                  <a:pt x="725" y="40"/>
                </a:cubicBezTo>
                <a:cubicBezTo>
                  <a:pt x="148" y="40"/>
                  <a:pt x="148" y="40"/>
                  <a:pt x="148" y="40"/>
                </a:cubicBezTo>
                <a:cubicBezTo>
                  <a:pt x="148" y="17"/>
                  <a:pt x="148" y="17"/>
                  <a:pt x="148" y="17"/>
                </a:cubicBezTo>
                <a:cubicBezTo>
                  <a:pt x="148" y="6"/>
                  <a:pt x="148" y="0"/>
                  <a:pt x="137" y="0"/>
                </a:cubicBezTo>
                <a:cubicBezTo>
                  <a:pt x="97" y="0"/>
                  <a:pt x="97" y="0"/>
                  <a:pt x="97" y="0"/>
                </a:cubicBezTo>
                <a:cubicBezTo>
                  <a:pt x="91" y="0"/>
                  <a:pt x="85" y="6"/>
                  <a:pt x="85" y="17"/>
                </a:cubicBezTo>
                <a:cubicBezTo>
                  <a:pt x="85" y="40"/>
                  <a:pt x="85" y="40"/>
                  <a:pt x="85" y="40"/>
                </a:cubicBezTo>
                <a:cubicBezTo>
                  <a:pt x="28" y="40"/>
                  <a:pt x="28" y="40"/>
                  <a:pt x="28" y="40"/>
                </a:cubicBezTo>
                <a:cubicBezTo>
                  <a:pt x="11" y="40"/>
                  <a:pt x="0" y="51"/>
                  <a:pt x="0" y="69"/>
                </a:cubicBezTo>
                <a:cubicBezTo>
                  <a:pt x="0" y="617"/>
                  <a:pt x="0" y="617"/>
                  <a:pt x="0" y="617"/>
                </a:cubicBezTo>
                <a:cubicBezTo>
                  <a:pt x="0" y="634"/>
                  <a:pt x="11" y="646"/>
                  <a:pt x="28" y="646"/>
                </a:cubicBezTo>
                <a:cubicBezTo>
                  <a:pt x="925" y="646"/>
                  <a:pt x="925" y="646"/>
                  <a:pt x="925" y="646"/>
                </a:cubicBezTo>
                <a:cubicBezTo>
                  <a:pt x="942" y="646"/>
                  <a:pt x="948" y="634"/>
                  <a:pt x="948" y="617"/>
                </a:cubicBezTo>
                <a:cubicBezTo>
                  <a:pt x="948" y="69"/>
                  <a:pt x="948" y="69"/>
                  <a:pt x="948" y="69"/>
                </a:cubicBezTo>
                <a:cubicBezTo>
                  <a:pt x="948" y="51"/>
                  <a:pt x="942" y="40"/>
                  <a:pt x="925" y="40"/>
                </a:cubicBezTo>
                <a:close/>
                <a:moveTo>
                  <a:pt x="114" y="80"/>
                </a:moveTo>
                <a:lnTo>
                  <a:pt x="114" y="80"/>
                </a:lnTo>
                <a:cubicBezTo>
                  <a:pt x="97" y="80"/>
                  <a:pt x="74" y="97"/>
                  <a:pt x="74" y="120"/>
                </a:cubicBezTo>
                <a:cubicBezTo>
                  <a:pt x="74" y="143"/>
                  <a:pt x="97" y="160"/>
                  <a:pt x="114" y="160"/>
                </a:cubicBezTo>
                <a:cubicBezTo>
                  <a:pt x="143" y="160"/>
                  <a:pt x="160" y="143"/>
                  <a:pt x="160" y="120"/>
                </a:cubicBezTo>
                <a:cubicBezTo>
                  <a:pt x="160" y="97"/>
                  <a:pt x="143" y="80"/>
                  <a:pt x="114" y="80"/>
                </a:cubicBezTo>
                <a:close/>
                <a:moveTo>
                  <a:pt x="851" y="97"/>
                </a:moveTo>
                <a:lnTo>
                  <a:pt x="851" y="97"/>
                </a:lnTo>
                <a:cubicBezTo>
                  <a:pt x="742" y="97"/>
                  <a:pt x="742" y="97"/>
                  <a:pt x="742" y="97"/>
                </a:cubicBezTo>
                <a:cubicBezTo>
                  <a:pt x="731" y="97"/>
                  <a:pt x="725" y="103"/>
                  <a:pt x="725" y="114"/>
                </a:cubicBezTo>
                <a:cubicBezTo>
                  <a:pt x="725" y="131"/>
                  <a:pt x="725" y="131"/>
                  <a:pt x="725" y="131"/>
                </a:cubicBezTo>
                <a:cubicBezTo>
                  <a:pt x="725" y="137"/>
                  <a:pt x="731" y="143"/>
                  <a:pt x="742" y="143"/>
                </a:cubicBezTo>
                <a:cubicBezTo>
                  <a:pt x="851" y="143"/>
                  <a:pt x="851" y="143"/>
                  <a:pt x="851" y="143"/>
                </a:cubicBezTo>
                <a:cubicBezTo>
                  <a:pt x="862" y="143"/>
                  <a:pt x="868" y="137"/>
                  <a:pt x="868" y="131"/>
                </a:cubicBezTo>
                <a:cubicBezTo>
                  <a:pt x="868" y="114"/>
                  <a:pt x="868" y="114"/>
                  <a:pt x="868" y="114"/>
                </a:cubicBezTo>
                <a:cubicBezTo>
                  <a:pt x="868" y="103"/>
                  <a:pt x="862" y="97"/>
                  <a:pt x="851" y="97"/>
                </a:cubicBezTo>
                <a:close/>
                <a:moveTo>
                  <a:pt x="474" y="74"/>
                </a:moveTo>
                <a:lnTo>
                  <a:pt x="474" y="74"/>
                </a:lnTo>
                <a:cubicBezTo>
                  <a:pt x="623" y="74"/>
                  <a:pt x="742" y="194"/>
                  <a:pt x="742" y="343"/>
                </a:cubicBezTo>
                <a:cubicBezTo>
                  <a:pt x="742" y="491"/>
                  <a:pt x="623" y="611"/>
                  <a:pt x="474" y="611"/>
                </a:cubicBezTo>
                <a:cubicBezTo>
                  <a:pt x="331" y="611"/>
                  <a:pt x="206" y="491"/>
                  <a:pt x="206" y="343"/>
                </a:cubicBezTo>
                <a:cubicBezTo>
                  <a:pt x="206" y="194"/>
                  <a:pt x="331" y="74"/>
                  <a:pt x="474" y="74"/>
                </a:cubicBezTo>
                <a:close/>
                <a:moveTo>
                  <a:pt x="474" y="131"/>
                </a:moveTo>
                <a:lnTo>
                  <a:pt x="474" y="131"/>
                </a:lnTo>
                <a:cubicBezTo>
                  <a:pt x="594" y="131"/>
                  <a:pt x="691" y="223"/>
                  <a:pt x="691" y="343"/>
                </a:cubicBezTo>
                <a:cubicBezTo>
                  <a:pt x="691" y="463"/>
                  <a:pt x="594" y="560"/>
                  <a:pt x="474" y="560"/>
                </a:cubicBezTo>
                <a:cubicBezTo>
                  <a:pt x="360" y="560"/>
                  <a:pt x="263" y="463"/>
                  <a:pt x="263" y="343"/>
                </a:cubicBezTo>
                <a:cubicBezTo>
                  <a:pt x="263" y="223"/>
                  <a:pt x="360" y="131"/>
                  <a:pt x="474" y="131"/>
                </a:cubicBezTo>
                <a:close/>
                <a:moveTo>
                  <a:pt x="474" y="188"/>
                </a:moveTo>
                <a:lnTo>
                  <a:pt x="474" y="188"/>
                </a:lnTo>
                <a:cubicBezTo>
                  <a:pt x="560" y="188"/>
                  <a:pt x="628" y="257"/>
                  <a:pt x="628" y="343"/>
                </a:cubicBezTo>
                <a:cubicBezTo>
                  <a:pt x="628" y="428"/>
                  <a:pt x="560" y="497"/>
                  <a:pt x="474" y="497"/>
                </a:cubicBezTo>
                <a:cubicBezTo>
                  <a:pt x="394" y="497"/>
                  <a:pt x="325" y="428"/>
                  <a:pt x="325" y="343"/>
                </a:cubicBezTo>
                <a:cubicBezTo>
                  <a:pt x="325" y="257"/>
                  <a:pt x="394" y="188"/>
                  <a:pt x="474" y="188"/>
                </a:cubicBezTo>
                <a:close/>
                <a:moveTo>
                  <a:pt x="474" y="229"/>
                </a:moveTo>
                <a:lnTo>
                  <a:pt x="474" y="229"/>
                </a:lnTo>
                <a:cubicBezTo>
                  <a:pt x="514" y="229"/>
                  <a:pt x="542" y="246"/>
                  <a:pt x="565" y="268"/>
                </a:cubicBezTo>
                <a:cubicBezTo>
                  <a:pt x="548" y="257"/>
                  <a:pt x="520" y="251"/>
                  <a:pt x="497" y="251"/>
                </a:cubicBezTo>
                <a:cubicBezTo>
                  <a:pt x="434" y="251"/>
                  <a:pt x="377" y="303"/>
                  <a:pt x="377" y="366"/>
                </a:cubicBezTo>
                <a:cubicBezTo>
                  <a:pt x="377" y="388"/>
                  <a:pt x="382" y="405"/>
                  <a:pt x="394" y="423"/>
                </a:cubicBezTo>
                <a:cubicBezTo>
                  <a:pt x="371" y="405"/>
                  <a:pt x="360" y="377"/>
                  <a:pt x="360" y="343"/>
                </a:cubicBezTo>
                <a:cubicBezTo>
                  <a:pt x="360" y="280"/>
                  <a:pt x="411" y="229"/>
                  <a:pt x="474" y="229"/>
                </a:cubicBezTo>
                <a:close/>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cxnSp>
        <p:nvCxnSpPr>
          <p:cNvPr id="33801" name="Straight Connector 15"/>
          <p:cNvCxnSpPr>
            <a:cxnSpLocks noChangeShapeType="1"/>
          </p:cNvCxnSpPr>
          <p:nvPr/>
        </p:nvCxnSpPr>
        <p:spPr bwMode="auto">
          <a:xfrm flipH="1">
            <a:off x="1833563" y="2238375"/>
            <a:ext cx="1812925" cy="0"/>
          </a:xfrm>
          <a:prstGeom prst="line">
            <a:avLst/>
          </a:prstGeom>
          <a:noFill/>
          <a:ln w="6350">
            <a:solidFill>
              <a:srgbClr val="969696"/>
            </a:solidFill>
            <a:round/>
            <a:headEnd/>
            <a:tailEnd type="oval" w="med" len="med"/>
          </a:ln>
          <a:extLst>
            <a:ext uri="{909E8E84-426E-40DD-AFC4-6F175D3DCCD1}">
              <a14:hiddenFill xmlns:a14="http://schemas.microsoft.com/office/drawing/2010/main">
                <a:noFill/>
              </a14:hiddenFill>
            </a:ext>
          </a:extLst>
        </p:spPr>
      </p:cxnSp>
      <p:cxnSp>
        <p:nvCxnSpPr>
          <p:cNvPr id="33802" name="Straight Connector 14"/>
          <p:cNvCxnSpPr>
            <a:cxnSpLocks noChangeShapeType="1"/>
          </p:cNvCxnSpPr>
          <p:nvPr/>
        </p:nvCxnSpPr>
        <p:spPr bwMode="auto">
          <a:xfrm flipH="1" flipV="1">
            <a:off x="3646488" y="2238375"/>
            <a:ext cx="498475" cy="317500"/>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sp>
        <p:nvSpPr>
          <p:cNvPr id="33803" name="Freeform 5"/>
          <p:cNvSpPr>
            <a:spLocks/>
          </p:cNvSpPr>
          <p:nvPr/>
        </p:nvSpPr>
        <p:spPr bwMode="auto">
          <a:xfrm rot="-5400000">
            <a:off x="4096544" y="1704181"/>
            <a:ext cx="1938338" cy="1939925"/>
          </a:xfrm>
          <a:custGeom>
            <a:avLst/>
            <a:gdLst>
              <a:gd name="T0" fmla="*/ 0 w 972"/>
              <a:gd name="T1" fmla="*/ 2147483646 h 972"/>
              <a:gd name="T2" fmla="*/ 0 w 972"/>
              <a:gd name="T3" fmla="*/ 2147483646 h 972"/>
              <a:gd name="T4" fmla="*/ 2147483646 w 972"/>
              <a:gd name="T5" fmla="*/ 0 h 972"/>
              <a:gd name="T6" fmla="*/ 2147483646 w 972"/>
              <a:gd name="T7" fmla="*/ 2147483646 h 972"/>
              <a:gd name="T8" fmla="*/ 2147483646 w 972"/>
              <a:gd name="T9" fmla="*/ 2147483646 h 972"/>
              <a:gd name="T10" fmla="*/ 0 w 972"/>
              <a:gd name="T11" fmla="*/ 2147483646 h 972"/>
              <a:gd name="T12" fmla="*/ 0 60000 65536"/>
              <a:gd name="T13" fmla="*/ 0 60000 65536"/>
              <a:gd name="T14" fmla="*/ 0 60000 65536"/>
              <a:gd name="T15" fmla="*/ 0 60000 65536"/>
              <a:gd name="T16" fmla="*/ 0 60000 65536"/>
              <a:gd name="T17" fmla="*/ 0 60000 65536"/>
              <a:gd name="T18" fmla="*/ 0 w 972"/>
              <a:gd name="T19" fmla="*/ 0 h 972"/>
              <a:gd name="T20" fmla="*/ 972 w 972"/>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4" name="Freeform 6"/>
          <p:cNvSpPr>
            <a:spLocks/>
          </p:cNvSpPr>
          <p:nvPr/>
        </p:nvSpPr>
        <p:spPr bwMode="auto">
          <a:xfrm rot="-5400000">
            <a:off x="4233068" y="1853407"/>
            <a:ext cx="1649413" cy="1651000"/>
          </a:xfrm>
          <a:custGeom>
            <a:avLst/>
            <a:gdLst>
              <a:gd name="T0" fmla="*/ 2147483646 w 916"/>
              <a:gd name="T1" fmla="*/ 2147483646 h 917"/>
              <a:gd name="T2" fmla="*/ 2147483646 w 916"/>
              <a:gd name="T3" fmla="*/ 2147483646 h 917"/>
              <a:gd name="T4" fmla="*/ 2147483646 w 916"/>
              <a:gd name="T5" fmla="*/ 2147483646 h 917"/>
              <a:gd name="T6" fmla="*/ 2147483646 w 916"/>
              <a:gd name="T7" fmla="*/ 2147483646 h 917"/>
              <a:gd name="T8" fmla="*/ 2147483646 w 916"/>
              <a:gd name="T9" fmla="*/ 2147483646 h 917"/>
              <a:gd name="T10" fmla="*/ 2147483646 w 916"/>
              <a:gd name="T11" fmla="*/ 2147483646 h 917"/>
              <a:gd name="T12" fmla="*/ 2147483646 w 916"/>
              <a:gd name="T13" fmla="*/ 2147483646 h 917"/>
              <a:gd name="T14" fmla="*/ 2147483646 w 916"/>
              <a:gd name="T15" fmla="*/ 2147483646 h 917"/>
              <a:gd name="T16" fmla="*/ 2147483646 w 916"/>
              <a:gd name="T17" fmla="*/ 2147483646 h 917"/>
              <a:gd name="T18" fmla="*/ 2147483646 w 916"/>
              <a:gd name="T19" fmla="*/ 2147483646 h 917"/>
              <a:gd name="T20" fmla="*/ 2147483646 w 916"/>
              <a:gd name="T21" fmla="*/ 2147483646 h 917"/>
              <a:gd name="T22" fmla="*/ 2147483646 w 916"/>
              <a:gd name="T23" fmla="*/ 2147483646 h 917"/>
              <a:gd name="T24" fmla="*/ 2147483646 w 916"/>
              <a:gd name="T25" fmla="*/ 2147483646 h 917"/>
              <a:gd name="T26" fmla="*/ 2147483646 w 916"/>
              <a:gd name="T27" fmla="*/ 2147483646 h 917"/>
              <a:gd name="T28" fmla="*/ 2147483646 w 916"/>
              <a:gd name="T29" fmla="*/ 2147483646 h 917"/>
              <a:gd name="T30" fmla="*/ 2147483646 w 916"/>
              <a:gd name="T31" fmla="*/ 2147483646 h 917"/>
              <a:gd name="T32" fmla="*/ 2147483646 w 916"/>
              <a:gd name="T33" fmla="*/ 2147483646 h 917"/>
              <a:gd name="T34" fmla="*/ 2147483646 w 916"/>
              <a:gd name="T35" fmla="*/ 2147483646 h 917"/>
              <a:gd name="T36" fmla="*/ 2147483646 w 916"/>
              <a:gd name="T37" fmla="*/ 2147483646 h 917"/>
              <a:gd name="T38" fmla="*/ 2147483646 w 916"/>
              <a:gd name="T39" fmla="*/ 2147483646 h 917"/>
              <a:gd name="T40" fmla="*/ 2147483646 w 916"/>
              <a:gd name="T41" fmla="*/ 2147483646 h 917"/>
              <a:gd name="T42" fmla="*/ 2147483646 w 916"/>
              <a:gd name="T43" fmla="*/ 2147483646 h 917"/>
              <a:gd name="T44" fmla="*/ 2147483646 w 916"/>
              <a:gd name="T45" fmla="*/ 2147483646 h 917"/>
              <a:gd name="T46" fmla="*/ 2147483646 w 916"/>
              <a:gd name="T47" fmla="*/ 2147483646 h 917"/>
              <a:gd name="T48" fmla="*/ 2147483646 w 916"/>
              <a:gd name="T49" fmla="*/ 2147483646 h 917"/>
              <a:gd name="T50" fmla="*/ 2147483646 w 916"/>
              <a:gd name="T51" fmla="*/ 2147483646 h 917"/>
              <a:gd name="T52" fmla="*/ 2147483646 w 916"/>
              <a:gd name="T53" fmla="*/ 2147483646 h 917"/>
              <a:gd name="T54" fmla="*/ 2147483646 w 916"/>
              <a:gd name="T55" fmla="*/ 2147483646 h 917"/>
              <a:gd name="T56" fmla="*/ 2147483646 w 916"/>
              <a:gd name="T57" fmla="*/ 2147483646 h 917"/>
              <a:gd name="T58" fmla="*/ 2147483646 w 916"/>
              <a:gd name="T59" fmla="*/ 2147483646 h 917"/>
              <a:gd name="T60" fmla="*/ 2147483646 w 916"/>
              <a:gd name="T61" fmla="*/ 2147483646 h 917"/>
              <a:gd name="T62" fmla="*/ 2147483646 w 916"/>
              <a:gd name="T63" fmla="*/ 2147483646 h 917"/>
              <a:gd name="T64" fmla="*/ 2147483646 w 916"/>
              <a:gd name="T65" fmla="*/ 2147483646 h 917"/>
              <a:gd name="T66" fmla="*/ 2147483646 w 916"/>
              <a:gd name="T67" fmla="*/ 2147483646 h 917"/>
              <a:gd name="T68" fmla="*/ 2147483646 w 916"/>
              <a:gd name="T69" fmla="*/ 2147483646 h 917"/>
              <a:gd name="T70" fmla="*/ 2147483646 w 916"/>
              <a:gd name="T71" fmla="*/ 2147483646 h 917"/>
              <a:gd name="T72" fmla="*/ 2147483646 w 916"/>
              <a:gd name="T73" fmla="*/ 2147483646 h 917"/>
              <a:gd name="T74" fmla="*/ 2147483646 w 916"/>
              <a:gd name="T75" fmla="*/ 2147483646 h 917"/>
              <a:gd name="T76" fmla="*/ 2147483646 w 916"/>
              <a:gd name="T77" fmla="*/ 2147483646 h 917"/>
              <a:gd name="T78" fmla="*/ 2147483646 w 916"/>
              <a:gd name="T79" fmla="*/ 2147483646 h 917"/>
              <a:gd name="T80" fmla="*/ 2147483646 w 916"/>
              <a:gd name="T81" fmla="*/ 2147483646 h 917"/>
              <a:gd name="T82" fmla="*/ 2147483646 w 916"/>
              <a:gd name="T83" fmla="*/ 2147483646 h 917"/>
              <a:gd name="T84" fmla="*/ 2147483646 w 916"/>
              <a:gd name="T85" fmla="*/ 2147483646 h 917"/>
              <a:gd name="T86" fmla="*/ 2147483646 w 916"/>
              <a:gd name="T87" fmla="*/ 2147483646 h 917"/>
              <a:gd name="T88" fmla="*/ 2147483646 w 916"/>
              <a:gd name="T89" fmla="*/ 2147483646 h 917"/>
              <a:gd name="T90" fmla="*/ 2147483646 w 916"/>
              <a:gd name="T91" fmla="*/ 2147483646 h 917"/>
              <a:gd name="T92" fmla="*/ 2147483646 w 916"/>
              <a:gd name="T93" fmla="*/ 2147483646 h 917"/>
              <a:gd name="T94" fmla="*/ 2147483646 w 916"/>
              <a:gd name="T95" fmla="*/ 2147483646 h 917"/>
              <a:gd name="T96" fmla="*/ 2147483646 w 916"/>
              <a:gd name="T97" fmla="*/ 2147483646 h 917"/>
              <a:gd name="T98" fmla="*/ 2147483646 w 916"/>
              <a:gd name="T99" fmla="*/ 2147483646 h 917"/>
              <a:gd name="T100" fmla="*/ 2147483646 w 916"/>
              <a:gd name="T101" fmla="*/ 2147483646 h 917"/>
              <a:gd name="T102" fmla="*/ 2147483646 w 916"/>
              <a:gd name="T103" fmla="*/ 2147483646 h 917"/>
              <a:gd name="T104" fmla="*/ 2147483646 w 916"/>
              <a:gd name="T105" fmla="*/ 2147483646 h 917"/>
              <a:gd name="T106" fmla="*/ 2147483646 w 916"/>
              <a:gd name="T107" fmla="*/ 2147483646 h 91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16"/>
              <a:gd name="T163" fmla="*/ 0 h 917"/>
              <a:gd name="T164" fmla="*/ 916 w 916"/>
              <a:gd name="T165" fmla="*/ 917 h 91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rotWithShape="0">
            <a:gsLst>
              <a:gs pos="0">
                <a:srgbClr val="D9D9D9"/>
              </a:gs>
              <a:gs pos="100000">
                <a:schemeClr val="bg1"/>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5" name="Oval 7"/>
          <p:cNvSpPr>
            <a:spLocks noChangeArrowheads="1"/>
          </p:cNvSpPr>
          <p:nvPr/>
        </p:nvSpPr>
        <p:spPr bwMode="auto">
          <a:xfrm rot="-5400000">
            <a:off x="4441032" y="2062957"/>
            <a:ext cx="1230313" cy="1231900"/>
          </a:xfrm>
          <a:prstGeom prst="ellipse">
            <a:avLst/>
          </a:prstGeom>
          <a:gradFill rotWithShape="0">
            <a:gsLst>
              <a:gs pos="0">
                <a:srgbClr val="D9D9D9"/>
              </a:gs>
              <a:gs pos="100000">
                <a:schemeClr val="bg1"/>
              </a:gs>
            </a:gsLst>
            <a:lin ang="198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id-ID"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33806" name="AutoShape 38"/>
          <p:cNvSpPr>
            <a:spLocks/>
          </p:cNvSpPr>
          <p:nvPr/>
        </p:nvSpPr>
        <p:spPr bwMode="auto">
          <a:xfrm>
            <a:off x="4857750" y="2474913"/>
            <a:ext cx="415925" cy="419100"/>
          </a:xfrm>
          <a:custGeom>
            <a:avLst/>
            <a:gdLst>
              <a:gd name="T0" fmla="*/ 2147483646 w 21600"/>
              <a:gd name="T1" fmla="*/ 69590061 h 21600"/>
              <a:gd name="T2" fmla="*/ 2147483646 w 21600"/>
              <a:gd name="T3" fmla="*/ 0 h 21600"/>
              <a:gd name="T4" fmla="*/ 803858902 w 21600"/>
              <a:gd name="T5" fmla="*/ 0 h 21600"/>
              <a:gd name="T6" fmla="*/ 736766406 w 21600"/>
              <a:gd name="T7" fmla="*/ 69590061 h 21600"/>
              <a:gd name="T8" fmla="*/ 736766406 w 21600"/>
              <a:gd name="T9" fmla="*/ 765331141 h 21600"/>
              <a:gd name="T10" fmla="*/ 2147483646 w 21600"/>
              <a:gd name="T11" fmla="*/ 765331141 h 21600"/>
              <a:gd name="T12" fmla="*/ 2147483646 w 21600"/>
              <a:gd name="T13" fmla="*/ 69590061 h 21600"/>
              <a:gd name="T14" fmla="*/ 2147483646 w 21600"/>
              <a:gd name="T15" fmla="*/ 2147483646 h 21600"/>
              <a:gd name="T16" fmla="*/ 2147483646 w 21600"/>
              <a:gd name="T17" fmla="*/ 2147483646 h 21600"/>
              <a:gd name="T18" fmla="*/ 781447149 w 21600"/>
              <a:gd name="T19" fmla="*/ 2147483646 h 21600"/>
              <a:gd name="T20" fmla="*/ 714490368 w 21600"/>
              <a:gd name="T21" fmla="*/ 2147483646 h 21600"/>
              <a:gd name="T22" fmla="*/ 491223080 w 21600"/>
              <a:gd name="T23" fmla="*/ 2147483646 h 21600"/>
              <a:gd name="T24" fmla="*/ 513491704 w 21600"/>
              <a:gd name="T25" fmla="*/ 2147483646 h 21600"/>
              <a:gd name="T26" fmla="*/ 558172448 w 21600"/>
              <a:gd name="T27" fmla="*/ 2147483646 h 21600"/>
              <a:gd name="T28" fmla="*/ 2147483646 w 21600"/>
              <a:gd name="T29" fmla="*/ 2147483646 h 21600"/>
              <a:gd name="T30" fmla="*/ 2147483646 w 21600"/>
              <a:gd name="T31" fmla="*/ 2147483646 h 21600"/>
              <a:gd name="T32" fmla="*/ 2147483646 w 21600"/>
              <a:gd name="T33" fmla="*/ 2147483646 h 21600"/>
              <a:gd name="T34" fmla="*/ 2147483646 w 21600"/>
              <a:gd name="T35" fmla="*/ 2147483646 h 21600"/>
              <a:gd name="T36" fmla="*/ 669809625 w 21600"/>
              <a:gd name="T37" fmla="*/ 1298795033 h 21600"/>
              <a:gd name="T38" fmla="*/ 669809625 w 21600"/>
              <a:gd name="T39" fmla="*/ 1553905045 h 21600"/>
              <a:gd name="T40" fmla="*/ 2147483646 w 21600"/>
              <a:gd name="T41" fmla="*/ 1553905045 h 21600"/>
              <a:gd name="T42" fmla="*/ 2147483646 w 21600"/>
              <a:gd name="T43" fmla="*/ 1298795033 h 21600"/>
              <a:gd name="T44" fmla="*/ 2098797756 w 21600"/>
              <a:gd name="T45" fmla="*/ 927608349 h 21600"/>
              <a:gd name="T46" fmla="*/ 870808270 w 21600"/>
              <a:gd name="T47" fmla="*/ 927608349 h 21600"/>
              <a:gd name="T48" fmla="*/ 669809625 w 21600"/>
              <a:gd name="T49" fmla="*/ 1298795033 h 21600"/>
              <a:gd name="T50" fmla="*/ 1473668508 w 21600"/>
              <a:gd name="T51" fmla="*/ 1182718730 h 21600"/>
              <a:gd name="T52" fmla="*/ 1719212200 w 21600"/>
              <a:gd name="T53" fmla="*/ 1298795033 h 21600"/>
              <a:gd name="T54" fmla="*/ 1473668508 w 21600"/>
              <a:gd name="T55" fmla="*/ 1437829110 h 21600"/>
              <a:gd name="T56" fmla="*/ 1250393826 w 21600"/>
              <a:gd name="T57" fmla="*/ 1298795033 h 21600"/>
              <a:gd name="T58" fmla="*/ 1473668508 w 21600"/>
              <a:gd name="T59" fmla="*/ 1182718730 h 21600"/>
              <a:gd name="T60" fmla="*/ 2147483646 w 21600"/>
              <a:gd name="T61" fmla="*/ 927608349 h 21600"/>
              <a:gd name="T62" fmla="*/ 2147483646 w 21600"/>
              <a:gd name="T63" fmla="*/ 927608349 h 21600"/>
              <a:gd name="T64" fmla="*/ 2147483646 w 21600"/>
              <a:gd name="T65" fmla="*/ 1252308791 h 21600"/>
              <a:gd name="T66" fmla="*/ 2147483646 w 21600"/>
              <a:gd name="T67" fmla="*/ 1252308791 h 21600"/>
              <a:gd name="T68" fmla="*/ 2147483646 w 21600"/>
              <a:gd name="T69" fmla="*/ 1275551921 h 21600"/>
              <a:gd name="T70" fmla="*/ 2147483646 w 21600"/>
              <a:gd name="T71" fmla="*/ 1623495494 h 21600"/>
              <a:gd name="T72" fmla="*/ 2147483646 w 21600"/>
              <a:gd name="T73" fmla="*/ 1692939490 h 21600"/>
              <a:gd name="T74" fmla="*/ 602860238 w 21600"/>
              <a:gd name="T75" fmla="*/ 1692939490 h 21600"/>
              <a:gd name="T76" fmla="*/ 535903457 w 21600"/>
              <a:gd name="T77" fmla="*/ 1623495494 h 21600"/>
              <a:gd name="T78" fmla="*/ 535903457 w 21600"/>
              <a:gd name="T79" fmla="*/ 1275551921 h 21600"/>
              <a:gd name="T80" fmla="*/ 558172448 w 21600"/>
              <a:gd name="T81" fmla="*/ 1252308791 h 21600"/>
              <a:gd name="T82" fmla="*/ 714490368 w 21600"/>
              <a:gd name="T83" fmla="*/ 927608349 h 21600"/>
              <a:gd name="T84" fmla="*/ 312635803 w 21600"/>
              <a:gd name="T85" fmla="*/ 927608349 h 21600"/>
              <a:gd name="T86" fmla="*/ 0 w 21600"/>
              <a:gd name="T87" fmla="*/ 1252308791 h 21600"/>
              <a:gd name="T88" fmla="*/ 0 w 21600"/>
              <a:gd name="T89" fmla="*/ 2147483646 h 21600"/>
              <a:gd name="T90" fmla="*/ 312635803 w 21600"/>
              <a:gd name="T91" fmla="*/ 2147483646 h 21600"/>
              <a:gd name="T92" fmla="*/ 424266299 w 21600"/>
              <a:gd name="T93" fmla="*/ 2147483646 h 21600"/>
              <a:gd name="T94" fmla="*/ 558172448 w 21600"/>
              <a:gd name="T95" fmla="*/ 2147483646 h 21600"/>
              <a:gd name="T96" fmla="*/ 781447149 w 21600"/>
              <a:gd name="T97" fmla="*/ 2133716254 h 21600"/>
              <a:gd name="T98" fmla="*/ 2147483646 w 21600"/>
              <a:gd name="T99" fmla="*/ 2133716254 h 21600"/>
              <a:gd name="T100" fmla="*/ 2147483646 w 21600"/>
              <a:gd name="T101" fmla="*/ 2147483646 h 21600"/>
              <a:gd name="T102" fmla="*/ 2147483646 w 21600"/>
              <a:gd name="T103" fmla="*/ 2147483646 h 21600"/>
              <a:gd name="T104" fmla="*/ 2147483646 w 21600"/>
              <a:gd name="T105" fmla="*/ 2147483646 h 21600"/>
              <a:gd name="T106" fmla="*/ 2147483646 w 21600"/>
              <a:gd name="T107" fmla="*/ 2147483646 h 21600"/>
              <a:gd name="T108" fmla="*/ 2147483646 w 21600"/>
              <a:gd name="T109" fmla="*/ 1252308791 h 21600"/>
              <a:gd name="T110" fmla="*/ 2147483646 w 21600"/>
              <a:gd name="T111" fmla="*/ 927608349 h 21600"/>
              <a:gd name="T112" fmla="*/ 2147483646 w 21600"/>
              <a:gd name="T113" fmla="*/ 927608349 h 216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1600"/>
              <a:gd name="T172" fmla="*/ 0 h 21600"/>
              <a:gd name="T173" fmla="*/ 21600 w 21600"/>
              <a:gd name="T174" fmla="*/ 21600 h 2160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1600" h="21600">
                <a:moveTo>
                  <a:pt x="16241" y="491"/>
                </a:moveTo>
                <a:cubicBezTo>
                  <a:pt x="16241" y="164"/>
                  <a:pt x="16078" y="0"/>
                  <a:pt x="15753" y="0"/>
                </a:cubicBezTo>
                <a:cubicBezTo>
                  <a:pt x="5847" y="0"/>
                  <a:pt x="5847" y="0"/>
                  <a:pt x="5847" y="0"/>
                </a:cubicBezTo>
                <a:cubicBezTo>
                  <a:pt x="5522" y="0"/>
                  <a:pt x="5359" y="164"/>
                  <a:pt x="5359" y="491"/>
                </a:cubicBezTo>
                <a:cubicBezTo>
                  <a:pt x="5359" y="5400"/>
                  <a:pt x="5359" y="5400"/>
                  <a:pt x="5359" y="5400"/>
                </a:cubicBezTo>
                <a:cubicBezTo>
                  <a:pt x="16241" y="5400"/>
                  <a:pt x="16241" y="5400"/>
                  <a:pt x="16241" y="5400"/>
                </a:cubicBezTo>
                <a:lnTo>
                  <a:pt x="16241" y="491"/>
                </a:lnTo>
                <a:close/>
                <a:moveTo>
                  <a:pt x="16403" y="16691"/>
                </a:moveTo>
                <a:cubicBezTo>
                  <a:pt x="16241" y="16527"/>
                  <a:pt x="16078" y="16364"/>
                  <a:pt x="15916" y="16364"/>
                </a:cubicBezTo>
                <a:cubicBezTo>
                  <a:pt x="5684" y="16364"/>
                  <a:pt x="5684" y="16364"/>
                  <a:pt x="5684" y="16364"/>
                </a:cubicBezTo>
                <a:cubicBezTo>
                  <a:pt x="5522" y="16364"/>
                  <a:pt x="5359" y="16527"/>
                  <a:pt x="5197" y="16691"/>
                </a:cubicBezTo>
                <a:cubicBezTo>
                  <a:pt x="3573" y="21109"/>
                  <a:pt x="3573" y="21109"/>
                  <a:pt x="3573" y="21109"/>
                </a:cubicBezTo>
                <a:cubicBezTo>
                  <a:pt x="3573" y="21273"/>
                  <a:pt x="3573" y="21273"/>
                  <a:pt x="3735" y="21436"/>
                </a:cubicBezTo>
                <a:cubicBezTo>
                  <a:pt x="3735" y="21600"/>
                  <a:pt x="3898" y="21600"/>
                  <a:pt x="4060" y="21600"/>
                </a:cubicBezTo>
                <a:cubicBezTo>
                  <a:pt x="17540" y="21600"/>
                  <a:pt x="17540" y="21600"/>
                  <a:pt x="17540" y="21600"/>
                </a:cubicBezTo>
                <a:cubicBezTo>
                  <a:pt x="17702" y="21600"/>
                  <a:pt x="17865" y="21600"/>
                  <a:pt x="17865" y="21436"/>
                </a:cubicBezTo>
                <a:cubicBezTo>
                  <a:pt x="18027" y="21273"/>
                  <a:pt x="18027" y="21273"/>
                  <a:pt x="18027" y="21109"/>
                </a:cubicBezTo>
                <a:lnTo>
                  <a:pt x="16403" y="16691"/>
                </a:lnTo>
                <a:close/>
                <a:moveTo>
                  <a:pt x="4872" y="9164"/>
                </a:moveTo>
                <a:cubicBezTo>
                  <a:pt x="4872" y="10964"/>
                  <a:pt x="4872" y="10964"/>
                  <a:pt x="4872" y="10964"/>
                </a:cubicBezTo>
                <a:cubicBezTo>
                  <a:pt x="16565" y="10964"/>
                  <a:pt x="16565" y="10964"/>
                  <a:pt x="16565" y="10964"/>
                </a:cubicBezTo>
                <a:cubicBezTo>
                  <a:pt x="16565" y="9164"/>
                  <a:pt x="16565" y="9164"/>
                  <a:pt x="16565" y="9164"/>
                </a:cubicBezTo>
                <a:cubicBezTo>
                  <a:pt x="16565" y="9164"/>
                  <a:pt x="15266" y="6545"/>
                  <a:pt x="15266" y="6545"/>
                </a:cubicBezTo>
                <a:cubicBezTo>
                  <a:pt x="6334" y="6545"/>
                  <a:pt x="6334" y="6545"/>
                  <a:pt x="6334" y="6545"/>
                </a:cubicBezTo>
                <a:cubicBezTo>
                  <a:pt x="6334" y="6545"/>
                  <a:pt x="4872" y="9164"/>
                  <a:pt x="4872" y="9164"/>
                </a:cubicBezTo>
                <a:close/>
                <a:moveTo>
                  <a:pt x="10719" y="8345"/>
                </a:moveTo>
                <a:cubicBezTo>
                  <a:pt x="11693" y="8345"/>
                  <a:pt x="12505" y="8673"/>
                  <a:pt x="12505" y="9164"/>
                </a:cubicBezTo>
                <a:cubicBezTo>
                  <a:pt x="12505" y="9655"/>
                  <a:pt x="11693" y="10145"/>
                  <a:pt x="10719" y="10145"/>
                </a:cubicBezTo>
                <a:cubicBezTo>
                  <a:pt x="9907" y="10145"/>
                  <a:pt x="9095" y="9655"/>
                  <a:pt x="9095" y="9164"/>
                </a:cubicBezTo>
                <a:cubicBezTo>
                  <a:pt x="9095" y="8673"/>
                  <a:pt x="9907" y="8345"/>
                  <a:pt x="10719" y="8345"/>
                </a:cubicBezTo>
                <a:close/>
                <a:moveTo>
                  <a:pt x="19326" y="6545"/>
                </a:moveTo>
                <a:cubicBezTo>
                  <a:pt x="16403" y="6545"/>
                  <a:pt x="16403" y="6545"/>
                  <a:pt x="16403" y="6545"/>
                </a:cubicBezTo>
                <a:cubicBezTo>
                  <a:pt x="17540" y="8836"/>
                  <a:pt x="17540" y="8836"/>
                  <a:pt x="17540" y="8836"/>
                </a:cubicBezTo>
                <a:cubicBezTo>
                  <a:pt x="17540" y="8836"/>
                  <a:pt x="17540" y="8836"/>
                  <a:pt x="17540" y="8836"/>
                </a:cubicBezTo>
                <a:cubicBezTo>
                  <a:pt x="17702" y="8836"/>
                  <a:pt x="17702" y="8836"/>
                  <a:pt x="17702" y="9000"/>
                </a:cubicBezTo>
                <a:cubicBezTo>
                  <a:pt x="17702" y="9000"/>
                  <a:pt x="17702" y="11455"/>
                  <a:pt x="17702" y="11455"/>
                </a:cubicBezTo>
                <a:cubicBezTo>
                  <a:pt x="17702" y="11782"/>
                  <a:pt x="17540" y="11945"/>
                  <a:pt x="17215" y="11945"/>
                </a:cubicBezTo>
                <a:cubicBezTo>
                  <a:pt x="4385" y="11945"/>
                  <a:pt x="4385" y="11945"/>
                  <a:pt x="4385" y="11945"/>
                </a:cubicBezTo>
                <a:cubicBezTo>
                  <a:pt x="4060" y="11945"/>
                  <a:pt x="3898" y="11782"/>
                  <a:pt x="3898" y="11455"/>
                </a:cubicBezTo>
                <a:cubicBezTo>
                  <a:pt x="3898" y="11455"/>
                  <a:pt x="3898" y="9164"/>
                  <a:pt x="3898" y="9000"/>
                </a:cubicBezTo>
                <a:cubicBezTo>
                  <a:pt x="3898" y="8836"/>
                  <a:pt x="3898" y="8836"/>
                  <a:pt x="4060" y="8836"/>
                </a:cubicBezTo>
                <a:cubicBezTo>
                  <a:pt x="5197" y="6545"/>
                  <a:pt x="5197" y="6545"/>
                  <a:pt x="5197" y="6545"/>
                </a:cubicBezTo>
                <a:cubicBezTo>
                  <a:pt x="2274" y="6545"/>
                  <a:pt x="2274" y="6545"/>
                  <a:pt x="2274" y="6545"/>
                </a:cubicBezTo>
                <a:cubicBezTo>
                  <a:pt x="974" y="6545"/>
                  <a:pt x="0" y="7691"/>
                  <a:pt x="0" y="8836"/>
                </a:cubicBezTo>
                <a:cubicBezTo>
                  <a:pt x="0" y="16527"/>
                  <a:pt x="0" y="16527"/>
                  <a:pt x="0" y="16527"/>
                </a:cubicBezTo>
                <a:cubicBezTo>
                  <a:pt x="0" y="17836"/>
                  <a:pt x="974" y="18818"/>
                  <a:pt x="2274" y="18818"/>
                </a:cubicBezTo>
                <a:cubicBezTo>
                  <a:pt x="3086" y="18818"/>
                  <a:pt x="3086" y="18818"/>
                  <a:pt x="3086" y="18818"/>
                </a:cubicBezTo>
                <a:cubicBezTo>
                  <a:pt x="4060" y="16200"/>
                  <a:pt x="4060" y="16200"/>
                  <a:pt x="4060" y="16200"/>
                </a:cubicBezTo>
                <a:cubicBezTo>
                  <a:pt x="4223" y="15545"/>
                  <a:pt x="5035" y="15055"/>
                  <a:pt x="5684" y="15055"/>
                </a:cubicBezTo>
                <a:cubicBezTo>
                  <a:pt x="15916" y="15055"/>
                  <a:pt x="15916" y="15055"/>
                  <a:pt x="15916" y="15055"/>
                </a:cubicBezTo>
                <a:cubicBezTo>
                  <a:pt x="16565" y="15055"/>
                  <a:pt x="17377" y="15545"/>
                  <a:pt x="17540" y="16200"/>
                </a:cubicBezTo>
                <a:cubicBezTo>
                  <a:pt x="18514" y="18818"/>
                  <a:pt x="18514" y="18818"/>
                  <a:pt x="18514" y="18818"/>
                </a:cubicBezTo>
                <a:cubicBezTo>
                  <a:pt x="19326" y="18818"/>
                  <a:pt x="19326" y="18818"/>
                  <a:pt x="19326" y="18818"/>
                </a:cubicBezTo>
                <a:cubicBezTo>
                  <a:pt x="20626" y="18818"/>
                  <a:pt x="21600" y="17836"/>
                  <a:pt x="21600" y="16527"/>
                </a:cubicBezTo>
                <a:cubicBezTo>
                  <a:pt x="21600" y="8836"/>
                  <a:pt x="21600" y="8836"/>
                  <a:pt x="21600" y="8836"/>
                </a:cubicBezTo>
                <a:cubicBezTo>
                  <a:pt x="21600" y="7691"/>
                  <a:pt x="20626" y="6545"/>
                  <a:pt x="19326" y="6545"/>
                </a:cubicBezTo>
                <a:close/>
                <a:moveTo>
                  <a:pt x="19326" y="6545"/>
                </a:moveTo>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cxnSp>
        <p:nvCxnSpPr>
          <p:cNvPr id="33807" name="Straight Connector 28"/>
          <p:cNvCxnSpPr>
            <a:cxnSpLocks noChangeShapeType="1"/>
          </p:cNvCxnSpPr>
          <p:nvPr/>
        </p:nvCxnSpPr>
        <p:spPr bwMode="auto">
          <a:xfrm>
            <a:off x="8632825" y="4489450"/>
            <a:ext cx="1868488" cy="0"/>
          </a:xfrm>
          <a:prstGeom prst="line">
            <a:avLst/>
          </a:prstGeom>
          <a:noFill/>
          <a:ln w="6350">
            <a:solidFill>
              <a:srgbClr val="969696"/>
            </a:solidFill>
            <a:round/>
            <a:headEnd/>
            <a:tailEnd type="oval" w="med" len="med"/>
          </a:ln>
          <a:extLst>
            <a:ext uri="{909E8E84-426E-40DD-AFC4-6F175D3DCCD1}">
              <a14:hiddenFill xmlns:a14="http://schemas.microsoft.com/office/drawing/2010/main">
                <a:noFill/>
              </a14:hiddenFill>
            </a:ext>
          </a:extLst>
        </p:spPr>
      </p:cxnSp>
      <p:cxnSp>
        <p:nvCxnSpPr>
          <p:cNvPr id="33808" name="Straight Connector 27"/>
          <p:cNvCxnSpPr>
            <a:cxnSpLocks noChangeShapeType="1"/>
          </p:cNvCxnSpPr>
          <p:nvPr/>
        </p:nvCxnSpPr>
        <p:spPr bwMode="auto">
          <a:xfrm>
            <a:off x="8110538" y="4286250"/>
            <a:ext cx="522287" cy="203200"/>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sp>
        <p:nvSpPr>
          <p:cNvPr id="33809" name="Freeform 8"/>
          <p:cNvSpPr>
            <a:spLocks/>
          </p:cNvSpPr>
          <p:nvPr/>
        </p:nvSpPr>
        <p:spPr bwMode="auto">
          <a:xfrm flipV="1">
            <a:off x="6099175" y="3708400"/>
            <a:ext cx="2233613" cy="2233613"/>
          </a:xfrm>
          <a:custGeom>
            <a:avLst/>
            <a:gdLst>
              <a:gd name="T0" fmla="*/ 0 w 972"/>
              <a:gd name="T1" fmla="*/ 2147483646 h 972"/>
              <a:gd name="T2" fmla="*/ 0 w 972"/>
              <a:gd name="T3" fmla="*/ 2147483646 h 972"/>
              <a:gd name="T4" fmla="*/ 2147483646 w 972"/>
              <a:gd name="T5" fmla="*/ 0 h 972"/>
              <a:gd name="T6" fmla="*/ 2147483646 w 972"/>
              <a:gd name="T7" fmla="*/ 2147483646 h 972"/>
              <a:gd name="T8" fmla="*/ 2147483646 w 972"/>
              <a:gd name="T9" fmla="*/ 2147483646 h 972"/>
              <a:gd name="T10" fmla="*/ 0 w 972"/>
              <a:gd name="T11" fmla="*/ 2147483646 h 972"/>
              <a:gd name="T12" fmla="*/ 0 60000 65536"/>
              <a:gd name="T13" fmla="*/ 0 60000 65536"/>
              <a:gd name="T14" fmla="*/ 0 60000 65536"/>
              <a:gd name="T15" fmla="*/ 0 60000 65536"/>
              <a:gd name="T16" fmla="*/ 0 60000 65536"/>
              <a:gd name="T17" fmla="*/ 0 60000 65536"/>
              <a:gd name="T18" fmla="*/ 0 w 972"/>
              <a:gd name="T19" fmla="*/ 0 h 972"/>
              <a:gd name="T20" fmla="*/ 972 w 972"/>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10" name="Freeform 9"/>
          <p:cNvSpPr>
            <a:spLocks/>
          </p:cNvSpPr>
          <p:nvPr/>
        </p:nvSpPr>
        <p:spPr bwMode="auto">
          <a:xfrm flipV="1">
            <a:off x="6259513" y="3883025"/>
            <a:ext cx="1900237" cy="1903413"/>
          </a:xfrm>
          <a:custGeom>
            <a:avLst/>
            <a:gdLst>
              <a:gd name="T0" fmla="*/ 2147483646 w 916"/>
              <a:gd name="T1" fmla="*/ 2147483646 h 917"/>
              <a:gd name="T2" fmla="*/ 2147483646 w 916"/>
              <a:gd name="T3" fmla="*/ 2147483646 h 917"/>
              <a:gd name="T4" fmla="*/ 2147483646 w 916"/>
              <a:gd name="T5" fmla="*/ 2147483646 h 917"/>
              <a:gd name="T6" fmla="*/ 2147483646 w 916"/>
              <a:gd name="T7" fmla="*/ 2147483646 h 917"/>
              <a:gd name="T8" fmla="*/ 2147483646 w 916"/>
              <a:gd name="T9" fmla="*/ 2147483646 h 917"/>
              <a:gd name="T10" fmla="*/ 2147483646 w 916"/>
              <a:gd name="T11" fmla="*/ 2147483646 h 917"/>
              <a:gd name="T12" fmla="*/ 2147483646 w 916"/>
              <a:gd name="T13" fmla="*/ 2147483646 h 917"/>
              <a:gd name="T14" fmla="*/ 2147483646 w 916"/>
              <a:gd name="T15" fmla="*/ 2147483646 h 917"/>
              <a:gd name="T16" fmla="*/ 2147483646 w 916"/>
              <a:gd name="T17" fmla="*/ 2147483646 h 917"/>
              <a:gd name="T18" fmla="*/ 2147483646 w 916"/>
              <a:gd name="T19" fmla="*/ 2147483646 h 917"/>
              <a:gd name="T20" fmla="*/ 2147483646 w 916"/>
              <a:gd name="T21" fmla="*/ 2147483646 h 917"/>
              <a:gd name="T22" fmla="*/ 2147483646 w 916"/>
              <a:gd name="T23" fmla="*/ 2147483646 h 917"/>
              <a:gd name="T24" fmla="*/ 2147483646 w 916"/>
              <a:gd name="T25" fmla="*/ 2147483646 h 917"/>
              <a:gd name="T26" fmla="*/ 2147483646 w 916"/>
              <a:gd name="T27" fmla="*/ 2147483646 h 917"/>
              <a:gd name="T28" fmla="*/ 2147483646 w 916"/>
              <a:gd name="T29" fmla="*/ 2147483646 h 917"/>
              <a:gd name="T30" fmla="*/ 2147483646 w 916"/>
              <a:gd name="T31" fmla="*/ 2147483646 h 917"/>
              <a:gd name="T32" fmla="*/ 2147483646 w 916"/>
              <a:gd name="T33" fmla="*/ 2147483646 h 917"/>
              <a:gd name="T34" fmla="*/ 2147483646 w 916"/>
              <a:gd name="T35" fmla="*/ 2147483646 h 917"/>
              <a:gd name="T36" fmla="*/ 2147483646 w 916"/>
              <a:gd name="T37" fmla="*/ 2147483646 h 917"/>
              <a:gd name="T38" fmla="*/ 2147483646 w 916"/>
              <a:gd name="T39" fmla="*/ 2147483646 h 917"/>
              <a:gd name="T40" fmla="*/ 2147483646 w 916"/>
              <a:gd name="T41" fmla="*/ 2147483646 h 917"/>
              <a:gd name="T42" fmla="*/ 2147483646 w 916"/>
              <a:gd name="T43" fmla="*/ 2147483646 h 917"/>
              <a:gd name="T44" fmla="*/ 2147483646 w 916"/>
              <a:gd name="T45" fmla="*/ 2147483646 h 917"/>
              <a:gd name="T46" fmla="*/ 2147483646 w 916"/>
              <a:gd name="T47" fmla="*/ 2147483646 h 917"/>
              <a:gd name="T48" fmla="*/ 2147483646 w 916"/>
              <a:gd name="T49" fmla="*/ 2147483646 h 917"/>
              <a:gd name="T50" fmla="*/ 2147483646 w 916"/>
              <a:gd name="T51" fmla="*/ 2147483646 h 917"/>
              <a:gd name="T52" fmla="*/ 2147483646 w 916"/>
              <a:gd name="T53" fmla="*/ 2147483646 h 917"/>
              <a:gd name="T54" fmla="*/ 2147483646 w 916"/>
              <a:gd name="T55" fmla="*/ 2147483646 h 917"/>
              <a:gd name="T56" fmla="*/ 2147483646 w 916"/>
              <a:gd name="T57" fmla="*/ 2147483646 h 917"/>
              <a:gd name="T58" fmla="*/ 2147483646 w 916"/>
              <a:gd name="T59" fmla="*/ 2147483646 h 917"/>
              <a:gd name="T60" fmla="*/ 2147483646 w 916"/>
              <a:gd name="T61" fmla="*/ 2147483646 h 917"/>
              <a:gd name="T62" fmla="*/ 2147483646 w 916"/>
              <a:gd name="T63" fmla="*/ 2147483646 h 917"/>
              <a:gd name="T64" fmla="*/ 2147483646 w 916"/>
              <a:gd name="T65" fmla="*/ 2147483646 h 917"/>
              <a:gd name="T66" fmla="*/ 2147483646 w 916"/>
              <a:gd name="T67" fmla="*/ 2147483646 h 917"/>
              <a:gd name="T68" fmla="*/ 2147483646 w 916"/>
              <a:gd name="T69" fmla="*/ 2147483646 h 917"/>
              <a:gd name="T70" fmla="*/ 2147483646 w 916"/>
              <a:gd name="T71" fmla="*/ 2147483646 h 917"/>
              <a:gd name="T72" fmla="*/ 2147483646 w 916"/>
              <a:gd name="T73" fmla="*/ 2147483646 h 917"/>
              <a:gd name="T74" fmla="*/ 2147483646 w 916"/>
              <a:gd name="T75" fmla="*/ 2147483646 h 917"/>
              <a:gd name="T76" fmla="*/ 2147483646 w 916"/>
              <a:gd name="T77" fmla="*/ 2147483646 h 917"/>
              <a:gd name="T78" fmla="*/ 2147483646 w 916"/>
              <a:gd name="T79" fmla="*/ 2147483646 h 917"/>
              <a:gd name="T80" fmla="*/ 2147483646 w 916"/>
              <a:gd name="T81" fmla="*/ 2147483646 h 917"/>
              <a:gd name="T82" fmla="*/ 2147483646 w 916"/>
              <a:gd name="T83" fmla="*/ 2147483646 h 917"/>
              <a:gd name="T84" fmla="*/ 2147483646 w 916"/>
              <a:gd name="T85" fmla="*/ 2147483646 h 917"/>
              <a:gd name="T86" fmla="*/ 2147483646 w 916"/>
              <a:gd name="T87" fmla="*/ 2147483646 h 917"/>
              <a:gd name="T88" fmla="*/ 2147483646 w 916"/>
              <a:gd name="T89" fmla="*/ 2147483646 h 917"/>
              <a:gd name="T90" fmla="*/ 2147483646 w 916"/>
              <a:gd name="T91" fmla="*/ 2147483646 h 917"/>
              <a:gd name="T92" fmla="*/ 2147483646 w 916"/>
              <a:gd name="T93" fmla="*/ 2147483646 h 917"/>
              <a:gd name="T94" fmla="*/ 2147483646 w 916"/>
              <a:gd name="T95" fmla="*/ 2147483646 h 917"/>
              <a:gd name="T96" fmla="*/ 2147483646 w 916"/>
              <a:gd name="T97" fmla="*/ 2147483646 h 917"/>
              <a:gd name="T98" fmla="*/ 2147483646 w 916"/>
              <a:gd name="T99" fmla="*/ 2147483646 h 917"/>
              <a:gd name="T100" fmla="*/ 2147483646 w 916"/>
              <a:gd name="T101" fmla="*/ 2147483646 h 917"/>
              <a:gd name="T102" fmla="*/ 2147483646 w 916"/>
              <a:gd name="T103" fmla="*/ 2147483646 h 917"/>
              <a:gd name="T104" fmla="*/ 2147483646 w 916"/>
              <a:gd name="T105" fmla="*/ 2147483646 h 917"/>
              <a:gd name="T106" fmla="*/ 2147483646 w 916"/>
              <a:gd name="T107" fmla="*/ 2147483646 h 91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16"/>
              <a:gd name="T163" fmla="*/ 0 h 917"/>
              <a:gd name="T164" fmla="*/ 916 w 916"/>
              <a:gd name="T165" fmla="*/ 917 h 91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rotWithShape="0">
            <a:gsLst>
              <a:gs pos="0">
                <a:srgbClr val="D9D9D9"/>
              </a:gs>
              <a:gs pos="100000">
                <a:schemeClr val="bg1"/>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11" name="Oval 10"/>
          <p:cNvSpPr>
            <a:spLocks noChangeArrowheads="1"/>
          </p:cNvSpPr>
          <p:nvPr/>
        </p:nvSpPr>
        <p:spPr bwMode="auto">
          <a:xfrm flipV="1">
            <a:off x="6500813" y="4125913"/>
            <a:ext cx="1417637" cy="1419225"/>
          </a:xfrm>
          <a:prstGeom prst="ellipse">
            <a:avLst/>
          </a:prstGeom>
          <a:gradFill rotWithShape="0">
            <a:gsLst>
              <a:gs pos="0">
                <a:srgbClr val="D9D9D9"/>
              </a:gs>
              <a:gs pos="100000">
                <a:schemeClr val="bg1"/>
              </a:gs>
            </a:gsLst>
            <a:lin ang="198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id-ID"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33812" name="Freeform 56"/>
          <p:cNvSpPr>
            <a:spLocks noChangeAspect="1"/>
          </p:cNvSpPr>
          <p:nvPr/>
        </p:nvSpPr>
        <p:spPr bwMode="auto">
          <a:xfrm>
            <a:off x="7002463" y="4572000"/>
            <a:ext cx="414337" cy="496888"/>
          </a:xfrm>
          <a:custGeom>
            <a:avLst/>
            <a:gdLst>
              <a:gd name="T0" fmla="*/ 148628 w 449768"/>
              <a:gd name="T1" fmla="*/ 307359 h 538305"/>
              <a:gd name="T2" fmla="*/ 150190 w 449768"/>
              <a:gd name="T3" fmla="*/ 315324 h 538305"/>
              <a:gd name="T4" fmla="*/ 98045 w 449768"/>
              <a:gd name="T5" fmla="*/ 383012 h 538305"/>
              <a:gd name="T6" fmla="*/ 86973 w 449768"/>
              <a:gd name="T7" fmla="*/ 375451 h 538305"/>
              <a:gd name="T8" fmla="*/ 138761 w 449768"/>
              <a:gd name="T9" fmla="*/ 307764 h 538305"/>
              <a:gd name="T10" fmla="*/ 148628 w 449768"/>
              <a:gd name="T11" fmla="*/ 307359 h 538305"/>
              <a:gd name="T12" fmla="*/ 114060 w 449768"/>
              <a:gd name="T13" fmla="*/ 280454 h 538305"/>
              <a:gd name="T14" fmla="*/ 115445 w 449768"/>
              <a:gd name="T15" fmla="*/ 288213 h 538305"/>
              <a:gd name="T16" fmla="*/ 37252 w 449768"/>
              <a:gd name="T17" fmla="*/ 389395 h 538305"/>
              <a:gd name="T18" fmla="*/ 29756 w 449768"/>
              <a:gd name="T19" fmla="*/ 381860 h 538305"/>
              <a:gd name="T20" fmla="*/ 104376 w 449768"/>
              <a:gd name="T21" fmla="*/ 281037 h 538305"/>
              <a:gd name="T22" fmla="*/ 114060 w 449768"/>
              <a:gd name="T23" fmla="*/ 280454 h 538305"/>
              <a:gd name="T24" fmla="*/ 80668 w 449768"/>
              <a:gd name="T25" fmla="*/ 254069 h 538305"/>
              <a:gd name="T26" fmla="*/ 81917 w 449768"/>
              <a:gd name="T27" fmla="*/ 263476 h 538305"/>
              <a:gd name="T28" fmla="*/ 29772 w 449768"/>
              <a:gd name="T29" fmla="*/ 330478 h 538305"/>
              <a:gd name="T30" fmla="*/ 18701 w 449768"/>
              <a:gd name="T31" fmla="*/ 322954 h 538305"/>
              <a:gd name="T32" fmla="*/ 70845 w 449768"/>
              <a:gd name="T33" fmla="*/ 255951 h 538305"/>
              <a:gd name="T34" fmla="*/ 80668 w 449768"/>
              <a:gd name="T35" fmla="*/ 254069 h 538305"/>
              <a:gd name="T36" fmla="*/ 207066 w 449768"/>
              <a:gd name="T37" fmla="*/ 111269 h 538305"/>
              <a:gd name="T38" fmla="*/ 187990 w 449768"/>
              <a:gd name="T39" fmla="*/ 120105 h 538305"/>
              <a:gd name="T40" fmla="*/ 184049 w 449768"/>
              <a:gd name="T41" fmla="*/ 127680 h 538305"/>
              <a:gd name="T42" fmla="*/ 199097 w 449768"/>
              <a:gd name="T43" fmla="*/ 168797 h 538305"/>
              <a:gd name="T44" fmla="*/ 236355 w 449768"/>
              <a:gd name="T45" fmla="*/ 165190 h 538305"/>
              <a:gd name="T46" fmla="*/ 240296 w 449768"/>
              <a:gd name="T47" fmla="*/ 157616 h 538305"/>
              <a:gd name="T48" fmla="*/ 228831 w 449768"/>
              <a:gd name="T49" fmla="*/ 116498 h 538305"/>
              <a:gd name="T50" fmla="*/ 207066 w 449768"/>
              <a:gd name="T51" fmla="*/ 111269 h 538305"/>
              <a:gd name="T52" fmla="*/ 314814 w 449768"/>
              <a:gd name="T53" fmla="*/ 0 h 538305"/>
              <a:gd name="T54" fmla="*/ 318396 w 449768"/>
              <a:gd name="T55" fmla="*/ 0 h 538305"/>
              <a:gd name="T56" fmla="*/ 322336 w 449768"/>
              <a:gd name="T57" fmla="*/ 3606 h 538305"/>
              <a:gd name="T58" fmla="*/ 322336 w 449768"/>
              <a:gd name="T59" fmla="*/ 7214 h 538305"/>
              <a:gd name="T60" fmla="*/ 322336 w 449768"/>
              <a:gd name="T61" fmla="*/ 14788 h 538305"/>
              <a:gd name="T62" fmla="*/ 322336 w 449768"/>
              <a:gd name="T63" fmla="*/ 33543 h 538305"/>
              <a:gd name="T64" fmla="*/ 318396 w 449768"/>
              <a:gd name="T65" fmla="*/ 75021 h 538305"/>
              <a:gd name="T66" fmla="*/ 318396 w 449768"/>
              <a:gd name="T67" fmla="*/ 82595 h 538305"/>
              <a:gd name="T68" fmla="*/ 314814 w 449768"/>
              <a:gd name="T69" fmla="*/ 97382 h 538305"/>
              <a:gd name="T70" fmla="*/ 303350 w 449768"/>
              <a:gd name="T71" fmla="*/ 127680 h 538305"/>
              <a:gd name="T72" fmla="*/ 254984 w 449768"/>
              <a:gd name="T73" fmla="*/ 210274 h 538305"/>
              <a:gd name="T74" fmla="*/ 247818 w 449768"/>
              <a:gd name="T75" fmla="*/ 236604 h 538305"/>
              <a:gd name="T76" fmla="*/ 199097 w 449768"/>
              <a:gd name="T77" fmla="*/ 367889 h 538305"/>
              <a:gd name="T78" fmla="*/ 187990 w 449768"/>
              <a:gd name="T79" fmla="*/ 360315 h 538305"/>
              <a:gd name="T80" fmla="*/ 12444 w 449768"/>
              <a:gd name="T81" fmla="*/ 225422 h 538305"/>
              <a:gd name="T82" fmla="*/ 1339 w 449768"/>
              <a:gd name="T83" fmla="*/ 210274 h 538305"/>
              <a:gd name="T84" fmla="*/ 117054 w 449768"/>
              <a:gd name="T85" fmla="*/ 135254 h 538305"/>
              <a:gd name="T86" fmla="*/ 139267 w 449768"/>
              <a:gd name="T87" fmla="*/ 120105 h 538305"/>
              <a:gd name="T88" fmla="*/ 225248 w 449768"/>
              <a:gd name="T89" fmla="*/ 37510 h 538305"/>
              <a:gd name="T90" fmla="*/ 288661 w 449768"/>
              <a:gd name="T91" fmla="*/ 7214 h 538305"/>
              <a:gd name="T92" fmla="*/ 307290 w 449768"/>
              <a:gd name="T93" fmla="*/ 3606 h 538305"/>
              <a:gd name="T94" fmla="*/ 314814 w 449768"/>
              <a:gd name="T95" fmla="*/ 0 h 53830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49768"/>
              <a:gd name="T145" fmla="*/ 0 h 538305"/>
              <a:gd name="T146" fmla="*/ 449768 w 449768"/>
              <a:gd name="T147" fmla="*/ 538305 h 53830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33815" name="Freeform 11"/>
          <p:cNvSpPr>
            <a:spLocks/>
          </p:cNvSpPr>
          <p:nvPr/>
        </p:nvSpPr>
        <p:spPr bwMode="auto">
          <a:xfrm rot="5400000" flipV="1">
            <a:off x="4375150" y="3708400"/>
            <a:ext cx="1660525" cy="1660525"/>
          </a:xfrm>
          <a:custGeom>
            <a:avLst/>
            <a:gdLst>
              <a:gd name="T0" fmla="*/ 0 w 972"/>
              <a:gd name="T1" fmla="*/ 2147483646 h 972"/>
              <a:gd name="T2" fmla="*/ 0 w 972"/>
              <a:gd name="T3" fmla="*/ 2147483646 h 972"/>
              <a:gd name="T4" fmla="*/ 2147483646 w 972"/>
              <a:gd name="T5" fmla="*/ 0 h 972"/>
              <a:gd name="T6" fmla="*/ 2147483646 w 972"/>
              <a:gd name="T7" fmla="*/ 2147483646 h 972"/>
              <a:gd name="T8" fmla="*/ 2147483646 w 972"/>
              <a:gd name="T9" fmla="*/ 2147483646 h 972"/>
              <a:gd name="T10" fmla="*/ 0 w 972"/>
              <a:gd name="T11" fmla="*/ 2147483646 h 972"/>
              <a:gd name="T12" fmla="*/ 0 60000 65536"/>
              <a:gd name="T13" fmla="*/ 0 60000 65536"/>
              <a:gd name="T14" fmla="*/ 0 60000 65536"/>
              <a:gd name="T15" fmla="*/ 0 60000 65536"/>
              <a:gd name="T16" fmla="*/ 0 60000 65536"/>
              <a:gd name="T17" fmla="*/ 0 60000 65536"/>
              <a:gd name="T18" fmla="*/ 0 w 972"/>
              <a:gd name="T19" fmla="*/ 0 h 972"/>
              <a:gd name="T20" fmla="*/ 972 w 972"/>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16" name="Freeform 12"/>
          <p:cNvSpPr>
            <a:spLocks/>
          </p:cNvSpPr>
          <p:nvPr/>
        </p:nvSpPr>
        <p:spPr bwMode="auto">
          <a:xfrm rot="5400000" flipV="1">
            <a:off x="4492625" y="3825876"/>
            <a:ext cx="1411287" cy="1414462"/>
          </a:xfrm>
          <a:custGeom>
            <a:avLst/>
            <a:gdLst>
              <a:gd name="T0" fmla="*/ 2147483646 w 916"/>
              <a:gd name="T1" fmla="*/ 2147483646 h 917"/>
              <a:gd name="T2" fmla="*/ 2147483646 w 916"/>
              <a:gd name="T3" fmla="*/ 2147483646 h 917"/>
              <a:gd name="T4" fmla="*/ 2147483646 w 916"/>
              <a:gd name="T5" fmla="*/ 2147483646 h 917"/>
              <a:gd name="T6" fmla="*/ 2147483646 w 916"/>
              <a:gd name="T7" fmla="*/ 2147483646 h 917"/>
              <a:gd name="T8" fmla="*/ 2147483646 w 916"/>
              <a:gd name="T9" fmla="*/ 2147483646 h 917"/>
              <a:gd name="T10" fmla="*/ 2147483646 w 916"/>
              <a:gd name="T11" fmla="*/ 2147483646 h 917"/>
              <a:gd name="T12" fmla="*/ 2147483646 w 916"/>
              <a:gd name="T13" fmla="*/ 2147483646 h 917"/>
              <a:gd name="T14" fmla="*/ 2147483646 w 916"/>
              <a:gd name="T15" fmla="*/ 2147483646 h 917"/>
              <a:gd name="T16" fmla="*/ 2147483646 w 916"/>
              <a:gd name="T17" fmla="*/ 2147483646 h 917"/>
              <a:gd name="T18" fmla="*/ 2147483646 w 916"/>
              <a:gd name="T19" fmla="*/ 2147483646 h 917"/>
              <a:gd name="T20" fmla="*/ 2147483646 w 916"/>
              <a:gd name="T21" fmla="*/ 2147483646 h 917"/>
              <a:gd name="T22" fmla="*/ 2147483646 w 916"/>
              <a:gd name="T23" fmla="*/ 2147483646 h 917"/>
              <a:gd name="T24" fmla="*/ 2147483646 w 916"/>
              <a:gd name="T25" fmla="*/ 2147483646 h 917"/>
              <a:gd name="T26" fmla="*/ 2147483646 w 916"/>
              <a:gd name="T27" fmla="*/ 2147483646 h 917"/>
              <a:gd name="T28" fmla="*/ 2147483646 w 916"/>
              <a:gd name="T29" fmla="*/ 2147483646 h 917"/>
              <a:gd name="T30" fmla="*/ 2147483646 w 916"/>
              <a:gd name="T31" fmla="*/ 2147483646 h 917"/>
              <a:gd name="T32" fmla="*/ 2147483646 w 916"/>
              <a:gd name="T33" fmla="*/ 2147483646 h 917"/>
              <a:gd name="T34" fmla="*/ 2147483646 w 916"/>
              <a:gd name="T35" fmla="*/ 2147483646 h 917"/>
              <a:gd name="T36" fmla="*/ 2147483646 w 916"/>
              <a:gd name="T37" fmla="*/ 2147483646 h 917"/>
              <a:gd name="T38" fmla="*/ 2147483646 w 916"/>
              <a:gd name="T39" fmla="*/ 2147483646 h 917"/>
              <a:gd name="T40" fmla="*/ 2147483646 w 916"/>
              <a:gd name="T41" fmla="*/ 2147483646 h 917"/>
              <a:gd name="T42" fmla="*/ 2147483646 w 916"/>
              <a:gd name="T43" fmla="*/ 2147483646 h 917"/>
              <a:gd name="T44" fmla="*/ 2147483646 w 916"/>
              <a:gd name="T45" fmla="*/ 2147483646 h 917"/>
              <a:gd name="T46" fmla="*/ 2147483646 w 916"/>
              <a:gd name="T47" fmla="*/ 2147483646 h 917"/>
              <a:gd name="T48" fmla="*/ 2147483646 w 916"/>
              <a:gd name="T49" fmla="*/ 2147483646 h 917"/>
              <a:gd name="T50" fmla="*/ 2147483646 w 916"/>
              <a:gd name="T51" fmla="*/ 2147483646 h 917"/>
              <a:gd name="T52" fmla="*/ 2147483646 w 916"/>
              <a:gd name="T53" fmla="*/ 2147483646 h 917"/>
              <a:gd name="T54" fmla="*/ 2147483646 w 916"/>
              <a:gd name="T55" fmla="*/ 2147483646 h 917"/>
              <a:gd name="T56" fmla="*/ 2147483646 w 916"/>
              <a:gd name="T57" fmla="*/ 2147483646 h 917"/>
              <a:gd name="T58" fmla="*/ 2147483646 w 916"/>
              <a:gd name="T59" fmla="*/ 2147483646 h 917"/>
              <a:gd name="T60" fmla="*/ 2147483646 w 916"/>
              <a:gd name="T61" fmla="*/ 2147483646 h 917"/>
              <a:gd name="T62" fmla="*/ 2147483646 w 916"/>
              <a:gd name="T63" fmla="*/ 2147483646 h 917"/>
              <a:gd name="T64" fmla="*/ 2147483646 w 916"/>
              <a:gd name="T65" fmla="*/ 2147483646 h 917"/>
              <a:gd name="T66" fmla="*/ 2147483646 w 916"/>
              <a:gd name="T67" fmla="*/ 2147483646 h 917"/>
              <a:gd name="T68" fmla="*/ 2147483646 w 916"/>
              <a:gd name="T69" fmla="*/ 2147483646 h 917"/>
              <a:gd name="T70" fmla="*/ 2147483646 w 916"/>
              <a:gd name="T71" fmla="*/ 2147483646 h 917"/>
              <a:gd name="T72" fmla="*/ 2147483646 w 916"/>
              <a:gd name="T73" fmla="*/ 2147483646 h 917"/>
              <a:gd name="T74" fmla="*/ 2147483646 w 916"/>
              <a:gd name="T75" fmla="*/ 2147483646 h 917"/>
              <a:gd name="T76" fmla="*/ 2147483646 w 916"/>
              <a:gd name="T77" fmla="*/ 2147483646 h 917"/>
              <a:gd name="T78" fmla="*/ 2147483646 w 916"/>
              <a:gd name="T79" fmla="*/ 2147483646 h 917"/>
              <a:gd name="T80" fmla="*/ 2147483646 w 916"/>
              <a:gd name="T81" fmla="*/ 2147483646 h 917"/>
              <a:gd name="T82" fmla="*/ 2147483646 w 916"/>
              <a:gd name="T83" fmla="*/ 2147483646 h 917"/>
              <a:gd name="T84" fmla="*/ 2147483646 w 916"/>
              <a:gd name="T85" fmla="*/ 2147483646 h 917"/>
              <a:gd name="T86" fmla="*/ 2147483646 w 916"/>
              <a:gd name="T87" fmla="*/ 2147483646 h 917"/>
              <a:gd name="T88" fmla="*/ 2147483646 w 916"/>
              <a:gd name="T89" fmla="*/ 2147483646 h 917"/>
              <a:gd name="T90" fmla="*/ 2147483646 w 916"/>
              <a:gd name="T91" fmla="*/ 2147483646 h 917"/>
              <a:gd name="T92" fmla="*/ 2147483646 w 916"/>
              <a:gd name="T93" fmla="*/ 2147483646 h 917"/>
              <a:gd name="T94" fmla="*/ 2147483646 w 916"/>
              <a:gd name="T95" fmla="*/ 2147483646 h 917"/>
              <a:gd name="T96" fmla="*/ 2147483646 w 916"/>
              <a:gd name="T97" fmla="*/ 2147483646 h 917"/>
              <a:gd name="T98" fmla="*/ 2147483646 w 916"/>
              <a:gd name="T99" fmla="*/ 2147483646 h 917"/>
              <a:gd name="T100" fmla="*/ 2147483646 w 916"/>
              <a:gd name="T101" fmla="*/ 2147483646 h 917"/>
              <a:gd name="T102" fmla="*/ 2147483646 w 916"/>
              <a:gd name="T103" fmla="*/ 2147483646 h 917"/>
              <a:gd name="T104" fmla="*/ 2147483646 w 916"/>
              <a:gd name="T105" fmla="*/ 2147483646 h 917"/>
              <a:gd name="T106" fmla="*/ 2147483646 w 916"/>
              <a:gd name="T107" fmla="*/ 2147483646 h 91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16"/>
              <a:gd name="T163" fmla="*/ 0 h 917"/>
              <a:gd name="T164" fmla="*/ 916 w 916"/>
              <a:gd name="T165" fmla="*/ 917 h 91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rotWithShape="0">
            <a:gsLst>
              <a:gs pos="0">
                <a:srgbClr val="D9D9D9"/>
              </a:gs>
              <a:gs pos="100000">
                <a:schemeClr val="bg1"/>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17" name="Oval 13"/>
          <p:cNvSpPr>
            <a:spLocks noChangeArrowheads="1"/>
          </p:cNvSpPr>
          <p:nvPr/>
        </p:nvSpPr>
        <p:spPr bwMode="auto">
          <a:xfrm rot="5400000" flipV="1">
            <a:off x="4670425" y="4006850"/>
            <a:ext cx="1054100" cy="1054100"/>
          </a:xfrm>
          <a:prstGeom prst="ellipse">
            <a:avLst/>
          </a:prstGeom>
          <a:gradFill rotWithShape="0">
            <a:gsLst>
              <a:gs pos="0">
                <a:srgbClr val="D9D9D9"/>
              </a:gs>
              <a:gs pos="100000">
                <a:schemeClr val="bg1"/>
              </a:gs>
            </a:gsLst>
            <a:lin ang="198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id-ID"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33818" name="AutoShape 91"/>
          <p:cNvSpPr>
            <a:spLocks noChangeAspect="1"/>
          </p:cNvSpPr>
          <p:nvPr/>
        </p:nvSpPr>
        <p:spPr bwMode="auto">
          <a:xfrm>
            <a:off x="5053013" y="4365625"/>
            <a:ext cx="304800" cy="336550"/>
          </a:xfrm>
          <a:custGeom>
            <a:avLst/>
            <a:gdLst>
              <a:gd name="T0" fmla="*/ 867999403 w 21483"/>
              <a:gd name="T1" fmla="*/ 258554132 h 21600"/>
              <a:gd name="T2" fmla="*/ 596955092 w 21483"/>
              <a:gd name="T3" fmla="*/ 1104939271 h 21600"/>
              <a:gd name="T4" fmla="*/ 245719976 w 21483"/>
              <a:gd name="T5" fmla="*/ 1159987197 h 21600"/>
              <a:gd name="T6" fmla="*/ 204956073 w 21483"/>
              <a:gd name="T7" fmla="*/ 1124211667 h 21600"/>
              <a:gd name="T8" fmla="*/ 156289602 w 21483"/>
              <a:gd name="T9" fmla="*/ 1088262066 h 21600"/>
              <a:gd name="T10" fmla="*/ 133193031 w 21483"/>
              <a:gd name="T11" fmla="*/ 1130044405 h 21600"/>
              <a:gd name="T12" fmla="*/ 111838502 w 21483"/>
              <a:gd name="T13" fmla="*/ 1189275710 h 21600"/>
              <a:gd name="T14" fmla="*/ 89673145 w 21483"/>
              <a:gd name="T15" fmla="*/ 1248389751 h 21600"/>
              <a:gd name="T16" fmla="*/ 58756751 w 21483"/>
              <a:gd name="T17" fmla="*/ 1272965177 h 21600"/>
              <a:gd name="T18" fmla="*/ 21111561 w 21483"/>
              <a:gd name="T19" fmla="*/ 1243381451 h 21600"/>
              <a:gd name="T20" fmla="*/ 7457094 w 21483"/>
              <a:gd name="T21" fmla="*/ 1202771926 h 21600"/>
              <a:gd name="T22" fmla="*/ 28323075 w 21483"/>
              <a:gd name="T23" fmla="*/ 1069814358 h 21600"/>
              <a:gd name="T24" fmla="*/ 83512618 w 21483"/>
              <a:gd name="T25" fmla="*/ 983764475 h 21600"/>
              <a:gd name="T26" fmla="*/ 95913394 w 21483"/>
              <a:gd name="T27" fmla="*/ 939977357 h 21600"/>
              <a:gd name="T28" fmla="*/ 86228733 w 21483"/>
              <a:gd name="T29" fmla="*/ 898247930 h 21600"/>
              <a:gd name="T30" fmla="*/ 87768070 w 21483"/>
              <a:gd name="T31" fmla="*/ 634980945 h 21600"/>
              <a:gd name="T32" fmla="*/ 230725882 w 21483"/>
              <a:gd name="T33" fmla="*/ 293856996 h 21600"/>
              <a:gd name="T34" fmla="*/ 418825633 w 21483"/>
              <a:gd name="T35" fmla="*/ 170560159 h 21600"/>
              <a:gd name="T36" fmla="*/ 568792043 w 21483"/>
              <a:gd name="T37" fmla="*/ 163373243 h 21600"/>
              <a:gd name="T38" fmla="*/ 678320049 w 21483"/>
              <a:gd name="T39" fmla="*/ 131958809 h 21600"/>
              <a:gd name="T40" fmla="*/ 734443430 w 21483"/>
              <a:gd name="T41" fmla="*/ 55872364 h 21600"/>
              <a:gd name="T42" fmla="*/ 771034824 w 21483"/>
              <a:gd name="T43" fmla="*/ 7603007 h 21600"/>
              <a:gd name="T44" fmla="*/ 817025246 w 21483"/>
              <a:gd name="T45" fmla="*/ 9134886 h 21600"/>
              <a:gd name="T46" fmla="*/ 621996590 w 21483"/>
              <a:gd name="T47" fmla="*/ 588008957 h 21600"/>
              <a:gd name="T48" fmla="*/ 660127322 w 21483"/>
              <a:gd name="T49" fmla="*/ 527658001 h 21600"/>
              <a:gd name="T50" fmla="*/ 624752772 w 21483"/>
              <a:gd name="T51" fmla="*/ 460588930 h 21600"/>
              <a:gd name="T52" fmla="*/ 386975417 w 21483"/>
              <a:gd name="T53" fmla="*/ 532314295 h 21600"/>
              <a:gd name="T54" fmla="*/ 191744057 w 21483"/>
              <a:gd name="T55" fmla="*/ 796700932 h 21600"/>
              <a:gd name="T56" fmla="*/ 195351333 w 21483"/>
              <a:gd name="T57" fmla="*/ 887758897 h 21600"/>
              <a:gd name="T58" fmla="*/ 246650990 w 21483"/>
              <a:gd name="T59" fmla="*/ 881275527 h 21600"/>
              <a:gd name="T60" fmla="*/ 415704097 w 21483"/>
              <a:gd name="T61" fmla="*/ 648594408 h 21600"/>
              <a:gd name="T62" fmla="*/ 621996590 w 21483"/>
              <a:gd name="T63" fmla="*/ 588008957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483"/>
              <a:gd name="T97" fmla="*/ 0 h 21600"/>
              <a:gd name="T98" fmla="*/ 21483 w 21483"/>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483" h="21600">
                <a:moveTo>
                  <a:pt x="20490" y="581"/>
                </a:moveTo>
                <a:cubicBezTo>
                  <a:pt x="20984" y="1781"/>
                  <a:pt x="21295" y="3048"/>
                  <a:pt x="21421" y="4387"/>
                </a:cubicBezTo>
                <a:cubicBezTo>
                  <a:pt x="21545" y="5722"/>
                  <a:pt x="21482" y="7179"/>
                  <a:pt x="21220" y="8744"/>
                </a:cubicBezTo>
                <a:cubicBezTo>
                  <a:pt x="20549" y="13134"/>
                  <a:pt x="18385" y="16469"/>
                  <a:pt x="14732" y="18748"/>
                </a:cubicBezTo>
                <a:cubicBezTo>
                  <a:pt x="13010" y="19857"/>
                  <a:pt x="11265" y="20408"/>
                  <a:pt x="9505" y="20408"/>
                </a:cubicBezTo>
                <a:cubicBezTo>
                  <a:pt x="8354" y="20408"/>
                  <a:pt x="7208" y="20165"/>
                  <a:pt x="6064" y="19682"/>
                </a:cubicBezTo>
                <a:cubicBezTo>
                  <a:pt x="5893" y="19609"/>
                  <a:pt x="5725" y="19519"/>
                  <a:pt x="5556" y="19411"/>
                </a:cubicBezTo>
                <a:cubicBezTo>
                  <a:pt x="5388" y="19301"/>
                  <a:pt x="5221" y="19191"/>
                  <a:pt x="5058" y="19075"/>
                </a:cubicBezTo>
                <a:cubicBezTo>
                  <a:pt x="4840" y="18928"/>
                  <a:pt x="4625" y="18790"/>
                  <a:pt x="4414" y="18660"/>
                </a:cubicBezTo>
                <a:cubicBezTo>
                  <a:pt x="4199" y="18527"/>
                  <a:pt x="4017" y="18465"/>
                  <a:pt x="3857" y="18465"/>
                </a:cubicBezTo>
                <a:cubicBezTo>
                  <a:pt x="3785" y="18485"/>
                  <a:pt x="3698" y="18561"/>
                  <a:pt x="3598" y="18700"/>
                </a:cubicBezTo>
                <a:cubicBezTo>
                  <a:pt x="3497" y="18841"/>
                  <a:pt x="3392" y="18996"/>
                  <a:pt x="3287" y="19174"/>
                </a:cubicBezTo>
                <a:cubicBezTo>
                  <a:pt x="3184" y="19349"/>
                  <a:pt x="3085" y="19536"/>
                  <a:pt x="2989" y="19728"/>
                </a:cubicBezTo>
                <a:cubicBezTo>
                  <a:pt x="2898" y="19922"/>
                  <a:pt x="2821" y="20072"/>
                  <a:pt x="2760" y="20179"/>
                </a:cubicBezTo>
                <a:cubicBezTo>
                  <a:pt x="2655" y="20388"/>
                  <a:pt x="2557" y="20575"/>
                  <a:pt x="2463" y="20741"/>
                </a:cubicBezTo>
                <a:cubicBezTo>
                  <a:pt x="2372" y="20908"/>
                  <a:pt x="2285" y="21055"/>
                  <a:pt x="2213" y="21182"/>
                </a:cubicBezTo>
                <a:cubicBezTo>
                  <a:pt x="2025" y="21461"/>
                  <a:pt x="1787" y="21599"/>
                  <a:pt x="1494" y="21599"/>
                </a:cubicBezTo>
                <a:lnTo>
                  <a:pt x="1450" y="21599"/>
                </a:lnTo>
                <a:cubicBezTo>
                  <a:pt x="1235" y="21583"/>
                  <a:pt x="1050" y="21526"/>
                  <a:pt x="895" y="21433"/>
                </a:cubicBezTo>
                <a:cubicBezTo>
                  <a:pt x="743" y="21334"/>
                  <a:pt x="617" y="21224"/>
                  <a:pt x="521" y="21097"/>
                </a:cubicBezTo>
                <a:cubicBezTo>
                  <a:pt x="425" y="20975"/>
                  <a:pt x="348" y="20846"/>
                  <a:pt x="292" y="20716"/>
                </a:cubicBezTo>
                <a:cubicBezTo>
                  <a:pt x="236" y="20586"/>
                  <a:pt x="198" y="20484"/>
                  <a:pt x="184" y="20408"/>
                </a:cubicBezTo>
                <a:cubicBezTo>
                  <a:pt x="-17" y="20077"/>
                  <a:pt x="-54" y="19724"/>
                  <a:pt x="74" y="19355"/>
                </a:cubicBezTo>
                <a:cubicBezTo>
                  <a:pt x="222" y="18877"/>
                  <a:pt x="430" y="18479"/>
                  <a:pt x="699" y="18152"/>
                </a:cubicBezTo>
                <a:cubicBezTo>
                  <a:pt x="970" y="17827"/>
                  <a:pt x="1235" y="17536"/>
                  <a:pt x="1494" y="17276"/>
                </a:cubicBezTo>
                <a:cubicBezTo>
                  <a:pt x="1712" y="17068"/>
                  <a:pt x="1901" y="16873"/>
                  <a:pt x="2061" y="16692"/>
                </a:cubicBezTo>
                <a:cubicBezTo>
                  <a:pt x="2222" y="16511"/>
                  <a:pt x="2325" y="16319"/>
                  <a:pt x="2367" y="16113"/>
                </a:cubicBezTo>
                <a:cubicBezTo>
                  <a:pt x="2383" y="16057"/>
                  <a:pt x="2383" y="16003"/>
                  <a:pt x="2367" y="15949"/>
                </a:cubicBezTo>
                <a:cubicBezTo>
                  <a:pt x="2353" y="15899"/>
                  <a:pt x="2318" y="15783"/>
                  <a:pt x="2257" y="15611"/>
                </a:cubicBezTo>
                <a:cubicBezTo>
                  <a:pt x="2213" y="15503"/>
                  <a:pt x="2168" y="15379"/>
                  <a:pt x="2128" y="15241"/>
                </a:cubicBezTo>
                <a:cubicBezTo>
                  <a:pt x="2086" y="15100"/>
                  <a:pt x="2051" y="14941"/>
                  <a:pt x="2021" y="14761"/>
                </a:cubicBezTo>
                <a:cubicBezTo>
                  <a:pt x="1836" y="13321"/>
                  <a:pt x="1883" y="11988"/>
                  <a:pt x="2166" y="10774"/>
                </a:cubicBezTo>
                <a:cubicBezTo>
                  <a:pt x="2449" y="9557"/>
                  <a:pt x="2898" y="8464"/>
                  <a:pt x="3509" y="7493"/>
                </a:cubicBezTo>
                <a:cubicBezTo>
                  <a:pt x="4122" y="6527"/>
                  <a:pt x="4852" y="5689"/>
                  <a:pt x="5694" y="4986"/>
                </a:cubicBezTo>
                <a:cubicBezTo>
                  <a:pt x="6539" y="4283"/>
                  <a:pt x="7416" y="3741"/>
                  <a:pt x="8326" y="3351"/>
                </a:cubicBezTo>
                <a:cubicBezTo>
                  <a:pt x="8939" y="3091"/>
                  <a:pt x="9611" y="2939"/>
                  <a:pt x="10336" y="2894"/>
                </a:cubicBezTo>
                <a:cubicBezTo>
                  <a:pt x="11066" y="2848"/>
                  <a:pt x="11826" y="2817"/>
                  <a:pt x="12617" y="2798"/>
                </a:cubicBezTo>
                <a:cubicBezTo>
                  <a:pt x="13073" y="2798"/>
                  <a:pt x="13546" y="2789"/>
                  <a:pt x="14037" y="2772"/>
                </a:cubicBezTo>
                <a:cubicBezTo>
                  <a:pt x="14531" y="2752"/>
                  <a:pt x="15008" y="2704"/>
                  <a:pt x="15469" y="2623"/>
                </a:cubicBezTo>
                <a:cubicBezTo>
                  <a:pt x="15926" y="2541"/>
                  <a:pt x="16351" y="2414"/>
                  <a:pt x="16740" y="2239"/>
                </a:cubicBezTo>
                <a:cubicBezTo>
                  <a:pt x="17128" y="2064"/>
                  <a:pt x="17446" y="1815"/>
                  <a:pt x="17692" y="1499"/>
                </a:cubicBezTo>
                <a:cubicBezTo>
                  <a:pt x="17839" y="1321"/>
                  <a:pt x="17984" y="1135"/>
                  <a:pt x="18125" y="948"/>
                </a:cubicBezTo>
                <a:cubicBezTo>
                  <a:pt x="18261" y="756"/>
                  <a:pt x="18403" y="595"/>
                  <a:pt x="18548" y="460"/>
                </a:cubicBezTo>
                <a:cubicBezTo>
                  <a:pt x="18696" y="324"/>
                  <a:pt x="18855" y="214"/>
                  <a:pt x="19028" y="129"/>
                </a:cubicBezTo>
                <a:cubicBezTo>
                  <a:pt x="19206" y="42"/>
                  <a:pt x="19423" y="0"/>
                  <a:pt x="19688" y="0"/>
                </a:cubicBezTo>
                <a:cubicBezTo>
                  <a:pt x="19856" y="0"/>
                  <a:pt x="20015" y="50"/>
                  <a:pt x="20163" y="155"/>
                </a:cubicBezTo>
                <a:cubicBezTo>
                  <a:pt x="20308" y="261"/>
                  <a:pt x="20418" y="400"/>
                  <a:pt x="20490" y="581"/>
                </a:cubicBezTo>
                <a:moveTo>
                  <a:pt x="15350" y="9977"/>
                </a:moveTo>
                <a:cubicBezTo>
                  <a:pt x="15596" y="10017"/>
                  <a:pt x="15811" y="9927"/>
                  <a:pt x="15993" y="9712"/>
                </a:cubicBezTo>
                <a:cubicBezTo>
                  <a:pt x="16178" y="9503"/>
                  <a:pt x="16276" y="9249"/>
                  <a:pt x="16291" y="8953"/>
                </a:cubicBezTo>
                <a:cubicBezTo>
                  <a:pt x="16305" y="8636"/>
                  <a:pt x="16230" y="8374"/>
                  <a:pt x="16064" y="8159"/>
                </a:cubicBezTo>
                <a:cubicBezTo>
                  <a:pt x="15893" y="7947"/>
                  <a:pt x="15680" y="7832"/>
                  <a:pt x="15418" y="7815"/>
                </a:cubicBezTo>
                <a:cubicBezTo>
                  <a:pt x="14321" y="7761"/>
                  <a:pt x="13284" y="7834"/>
                  <a:pt x="12315" y="8038"/>
                </a:cubicBezTo>
                <a:cubicBezTo>
                  <a:pt x="11344" y="8241"/>
                  <a:pt x="10425" y="8571"/>
                  <a:pt x="9550" y="9032"/>
                </a:cubicBezTo>
                <a:cubicBezTo>
                  <a:pt x="8673" y="9492"/>
                  <a:pt x="7842" y="10090"/>
                  <a:pt x="7046" y="10830"/>
                </a:cubicBezTo>
                <a:cubicBezTo>
                  <a:pt x="6249" y="11567"/>
                  <a:pt x="5479" y="12465"/>
                  <a:pt x="4732" y="13518"/>
                </a:cubicBezTo>
                <a:cubicBezTo>
                  <a:pt x="4562" y="13764"/>
                  <a:pt x="4482" y="14032"/>
                  <a:pt x="4496" y="14323"/>
                </a:cubicBezTo>
                <a:cubicBezTo>
                  <a:pt x="4510" y="14617"/>
                  <a:pt x="4620" y="14862"/>
                  <a:pt x="4821" y="15063"/>
                </a:cubicBezTo>
                <a:cubicBezTo>
                  <a:pt x="4971" y="15221"/>
                  <a:pt x="5163" y="15311"/>
                  <a:pt x="5392" y="15317"/>
                </a:cubicBezTo>
                <a:cubicBezTo>
                  <a:pt x="5668" y="15317"/>
                  <a:pt x="5900" y="15195"/>
                  <a:pt x="6087" y="14953"/>
                </a:cubicBezTo>
                <a:cubicBezTo>
                  <a:pt x="6759" y="14035"/>
                  <a:pt x="7435" y="13244"/>
                  <a:pt x="8116" y="12586"/>
                </a:cubicBezTo>
                <a:cubicBezTo>
                  <a:pt x="8794" y="11929"/>
                  <a:pt x="9510" y="11401"/>
                  <a:pt x="10259" y="11005"/>
                </a:cubicBezTo>
                <a:cubicBezTo>
                  <a:pt x="11010" y="10610"/>
                  <a:pt x="11801" y="10330"/>
                  <a:pt x="12636" y="10167"/>
                </a:cubicBezTo>
                <a:cubicBezTo>
                  <a:pt x="13467" y="10003"/>
                  <a:pt x="14372" y="9938"/>
                  <a:pt x="15350" y="9977"/>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lIns="101578" tIns="101578" rIns="101578" bIns="101578" anchor="ctr"/>
          <a:lstStyle/>
          <a:p>
            <a:endParaRPr lang="zh-CN" altLang="en-US"/>
          </a:p>
        </p:txBody>
      </p:sp>
      <p:sp>
        <p:nvSpPr>
          <p:cNvPr id="33820" name="TextBox 13"/>
          <p:cNvSpPr txBox="1">
            <a:spLocks noChangeArrowheads="1"/>
          </p:cNvSpPr>
          <p:nvPr/>
        </p:nvSpPr>
        <p:spPr bwMode="auto">
          <a:xfrm>
            <a:off x="8091488" y="2352674"/>
            <a:ext cx="1727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使用</a:t>
            </a:r>
            <a:r>
              <a:rPr lang="en-US" altLang="zh-CN"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java</a:t>
            </a:r>
            <a:r>
              <a:rPr lang="zh-CN" altLang="en-US"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语言的</a:t>
            </a:r>
            <a:r>
              <a:rPr lang="en-US" altLang="zh-CN"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android</a:t>
            </a:r>
            <a:r>
              <a:rPr lang="zh-CN" altLang="en-US"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原生开发</a:t>
            </a:r>
            <a:endParaRPr lang="en-US"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24" name="TextBox 13"/>
          <p:cNvSpPr txBox="1">
            <a:spLocks noChangeArrowheads="1"/>
          </p:cNvSpPr>
          <p:nvPr/>
        </p:nvSpPr>
        <p:spPr bwMode="auto">
          <a:xfrm>
            <a:off x="8713788" y="4606925"/>
            <a:ext cx="172720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百度大脑</a:t>
            </a:r>
            <a:r>
              <a:rPr lang="en-US" altLang="zh-CN"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AI</a:t>
            </a:r>
            <a:r>
              <a:rPr lang="zh-CN" altLang="en-US"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库人脸库建立、人脸识别、人脸检测等</a:t>
            </a:r>
            <a:endParaRPr lang="en-US"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26" name="TextBox 13"/>
          <p:cNvSpPr txBox="1">
            <a:spLocks noChangeArrowheads="1"/>
          </p:cNvSpPr>
          <p:nvPr/>
        </p:nvSpPr>
        <p:spPr bwMode="auto">
          <a:xfrm>
            <a:off x="1917699" y="2496585"/>
            <a:ext cx="145573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以</a:t>
            </a:r>
            <a:r>
              <a:rPr lang="en-US" altLang="zh-CN"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Android</a:t>
            </a:r>
            <a:r>
              <a:rPr lang="zh-CN" altLang="en-US"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前端开发为基础</a:t>
            </a:r>
            <a:endParaRPr lang="en-US"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8"/>
          <p:cNvSpPr txBox="1">
            <a:spLocks noChangeArrowheads="1"/>
          </p:cNvSpPr>
          <p:nvPr/>
        </p:nvSpPr>
        <p:spPr bwMode="auto">
          <a:xfrm>
            <a:off x="839657" y="282908"/>
            <a:ext cx="259569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相关技术</a:t>
            </a:r>
          </a:p>
        </p:txBody>
      </p:sp>
      <p:sp>
        <p:nvSpPr>
          <p:cNvPr id="36" name="燕尾形 35"/>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37" name="燕尾形 36"/>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Tree>
    <p:extLst>
      <p:ext uri="{BB962C8B-B14F-4D97-AF65-F5344CB8AC3E}">
        <p14:creationId xmlns:p14="http://schemas.microsoft.com/office/powerpoint/2010/main" val="316280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菱形 2"/>
          <p:cNvSpPr>
            <a:spLocks noChangeArrowheads="1"/>
          </p:cNvSpPr>
          <p:nvPr/>
        </p:nvSpPr>
        <p:spPr bwMode="auto">
          <a:xfrm>
            <a:off x="1833563" y="2414588"/>
            <a:ext cx="2800350" cy="2801937"/>
          </a:xfrm>
          <a:prstGeom prst="diamond">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8435" name="直接连接符 4"/>
          <p:cNvCxnSpPr>
            <a:cxnSpLocks noChangeShapeType="1"/>
          </p:cNvCxnSpPr>
          <p:nvPr/>
        </p:nvCxnSpPr>
        <p:spPr bwMode="auto">
          <a:xfrm>
            <a:off x="2828925" y="1625600"/>
            <a:ext cx="1355725" cy="1357313"/>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18436" name="直接连接符 5"/>
          <p:cNvCxnSpPr>
            <a:cxnSpLocks noChangeShapeType="1"/>
          </p:cNvCxnSpPr>
          <p:nvPr/>
        </p:nvCxnSpPr>
        <p:spPr bwMode="auto">
          <a:xfrm flipH="1">
            <a:off x="1639888" y="2030413"/>
            <a:ext cx="1581150" cy="1581150"/>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18437" name="直接连接符 6"/>
          <p:cNvCxnSpPr>
            <a:cxnSpLocks noChangeShapeType="1"/>
          </p:cNvCxnSpPr>
          <p:nvPr/>
        </p:nvCxnSpPr>
        <p:spPr bwMode="auto">
          <a:xfrm flipV="1">
            <a:off x="2436813" y="3349625"/>
            <a:ext cx="2654300" cy="2655888"/>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sp>
        <p:nvSpPr>
          <p:cNvPr id="18438" name="平行四边形 7"/>
          <p:cNvSpPr>
            <a:spLocks noChangeArrowheads="1"/>
          </p:cNvSpPr>
          <p:nvPr/>
        </p:nvSpPr>
        <p:spPr bwMode="auto">
          <a:xfrm>
            <a:off x="3233738" y="4379913"/>
            <a:ext cx="7459662" cy="503237"/>
          </a:xfrm>
          <a:prstGeom prst="parallelogram">
            <a:avLst>
              <a:gd name="adj" fmla="val 96077"/>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439" name="文本框 8"/>
          <p:cNvSpPr txBox="1">
            <a:spLocks noChangeArrowheads="1"/>
          </p:cNvSpPr>
          <p:nvPr/>
        </p:nvSpPr>
        <p:spPr bwMode="auto">
          <a:xfrm>
            <a:off x="4999038" y="3257550"/>
            <a:ext cx="56739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4800" b="1" dirty="0">
                <a:latin typeface="Arial" panose="020B0604020202020204" pitchFamily="34" charset="0"/>
                <a:ea typeface="微软雅黑" panose="020B0503020204020204" pitchFamily="34" charset="-122"/>
                <a:sym typeface="Arial" panose="020B0604020202020204" pitchFamily="34" charset="0"/>
              </a:rPr>
              <a:t>开发过程与责任划分</a:t>
            </a:r>
          </a:p>
        </p:txBody>
      </p:sp>
      <p:sp>
        <p:nvSpPr>
          <p:cNvPr id="18443" name="文本框 3"/>
          <p:cNvSpPr txBox="1">
            <a:spLocks noChangeArrowheads="1"/>
          </p:cNvSpPr>
          <p:nvPr/>
        </p:nvSpPr>
        <p:spPr bwMode="auto">
          <a:xfrm>
            <a:off x="2801938" y="2982913"/>
            <a:ext cx="79851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8800" b="1" dirty="0">
                <a:solidFill>
                  <a:schemeClr val="bg1"/>
                </a:solidFill>
                <a:latin typeface="微软雅黑" panose="020B0503020204020204" pitchFamily="34" charset="-122"/>
                <a:ea typeface="微软雅黑" panose="020B0503020204020204" pitchFamily="34" charset="-122"/>
              </a:rPr>
              <a:t>2</a:t>
            </a:r>
            <a:endParaRPr lang="zh-CN" altLang="en-US" sz="8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0022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8"/>
          <p:cNvSpPr txBox="1">
            <a:spLocks noChangeArrowheads="1"/>
          </p:cNvSpPr>
          <p:nvPr/>
        </p:nvSpPr>
        <p:spPr bwMode="auto">
          <a:xfrm>
            <a:off x="839657" y="282908"/>
            <a:ext cx="19679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开发过程</a:t>
            </a:r>
          </a:p>
        </p:txBody>
      </p:sp>
      <p:sp>
        <p:nvSpPr>
          <p:cNvPr id="41" name="燕尾形 4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2" name="燕尾形 4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39" name="Freeform 5"/>
          <p:cNvSpPr>
            <a:spLocks/>
          </p:cNvSpPr>
          <p:nvPr/>
        </p:nvSpPr>
        <p:spPr bwMode="auto">
          <a:xfrm>
            <a:off x="388938" y="1917700"/>
            <a:ext cx="10140950" cy="4468813"/>
          </a:xfrm>
          <a:custGeom>
            <a:avLst/>
            <a:gdLst>
              <a:gd name="T0" fmla="*/ 2147483646 w 1735"/>
              <a:gd name="T1" fmla="*/ 2147483646 h 784"/>
              <a:gd name="T2" fmla="*/ 2147483646 w 1735"/>
              <a:gd name="T3" fmla="*/ 2147483646 h 784"/>
              <a:gd name="T4" fmla="*/ 2147483646 w 1735"/>
              <a:gd name="T5" fmla="*/ 2147483646 h 784"/>
              <a:gd name="T6" fmla="*/ 2147483646 w 1735"/>
              <a:gd name="T7" fmla="*/ 2147483646 h 784"/>
              <a:gd name="T8" fmla="*/ 2147483646 w 1735"/>
              <a:gd name="T9" fmla="*/ 2147483646 h 784"/>
              <a:gd name="T10" fmla="*/ 2147483646 w 1735"/>
              <a:gd name="T11" fmla="*/ 2147483646 h 784"/>
              <a:gd name="T12" fmla="*/ 2147483646 w 1735"/>
              <a:gd name="T13" fmla="*/ 2147483646 h 784"/>
              <a:gd name="T14" fmla="*/ 2147483646 w 1735"/>
              <a:gd name="T15" fmla="*/ 2147483646 h 784"/>
              <a:gd name="T16" fmla="*/ 2147483646 w 1735"/>
              <a:gd name="T17" fmla="*/ 2147483646 h 784"/>
              <a:gd name="T18" fmla="*/ 2147483646 w 1735"/>
              <a:gd name="T19" fmla="*/ 2147483646 h 784"/>
              <a:gd name="T20" fmla="*/ 0 w 1735"/>
              <a:gd name="T21" fmla="*/ 0 h 784"/>
              <a:gd name="T22" fmla="*/ 2147483646 w 1735"/>
              <a:gd name="T23" fmla="*/ 2147483646 h 784"/>
              <a:gd name="T24" fmla="*/ 2147483646 w 1735"/>
              <a:gd name="T25" fmla="*/ 2147483646 h 784"/>
              <a:gd name="T26" fmla="*/ 2147483646 w 1735"/>
              <a:gd name="T27" fmla="*/ 2147483646 h 784"/>
              <a:gd name="T28" fmla="*/ 2147483646 w 1735"/>
              <a:gd name="T29" fmla="*/ 2147483646 h 784"/>
              <a:gd name="T30" fmla="*/ 2147483646 w 1735"/>
              <a:gd name="T31" fmla="*/ 2147483646 h 7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5"/>
              <a:gd name="T49" fmla="*/ 0 h 784"/>
              <a:gd name="T50" fmla="*/ 1735 w 1735"/>
              <a:gd name="T51" fmla="*/ 784 h 7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rgbClr val="C1C7D0"/>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pic>
        <p:nvPicPr>
          <p:cNvPr id="43" name="Group 6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3088" y="3943350"/>
            <a:ext cx="1481137"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Group 6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563" y="3249613"/>
            <a:ext cx="115728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Group 6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4763" y="1616075"/>
            <a:ext cx="1114425"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Group 7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7588" y="1109663"/>
            <a:ext cx="993775"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Group 7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8650" y="4248150"/>
            <a:ext cx="1481138"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Freeform 116"/>
          <p:cNvSpPr>
            <a:spLocks noEditPoints="1"/>
          </p:cNvSpPr>
          <p:nvPr/>
        </p:nvSpPr>
        <p:spPr bwMode="auto">
          <a:xfrm>
            <a:off x="1357313" y="1263650"/>
            <a:ext cx="384175" cy="309563"/>
          </a:xfrm>
          <a:custGeom>
            <a:avLst/>
            <a:gdLst>
              <a:gd name="T0" fmla="*/ 2147483646 w 57"/>
              <a:gd name="T1" fmla="*/ 2147483646 h 46"/>
              <a:gd name="T2" fmla="*/ 2147483646 w 57"/>
              <a:gd name="T3" fmla="*/ 2147483646 h 46"/>
              <a:gd name="T4" fmla="*/ 2147483646 w 57"/>
              <a:gd name="T5" fmla="*/ 2147483646 h 46"/>
              <a:gd name="T6" fmla="*/ 2147483646 w 57"/>
              <a:gd name="T7" fmla="*/ 2147483646 h 46"/>
              <a:gd name="T8" fmla="*/ 2147483646 w 57"/>
              <a:gd name="T9" fmla="*/ 2147483646 h 46"/>
              <a:gd name="T10" fmla="*/ 2147483646 w 57"/>
              <a:gd name="T11" fmla="*/ 2147483646 h 46"/>
              <a:gd name="T12" fmla="*/ 2147483646 w 57"/>
              <a:gd name="T13" fmla="*/ 2147483646 h 46"/>
              <a:gd name="T14" fmla="*/ 2147483646 w 57"/>
              <a:gd name="T15" fmla="*/ 2147483646 h 46"/>
              <a:gd name="T16" fmla="*/ 0 w 57"/>
              <a:gd name="T17" fmla="*/ 2147483646 h 46"/>
              <a:gd name="T18" fmla="*/ 0 w 57"/>
              <a:gd name="T19" fmla="*/ 2147483646 h 46"/>
              <a:gd name="T20" fmla="*/ 2147483646 w 57"/>
              <a:gd name="T21" fmla="*/ 2147483646 h 46"/>
              <a:gd name="T22" fmla="*/ 2147483646 w 57"/>
              <a:gd name="T23" fmla="*/ 2147483646 h 46"/>
              <a:gd name="T24" fmla="*/ 2147483646 w 57"/>
              <a:gd name="T25" fmla="*/ 2147483646 h 46"/>
              <a:gd name="T26" fmla="*/ 2147483646 w 57"/>
              <a:gd name="T27" fmla="*/ 2147483646 h 46"/>
              <a:gd name="T28" fmla="*/ 2147483646 w 57"/>
              <a:gd name="T29" fmla="*/ 0 h 46"/>
              <a:gd name="T30" fmla="*/ 2147483646 w 57"/>
              <a:gd name="T31" fmla="*/ 0 h 46"/>
              <a:gd name="T32" fmla="*/ 2147483646 w 57"/>
              <a:gd name="T33" fmla="*/ 2147483646 h 46"/>
              <a:gd name="T34" fmla="*/ 2147483646 w 57"/>
              <a:gd name="T35" fmla="*/ 2147483646 h 46"/>
              <a:gd name="T36" fmla="*/ 2147483646 w 57"/>
              <a:gd name="T37" fmla="*/ 2147483646 h 46"/>
              <a:gd name="T38" fmla="*/ 2147483646 w 57"/>
              <a:gd name="T39" fmla="*/ 2147483646 h 46"/>
              <a:gd name="T40" fmla="*/ 2147483646 w 57"/>
              <a:gd name="T41" fmla="*/ 2147483646 h 46"/>
              <a:gd name="T42" fmla="*/ 2147483646 w 57"/>
              <a:gd name="T43" fmla="*/ 2147483646 h 46"/>
              <a:gd name="T44" fmla="*/ 2147483646 w 57"/>
              <a:gd name="T45" fmla="*/ 2147483646 h 46"/>
              <a:gd name="T46" fmla="*/ 2147483646 w 57"/>
              <a:gd name="T47" fmla="*/ 2147483646 h 46"/>
              <a:gd name="T48" fmla="*/ 2147483646 w 57"/>
              <a:gd name="T49" fmla="*/ 2147483646 h 46"/>
              <a:gd name="T50" fmla="*/ 2147483646 w 57"/>
              <a:gd name="T51" fmla="*/ 2147483646 h 46"/>
              <a:gd name="T52" fmla="*/ 2147483646 w 57"/>
              <a:gd name="T53" fmla="*/ 2147483646 h 46"/>
              <a:gd name="T54" fmla="*/ 2147483646 w 57"/>
              <a:gd name="T55" fmla="*/ 2147483646 h 46"/>
              <a:gd name="T56" fmla="*/ 2147483646 w 57"/>
              <a:gd name="T57" fmla="*/ 2147483646 h 46"/>
              <a:gd name="T58" fmla="*/ 2147483646 w 57"/>
              <a:gd name="T59" fmla="*/ 2147483646 h 46"/>
              <a:gd name="T60" fmla="*/ 2147483646 w 57"/>
              <a:gd name="T61" fmla="*/ 2147483646 h 46"/>
              <a:gd name="T62" fmla="*/ 2147483646 w 57"/>
              <a:gd name="T63" fmla="*/ 2147483646 h 46"/>
              <a:gd name="T64" fmla="*/ 2147483646 w 57"/>
              <a:gd name="T65" fmla="*/ 2147483646 h 46"/>
              <a:gd name="T66" fmla="*/ 2147483646 w 57"/>
              <a:gd name="T67" fmla="*/ 2147483646 h 46"/>
              <a:gd name="T68" fmla="*/ 2147483646 w 57"/>
              <a:gd name="T69" fmla="*/ 2147483646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
              <a:gd name="T106" fmla="*/ 0 h 46"/>
              <a:gd name="T107" fmla="*/ 57 w 57"/>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sp>
        <p:nvSpPr>
          <p:cNvPr id="65" name="Freeform 105"/>
          <p:cNvSpPr>
            <a:spLocks noEditPoints="1"/>
          </p:cNvSpPr>
          <p:nvPr/>
        </p:nvSpPr>
        <p:spPr bwMode="auto">
          <a:xfrm>
            <a:off x="5508625" y="1770063"/>
            <a:ext cx="417513" cy="412750"/>
          </a:xfrm>
          <a:custGeom>
            <a:avLst/>
            <a:gdLst>
              <a:gd name="T0" fmla="*/ 2147483646 w 64"/>
              <a:gd name="T1" fmla="*/ 2147483646 h 63"/>
              <a:gd name="T2" fmla="*/ 2147483646 w 64"/>
              <a:gd name="T3" fmla="*/ 2147483646 h 63"/>
              <a:gd name="T4" fmla="*/ 2147483646 w 64"/>
              <a:gd name="T5" fmla="*/ 2147483646 h 63"/>
              <a:gd name="T6" fmla="*/ 2147483646 w 64"/>
              <a:gd name="T7" fmla="*/ 2147483646 h 63"/>
              <a:gd name="T8" fmla="*/ 0 w 64"/>
              <a:gd name="T9" fmla="*/ 2147483646 h 63"/>
              <a:gd name="T10" fmla="*/ 2147483646 w 64"/>
              <a:gd name="T11" fmla="*/ 0 h 63"/>
              <a:gd name="T12" fmla="*/ 2147483646 w 64"/>
              <a:gd name="T13" fmla="*/ 2147483646 h 63"/>
              <a:gd name="T14" fmla="*/ 2147483646 w 64"/>
              <a:gd name="T15" fmla="*/ 2147483646 h 63"/>
              <a:gd name="T16" fmla="*/ 2147483646 w 64"/>
              <a:gd name="T17" fmla="*/ 2147483646 h 63"/>
              <a:gd name="T18" fmla="*/ 2147483646 w 64"/>
              <a:gd name="T19" fmla="*/ 2147483646 h 63"/>
              <a:gd name="T20" fmla="*/ 2147483646 w 64"/>
              <a:gd name="T21" fmla="*/ 2147483646 h 63"/>
              <a:gd name="T22" fmla="*/ 2147483646 w 64"/>
              <a:gd name="T23" fmla="*/ 2147483646 h 63"/>
              <a:gd name="T24" fmla="*/ 2147483646 w 64"/>
              <a:gd name="T25" fmla="*/ 2147483646 h 63"/>
              <a:gd name="T26" fmla="*/ 2147483646 w 64"/>
              <a:gd name="T27" fmla="*/ 2147483646 h 63"/>
              <a:gd name="T28" fmla="*/ 2147483646 w 64"/>
              <a:gd name="T29" fmla="*/ 2147483646 h 63"/>
              <a:gd name="T30" fmla="*/ 2147483646 w 64"/>
              <a:gd name="T31" fmla="*/ 2147483646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63"/>
              <a:gd name="T50" fmla="*/ 64 w 6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sp>
        <p:nvSpPr>
          <p:cNvPr id="66" name="Freeform 178"/>
          <p:cNvSpPr>
            <a:spLocks noEditPoints="1"/>
          </p:cNvSpPr>
          <p:nvPr/>
        </p:nvSpPr>
        <p:spPr bwMode="auto">
          <a:xfrm>
            <a:off x="3467100" y="3429000"/>
            <a:ext cx="496888" cy="374650"/>
          </a:xfrm>
          <a:custGeom>
            <a:avLst/>
            <a:gdLst>
              <a:gd name="T0" fmla="*/ 2147483646 w 158"/>
              <a:gd name="T1" fmla="*/ 2147483646 h 119"/>
              <a:gd name="T2" fmla="*/ 0 w 158"/>
              <a:gd name="T3" fmla="*/ 2147483646 h 119"/>
              <a:gd name="T4" fmla="*/ 0 w 158"/>
              <a:gd name="T5" fmla="*/ 0 h 119"/>
              <a:gd name="T6" fmla="*/ 2147483646 w 158"/>
              <a:gd name="T7" fmla="*/ 0 h 119"/>
              <a:gd name="T8" fmla="*/ 2147483646 w 158"/>
              <a:gd name="T9" fmla="*/ 2147483646 h 119"/>
              <a:gd name="T10" fmla="*/ 2147483646 w 158"/>
              <a:gd name="T11" fmla="*/ 2147483646 h 119"/>
              <a:gd name="T12" fmla="*/ 2147483646 w 158"/>
              <a:gd name="T13" fmla="*/ 2147483646 h 119"/>
              <a:gd name="T14" fmla="*/ 2147483646 w 158"/>
              <a:gd name="T15" fmla="*/ 2147483646 h 119"/>
              <a:gd name="T16" fmla="*/ 2147483646 w 158"/>
              <a:gd name="T17" fmla="*/ 2147483646 h 119"/>
              <a:gd name="T18" fmla="*/ 2147483646 w 158"/>
              <a:gd name="T19" fmla="*/ 2147483646 h 119"/>
              <a:gd name="T20" fmla="*/ 2147483646 w 158"/>
              <a:gd name="T21" fmla="*/ 2147483646 h 119"/>
              <a:gd name="T22" fmla="*/ 2147483646 w 158"/>
              <a:gd name="T23" fmla="*/ 2147483646 h 119"/>
              <a:gd name="T24" fmla="*/ 2147483646 w 158"/>
              <a:gd name="T25" fmla="*/ 2147483646 h 119"/>
              <a:gd name="T26" fmla="*/ 2147483646 w 158"/>
              <a:gd name="T27" fmla="*/ 2147483646 h 119"/>
              <a:gd name="T28" fmla="*/ 2147483646 w 158"/>
              <a:gd name="T29" fmla="*/ 2147483646 h 119"/>
              <a:gd name="T30" fmla="*/ 2147483646 w 158"/>
              <a:gd name="T31" fmla="*/ 2147483646 h 119"/>
              <a:gd name="T32" fmla="*/ 2147483646 w 158"/>
              <a:gd name="T33" fmla="*/ 2147483646 h 119"/>
              <a:gd name="T34" fmla="*/ 2147483646 w 158"/>
              <a:gd name="T35" fmla="*/ 2147483646 h 119"/>
              <a:gd name="T36" fmla="*/ 2147483646 w 158"/>
              <a:gd name="T37" fmla="*/ 2147483646 h 119"/>
              <a:gd name="T38" fmla="*/ 2147483646 w 158"/>
              <a:gd name="T39" fmla="*/ 2147483646 h 119"/>
              <a:gd name="T40" fmla="*/ 2147483646 w 158"/>
              <a:gd name="T41" fmla="*/ 2147483646 h 119"/>
              <a:gd name="T42" fmla="*/ 2147483646 w 158"/>
              <a:gd name="T43" fmla="*/ 2147483646 h 119"/>
              <a:gd name="T44" fmla="*/ 2147483646 w 158"/>
              <a:gd name="T45" fmla="*/ 2147483646 h 119"/>
              <a:gd name="T46" fmla="*/ 2147483646 w 158"/>
              <a:gd name="T47" fmla="*/ 2147483646 h 119"/>
              <a:gd name="T48" fmla="*/ 2147483646 w 158"/>
              <a:gd name="T49" fmla="*/ 2147483646 h 119"/>
              <a:gd name="T50" fmla="*/ 2147483646 w 158"/>
              <a:gd name="T51" fmla="*/ 2147483646 h 119"/>
              <a:gd name="T52" fmla="*/ 2147483646 w 158"/>
              <a:gd name="T53" fmla="*/ 2147483646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8"/>
              <a:gd name="T82" fmla="*/ 0 h 119"/>
              <a:gd name="T83" fmla="*/ 158 w 158"/>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sp>
        <p:nvSpPr>
          <p:cNvPr id="67" name="Freeform 62"/>
          <p:cNvSpPr>
            <a:spLocks noChangeAspect="1" noEditPoints="1"/>
          </p:cNvSpPr>
          <p:nvPr/>
        </p:nvSpPr>
        <p:spPr bwMode="auto">
          <a:xfrm>
            <a:off x="4983163" y="4230688"/>
            <a:ext cx="409575" cy="412750"/>
          </a:xfrm>
          <a:custGeom>
            <a:avLst/>
            <a:gdLst>
              <a:gd name="T0" fmla="*/ 2147483646 w 58"/>
              <a:gd name="T1" fmla="*/ 2147483646 h 58"/>
              <a:gd name="T2" fmla="*/ 2147483646 w 58"/>
              <a:gd name="T3" fmla="*/ 2147483646 h 58"/>
              <a:gd name="T4" fmla="*/ 2147483646 w 58"/>
              <a:gd name="T5" fmla="*/ 2147483646 h 58"/>
              <a:gd name="T6" fmla="*/ 2147483646 w 58"/>
              <a:gd name="T7" fmla="*/ 2147483646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2147483646 w 58"/>
              <a:gd name="T19" fmla="*/ 2147483646 h 58"/>
              <a:gd name="T20" fmla="*/ 2147483646 w 58"/>
              <a:gd name="T21" fmla="*/ 2147483646 h 58"/>
              <a:gd name="T22" fmla="*/ 2147483646 w 58"/>
              <a:gd name="T23" fmla="*/ 2147483646 h 58"/>
              <a:gd name="T24" fmla="*/ 2147483646 w 58"/>
              <a:gd name="T25" fmla="*/ 2147483646 h 58"/>
              <a:gd name="T26" fmla="*/ 2147483646 w 58"/>
              <a:gd name="T27" fmla="*/ 2147483646 h 58"/>
              <a:gd name="T28" fmla="*/ 2147483646 w 58"/>
              <a:gd name="T29" fmla="*/ 2147483646 h 58"/>
              <a:gd name="T30" fmla="*/ 2147483646 w 58"/>
              <a:gd name="T31" fmla="*/ 2147483646 h 58"/>
              <a:gd name="T32" fmla="*/ 2147483646 w 58"/>
              <a:gd name="T33" fmla="*/ 2147483646 h 58"/>
              <a:gd name="T34" fmla="*/ 2147483646 w 58"/>
              <a:gd name="T35" fmla="*/ 2147483646 h 58"/>
              <a:gd name="T36" fmla="*/ 2147483646 w 58"/>
              <a:gd name="T37" fmla="*/ 2147483646 h 58"/>
              <a:gd name="T38" fmla="*/ 2147483646 w 58"/>
              <a:gd name="T39" fmla="*/ 2147483646 h 58"/>
              <a:gd name="T40" fmla="*/ 2147483646 w 58"/>
              <a:gd name="T41" fmla="*/ 2147483646 h 58"/>
              <a:gd name="T42" fmla="*/ 2147483646 w 58"/>
              <a:gd name="T43" fmla="*/ 2147483646 h 58"/>
              <a:gd name="T44" fmla="*/ 2147483646 w 58"/>
              <a:gd name="T45" fmla="*/ 2147483646 h 58"/>
              <a:gd name="T46" fmla="*/ 2147483646 w 58"/>
              <a:gd name="T47" fmla="*/ 2147483646 h 58"/>
              <a:gd name="T48" fmla="*/ 2147483646 w 58"/>
              <a:gd name="T49" fmla="*/ 2147483646 h 58"/>
              <a:gd name="T50" fmla="*/ 2147483646 w 58"/>
              <a:gd name="T51" fmla="*/ 2147483646 h 58"/>
              <a:gd name="T52" fmla="*/ 0 w 58"/>
              <a:gd name="T53" fmla="*/ 2147483646 h 58"/>
              <a:gd name="T54" fmla="*/ 0 w 58"/>
              <a:gd name="T55" fmla="*/ 2147483646 h 58"/>
              <a:gd name="T56" fmla="*/ 2147483646 w 58"/>
              <a:gd name="T57" fmla="*/ 2147483646 h 58"/>
              <a:gd name="T58" fmla="*/ 2147483646 w 58"/>
              <a:gd name="T59" fmla="*/ 2147483646 h 58"/>
              <a:gd name="T60" fmla="*/ 2147483646 w 58"/>
              <a:gd name="T61" fmla="*/ 2147483646 h 58"/>
              <a:gd name="T62" fmla="*/ 2147483646 w 58"/>
              <a:gd name="T63" fmla="*/ 2147483646 h 58"/>
              <a:gd name="T64" fmla="*/ 2147483646 w 58"/>
              <a:gd name="T65" fmla="*/ 2147483646 h 58"/>
              <a:gd name="T66" fmla="*/ 2147483646 w 58"/>
              <a:gd name="T67" fmla="*/ 2147483646 h 58"/>
              <a:gd name="T68" fmla="*/ 2147483646 w 58"/>
              <a:gd name="T69" fmla="*/ 2147483646 h 58"/>
              <a:gd name="T70" fmla="*/ 2147483646 w 58"/>
              <a:gd name="T71" fmla="*/ 2147483646 h 58"/>
              <a:gd name="T72" fmla="*/ 2147483646 w 58"/>
              <a:gd name="T73" fmla="*/ 2147483646 h 58"/>
              <a:gd name="T74" fmla="*/ 2147483646 w 58"/>
              <a:gd name="T75" fmla="*/ 2147483646 h 58"/>
              <a:gd name="T76" fmla="*/ 2147483646 w 58"/>
              <a:gd name="T77" fmla="*/ 2147483646 h 58"/>
              <a:gd name="T78" fmla="*/ 2147483646 w 58"/>
              <a:gd name="T79" fmla="*/ 0 h 58"/>
              <a:gd name="T80" fmla="*/ 2147483646 w 58"/>
              <a:gd name="T81" fmla="*/ 0 h 58"/>
              <a:gd name="T82" fmla="*/ 2147483646 w 58"/>
              <a:gd name="T83" fmla="*/ 2147483646 h 58"/>
              <a:gd name="T84" fmla="*/ 2147483646 w 58"/>
              <a:gd name="T85" fmla="*/ 2147483646 h 58"/>
              <a:gd name="T86" fmla="*/ 2147483646 w 58"/>
              <a:gd name="T87" fmla="*/ 2147483646 h 58"/>
              <a:gd name="T88" fmla="*/ 2147483646 w 58"/>
              <a:gd name="T89" fmla="*/ 2147483646 h 58"/>
              <a:gd name="T90" fmla="*/ 2147483646 w 58"/>
              <a:gd name="T91" fmla="*/ 2147483646 h 58"/>
              <a:gd name="T92" fmla="*/ 2147483646 w 58"/>
              <a:gd name="T93" fmla="*/ 2147483646 h 58"/>
              <a:gd name="T94" fmla="*/ 2147483646 w 58"/>
              <a:gd name="T95" fmla="*/ 2147483646 h 58"/>
              <a:gd name="T96" fmla="*/ 2147483646 w 58"/>
              <a:gd name="T97" fmla="*/ 2147483646 h 58"/>
              <a:gd name="T98" fmla="*/ 2147483646 w 58"/>
              <a:gd name="T99" fmla="*/ 2147483646 h 58"/>
              <a:gd name="T100" fmla="*/ 2147483646 w 58"/>
              <a:gd name="T101" fmla="*/ 2147483646 h 58"/>
              <a:gd name="T102" fmla="*/ 2147483646 w 58"/>
              <a:gd name="T103" fmla="*/ 2147483646 h 58"/>
              <a:gd name="T104" fmla="*/ 2147483646 w 58"/>
              <a:gd name="T105" fmla="*/ 2147483646 h 58"/>
              <a:gd name="T106" fmla="*/ 2147483646 w 58"/>
              <a:gd name="T107" fmla="*/ 2147483646 h 58"/>
              <a:gd name="T108" fmla="*/ 2147483646 w 58"/>
              <a:gd name="T109" fmla="*/ 2147483646 h 58"/>
              <a:gd name="T110" fmla="*/ 2147483646 w 58"/>
              <a:gd name="T111" fmla="*/ 2147483646 h 58"/>
              <a:gd name="T112" fmla="*/ 2147483646 w 58"/>
              <a:gd name="T113" fmla="*/ 2147483646 h 58"/>
              <a:gd name="T114" fmla="*/ 2147483646 w 58"/>
              <a:gd name="T115" fmla="*/ 2147483646 h 58"/>
              <a:gd name="T116" fmla="*/ 2147483646 w 58"/>
              <a:gd name="T117" fmla="*/ 2147483646 h 58"/>
              <a:gd name="T118" fmla="*/ 2147483646 w 58"/>
              <a:gd name="T119" fmla="*/ 2147483646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58"/>
              <a:gd name="T182" fmla="*/ 58 w 58"/>
              <a:gd name="T183" fmla="*/ 58 h 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sp>
        <p:nvSpPr>
          <p:cNvPr id="68" name="Freeform 45"/>
          <p:cNvSpPr>
            <a:spLocks noEditPoints="1"/>
          </p:cNvSpPr>
          <p:nvPr/>
        </p:nvSpPr>
        <p:spPr bwMode="auto">
          <a:xfrm>
            <a:off x="8870950" y="4533900"/>
            <a:ext cx="376238" cy="376238"/>
          </a:xfrm>
          <a:custGeom>
            <a:avLst/>
            <a:gdLst>
              <a:gd name="T0" fmla="*/ 2147483646 w 55"/>
              <a:gd name="T1" fmla="*/ 2147483646 h 55"/>
              <a:gd name="T2" fmla="*/ 0 w 55"/>
              <a:gd name="T3" fmla="*/ 2147483646 h 55"/>
              <a:gd name="T4" fmla="*/ 2147483646 w 55"/>
              <a:gd name="T5" fmla="*/ 0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2147483646 h 55"/>
              <a:gd name="T18" fmla="*/ 2147483646 w 55"/>
              <a:gd name="T19" fmla="*/ 2147483646 h 55"/>
              <a:gd name="T20" fmla="*/ 2147483646 w 55"/>
              <a:gd name="T21" fmla="*/ 2147483646 h 55"/>
              <a:gd name="T22" fmla="*/ 2147483646 w 55"/>
              <a:gd name="T23" fmla="*/ 2147483646 h 55"/>
              <a:gd name="T24" fmla="*/ 2147483646 w 55"/>
              <a:gd name="T25" fmla="*/ 2147483646 h 55"/>
              <a:gd name="T26" fmla="*/ 2147483646 w 55"/>
              <a:gd name="T27" fmla="*/ 2147483646 h 55"/>
              <a:gd name="T28" fmla="*/ 2147483646 w 55"/>
              <a:gd name="T29" fmla="*/ 2147483646 h 55"/>
              <a:gd name="T30" fmla="*/ 2147483646 w 55"/>
              <a:gd name="T31" fmla="*/ 2147483646 h 55"/>
              <a:gd name="T32" fmla="*/ 2147483646 w 55"/>
              <a:gd name="T33" fmla="*/ 2147483646 h 55"/>
              <a:gd name="T34" fmla="*/ 2147483646 w 55"/>
              <a:gd name="T35" fmla="*/ 2147483646 h 55"/>
              <a:gd name="T36" fmla="*/ 2147483646 w 55"/>
              <a:gd name="T37" fmla="*/ 2147483646 h 55"/>
              <a:gd name="T38" fmla="*/ 2147483646 w 55"/>
              <a:gd name="T39" fmla="*/ 2147483646 h 55"/>
              <a:gd name="T40" fmla="*/ 2147483646 w 55"/>
              <a:gd name="T41" fmla="*/ 2147483646 h 55"/>
              <a:gd name="T42" fmla="*/ 2147483646 w 55"/>
              <a:gd name="T43" fmla="*/ 2147483646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sp>
        <p:nvSpPr>
          <p:cNvPr id="69" name="TextBox 13"/>
          <p:cNvSpPr txBox="1">
            <a:spLocks noChangeArrowheads="1"/>
          </p:cNvSpPr>
          <p:nvPr/>
        </p:nvSpPr>
        <p:spPr bwMode="auto">
          <a:xfrm>
            <a:off x="2090738" y="1235075"/>
            <a:ext cx="13763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需求分析</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TextBox 13"/>
          <p:cNvSpPr txBox="1">
            <a:spLocks noChangeArrowheads="1"/>
          </p:cNvSpPr>
          <p:nvPr/>
        </p:nvSpPr>
        <p:spPr bwMode="auto">
          <a:xfrm>
            <a:off x="2184400" y="1520825"/>
            <a:ext cx="2333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了解基本需求，确定项目目的与创意，组员明确分工，责任到人</a:t>
            </a:r>
            <a:endParaRPr 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TextBox 13"/>
          <p:cNvSpPr txBox="1">
            <a:spLocks noChangeArrowheads="1"/>
          </p:cNvSpPr>
          <p:nvPr/>
        </p:nvSpPr>
        <p:spPr bwMode="auto">
          <a:xfrm>
            <a:off x="6340475" y="1779588"/>
            <a:ext cx="13779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查阅资料</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TextBox 13"/>
          <p:cNvSpPr txBox="1">
            <a:spLocks noChangeArrowheads="1"/>
          </p:cNvSpPr>
          <p:nvPr/>
        </p:nvSpPr>
        <p:spPr bwMode="auto">
          <a:xfrm>
            <a:off x="6340475" y="2065338"/>
            <a:ext cx="233521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查阅数据</a:t>
            </a:r>
            <a:r>
              <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安卓开发实战（第三版）</a:t>
            </a:r>
            <a:r>
              <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以及百度大脑相关的接口</a:t>
            </a:r>
            <a:r>
              <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API</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文档</a:t>
            </a:r>
            <a:endParaRPr 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TextBox 13"/>
          <p:cNvSpPr txBox="1">
            <a:spLocks noChangeArrowheads="1"/>
          </p:cNvSpPr>
          <p:nvPr/>
        </p:nvSpPr>
        <p:spPr bwMode="auto">
          <a:xfrm>
            <a:off x="1322388" y="3378200"/>
            <a:ext cx="137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前端设计</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TextBox 13"/>
          <p:cNvSpPr txBox="1">
            <a:spLocks noChangeArrowheads="1"/>
          </p:cNvSpPr>
          <p:nvPr/>
        </p:nvSpPr>
        <p:spPr bwMode="auto">
          <a:xfrm>
            <a:off x="1322388" y="3663950"/>
            <a:ext cx="153828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由容媛和于博祥以</a:t>
            </a:r>
            <a:r>
              <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Android Studio</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为开发工具，在规定时限内完成前端界面设计</a:t>
            </a:r>
            <a:endPar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TextBox 13"/>
          <p:cNvSpPr txBox="1">
            <a:spLocks noChangeArrowheads="1"/>
          </p:cNvSpPr>
          <p:nvPr/>
        </p:nvSpPr>
        <p:spPr bwMode="auto">
          <a:xfrm>
            <a:off x="6051550" y="4271963"/>
            <a:ext cx="13763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后端服务</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TextBox 13"/>
          <p:cNvSpPr txBox="1">
            <a:spLocks noChangeArrowheads="1"/>
          </p:cNvSpPr>
          <p:nvPr/>
        </p:nvSpPr>
        <p:spPr bwMode="auto">
          <a:xfrm>
            <a:off x="6051550" y="4557713"/>
            <a:ext cx="15367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由周杰、王念以</a:t>
            </a:r>
            <a:r>
              <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Android Studio</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为开发工具，完成后端服务的开发</a:t>
            </a:r>
            <a:endParaRPr 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TextBox 13"/>
          <p:cNvSpPr txBox="1">
            <a:spLocks noChangeArrowheads="1"/>
          </p:cNvSpPr>
          <p:nvPr/>
        </p:nvSpPr>
        <p:spPr bwMode="auto">
          <a:xfrm>
            <a:off x="9926638" y="4527550"/>
            <a:ext cx="137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结尾工作</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TextBox 13"/>
          <p:cNvSpPr txBox="1">
            <a:spLocks noChangeArrowheads="1"/>
          </p:cNvSpPr>
          <p:nvPr/>
        </p:nvSpPr>
        <p:spPr bwMode="auto">
          <a:xfrm>
            <a:off x="9926638" y="4813300"/>
            <a:ext cx="15382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对项目做最后的优化及</a:t>
            </a:r>
            <a:r>
              <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bug</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修复，由陈波同学撰写应用使用的</a:t>
            </a:r>
            <a:r>
              <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API</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文档，由于博祥同学完成答辩</a:t>
            </a:r>
            <a:r>
              <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PPT</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的制作</a:t>
            </a:r>
            <a:endParaRPr 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72916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7020600" y="3514060"/>
            <a:ext cx="28487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panose="020B0604020202020204" pitchFamily="34" charset="0"/>
              </a:rPr>
              <a:t>后端服务：王念、周杰</a:t>
            </a:r>
          </a:p>
        </p:txBody>
      </p:sp>
      <p:sp>
        <p:nvSpPr>
          <p:cNvPr id="4" name="文本框 8"/>
          <p:cNvSpPr txBox="1">
            <a:spLocks noChangeArrowheads="1"/>
          </p:cNvSpPr>
          <p:nvPr/>
        </p:nvSpPr>
        <p:spPr bwMode="auto">
          <a:xfrm>
            <a:off x="839657" y="282908"/>
            <a:ext cx="265601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责任划分</a:t>
            </a:r>
            <a:endParaRPr lang="en-US" altLang="zh-CN" sz="3000" b="1" dirty="0">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00000"/>
              </a:lnSpc>
              <a:spcBef>
                <a:spcPct val="0"/>
              </a:spcBef>
              <a:buFont typeface="Arial" panose="020B0604020202020204" pitchFamily="34" charset="0"/>
              <a:buNone/>
            </a:pPr>
            <a:endParaRPr lang="zh-CN" altLang="en-US" sz="3000" b="1" dirty="0">
              <a:latin typeface="Arial" panose="020B0604020202020204" pitchFamily="34" charset="0"/>
              <a:ea typeface="微软雅黑" panose="020B0503020204020204" pitchFamily="34" charset="-122"/>
              <a:sym typeface="Arial" panose="020B0604020202020204" pitchFamily="34" charset="0"/>
            </a:endParaRPr>
          </a:p>
        </p:txBody>
      </p:sp>
      <p:sp>
        <p:nvSpPr>
          <p:cNvPr id="5" name="燕尾形 4"/>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6" name="燕尾形 5"/>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33" name="Freeform 46"/>
          <p:cNvSpPr>
            <a:spLocks noEditPoints="1"/>
          </p:cNvSpPr>
          <p:nvPr/>
        </p:nvSpPr>
        <p:spPr bwMode="auto">
          <a:xfrm>
            <a:off x="6295662" y="4322495"/>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3"/>
          </a:solidFill>
          <a:ln w="9525">
            <a:noFill/>
            <a:round/>
            <a:headEnd/>
            <a:tailEnd/>
          </a:ln>
        </p:spPr>
        <p:txBody>
          <a:bodyPr vert="horz" wrap="square" lIns="121913" tIns="60956" rIns="121913" bIns="60956" numCol="1" anchor="t" anchorCtr="0" compatLnSpc="1">
            <a:prstTxWarp prst="textNoShape">
              <a:avLst/>
            </a:prstTxWarp>
          </a:bodyPr>
          <a:lstStyle/>
          <a:p>
            <a:pPr>
              <a:lnSpc>
                <a:spcPct val="150000"/>
              </a:lnSpc>
            </a:pPr>
            <a:endParaRPr lang="en-US" sz="758">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7020600" y="2528717"/>
            <a:ext cx="2723823" cy="369332"/>
          </a:xfrm>
          <a:prstGeom prst="rect">
            <a:avLst/>
          </a:prstGeom>
        </p:spPr>
        <p:txBody>
          <a:bodyPr wrap="none">
            <a:spAutoFit/>
          </a:bodyPr>
          <a:lstStyle/>
          <a:p>
            <a:pPr lvl="0" eaLnBrk="0" fontAlgn="base" hangingPunct="0">
              <a:spcBef>
                <a:spcPct val="0"/>
              </a:spcBef>
              <a:spcAft>
                <a:spcPct val="0"/>
              </a:spcAft>
            </a:pPr>
            <a:r>
              <a:rPr lang="zh-CN" altLang="en-US" dirty="0"/>
              <a:t>前端设计：于博祥、容媛</a:t>
            </a:r>
            <a:endParaRPr lang="en-US" altLang="zh-CN" dirty="0"/>
          </a:p>
        </p:txBody>
      </p:sp>
      <p:sp>
        <p:nvSpPr>
          <p:cNvPr id="56" name="Block Arc 45"/>
          <p:cNvSpPr/>
          <p:nvPr/>
        </p:nvSpPr>
        <p:spPr>
          <a:xfrm rot="2700000">
            <a:off x="2140203" y="2736351"/>
            <a:ext cx="2161097" cy="2161096"/>
          </a:xfrm>
          <a:prstGeom prst="blockArc">
            <a:avLst>
              <a:gd name="adj1" fmla="val 19782491"/>
              <a:gd name="adj2" fmla="val 13507335"/>
              <a:gd name="adj3" fmla="val 6530"/>
            </a:avLst>
          </a:prstGeom>
          <a:solidFill>
            <a:srgbClr val="A6A6A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black"/>
              </a:solidFill>
              <a:effectLst/>
              <a:uLnTx/>
              <a:uFillTx/>
              <a:latin typeface="Arial" panose="020B0604020202020204" pitchFamily="34" charset="0"/>
              <a:ea typeface="+mn-ea"/>
              <a:cs typeface="+mn-cs"/>
              <a:sym typeface="Arial" panose="020B0604020202020204" pitchFamily="34" charset="0"/>
            </a:endParaRPr>
          </a:p>
        </p:txBody>
      </p:sp>
      <p:grpSp>
        <p:nvGrpSpPr>
          <p:cNvPr id="57" name="Group 110"/>
          <p:cNvGrpSpPr/>
          <p:nvPr/>
        </p:nvGrpSpPr>
        <p:grpSpPr>
          <a:xfrm>
            <a:off x="1198368" y="2367334"/>
            <a:ext cx="3477950" cy="3616449"/>
            <a:chOff x="630206" y="1507089"/>
            <a:chExt cx="2608605" cy="2712486"/>
          </a:xfrm>
        </p:grpSpPr>
        <p:grpSp>
          <p:nvGrpSpPr>
            <p:cNvPr id="58" name="Group 53"/>
            <p:cNvGrpSpPr/>
            <p:nvPr/>
          </p:nvGrpSpPr>
          <p:grpSpPr>
            <a:xfrm rot="21351568">
              <a:off x="630206" y="3582137"/>
              <a:ext cx="1112944" cy="637438"/>
              <a:chOff x="2355915" y="3857572"/>
              <a:chExt cx="1347923" cy="772022"/>
            </a:xfrm>
          </p:grpSpPr>
          <p:sp>
            <p:nvSpPr>
              <p:cNvPr id="60" name="Rectangle 30"/>
              <p:cNvSpPr/>
              <p:nvPr/>
            </p:nvSpPr>
            <p:spPr>
              <a:xfrm rot="2700000">
                <a:off x="3093973" y="3472415"/>
                <a:ext cx="224707" cy="995022"/>
              </a:xfrm>
              <a:prstGeom prst="rect">
                <a:avLst/>
              </a:prstGeom>
              <a:solidFill>
                <a:srgbClr val="00A5E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white"/>
                  </a:solidFill>
                  <a:effectLst/>
                  <a:uLnTx/>
                  <a:uFillTx/>
                  <a:latin typeface="Arial" panose="020B0604020202020204" pitchFamily="34" charset="0"/>
                  <a:ea typeface="+mn-ea"/>
                  <a:cs typeface="+mn-cs"/>
                  <a:sym typeface="Arial" panose="020B0604020202020204" pitchFamily="34" charset="0"/>
                </a:endParaRPr>
              </a:p>
            </p:txBody>
          </p:sp>
          <p:sp>
            <p:nvSpPr>
              <p:cNvPr id="61" name="Rounded Rectangle 31"/>
              <p:cNvSpPr/>
              <p:nvPr/>
            </p:nvSpPr>
            <p:spPr>
              <a:xfrm rot="2700000">
                <a:off x="2538069" y="4020237"/>
                <a:ext cx="427203" cy="791512"/>
              </a:xfrm>
              <a:prstGeom prst="roundRect">
                <a:avLst/>
              </a:prstGeom>
              <a:solidFill>
                <a:srgbClr val="0170C1">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white"/>
                  </a:solidFill>
                  <a:effectLst/>
                  <a:uLnTx/>
                  <a:uFillTx/>
                  <a:latin typeface="Arial" panose="020B0604020202020204" pitchFamily="34" charset="0"/>
                  <a:ea typeface="+mn-ea"/>
                  <a:cs typeface="+mn-cs"/>
                  <a:sym typeface="Arial" panose="020B0604020202020204" pitchFamily="34" charset="0"/>
                </a:endParaRPr>
              </a:p>
            </p:txBody>
          </p:sp>
        </p:grpSp>
        <p:sp>
          <p:nvSpPr>
            <p:cNvPr id="59" name="Block Arc 29"/>
            <p:cNvSpPr/>
            <p:nvPr/>
          </p:nvSpPr>
          <p:spPr>
            <a:xfrm rot="2700000">
              <a:off x="1114680" y="1507089"/>
              <a:ext cx="2124132" cy="2124131"/>
            </a:xfrm>
            <a:prstGeom prst="blockArc">
              <a:avLst>
                <a:gd name="adj1" fmla="val 21433357"/>
                <a:gd name="adj2" fmla="val 13378235"/>
                <a:gd name="adj3" fmla="val 4744"/>
              </a:avLst>
            </a:prstGeom>
            <a:solidFill>
              <a:srgbClr val="00A5E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black"/>
                </a:solidFill>
                <a:effectLst/>
                <a:uLnTx/>
                <a:uFillTx/>
                <a:latin typeface="Arial" panose="020B0604020202020204" pitchFamily="34" charset="0"/>
                <a:ea typeface="+mn-ea"/>
                <a:cs typeface="+mn-cs"/>
                <a:sym typeface="Arial" panose="020B0604020202020204" pitchFamily="34" charset="0"/>
              </a:endParaRPr>
            </a:p>
          </p:txBody>
        </p:sp>
      </p:grpSp>
      <p:sp>
        <p:nvSpPr>
          <p:cNvPr id="62" name="Block Arc 48"/>
          <p:cNvSpPr/>
          <p:nvPr/>
        </p:nvSpPr>
        <p:spPr>
          <a:xfrm rot="2700000">
            <a:off x="2436777" y="3032924"/>
            <a:ext cx="1567949" cy="1567947"/>
          </a:xfrm>
          <a:prstGeom prst="blockArc">
            <a:avLst>
              <a:gd name="adj1" fmla="val 17805926"/>
              <a:gd name="adj2" fmla="val 13444767"/>
              <a:gd name="adj3" fmla="val 7487"/>
            </a:avLst>
          </a:prstGeom>
          <a:solidFill>
            <a:srgbClr val="00A5E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black"/>
              </a:solidFill>
              <a:effectLst/>
              <a:uLnTx/>
              <a:uFillTx/>
              <a:latin typeface="Arial" panose="020B0604020202020204" pitchFamily="34" charset="0"/>
              <a:ea typeface="+mn-ea"/>
              <a:cs typeface="+mn-cs"/>
              <a:sym typeface="Arial" panose="020B0604020202020204" pitchFamily="34" charset="0"/>
            </a:endParaRPr>
          </a:p>
        </p:txBody>
      </p:sp>
      <p:sp>
        <p:nvSpPr>
          <p:cNvPr id="63" name="Oval 51"/>
          <p:cNvSpPr/>
          <p:nvPr/>
        </p:nvSpPr>
        <p:spPr>
          <a:xfrm rot="2700000">
            <a:off x="2674034" y="3270182"/>
            <a:ext cx="1093433" cy="1093431"/>
          </a:xfrm>
          <a:prstGeom prst="ellipse">
            <a:avLst/>
          </a:prstGeom>
          <a:solidFill>
            <a:srgbClr val="A6A6A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black"/>
              </a:solidFill>
              <a:effectLst/>
              <a:uLnTx/>
              <a:uFillTx/>
              <a:latin typeface="Arial" panose="020B0604020202020204" pitchFamily="34" charset="0"/>
              <a:ea typeface="+mn-ea"/>
              <a:cs typeface="+mn-cs"/>
              <a:sym typeface="Arial" panose="020B0604020202020204" pitchFamily="34" charset="0"/>
            </a:endParaRPr>
          </a:p>
        </p:txBody>
      </p:sp>
      <p:grpSp>
        <p:nvGrpSpPr>
          <p:cNvPr id="64" name="Group 73"/>
          <p:cNvGrpSpPr/>
          <p:nvPr/>
        </p:nvGrpSpPr>
        <p:grpSpPr>
          <a:xfrm>
            <a:off x="3272140" y="2444528"/>
            <a:ext cx="3002852" cy="290331"/>
            <a:chOff x="2901397" y="1463917"/>
            <a:chExt cx="2252262" cy="221448"/>
          </a:xfrm>
        </p:grpSpPr>
        <p:cxnSp>
          <p:nvCxnSpPr>
            <p:cNvPr id="65" name="Straight Connector 59"/>
            <p:cNvCxnSpPr/>
            <p:nvPr/>
          </p:nvCxnSpPr>
          <p:spPr>
            <a:xfrm flipH="1" flipV="1">
              <a:off x="4914605" y="1465097"/>
              <a:ext cx="239054" cy="220268"/>
            </a:xfrm>
            <a:prstGeom prst="line">
              <a:avLst/>
            </a:prstGeom>
            <a:noFill/>
            <a:ln w="12700" cap="rnd" cmpd="sng" algn="ctr">
              <a:solidFill>
                <a:srgbClr val="00A5E0"/>
              </a:solidFill>
              <a:prstDash val="solid"/>
              <a:miter lim="800000"/>
              <a:headEnd type="oval"/>
              <a:tailEnd type="oval"/>
            </a:ln>
            <a:effectLst/>
          </p:spPr>
        </p:cxnSp>
        <p:cxnSp>
          <p:nvCxnSpPr>
            <p:cNvPr id="66" name="Straight Connector 60"/>
            <p:cNvCxnSpPr/>
            <p:nvPr/>
          </p:nvCxnSpPr>
          <p:spPr>
            <a:xfrm rot="10800000">
              <a:off x="2901397" y="1463917"/>
              <a:ext cx="2013208" cy="1615"/>
            </a:xfrm>
            <a:prstGeom prst="line">
              <a:avLst/>
            </a:prstGeom>
            <a:noFill/>
            <a:ln w="12700" cap="rnd" cmpd="sng" algn="ctr">
              <a:solidFill>
                <a:srgbClr val="00A5E0"/>
              </a:solidFill>
              <a:prstDash val="solid"/>
              <a:miter lim="800000"/>
              <a:headEnd type="oval"/>
              <a:tailEnd type="oval"/>
            </a:ln>
            <a:effectLst/>
          </p:spPr>
        </p:cxnSp>
      </p:grpSp>
      <p:grpSp>
        <p:nvGrpSpPr>
          <p:cNvPr id="67" name="Group 73"/>
          <p:cNvGrpSpPr/>
          <p:nvPr/>
        </p:nvGrpSpPr>
        <p:grpSpPr>
          <a:xfrm>
            <a:off x="3272141" y="2812657"/>
            <a:ext cx="2508817" cy="290331"/>
            <a:chOff x="2901397" y="1463917"/>
            <a:chExt cx="1881716" cy="221448"/>
          </a:xfrm>
        </p:grpSpPr>
        <p:cxnSp>
          <p:nvCxnSpPr>
            <p:cNvPr id="68" name="Straight Connector 67"/>
            <p:cNvCxnSpPr/>
            <p:nvPr/>
          </p:nvCxnSpPr>
          <p:spPr>
            <a:xfrm flipH="1" flipV="1">
              <a:off x="4544059" y="1465097"/>
              <a:ext cx="239054" cy="220268"/>
            </a:xfrm>
            <a:prstGeom prst="line">
              <a:avLst/>
            </a:prstGeom>
            <a:noFill/>
            <a:ln w="12700" cap="rnd" cmpd="sng" algn="ctr">
              <a:solidFill>
                <a:srgbClr val="A6A6A6"/>
              </a:solidFill>
              <a:prstDash val="solid"/>
              <a:miter lim="800000"/>
              <a:headEnd type="oval"/>
              <a:tailEnd type="oval"/>
            </a:ln>
            <a:effectLst/>
          </p:spPr>
        </p:cxnSp>
        <p:cxnSp>
          <p:nvCxnSpPr>
            <p:cNvPr id="69" name="Straight Connector 70"/>
            <p:cNvCxnSpPr/>
            <p:nvPr/>
          </p:nvCxnSpPr>
          <p:spPr>
            <a:xfrm rot="10800000">
              <a:off x="2901397" y="1463917"/>
              <a:ext cx="1642662" cy="1615"/>
            </a:xfrm>
            <a:prstGeom prst="line">
              <a:avLst/>
            </a:prstGeom>
            <a:noFill/>
            <a:ln w="12700" cap="rnd" cmpd="sng" algn="ctr">
              <a:solidFill>
                <a:srgbClr val="A6A6A6"/>
              </a:solidFill>
              <a:prstDash val="solid"/>
              <a:miter lim="800000"/>
              <a:headEnd type="oval"/>
              <a:tailEnd type="oval"/>
            </a:ln>
            <a:effectLst/>
          </p:spPr>
        </p:cxnSp>
      </p:grpSp>
      <p:grpSp>
        <p:nvGrpSpPr>
          <p:cNvPr id="70" name="Group 73"/>
          <p:cNvGrpSpPr/>
          <p:nvPr/>
        </p:nvGrpSpPr>
        <p:grpSpPr>
          <a:xfrm>
            <a:off x="3272141" y="3094375"/>
            <a:ext cx="2088501" cy="290333"/>
            <a:chOff x="2683251" y="1463915"/>
            <a:chExt cx="1566462" cy="221450"/>
          </a:xfrm>
        </p:grpSpPr>
        <p:cxnSp>
          <p:nvCxnSpPr>
            <p:cNvPr id="71" name="Straight Connector 81"/>
            <p:cNvCxnSpPr/>
            <p:nvPr/>
          </p:nvCxnSpPr>
          <p:spPr>
            <a:xfrm flipH="1" flipV="1">
              <a:off x="4010659" y="1465097"/>
              <a:ext cx="239054" cy="220268"/>
            </a:xfrm>
            <a:prstGeom prst="line">
              <a:avLst/>
            </a:prstGeom>
            <a:noFill/>
            <a:ln w="12700" cap="rnd" cmpd="sng" algn="ctr">
              <a:solidFill>
                <a:srgbClr val="00A5E0"/>
              </a:solidFill>
              <a:prstDash val="solid"/>
              <a:miter lim="800000"/>
              <a:headEnd type="oval"/>
              <a:tailEnd type="oval"/>
            </a:ln>
            <a:effectLst/>
          </p:spPr>
        </p:cxnSp>
        <p:cxnSp>
          <p:nvCxnSpPr>
            <p:cNvPr id="72" name="Straight Connector 82"/>
            <p:cNvCxnSpPr/>
            <p:nvPr/>
          </p:nvCxnSpPr>
          <p:spPr>
            <a:xfrm rot="10800000" flipV="1">
              <a:off x="2683251" y="1463915"/>
              <a:ext cx="1325760" cy="1182"/>
            </a:xfrm>
            <a:prstGeom prst="line">
              <a:avLst/>
            </a:prstGeom>
            <a:noFill/>
            <a:ln w="12700" cap="rnd" cmpd="sng" algn="ctr">
              <a:solidFill>
                <a:srgbClr val="00A5E0"/>
              </a:solidFill>
              <a:prstDash val="solid"/>
              <a:miter lim="800000"/>
              <a:headEnd type="oval"/>
              <a:tailEnd type="oval"/>
            </a:ln>
            <a:effectLst/>
          </p:spPr>
        </p:cxnSp>
      </p:grpSp>
      <p:sp>
        <p:nvSpPr>
          <p:cNvPr id="82" name="矩形 81"/>
          <p:cNvSpPr/>
          <p:nvPr/>
        </p:nvSpPr>
        <p:spPr>
          <a:xfrm>
            <a:off x="7020600" y="4564558"/>
            <a:ext cx="4514954" cy="369332"/>
          </a:xfrm>
          <a:prstGeom prst="rect">
            <a:avLst/>
          </a:prstGeom>
        </p:spPr>
        <p:txBody>
          <a:bodyPr wrap="none">
            <a:spAutoFit/>
          </a:bodyPr>
          <a:lstStyle/>
          <a:p>
            <a:pPr lvl="0" eaLnBrk="0" fontAlgn="base" hangingPunct="0">
              <a:spcBef>
                <a:spcPct val="0"/>
              </a:spcBef>
              <a:spcAft>
                <a:spcPct val="0"/>
              </a:spcAft>
            </a:pPr>
            <a:r>
              <a:rPr lang="zh-CN" altLang="en-US" dirty="0"/>
              <a:t>应用</a:t>
            </a:r>
            <a:r>
              <a:rPr lang="en-US" altLang="zh-CN" dirty="0"/>
              <a:t>API</a:t>
            </a:r>
            <a:r>
              <a:rPr lang="zh-CN" altLang="en-US" dirty="0"/>
              <a:t>文档与答辩</a:t>
            </a:r>
            <a:r>
              <a:rPr lang="en-US" altLang="zh-CN" dirty="0"/>
              <a:t>PPT</a:t>
            </a:r>
            <a:r>
              <a:rPr lang="zh-CN" altLang="en-US" dirty="0"/>
              <a:t>制作：陈波、于博祥</a:t>
            </a:r>
            <a:endParaRPr lang="en-US" altLang="zh-CN" dirty="0"/>
          </a:p>
        </p:txBody>
      </p:sp>
      <p:sp>
        <p:nvSpPr>
          <p:cNvPr id="30" name="Freeform 12">
            <a:extLst>
              <a:ext uri="{FF2B5EF4-FFF2-40B4-BE49-F238E27FC236}">
                <a16:creationId xmlns:a16="http://schemas.microsoft.com/office/drawing/2014/main" id="{15EEFC0D-8167-496B-A280-F09D3C5DDAD7}"/>
              </a:ext>
            </a:extLst>
          </p:cNvPr>
          <p:cNvSpPr>
            <a:spLocks/>
          </p:cNvSpPr>
          <p:nvPr/>
        </p:nvSpPr>
        <p:spPr bwMode="auto">
          <a:xfrm>
            <a:off x="6518000" y="2555089"/>
            <a:ext cx="440142" cy="338724"/>
          </a:xfrm>
          <a:custGeom>
            <a:avLst/>
            <a:gdLst>
              <a:gd name="T0" fmla="*/ 98 w 186"/>
              <a:gd name="T1" fmla="*/ 3 h 168"/>
              <a:gd name="T2" fmla="*/ 88 w 186"/>
              <a:gd name="T3" fmla="*/ 0 h 168"/>
              <a:gd name="T4" fmla="*/ 72 w 186"/>
              <a:gd name="T5" fmla="*/ 16 h 168"/>
              <a:gd name="T6" fmla="*/ 72 w 186"/>
              <a:gd name="T7" fmla="*/ 32 h 168"/>
              <a:gd name="T8" fmla="*/ 64 w 186"/>
              <a:gd name="T9" fmla="*/ 40 h 168"/>
              <a:gd name="T10" fmla="*/ 16 w 186"/>
              <a:gd name="T11" fmla="*/ 40 h 168"/>
              <a:gd name="T12" fmla="*/ 0 w 186"/>
              <a:gd name="T13" fmla="*/ 56 h 168"/>
              <a:gd name="T14" fmla="*/ 0 w 186"/>
              <a:gd name="T15" fmla="*/ 112 h 168"/>
              <a:gd name="T16" fmla="*/ 16 w 186"/>
              <a:gd name="T17" fmla="*/ 128 h 168"/>
              <a:gd name="T18" fmla="*/ 64 w 186"/>
              <a:gd name="T19" fmla="*/ 128 h 168"/>
              <a:gd name="T20" fmla="*/ 72 w 186"/>
              <a:gd name="T21" fmla="*/ 136 h 168"/>
              <a:gd name="T22" fmla="*/ 72 w 186"/>
              <a:gd name="T23" fmla="*/ 152 h 168"/>
              <a:gd name="T24" fmla="*/ 88 w 186"/>
              <a:gd name="T25" fmla="*/ 168 h 168"/>
              <a:gd name="T26" fmla="*/ 98 w 186"/>
              <a:gd name="T27" fmla="*/ 165 h 168"/>
              <a:gd name="T28" fmla="*/ 178 w 186"/>
              <a:gd name="T29" fmla="*/ 98 h 168"/>
              <a:gd name="T30" fmla="*/ 178 w 186"/>
              <a:gd name="T31" fmla="*/ 70 h 168"/>
              <a:gd name="T32" fmla="*/ 98 w 186"/>
              <a:gd name="T33" fmla="*/ 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168">
                <a:moveTo>
                  <a:pt x="98" y="3"/>
                </a:moveTo>
                <a:cubicBezTo>
                  <a:pt x="95" y="1"/>
                  <a:pt x="92" y="0"/>
                  <a:pt x="88" y="0"/>
                </a:cubicBezTo>
                <a:cubicBezTo>
                  <a:pt x="79" y="0"/>
                  <a:pt x="72" y="7"/>
                  <a:pt x="72" y="16"/>
                </a:cubicBezTo>
                <a:cubicBezTo>
                  <a:pt x="72" y="32"/>
                  <a:pt x="72" y="32"/>
                  <a:pt x="72" y="32"/>
                </a:cubicBezTo>
                <a:cubicBezTo>
                  <a:pt x="72" y="36"/>
                  <a:pt x="68" y="40"/>
                  <a:pt x="64" y="40"/>
                </a:cubicBezTo>
                <a:cubicBezTo>
                  <a:pt x="16" y="40"/>
                  <a:pt x="16" y="40"/>
                  <a:pt x="16" y="40"/>
                </a:cubicBezTo>
                <a:cubicBezTo>
                  <a:pt x="7" y="40"/>
                  <a:pt x="0" y="47"/>
                  <a:pt x="0" y="56"/>
                </a:cubicBezTo>
                <a:cubicBezTo>
                  <a:pt x="0" y="112"/>
                  <a:pt x="0" y="112"/>
                  <a:pt x="0" y="112"/>
                </a:cubicBezTo>
                <a:cubicBezTo>
                  <a:pt x="0" y="121"/>
                  <a:pt x="7" y="128"/>
                  <a:pt x="16" y="128"/>
                </a:cubicBezTo>
                <a:cubicBezTo>
                  <a:pt x="64" y="128"/>
                  <a:pt x="64" y="128"/>
                  <a:pt x="64" y="128"/>
                </a:cubicBezTo>
                <a:cubicBezTo>
                  <a:pt x="68" y="128"/>
                  <a:pt x="72" y="132"/>
                  <a:pt x="72" y="136"/>
                </a:cubicBezTo>
                <a:cubicBezTo>
                  <a:pt x="72" y="152"/>
                  <a:pt x="72" y="152"/>
                  <a:pt x="72" y="152"/>
                </a:cubicBezTo>
                <a:cubicBezTo>
                  <a:pt x="72" y="161"/>
                  <a:pt x="79" y="168"/>
                  <a:pt x="88" y="168"/>
                </a:cubicBezTo>
                <a:cubicBezTo>
                  <a:pt x="92" y="168"/>
                  <a:pt x="95" y="167"/>
                  <a:pt x="98" y="165"/>
                </a:cubicBezTo>
                <a:cubicBezTo>
                  <a:pt x="178" y="98"/>
                  <a:pt x="178" y="98"/>
                  <a:pt x="178" y="98"/>
                </a:cubicBezTo>
                <a:cubicBezTo>
                  <a:pt x="186" y="90"/>
                  <a:pt x="186" y="78"/>
                  <a:pt x="178" y="70"/>
                </a:cubicBezTo>
                <a:lnTo>
                  <a:pt x="98" y="3"/>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4" name="Freeform 12">
            <a:extLst>
              <a:ext uri="{FF2B5EF4-FFF2-40B4-BE49-F238E27FC236}">
                <a16:creationId xmlns:a16="http://schemas.microsoft.com/office/drawing/2014/main" id="{EA111036-435F-417C-B80C-3A71EDEDE5F9}"/>
              </a:ext>
            </a:extLst>
          </p:cNvPr>
          <p:cNvSpPr>
            <a:spLocks/>
          </p:cNvSpPr>
          <p:nvPr/>
        </p:nvSpPr>
        <p:spPr bwMode="auto">
          <a:xfrm>
            <a:off x="6518000" y="3544668"/>
            <a:ext cx="440142" cy="338724"/>
          </a:xfrm>
          <a:custGeom>
            <a:avLst/>
            <a:gdLst>
              <a:gd name="T0" fmla="*/ 98 w 186"/>
              <a:gd name="T1" fmla="*/ 3 h 168"/>
              <a:gd name="T2" fmla="*/ 88 w 186"/>
              <a:gd name="T3" fmla="*/ 0 h 168"/>
              <a:gd name="T4" fmla="*/ 72 w 186"/>
              <a:gd name="T5" fmla="*/ 16 h 168"/>
              <a:gd name="T6" fmla="*/ 72 w 186"/>
              <a:gd name="T7" fmla="*/ 32 h 168"/>
              <a:gd name="T8" fmla="*/ 64 w 186"/>
              <a:gd name="T9" fmla="*/ 40 h 168"/>
              <a:gd name="T10" fmla="*/ 16 w 186"/>
              <a:gd name="T11" fmla="*/ 40 h 168"/>
              <a:gd name="T12" fmla="*/ 0 w 186"/>
              <a:gd name="T13" fmla="*/ 56 h 168"/>
              <a:gd name="T14" fmla="*/ 0 w 186"/>
              <a:gd name="T15" fmla="*/ 112 h 168"/>
              <a:gd name="T16" fmla="*/ 16 w 186"/>
              <a:gd name="T17" fmla="*/ 128 h 168"/>
              <a:gd name="T18" fmla="*/ 64 w 186"/>
              <a:gd name="T19" fmla="*/ 128 h 168"/>
              <a:gd name="T20" fmla="*/ 72 w 186"/>
              <a:gd name="T21" fmla="*/ 136 h 168"/>
              <a:gd name="T22" fmla="*/ 72 w 186"/>
              <a:gd name="T23" fmla="*/ 152 h 168"/>
              <a:gd name="T24" fmla="*/ 88 w 186"/>
              <a:gd name="T25" fmla="*/ 168 h 168"/>
              <a:gd name="T26" fmla="*/ 98 w 186"/>
              <a:gd name="T27" fmla="*/ 165 h 168"/>
              <a:gd name="T28" fmla="*/ 178 w 186"/>
              <a:gd name="T29" fmla="*/ 98 h 168"/>
              <a:gd name="T30" fmla="*/ 178 w 186"/>
              <a:gd name="T31" fmla="*/ 70 h 168"/>
              <a:gd name="T32" fmla="*/ 98 w 186"/>
              <a:gd name="T33" fmla="*/ 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168">
                <a:moveTo>
                  <a:pt x="98" y="3"/>
                </a:moveTo>
                <a:cubicBezTo>
                  <a:pt x="95" y="1"/>
                  <a:pt x="92" y="0"/>
                  <a:pt x="88" y="0"/>
                </a:cubicBezTo>
                <a:cubicBezTo>
                  <a:pt x="79" y="0"/>
                  <a:pt x="72" y="7"/>
                  <a:pt x="72" y="16"/>
                </a:cubicBezTo>
                <a:cubicBezTo>
                  <a:pt x="72" y="32"/>
                  <a:pt x="72" y="32"/>
                  <a:pt x="72" y="32"/>
                </a:cubicBezTo>
                <a:cubicBezTo>
                  <a:pt x="72" y="36"/>
                  <a:pt x="68" y="40"/>
                  <a:pt x="64" y="40"/>
                </a:cubicBezTo>
                <a:cubicBezTo>
                  <a:pt x="16" y="40"/>
                  <a:pt x="16" y="40"/>
                  <a:pt x="16" y="40"/>
                </a:cubicBezTo>
                <a:cubicBezTo>
                  <a:pt x="7" y="40"/>
                  <a:pt x="0" y="47"/>
                  <a:pt x="0" y="56"/>
                </a:cubicBezTo>
                <a:cubicBezTo>
                  <a:pt x="0" y="112"/>
                  <a:pt x="0" y="112"/>
                  <a:pt x="0" y="112"/>
                </a:cubicBezTo>
                <a:cubicBezTo>
                  <a:pt x="0" y="121"/>
                  <a:pt x="7" y="128"/>
                  <a:pt x="16" y="128"/>
                </a:cubicBezTo>
                <a:cubicBezTo>
                  <a:pt x="64" y="128"/>
                  <a:pt x="64" y="128"/>
                  <a:pt x="64" y="128"/>
                </a:cubicBezTo>
                <a:cubicBezTo>
                  <a:pt x="68" y="128"/>
                  <a:pt x="72" y="132"/>
                  <a:pt x="72" y="136"/>
                </a:cubicBezTo>
                <a:cubicBezTo>
                  <a:pt x="72" y="152"/>
                  <a:pt x="72" y="152"/>
                  <a:pt x="72" y="152"/>
                </a:cubicBezTo>
                <a:cubicBezTo>
                  <a:pt x="72" y="161"/>
                  <a:pt x="79" y="168"/>
                  <a:pt x="88" y="168"/>
                </a:cubicBezTo>
                <a:cubicBezTo>
                  <a:pt x="92" y="168"/>
                  <a:pt x="95" y="167"/>
                  <a:pt x="98" y="165"/>
                </a:cubicBezTo>
                <a:cubicBezTo>
                  <a:pt x="178" y="98"/>
                  <a:pt x="178" y="98"/>
                  <a:pt x="178" y="98"/>
                </a:cubicBezTo>
                <a:cubicBezTo>
                  <a:pt x="186" y="90"/>
                  <a:pt x="186" y="78"/>
                  <a:pt x="178" y="70"/>
                </a:cubicBezTo>
                <a:lnTo>
                  <a:pt x="98" y="3"/>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5" name="Freeform 12">
            <a:extLst>
              <a:ext uri="{FF2B5EF4-FFF2-40B4-BE49-F238E27FC236}">
                <a16:creationId xmlns:a16="http://schemas.microsoft.com/office/drawing/2014/main" id="{3708CD1D-6D81-41F7-BAC2-C18EC10BC567}"/>
              </a:ext>
            </a:extLst>
          </p:cNvPr>
          <p:cNvSpPr>
            <a:spLocks/>
          </p:cNvSpPr>
          <p:nvPr/>
        </p:nvSpPr>
        <p:spPr bwMode="auto">
          <a:xfrm>
            <a:off x="6518000" y="4566023"/>
            <a:ext cx="440142" cy="338724"/>
          </a:xfrm>
          <a:custGeom>
            <a:avLst/>
            <a:gdLst>
              <a:gd name="T0" fmla="*/ 98 w 186"/>
              <a:gd name="T1" fmla="*/ 3 h 168"/>
              <a:gd name="T2" fmla="*/ 88 w 186"/>
              <a:gd name="T3" fmla="*/ 0 h 168"/>
              <a:gd name="T4" fmla="*/ 72 w 186"/>
              <a:gd name="T5" fmla="*/ 16 h 168"/>
              <a:gd name="T6" fmla="*/ 72 w 186"/>
              <a:gd name="T7" fmla="*/ 32 h 168"/>
              <a:gd name="T8" fmla="*/ 64 w 186"/>
              <a:gd name="T9" fmla="*/ 40 h 168"/>
              <a:gd name="T10" fmla="*/ 16 w 186"/>
              <a:gd name="T11" fmla="*/ 40 h 168"/>
              <a:gd name="T12" fmla="*/ 0 w 186"/>
              <a:gd name="T13" fmla="*/ 56 h 168"/>
              <a:gd name="T14" fmla="*/ 0 w 186"/>
              <a:gd name="T15" fmla="*/ 112 h 168"/>
              <a:gd name="T16" fmla="*/ 16 w 186"/>
              <a:gd name="T17" fmla="*/ 128 h 168"/>
              <a:gd name="T18" fmla="*/ 64 w 186"/>
              <a:gd name="T19" fmla="*/ 128 h 168"/>
              <a:gd name="T20" fmla="*/ 72 w 186"/>
              <a:gd name="T21" fmla="*/ 136 h 168"/>
              <a:gd name="T22" fmla="*/ 72 w 186"/>
              <a:gd name="T23" fmla="*/ 152 h 168"/>
              <a:gd name="T24" fmla="*/ 88 w 186"/>
              <a:gd name="T25" fmla="*/ 168 h 168"/>
              <a:gd name="T26" fmla="*/ 98 w 186"/>
              <a:gd name="T27" fmla="*/ 165 h 168"/>
              <a:gd name="T28" fmla="*/ 178 w 186"/>
              <a:gd name="T29" fmla="*/ 98 h 168"/>
              <a:gd name="T30" fmla="*/ 178 w 186"/>
              <a:gd name="T31" fmla="*/ 70 h 168"/>
              <a:gd name="T32" fmla="*/ 98 w 186"/>
              <a:gd name="T33" fmla="*/ 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168">
                <a:moveTo>
                  <a:pt x="98" y="3"/>
                </a:moveTo>
                <a:cubicBezTo>
                  <a:pt x="95" y="1"/>
                  <a:pt x="92" y="0"/>
                  <a:pt x="88" y="0"/>
                </a:cubicBezTo>
                <a:cubicBezTo>
                  <a:pt x="79" y="0"/>
                  <a:pt x="72" y="7"/>
                  <a:pt x="72" y="16"/>
                </a:cubicBezTo>
                <a:cubicBezTo>
                  <a:pt x="72" y="32"/>
                  <a:pt x="72" y="32"/>
                  <a:pt x="72" y="32"/>
                </a:cubicBezTo>
                <a:cubicBezTo>
                  <a:pt x="72" y="36"/>
                  <a:pt x="68" y="40"/>
                  <a:pt x="64" y="40"/>
                </a:cubicBezTo>
                <a:cubicBezTo>
                  <a:pt x="16" y="40"/>
                  <a:pt x="16" y="40"/>
                  <a:pt x="16" y="40"/>
                </a:cubicBezTo>
                <a:cubicBezTo>
                  <a:pt x="7" y="40"/>
                  <a:pt x="0" y="47"/>
                  <a:pt x="0" y="56"/>
                </a:cubicBezTo>
                <a:cubicBezTo>
                  <a:pt x="0" y="112"/>
                  <a:pt x="0" y="112"/>
                  <a:pt x="0" y="112"/>
                </a:cubicBezTo>
                <a:cubicBezTo>
                  <a:pt x="0" y="121"/>
                  <a:pt x="7" y="128"/>
                  <a:pt x="16" y="128"/>
                </a:cubicBezTo>
                <a:cubicBezTo>
                  <a:pt x="64" y="128"/>
                  <a:pt x="64" y="128"/>
                  <a:pt x="64" y="128"/>
                </a:cubicBezTo>
                <a:cubicBezTo>
                  <a:pt x="68" y="128"/>
                  <a:pt x="72" y="132"/>
                  <a:pt x="72" y="136"/>
                </a:cubicBezTo>
                <a:cubicBezTo>
                  <a:pt x="72" y="152"/>
                  <a:pt x="72" y="152"/>
                  <a:pt x="72" y="152"/>
                </a:cubicBezTo>
                <a:cubicBezTo>
                  <a:pt x="72" y="161"/>
                  <a:pt x="79" y="168"/>
                  <a:pt x="88" y="168"/>
                </a:cubicBezTo>
                <a:cubicBezTo>
                  <a:pt x="92" y="168"/>
                  <a:pt x="95" y="167"/>
                  <a:pt x="98" y="165"/>
                </a:cubicBezTo>
                <a:cubicBezTo>
                  <a:pt x="178" y="98"/>
                  <a:pt x="178" y="98"/>
                  <a:pt x="178" y="98"/>
                </a:cubicBezTo>
                <a:cubicBezTo>
                  <a:pt x="186" y="90"/>
                  <a:pt x="186" y="78"/>
                  <a:pt x="178" y="70"/>
                </a:cubicBezTo>
                <a:lnTo>
                  <a:pt x="98" y="3"/>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3772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down)">
                                      <p:cBhvr>
                                        <p:cTn id="13" dur="1000"/>
                                        <p:tgtEl>
                                          <p:spTgt spid="57"/>
                                        </p:tgtEl>
                                      </p:cBhvr>
                                    </p:animEffect>
                                  </p:childTnLst>
                                </p:cTn>
                              </p:par>
                            </p:childTnLst>
                          </p:cTn>
                        </p:par>
                        <p:par>
                          <p:cTn id="14" fill="hold">
                            <p:stCondLst>
                              <p:cond delay="1500"/>
                            </p:stCondLst>
                            <p:childTnLst>
                              <p:par>
                                <p:cTn id="15" presetID="18" presetClass="entr" presetSubtype="6" fill="hold" nodeType="after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strips(downRight)">
                                      <p:cBhvr>
                                        <p:cTn id="17" dur="500"/>
                                        <p:tgtEl>
                                          <p:spTgt spid="64"/>
                                        </p:tgtEl>
                                      </p:cBhvr>
                                    </p:animEffect>
                                  </p:childTnLst>
                                </p:cTn>
                              </p:par>
                            </p:childTnLst>
                          </p:cTn>
                        </p:par>
                        <p:par>
                          <p:cTn id="18" fill="hold">
                            <p:stCondLst>
                              <p:cond delay="2000"/>
                            </p:stCondLst>
                            <p:childTnLst>
                              <p:par>
                                <p:cTn id="19" presetID="53" presetClass="entr" presetSubtype="0" fill="hold" grpId="0" nodeType="afterEffect">
                                  <p:stCondLst>
                                    <p:cond delay="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fltVal val="0"/>
                                          </p:val>
                                        </p:tav>
                                        <p:tav tm="100000">
                                          <p:val>
                                            <p:strVal val="#ppt_h"/>
                                          </p:val>
                                        </p:tav>
                                      </p:tavLst>
                                    </p:anim>
                                    <p:animEffect transition="in" filter="fade">
                                      <p:cBhvr>
                                        <p:cTn id="23" dur="500"/>
                                        <p:tgtEl>
                                          <p:spTgt spid="56"/>
                                        </p:tgtEl>
                                      </p:cBhvr>
                                    </p:animEffect>
                                  </p:childTnLst>
                                </p:cTn>
                              </p:par>
                            </p:childTnLst>
                          </p:cTn>
                        </p:par>
                        <p:par>
                          <p:cTn id="24" fill="hold">
                            <p:stCondLst>
                              <p:cond delay="2500"/>
                            </p:stCondLst>
                            <p:childTnLst>
                              <p:par>
                                <p:cTn id="25" presetID="18" presetClass="entr" presetSubtype="6" fill="hold" nodeType="after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strips(downRight)">
                                      <p:cBhvr>
                                        <p:cTn id="27" dur="500"/>
                                        <p:tgtEl>
                                          <p:spTgt spid="67"/>
                                        </p:tgtEl>
                                      </p:cBhvr>
                                    </p:animEffect>
                                  </p:childTnLst>
                                </p:cTn>
                              </p:par>
                            </p:childTnLst>
                          </p:cTn>
                        </p:par>
                        <p:par>
                          <p:cTn id="28" fill="hold">
                            <p:stCondLst>
                              <p:cond delay="3000"/>
                            </p:stCondLst>
                            <p:childTnLst>
                              <p:par>
                                <p:cTn id="29" presetID="53" presetClass="entr" presetSubtype="0" fill="hold" grpId="0" nodeType="after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p:cTn id="31" dur="500" fill="hold"/>
                                        <p:tgtEl>
                                          <p:spTgt spid="62"/>
                                        </p:tgtEl>
                                        <p:attrNameLst>
                                          <p:attrName>ppt_w</p:attrName>
                                        </p:attrNameLst>
                                      </p:cBhvr>
                                      <p:tavLst>
                                        <p:tav tm="0">
                                          <p:val>
                                            <p:fltVal val="0"/>
                                          </p:val>
                                        </p:tav>
                                        <p:tav tm="100000">
                                          <p:val>
                                            <p:strVal val="#ppt_w"/>
                                          </p:val>
                                        </p:tav>
                                      </p:tavLst>
                                    </p:anim>
                                    <p:anim calcmode="lin" valueType="num">
                                      <p:cBhvr>
                                        <p:cTn id="32" dur="500" fill="hold"/>
                                        <p:tgtEl>
                                          <p:spTgt spid="62"/>
                                        </p:tgtEl>
                                        <p:attrNameLst>
                                          <p:attrName>ppt_h</p:attrName>
                                        </p:attrNameLst>
                                      </p:cBhvr>
                                      <p:tavLst>
                                        <p:tav tm="0">
                                          <p:val>
                                            <p:fltVal val="0"/>
                                          </p:val>
                                        </p:tav>
                                        <p:tav tm="100000">
                                          <p:val>
                                            <p:strVal val="#ppt_h"/>
                                          </p:val>
                                        </p:tav>
                                      </p:tavLst>
                                    </p:anim>
                                    <p:animEffect transition="in" filter="fade">
                                      <p:cBhvr>
                                        <p:cTn id="33" dur="500"/>
                                        <p:tgtEl>
                                          <p:spTgt spid="62"/>
                                        </p:tgtEl>
                                      </p:cBhvr>
                                    </p:animEffect>
                                  </p:childTnLst>
                                </p:cTn>
                              </p:par>
                            </p:childTnLst>
                          </p:cTn>
                        </p:par>
                        <p:par>
                          <p:cTn id="34" fill="hold">
                            <p:stCondLst>
                              <p:cond delay="3500"/>
                            </p:stCondLst>
                            <p:childTnLst>
                              <p:par>
                                <p:cTn id="35" presetID="18" presetClass="entr" presetSubtype="6"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strips(downRight)">
                                      <p:cBhvr>
                                        <p:cTn id="37" dur="500"/>
                                        <p:tgtEl>
                                          <p:spTgt spid="70"/>
                                        </p:tgtEl>
                                      </p:cBhvr>
                                    </p:animEffect>
                                  </p:childTnLst>
                                </p:cTn>
                              </p:par>
                            </p:childTnLst>
                          </p:cTn>
                        </p:par>
                        <p:par>
                          <p:cTn id="38" fill="hold">
                            <p:stCondLst>
                              <p:cond delay="4000"/>
                            </p:stCondLst>
                            <p:childTnLst>
                              <p:par>
                                <p:cTn id="39" presetID="53" presetClass="entr" presetSubtype="0" fill="hold" grpId="0" nodeType="afterEffect">
                                  <p:stCondLst>
                                    <p:cond delay="0"/>
                                  </p:stCondLst>
                                  <p:childTnLst>
                                    <p:set>
                                      <p:cBhvr>
                                        <p:cTn id="40" dur="1" fill="hold">
                                          <p:stCondLst>
                                            <p:cond delay="0"/>
                                          </p:stCondLst>
                                        </p:cTn>
                                        <p:tgtEl>
                                          <p:spTgt spid="63"/>
                                        </p:tgtEl>
                                        <p:attrNameLst>
                                          <p:attrName>style.visibility</p:attrName>
                                        </p:attrNameLst>
                                      </p:cBhvr>
                                      <p:to>
                                        <p:strVal val="visible"/>
                                      </p:to>
                                    </p:set>
                                    <p:anim calcmode="lin" valueType="num">
                                      <p:cBhvr>
                                        <p:cTn id="41" dur="500" fill="hold"/>
                                        <p:tgtEl>
                                          <p:spTgt spid="63"/>
                                        </p:tgtEl>
                                        <p:attrNameLst>
                                          <p:attrName>ppt_w</p:attrName>
                                        </p:attrNameLst>
                                      </p:cBhvr>
                                      <p:tavLst>
                                        <p:tav tm="0">
                                          <p:val>
                                            <p:fltVal val="0"/>
                                          </p:val>
                                        </p:tav>
                                        <p:tav tm="100000">
                                          <p:val>
                                            <p:strVal val="#ppt_w"/>
                                          </p:val>
                                        </p:tav>
                                      </p:tavLst>
                                    </p:anim>
                                    <p:anim calcmode="lin" valueType="num">
                                      <p:cBhvr>
                                        <p:cTn id="42" dur="500" fill="hold"/>
                                        <p:tgtEl>
                                          <p:spTgt spid="63"/>
                                        </p:tgtEl>
                                        <p:attrNameLst>
                                          <p:attrName>ppt_h</p:attrName>
                                        </p:attrNameLst>
                                      </p:cBhvr>
                                      <p:tavLst>
                                        <p:tav tm="0">
                                          <p:val>
                                            <p:fltVal val="0"/>
                                          </p:val>
                                        </p:tav>
                                        <p:tav tm="100000">
                                          <p:val>
                                            <p:strVal val="#ppt_h"/>
                                          </p:val>
                                        </p:tav>
                                      </p:tavLst>
                                    </p:anim>
                                    <p:animEffect transition="in" filter="fade">
                                      <p:cBhvr>
                                        <p:cTn id="4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6" grpId="0" animBg="1"/>
      <p:bldP spid="62" grpId="0" animBg="1"/>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菱形 2"/>
          <p:cNvSpPr>
            <a:spLocks noChangeArrowheads="1"/>
          </p:cNvSpPr>
          <p:nvPr/>
        </p:nvSpPr>
        <p:spPr bwMode="auto">
          <a:xfrm>
            <a:off x="1833563" y="2414588"/>
            <a:ext cx="2800350" cy="2801937"/>
          </a:xfrm>
          <a:prstGeom prst="diamond">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8435" name="直接连接符 4"/>
          <p:cNvCxnSpPr>
            <a:cxnSpLocks noChangeShapeType="1"/>
          </p:cNvCxnSpPr>
          <p:nvPr/>
        </p:nvCxnSpPr>
        <p:spPr bwMode="auto">
          <a:xfrm>
            <a:off x="2828925" y="1625600"/>
            <a:ext cx="1355725" cy="1357313"/>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18436" name="直接连接符 5"/>
          <p:cNvCxnSpPr>
            <a:cxnSpLocks noChangeShapeType="1"/>
          </p:cNvCxnSpPr>
          <p:nvPr/>
        </p:nvCxnSpPr>
        <p:spPr bwMode="auto">
          <a:xfrm flipH="1">
            <a:off x="1639888" y="2030413"/>
            <a:ext cx="1581150" cy="1581150"/>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18437" name="直接连接符 6"/>
          <p:cNvCxnSpPr>
            <a:cxnSpLocks noChangeShapeType="1"/>
          </p:cNvCxnSpPr>
          <p:nvPr/>
        </p:nvCxnSpPr>
        <p:spPr bwMode="auto">
          <a:xfrm flipV="1">
            <a:off x="2436813" y="3349625"/>
            <a:ext cx="2654300" cy="2655888"/>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sp>
        <p:nvSpPr>
          <p:cNvPr id="18438" name="平行四边形 7"/>
          <p:cNvSpPr>
            <a:spLocks noChangeArrowheads="1"/>
          </p:cNvSpPr>
          <p:nvPr/>
        </p:nvSpPr>
        <p:spPr bwMode="auto">
          <a:xfrm>
            <a:off x="3233738" y="4379913"/>
            <a:ext cx="7459662" cy="503237"/>
          </a:xfrm>
          <a:prstGeom prst="parallelogram">
            <a:avLst>
              <a:gd name="adj" fmla="val 96077"/>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439" name="文本框 8"/>
          <p:cNvSpPr txBox="1">
            <a:spLocks noChangeArrowheads="1"/>
          </p:cNvSpPr>
          <p:nvPr/>
        </p:nvSpPr>
        <p:spPr bwMode="auto">
          <a:xfrm>
            <a:off x="5237163" y="2984559"/>
            <a:ext cx="38716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4800" b="1" dirty="0">
                <a:latin typeface="Arial" panose="020B0604020202020204" pitchFamily="34" charset="0"/>
                <a:ea typeface="微软雅黑" panose="020B0503020204020204" pitchFamily="34" charset="-122"/>
                <a:sym typeface="Arial" panose="020B0604020202020204" pitchFamily="34" charset="0"/>
              </a:rPr>
              <a:t>项目展示</a:t>
            </a:r>
          </a:p>
        </p:txBody>
      </p:sp>
      <p:sp>
        <p:nvSpPr>
          <p:cNvPr id="18443" name="文本框 3"/>
          <p:cNvSpPr txBox="1">
            <a:spLocks noChangeArrowheads="1"/>
          </p:cNvSpPr>
          <p:nvPr/>
        </p:nvSpPr>
        <p:spPr bwMode="auto">
          <a:xfrm>
            <a:off x="2801938" y="2982913"/>
            <a:ext cx="79851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8800" b="1" dirty="0">
                <a:solidFill>
                  <a:schemeClr val="bg1"/>
                </a:solidFill>
                <a:latin typeface="微软雅黑" panose="020B0503020204020204" pitchFamily="34" charset="-122"/>
                <a:ea typeface="微软雅黑" panose="020B0503020204020204" pitchFamily="34" charset="-122"/>
              </a:rPr>
              <a:t>3</a:t>
            </a:r>
            <a:endParaRPr lang="zh-CN" altLang="en-US" sz="8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3186176"/>
      </p:ext>
    </p:extLst>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 1">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4_自定义设计方案">
  <a:themeElements>
    <a:clrScheme name="自定义 22">
      <a:dk1>
        <a:sysClr val="windowText" lastClr="000000"/>
      </a:dk1>
      <a:lt1>
        <a:sysClr val="window" lastClr="FFFFFF"/>
      </a:lt1>
      <a:dk2>
        <a:srgbClr val="44546A"/>
      </a:dk2>
      <a:lt2>
        <a:srgbClr val="E7E6E6"/>
      </a:lt2>
      <a:accent1>
        <a:srgbClr val="0170C1"/>
      </a:accent1>
      <a:accent2>
        <a:srgbClr val="A6A6A6"/>
      </a:accent2>
      <a:accent3>
        <a:srgbClr val="0170C1"/>
      </a:accent3>
      <a:accent4>
        <a:srgbClr val="A6A6A6"/>
      </a:accent4>
      <a:accent5>
        <a:srgbClr val="0170C1"/>
      </a:accent5>
      <a:accent6>
        <a:srgbClr val="A6A6A6"/>
      </a:accent6>
      <a:hlink>
        <a:srgbClr val="0170C1"/>
      </a:hlink>
      <a:folHlink>
        <a:srgbClr val="A6A6A6"/>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3eb49c193c7573ac1da22f686a6640598885d3bb</Template>
  <TotalTime>833</TotalTime>
  <Words>394</Words>
  <Application>Microsoft Office PowerPoint</Application>
  <PresentationFormat>宽屏</PresentationFormat>
  <Paragraphs>52</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14</vt:i4>
      </vt:variant>
    </vt:vector>
  </HeadingPairs>
  <TitlesOfParts>
    <vt:vector size="23" baseType="lpstr">
      <vt:lpstr>等线</vt:lpstr>
      <vt:lpstr>等线 Light</vt:lpstr>
      <vt:lpstr>微软雅黑</vt:lpstr>
      <vt:lpstr>Arial</vt:lpstr>
      <vt:lpstr>Calibri</vt:lpstr>
      <vt:lpstr>Calibri Light</vt:lpstr>
      <vt:lpstr>MV Boli</vt:lpstr>
      <vt:lpstr>Office 主题</vt:lpstr>
      <vt:lpstr>24_自定义设计方案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xjtuoa.test0</dc:creator>
  <cp:lastModifiedBy>周杰</cp:lastModifiedBy>
  <cp:revision>60</cp:revision>
  <dcterms:created xsi:type="dcterms:W3CDTF">2017-01-02T10:35:04Z</dcterms:created>
  <dcterms:modified xsi:type="dcterms:W3CDTF">2019-11-16T14:08:43Z</dcterms:modified>
</cp:coreProperties>
</file>