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DDD4-CCCF-4401-8DB4-559ACEBE462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940E4-C133-4DC8-AC7E-1F0B5377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52151" y="123567"/>
            <a:ext cx="1837038" cy="477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PPT</a:t>
            </a:r>
            <a:r>
              <a:rPr lang="zh-CN" altLang="en-US" dirty="0" smtClean="0"/>
              <a:t>侧边导航栏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252151" y="724929"/>
            <a:ext cx="1837038" cy="5205663"/>
            <a:chOff x="1252151" y="724929"/>
            <a:chExt cx="1837038" cy="5205663"/>
          </a:xfrm>
        </p:grpSpPr>
        <p:sp>
          <p:nvSpPr>
            <p:cNvPr id="3" name="矩形 2"/>
            <p:cNvSpPr/>
            <p:nvPr/>
          </p:nvSpPr>
          <p:spPr>
            <a:xfrm>
              <a:off x="1252151" y="724929"/>
              <a:ext cx="1837038" cy="520566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59957" y="930875"/>
              <a:ext cx="1821426" cy="116153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PPT</a:t>
              </a:r>
              <a:r>
                <a:rPr lang="zh-CN" altLang="en-US" dirty="0" smtClean="0"/>
                <a:t>页面预览</a:t>
              </a:r>
              <a:endParaRPr 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957" y="2368378"/>
              <a:ext cx="1821426" cy="116153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PPT</a:t>
              </a:r>
              <a:r>
                <a:rPr lang="zh-CN" altLang="en-US" dirty="0" smtClean="0"/>
                <a:t>页面预览</a:t>
              </a:r>
              <a:endParaRPr 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9957" y="3859427"/>
              <a:ext cx="1829232" cy="116153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PPT</a:t>
              </a:r>
              <a:r>
                <a:rPr lang="zh-CN" altLang="en-US" dirty="0" smtClean="0"/>
                <a:t>页面预览</a:t>
              </a:r>
              <a:endParaRPr 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34739" y="724929"/>
            <a:ext cx="1446172" cy="1334532"/>
            <a:chOff x="9539416" y="724929"/>
            <a:chExt cx="1446172" cy="1334532"/>
          </a:xfrm>
        </p:grpSpPr>
        <p:sp>
          <p:nvSpPr>
            <p:cNvPr id="18" name="矩形 17"/>
            <p:cNvSpPr/>
            <p:nvPr/>
          </p:nvSpPr>
          <p:spPr>
            <a:xfrm>
              <a:off x="9539416" y="724929"/>
              <a:ext cx="1446172" cy="4448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导出</a:t>
              </a:r>
              <a:r>
                <a:rPr lang="en-US" altLang="zh-CN" dirty="0" smtClean="0"/>
                <a:t>PPT</a:t>
              </a:r>
              <a:endParaRPr 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539416" y="1169773"/>
              <a:ext cx="1446172" cy="4448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导出</a:t>
              </a:r>
              <a:r>
                <a:rPr lang="en-US" altLang="zh-CN" dirty="0" smtClean="0"/>
                <a:t>PDF</a:t>
              </a:r>
              <a:endParaRPr 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539416" y="1614617"/>
              <a:ext cx="1446172" cy="44484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保存模板</a:t>
              </a:r>
              <a:endParaRPr 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93401" y="724929"/>
            <a:ext cx="5566611" cy="6013622"/>
            <a:chOff x="3293401" y="724929"/>
            <a:chExt cx="5566611" cy="6013622"/>
          </a:xfrm>
        </p:grpSpPr>
        <p:sp>
          <p:nvSpPr>
            <p:cNvPr id="2" name="矩形 1"/>
            <p:cNvSpPr/>
            <p:nvPr/>
          </p:nvSpPr>
          <p:spPr>
            <a:xfrm>
              <a:off x="3293401" y="724929"/>
              <a:ext cx="5566611" cy="5205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68128" y="1820562"/>
              <a:ext cx="2487827" cy="988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富文本编辑器，支持动态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指标</a:t>
              </a:r>
              <a:r>
                <a:rPr lang="zh-CN" altLang="en-US" dirty="0" smtClean="0"/>
                <a:t>数据渲染</a:t>
              </a:r>
              <a:endParaRPr 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68128" y="3698790"/>
              <a:ext cx="2487827" cy="98854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指标、图表</a:t>
              </a:r>
              <a:r>
                <a:rPr lang="en-US" altLang="zh-CN" dirty="0" smtClean="0"/>
                <a:t>(O2O)</a:t>
              </a:r>
              <a:r>
                <a:rPr lang="zh-CN" altLang="en-US" dirty="0" smtClean="0"/>
                <a:t>渲染</a:t>
              </a:r>
              <a:endParaRPr 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60167" y="1820562"/>
              <a:ext cx="2487827" cy="98854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图片渲染</a:t>
              </a:r>
              <a:endParaRPr 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30682" y="3698790"/>
              <a:ext cx="2487827" cy="9885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表格渲染，</a:t>
              </a:r>
              <a:r>
                <a:rPr lang="zh-CN" altLang="en-US" dirty="0" smtClean="0"/>
                <a:t>支持动态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指标</a:t>
              </a:r>
              <a:r>
                <a:rPr lang="zh-CN" altLang="en-US" dirty="0" smtClean="0"/>
                <a:t>数据渲染</a:t>
              </a:r>
              <a:endParaRPr lang="en-US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839621" y="2949146"/>
              <a:ext cx="2474170" cy="60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可拖拽，可视化组件</a:t>
              </a:r>
              <a:endParaRPr 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93401" y="6071286"/>
              <a:ext cx="5566611" cy="6672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针对投研数字化研报的应用场景，对研报加载、图表可视化进行优化，实现对海量图表的加载</a:t>
              </a:r>
              <a:endParaRPr lang="en-US" dirty="0"/>
            </a:p>
          </p:txBody>
        </p:sp>
      </p:grpSp>
      <p:sp>
        <p:nvSpPr>
          <p:cNvPr id="26" name="流程图: 磁盘 25"/>
          <p:cNvSpPr/>
          <p:nvPr/>
        </p:nvSpPr>
        <p:spPr>
          <a:xfrm>
            <a:off x="4028303" y="4901514"/>
            <a:ext cx="4423719" cy="82378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数据、图表更新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8" name="直接箭头连接符 27"/>
          <p:cNvCxnSpPr>
            <a:stCxn id="26" idx="1"/>
          </p:cNvCxnSpPr>
          <p:nvPr/>
        </p:nvCxnSpPr>
        <p:spPr>
          <a:xfrm flipH="1" flipV="1">
            <a:off x="4744995" y="2808453"/>
            <a:ext cx="1495168" cy="209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1"/>
          </p:cNvCxnSpPr>
          <p:nvPr/>
        </p:nvCxnSpPr>
        <p:spPr>
          <a:xfrm flipH="1" flipV="1">
            <a:off x="4744995" y="4687332"/>
            <a:ext cx="1495168" cy="21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1"/>
          </p:cNvCxnSpPr>
          <p:nvPr/>
        </p:nvCxnSpPr>
        <p:spPr>
          <a:xfrm flipV="1">
            <a:off x="6240163" y="4687331"/>
            <a:ext cx="1134432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3870" y="477795"/>
            <a:ext cx="2627871" cy="598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3793524" y="477795"/>
            <a:ext cx="7764162" cy="5980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53297" y="716692"/>
            <a:ext cx="2529017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指标搜索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53297" y="1289222"/>
            <a:ext cx="2529017" cy="5103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指标树展示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954162" y="1400432"/>
            <a:ext cx="7372865" cy="477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指标列表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040659" y="716691"/>
            <a:ext cx="2529017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指标提取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705600" y="716691"/>
            <a:ext cx="2529017" cy="40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指标搜索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周静[数据研究]</dc:creator>
  <cp:lastModifiedBy>周静[数据研究]</cp:lastModifiedBy>
  <cp:revision>17</cp:revision>
  <dcterms:created xsi:type="dcterms:W3CDTF">2021-09-16T08:04:42Z</dcterms:created>
  <dcterms:modified xsi:type="dcterms:W3CDTF">2021-09-16T10:06:20Z</dcterms:modified>
</cp:coreProperties>
</file>