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84" r:id="rId2"/>
    <p:sldId id="285" r:id="rId3"/>
    <p:sldId id="286" r:id="rId4"/>
    <p:sldId id="287" r:id="rId5"/>
    <p:sldId id="289" r:id="rId6"/>
    <p:sldId id="290" r:id="rId7"/>
    <p:sldId id="270" r:id="rId8"/>
    <p:sldId id="269" r:id="rId9"/>
    <p:sldId id="266" r:id="rId10"/>
    <p:sldId id="267" r:id="rId11"/>
    <p:sldId id="268" r:id="rId12"/>
    <p:sldId id="281" r:id="rId13"/>
    <p:sldId id="282" r:id="rId14"/>
    <p:sldId id="283" r:id="rId15"/>
    <p:sldId id="271" r:id="rId16"/>
    <p:sldId id="265" r:id="rId17"/>
    <p:sldId id="278" r:id="rId18"/>
    <p:sldId id="293" r:id="rId19"/>
    <p:sldId id="279" r:id="rId20"/>
    <p:sldId id="263" r:id="rId21"/>
    <p:sldId id="294" r:id="rId22"/>
    <p:sldId id="291" r:id="rId23"/>
    <p:sldId id="292" r:id="rId24"/>
    <p:sldId id="259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C1C"/>
    <a:srgbClr val="FF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108" d="100"/>
          <a:sy n="108" d="100"/>
        </p:scale>
        <p:origin x="1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</dgm:pt>
    <dgm:pt modelId="{46664B86-4BF6-A447-9D16-A583E34582F0}" type="pres">
      <dgm:prSet presAssocID="{6DAD0B69-4179-4F44-855D-AC63EC8F9D13}" presName="rootConnector1" presStyleLbl="node1" presStyleIdx="0" presStyleCnt="0"/>
      <dgm:spPr/>
    </dgm:pt>
    <dgm:pt modelId="{8CD00C8D-7ACC-7442-9632-DD496E77C893}" type="pres">
      <dgm:prSet presAssocID="{6DAD0B69-4179-4F44-855D-AC63EC8F9D13}" presName="hierChild2" presStyleCnt="0"/>
      <dgm:spPr/>
    </dgm:pt>
    <dgm:pt modelId="{0497BC8D-024D-644D-B23F-657B61ADD848}" type="pres">
      <dgm:prSet presAssocID="{27D379D0-16AB-8C46-BA2C-1DB26FB5E247}" presName="Name66" presStyleLbl="parChTrans1D2" presStyleIdx="0" presStyleCnt="2"/>
      <dgm:spPr/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</dgm:pt>
    <dgm:pt modelId="{5F1AAA46-A548-5840-9033-EF1399CC1936}" type="pres">
      <dgm:prSet presAssocID="{419564E6-939C-364A-87F9-ED8AFB457EEE}" presName="rootConnector" presStyleLbl="node2" presStyleIdx="0" presStyleCnt="2"/>
      <dgm:spPr/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9BFD97E5-4D3A-EB48-A630-DED2B2CC6C75}" type="pres">
      <dgm:prSet presAssocID="{CD081F3F-9EDE-D348-B19D-201E62E191B8}" presName="Name66" presStyleLbl="parChTrans1D2" presStyleIdx="1" presStyleCnt="2"/>
      <dgm:spPr/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</dgm:pt>
    <dgm:pt modelId="{19ECEB54-F856-A14B-8FEC-464F184614AB}" type="pres">
      <dgm:prSet presAssocID="{B3A4DEAF-6B68-814A-B576-6AC63EFD6D9F}" presName="rootConnector" presStyleLbl="node2" presStyleIdx="1" presStyleCnt="2"/>
      <dgm:spPr/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FE88F172-7735-B349-9326-0AAC7721CAC2}" type="presOf" srcId="{419564E6-939C-364A-87F9-ED8AFB457EEE}" destId="{34C09B8B-9261-2648-B80F-18675FE01DE2}" srcOrd="0" destOrd="0" presId="urn:microsoft.com/office/officeart/2009/3/layout/HorizontalOrganizationChart"/>
    <dgm:cxn modelId="{EE7CE17F-F4B2-024A-94A2-DF2045A9E0F7}" type="presOf" srcId="{27D379D0-16AB-8C46-BA2C-1DB26FB5E247}" destId="{0497BC8D-024D-644D-B23F-657B61ADD848}" srcOrd="0" destOrd="0" presId="urn:microsoft.com/office/officeart/2009/3/layout/HorizontalOrganizationChart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840E5492-550E-8B46-A276-4A9F2B2FAC30}" type="presOf" srcId="{CD081F3F-9EDE-D348-B19D-201E62E191B8}" destId="{9BFD97E5-4D3A-EB48-A630-DED2B2CC6C75}" srcOrd="0" destOrd="0" presId="urn:microsoft.com/office/officeart/2009/3/layout/HorizontalOrganizationChart"/>
    <dgm:cxn modelId="{3CE27E9D-D150-334D-8532-AD836C370DA5}" type="presOf" srcId="{B3A4DEAF-6B68-814A-B576-6AC63EFD6D9F}" destId="{1218EA88-0B4B-0F41-96AF-A1F94000530D}" srcOrd="0" destOrd="0" presId="urn:microsoft.com/office/officeart/2009/3/layout/HorizontalOrganizationChart"/>
    <dgm:cxn modelId="{C45C56AF-398B-0C42-9A92-FF4A541134BF}" type="presOf" srcId="{6DAD0B69-4179-4F44-855D-AC63EC8F9D13}" destId="{5354A1A0-950B-BC45-B551-71BEE5B5D12E}" srcOrd="0" destOrd="0" presId="urn:microsoft.com/office/officeart/2009/3/layout/HorizontalOrganizationChart"/>
    <dgm:cxn modelId="{AD7EA7C1-B2DD-F343-86D0-74EFF5DA0613}" type="presOf" srcId="{6DAD0B69-4179-4F44-855D-AC63EC8F9D13}" destId="{46664B86-4BF6-A447-9D16-A583E34582F0}" srcOrd="1" destOrd="0" presId="urn:microsoft.com/office/officeart/2009/3/layout/HorizontalOrganizationChart"/>
    <dgm:cxn modelId="{CB6E6ACC-5050-7247-AD0B-947E40F460D0}" type="presOf" srcId="{4E191A11-B29B-B34C-A8EC-9EC7DADC34B8}" destId="{E4C6D1BA-C7ED-4444-B841-44B470AE91EB}" srcOrd="0" destOrd="0" presId="urn:microsoft.com/office/officeart/2009/3/layout/HorizontalOrganizationChart"/>
    <dgm:cxn modelId="{CA9C6ED5-5B7A-C94B-A8F4-8000CD90A508}" type="presOf" srcId="{419564E6-939C-364A-87F9-ED8AFB457EEE}" destId="{5F1AAA46-A548-5840-9033-EF1399CC1936}" srcOrd="1" destOrd="0" presId="urn:microsoft.com/office/officeart/2009/3/layout/HorizontalOrganizationChart"/>
    <dgm:cxn modelId="{966FEBF1-CD3E-C44E-891F-5745E352E207}" type="presOf" srcId="{B3A4DEAF-6B68-814A-B576-6AC63EFD6D9F}" destId="{19ECEB54-F856-A14B-8FEC-464F184614AB}" srcOrd="1" destOrd="0" presId="urn:microsoft.com/office/officeart/2009/3/layout/HorizontalOrganizationChart"/>
    <dgm:cxn modelId="{64715ED5-7F3D-F94E-81DB-0DEE4CC92D6B}" type="presParOf" srcId="{E4C6D1BA-C7ED-4444-B841-44B470AE91EB}" destId="{8CAD9CF0-6AE0-F240-A26B-224C0DCA1091}" srcOrd="0" destOrd="0" presId="urn:microsoft.com/office/officeart/2009/3/layout/HorizontalOrganizationChart"/>
    <dgm:cxn modelId="{E94EEE28-258E-8045-A9D7-0E9B7F0D9AEA}" type="presParOf" srcId="{8CAD9CF0-6AE0-F240-A26B-224C0DCA1091}" destId="{3B44E6D9-F952-E14E-A893-007AB108B76E}" srcOrd="0" destOrd="0" presId="urn:microsoft.com/office/officeart/2009/3/layout/HorizontalOrganizationChart"/>
    <dgm:cxn modelId="{1ED0E7F6-AE8F-9F4C-A3E8-74B9FE486F2D}" type="presParOf" srcId="{3B44E6D9-F952-E14E-A893-007AB108B76E}" destId="{5354A1A0-950B-BC45-B551-71BEE5B5D12E}" srcOrd="0" destOrd="0" presId="urn:microsoft.com/office/officeart/2009/3/layout/HorizontalOrganizationChart"/>
    <dgm:cxn modelId="{A6A71222-AD8A-BA44-B24F-8F957A29A76E}" type="presParOf" srcId="{3B44E6D9-F952-E14E-A893-007AB108B76E}" destId="{46664B86-4BF6-A447-9D16-A583E34582F0}" srcOrd="1" destOrd="0" presId="urn:microsoft.com/office/officeart/2009/3/layout/HorizontalOrganizationChart"/>
    <dgm:cxn modelId="{80B4102C-B094-C94C-AE07-1437B2D58114}" type="presParOf" srcId="{8CAD9CF0-6AE0-F240-A26B-224C0DCA1091}" destId="{8CD00C8D-7ACC-7442-9632-DD496E77C893}" srcOrd="1" destOrd="0" presId="urn:microsoft.com/office/officeart/2009/3/layout/HorizontalOrganizationChart"/>
    <dgm:cxn modelId="{3C9B0C73-05FC-5946-B0D4-6E0BE4AA2413}" type="presParOf" srcId="{8CD00C8D-7ACC-7442-9632-DD496E77C893}" destId="{0497BC8D-024D-644D-B23F-657B61ADD848}" srcOrd="0" destOrd="0" presId="urn:microsoft.com/office/officeart/2009/3/layout/HorizontalOrganizationChart"/>
    <dgm:cxn modelId="{40C62EC4-F311-4740-AF20-0DEB9DE37E85}" type="presParOf" srcId="{8CD00C8D-7ACC-7442-9632-DD496E77C893}" destId="{C3E9D6BC-F2F3-094A-813F-A20ED73410EC}" srcOrd="1" destOrd="0" presId="urn:microsoft.com/office/officeart/2009/3/layout/HorizontalOrganizationChart"/>
    <dgm:cxn modelId="{11798D93-BBFA-B14D-B34A-27AD5C264E4B}" type="presParOf" srcId="{C3E9D6BC-F2F3-094A-813F-A20ED73410EC}" destId="{5A2E081C-A15B-3F48-9253-CD40DCAB5567}" srcOrd="0" destOrd="0" presId="urn:microsoft.com/office/officeart/2009/3/layout/HorizontalOrganizationChart"/>
    <dgm:cxn modelId="{C059078B-0624-5447-A02E-130D71629A17}" type="presParOf" srcId="{5A2E081C-A15B-3F48-9253-CD40DCAB5567}" destId="{34C09B8B-9261-2648-B80F-18675FE01DE2}" srcOrd="0" destOrd="0" presId="urn:microsoft.com/office/officeart/2009/3/layout/HorizontalOrganizationChart"/>
    <dgm:cxn modelId="{DC15BF86-3B90-C24F-9BAC-6397E1AAB6DE}" type="presParOf" srcId="{5A2E081C-A15B-3F48-9253-CD40DCAB5567}" destId="{5F1AAA46-A548-5840-9033-EF1399CC1936}" srcOrd="1" destOrd="0" presId="urn:microsoft.com/office/officeart/2009/3/layout/HorizontalOrganizationChart"/>
    <dgm:cxn modelId="{CEEFC078-B69B-124A-86BE-803C833E21B2}" type="presParOf" srcId="{C3E9D6BC-F2F3-094A-813F-A20ED73410EC}" destId="{B4155027-A07C-3842-859F-E1095E136073}" srcOrd="1" destOrd="0" presId="urn:microsoft.com/office/officeart/2009/3/layout/HorizontalOrganizationChart"/>
    <dgm:cxn modelId="{B2F6DD5A-A128-BB4D-8398-DDC1B73E296A}" type="presParOf" srcId="{C3E9D6BC-F2F3-094A-813F-A20ED73410EC}" destId="{01F1C2D9-A512-D64C-BC75-FBF37332360D}" srcOrd="2" destOrd="0" presId="urn:microsoft.com/office/officeart/2009/3/layout/HorizontalOrganizationChart"/>
    <dgm:cxn modelId="{373269BF-7BFB-D34C-8441-D7D41D7952D4}" type="presParOf" srcId="{8CD00C8D-7ACC-7442-9632-DD496E77C893}" destId="{9BFD97E5-4D3A-EB48-A630-DED2B2CC6C75}" srcOrd="2" destOrd="0" presId="urn:microsoft.com/office/officeart/2009/3/layout/HorizontalOrganizationChart"/>
    <dgm:cxn modelId="{95FCE58A-B4DD-5147-BBDC-D771D98DB651}" type="presParOf" srcId="{8CD00C8D-7ACC-7442-9632-DD496E77C893}" destId="{03BBBE0E-C720-CD4D-9AC8-B7CA02ED215B}" srcOrd="3" destOrd="0" presId="urn:microsoft.com/office/officeart/2009/3/layout/HorizontalOrganizationChart"/>
    <dgm:cxn modelId="{6F0759E3-7F73-7D44-B81A-60CE9341B86A}" type="presParOf" srcId="{03BBBE0E-C720-CD4D-9AC8-B7CA02ED215B}" destId="{CA08591B-6EA9-EB4A-A968-734DF4FE495A}" srcOrd="0" destOrd="0" presId="urn:microsoft.com/office/officeart/2009/3/layout/HorizontalOrganizationChart"/>
    <dgm:cxn modelId="{176EADC1-64EF-D34B-9437-E20DCB5C886E}" type="presParOf" srcId="{CA08591B-6EA9-EB4A-A968-734DF4FE495A}" destId="{1218EA88-0B4B-0F41-96AF-A1F94000530D}" srcOrd="0" destOrd="0" presId="urn:microsoft.com/office/officeart/2009/3/layout/HorizontalOrganizationChart"/>
    <dgm:cxn modelId="{C991DD58-E926-4A43-B02F-E11E2783D1E2}" type="presParOf" srcId="{CA08591B-6EA9-EB4A-A968-734DF4FE495A}" destId="{19ECEB54-F856-A14B-8FEC-464F184614AB}" srcOrd="1" destOrd="0" presId="urn:microsoft.com/office/officeart/2009/3/layout/HorizontalOrganizationChart"/>
    <dgm:cxn modelId="{C569ECEC-034B-954F-B63F-D33FB5879230}" type="presParOf" srcId="{03BBBE0E-C720-CD4D-9AC8-B7CA02ED215B}" destId="{A045BA13-EDC6-2C4E-BC96-D1951D511F17}" srcOrd="1" destOrd="0" presId="urn:microsoft.com/office/officeart/2009/3/layout/HorizontalOrganizationChart"/>
    <dgm:cxn modelId="{5DD5F5E3-D339-B644-933C-923055684D5E}" type="presParOf" srcId="{03BBBE0E-C720-CD4D-9AC8-B7CA02ED215B}" destId="{A9CD26CD-C7A6-2F4A-B055-1D4ED915633E}" srcOrd="2" destOrd="0" presId="urn:microsoft.com/office/officeart/2009/3/layout/HorizontalOrganizationChart"/>
    <dgm:cxn modelId="{94E8D79F-B156-3248-9027-4F93665786F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 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</dgm:pt>
    <dgm:pt modelId="{46664B86-4BF6-A447-9D16-A583E34582F0}" type="pres">
      <dgm:prSet presAssocID="{6DAD0B69-4179-4F44-855D-AC63EC8F9D13}" presName="rootConnector1" presStyleLbl="node1" presStyleIdx="0" presStyleCnt="0"/>
      <dgm:spPr/>
    </dgm:pt>
    <dgm:pt modelId="{8CD00C8D-7ACC-7442-9632-DD496E77C893}" type="pres">
      <dgm:prSet presAssocID="{6DAD0B69-4179-4F44-855D-AC63EC8F9D13}" presName="hierChild2" presStyleCnt="0"/>
      <dgm:spPr/>
    </dgm:pt>
    <dgm:pt modelId="{56263BBC-5F13-DE4D-BBC8-A65A010BDF7B}" type="pres">
      <dgm:prSet presAssocID="{27D379D0-16AB-8C46-BA2C-1DB26FB5E247}" presName="Name64" presStyleLbl="parChTrans1D2" presStyleIdx="0" presStyleCnt="2"/>
      <dgm:spPr/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</dgm:pt>
    <dgm:pt modelId="{5F1AAA46-A548-5840-9033-EF1399CC1936}" type="pres">
      <dgm:prSet presAssocID="{419564E6-939C-364A-87F9-ED8AFB457EEE}" presName="rootConnector" presStyleLbl="node2" presStyleIdx="0" presStyleCnt="2"/>
      <dgm:spPr/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546976CF-E0F1-7243-A391-551938039ADF}" type="pres">
      <dgm:prSet presAssocID="{CD081F3F-9EDE-D348-B19D-201E62E191B8}" presName="Name64" presStyleLbl="parChTrans1D2" presStyleIdx="1" presStyleCnt="2"/>
      <dgm:spPr/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</dgm:pt>
    <dgm:pt modelId="{19ECEB54-F856-A14B-8FEC-464F184614AB}" type="pres">
      <dgm:prSet presAssocID="{B3A4DEAF-6B68-814A-B576-6AC63EFD6D9F}" presName="rootConnector" presStyleLbl="node2" presStyleIdx="1" presStyleCnt="2"/>
      <dgm:spPr/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A6E46F08-DBF9-A847-857D-A6B7130A6FC6}" type="presOf" srcId="{4E191A11-B29B-B34C-A8EC-9EC7DADC34B8}" destId="{E4C6D1BA-C7ED-4444-B841-44B470AE91EB}" srcOrd="0" destOrd="0" presId="urn:microsoft.com/office/officeart/2009/3/layout/HorizontalOrganizationChart"/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58546840-978E-DC45-9C8A-86C8C8A6EE24}" type="presOf" srcId="{B3A4DEAF-6B68-814A-B576-6AC63EFD6D9F}" destId="{19ECEB54-F856-A14B-8FEC-464F184614AB}" srcOrd="1" destOrd="0" presId="urn:microsoft.com/office/officeart/2009/3/layout/HorizontalOrganizationChart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9DA8D592-E8D0-2547-82B4-AE01EB4B1CD5}" type="presOf" srcId="{419564E6-939C-364A-87F9-ED8AFB457EEE}" destId="{5F1AAA46-A548-5840-9033-EF1399CC1936}" srcOrd="1" destOrd="0" presId="urn:microsoft.com/office/officeart/2009/3/layout/HorizontalOrganizationChart"/>
    <dgm:cxn modelId="{FD2BBEA9-FA65-D949-8365-5F0BCC46E222}" type="presOf" srcId="{419564E6-939C-364A-87F9-ED8AFB457EEE}" destId="{34C09B8B-9261-2648-B80F-18675FE01DE2}" srcOrd="0" destOrd="0" presId="urn:microsoft.com/office/officeart/2009/3/layout/HorizontalOrganizationChart"/>
    <dgm:cxn modelId="{FAFDE6C0-7F16-D541-9B0E-D8A13CDB7A9E}" type="presOf" srcId="{B3A4DEAF-6B68-814A-B576-6AC63EFD6D9F}" destId="{1218EA88-0B4B-0F41-96AF-A1F94000530D}" srcOrd="0" destOrd="0" presId="urn:microsoft.com/office/officeart/2009/3/layout/HorizontalOrganizationChart"/>
    <dgm:cxn modelId="{8E8919C3-5AF5-4249-B47B-AD853AAF1A04}" type="presOf" srcId="{6DAD0B69-4179-4F44-855D-AC63EC8F9D13}" destId="{46664B86-4BF6-A447-9D16-A583E34582F0}" srcOrd="1" destOrd="0" presId="urn:microsoft.com/office/officeart/2009/3/layout/HorizontalOrganizationChart"/>
    <dgm:cxn modelId="{B3E1E0E7-61D8-144B-BD9A-6BF58C7493B0}" type="presOf" srcId="{CD081F3F-9EDE-D348-B19D-201E62E191B8}" destId="{546976CF-E0F1-7243-A391-551938039ADF}" srcOrd="0" destOrd="0" presId="urn:microsoft.com/office/officeart/2009/3/layout/HorizontalOrganizationChart"/>
    <dgm:cxn modelId="{1DAD63ED-C497-CC43-A9FC-76719164D6E9}" type="presOf" srcId="{27D379D0-16AB-8C46-BA2C-1DB26FB5E247}" destId="{56263BBC-5F13-DE4D-BBC8-A65A010BDF7B}" srcOrd="0" destOrd="0" presId="urn:microsoft.com/office/officeart/2009/3/layout/HorizontalOrganizationChart"/>
    <dgm:cxn modelId="{8E4031FD-A6AD-F242-9315-7F1AEBCBEE49}" type="presOf" srcId="{6DAD0B69-4179-4F44-855D-AC63EC8F9D13}" destId="{5354A1A0-950B-BC45-B551-71BEE5B5D12E}" srcOrd="0" destOrd="0" presId="urn:microsoft.com/office/officeart/2009/3/layout/HorizontalOrganizationChart"/>
    <dgm:cxn modelId="{D7C48964-5200-9244-8EE6-C437F1FED71D}" type="presParOf" srcId="{E4C6D1BA-C7ED-4444-B841-44B470AE91EB}" destId="{8CAD9CF0-6AE0-F240-A26B-224C0DCA1091}" srcOrd="0" destOrd="0" presId="urn:microsoft.com/office/officeart/2009/3/layout/HorizontalOrganizationChart"/>
    <dgm:cxn modelId="{25F25EDE-E687-934F-8A43-93EFBC50DA44}" type="presParOf" srcId="{8CAD9CF0-6AE0-F240-A26B-224C0DCA1091}" destId="{3B44E6D9-F952-E14E-A893-007AB108B76E}" srcOrd="0" destOrd="0" presId="urn:microsoft.com/office/officeart/2009/3/layout/HorizontalOrganizationChart"/>
    <dgm:cxn modelId="{43E73CC6-6726-6642-B5F6-D32951E8D245}" type="presParOf" srcId="{3B44E6D9-F952-E14E-A893-007AB108B76E}" destId="{5354A1A0-950B-BC45-B551-71BEE5B5D12E}" srcOrd="0" destOrd="0" presId="urn:microsoft.com/office/officeart/2009/3/layout/HorizontalOrganizationChart"/>
    <dgm:cxn modelId="{505CE120-C383-2E48-96A2-8648F76821CD}" type="presParOf" srcId="{3B44E6D9-F952-E14E-A893-007AB108B76E}" destId="{46664B86-4BF6-A447-9D16-A583E34582F0}" srcOrd="1" destOrd="0" presId="urn:microsoft.com/office/officeart/2009/3/layout/HorizontalOrganizationChart"/>
    <dgm:cxn modelId="{2B60E4DD-360F-C547-BBD0-9CB6F7F95939}" type="presParOf" srcId="{8CAD9CF0-6AE0-F240-A26B-224C0DCA1091}" destId="{8CD00C8D-7ACC-7442-9632-DD496E77C893}" srcOrd="1" destOrd="0" presId="urn:microsoft.com/office/officeart/2009/3/layout/HorizontalOrganizationChart"/>
    <dgm:cxn modelId="{F6286716-1190-5640-8E5B-69DA5CAAC419}" type="presParOf" srcId="{8CD00C8D-7ACC-7442-9632-DD496E77C893}" destId="{56263BBC-5F13-DE4D-BBC8-A65A010BDF7B}" srcOrd="0" destOrd="0" presId="urn:microsoft.com/office/officeart/2009/3/layout/HorizontalOrganizationChart"/>
    <dgm:cxn modelId="{A69468B5-D7A5-1648-B061-475F616F911C}" type="presParOf" srcId="{8CD00C8D-7ACC-7442-9632-DD496E77C893}" destId="{C3E9D6BC-F2F3-094A-813F-A20ED73410EC}" srcOrd="1" destOrd="0" presId="urn:microsoft.com/office/officeart/2009/3/layout/HorizontalOrganizationChart"/>
    <dgm:cxn modelId="{07967CFD-BA0A-124C-ADCD-BCA58E313E91}" type="presParOf" srcId="{C3E9D6BC-F2F3-094A-813F-A20ED73410EC}" destId="{5A2E081C-A15B-3F48-9253-CD40DCAB5567}" srcOrd="0" destOrd="0" presId="urn:microsoft.com/office/officeart/2009/3/layout/HorizontalOrganizationChart"/>
    <dgm:cxn modelId="{CF7A0DF9-5E40-D74E-A48B-67786142DA48}" type="presParOf" srcId="{5A2E081C-A15B-3F48-9253-CD40DCAB5567}" destId="{34C09B8B-9261-2648-B80F-18675FE01DE2}" srcOrd="0" destOrd="0" presId="urn:microsoft.com/office/officeart/2009/3/layout/HorizontalOrganizationChart"/>
    <dgm:cxn modelId="{CC10E09F-22C6-BE40-B8BA-72C8D8179764}" type="presParOf" srcId="{5A2E081C-A15B-3F48-9253-CD40DCAB5567}" destId="{5F1AAA46-A548-5840-9033-EF1399CC1936}" srcOrd="1" destOrd="0" presId="urn:microsoft.com/office/officeart/2009/3/layout/HorizontalOrganizationChart"/>
    <dgm:cxn modelId="{678499C6-FB11-E74F-97AC-C97B696A5949}" type="presParOf" srcId="{C3E9D6BC-F2F3-094A-813F-A20ED73410EC}" destId="{B4155027-A07C-3842-859F-E1095E136073}" srcOrd="1" destOrd="0" presId="urn:microsoft.com/office/officeart/2009/3/layout/HorizontalOrganizationChart"/>
    <dgm:cxn modelId="{D73A6FB7-3D18-1649-A72B-B6AF00911460}" type="presParOf" srcId="{C3E9D6BC-F2F3-094A-813F-A20ED73410EC}" destId="{01F1C2D9-A512-D64C-BC75-FBF37332360D}" srcOrd="2" destOrd="0" presId="urn:microsoft.com/office/officeart/2009/3/layout/HorizontalOrganizationChart"/>
    <dgm:cxn modelId="{AB5C194C-5BBA-794C-A34F-EBADD551D65C}" type="presParOf" srcId="{8CD00C8D-7ACC-7442-9632-DD496E77C893}" destId="{546976CF-E0F1-7243-A391-551938039ADF}" srcOrd="2" destOrd="0" presId="urn:microsoft.com/office/officeart/2009/3/layout/HorizontalOrganizationChart"/>
    <dgm:cxn modelId="{6CE095B0-920C-0149-A7E5-CD691E4E685B}" type="presParOf" srcId="{8CD00C8D-7ACC-7442-9632-DD496E77C893}" destId="{03BBBE0E-C720-CD4D-9AC8-B7CA02ED215B}" srcOrd="3" destOrd="0" presId="urn:microsoft.com/office/officeart/2009/3/layout/HorizontalOrganizationChart"/>
    <dgm:cxn modelId="{E49994E4-E389-D746-B059-B9977023A737}" type="presParOf" srcId="{03BBBE0E-C720-CD4D-9AC8-B7CA02ED215B}" destId="{CA08591B-6EA9-EB4A-A968-734DF4FE495A}" srcOrd="0" destOrd="0" presId="urn:microsoft.com/office/officeart/2009/3/layout/HorizontalOrganizationChart"/>
    <dgm:cxn modelId="{69AF5AC2-CF48-414F-9595-5728D993FA06}" type="presParOf" srcId="{CA08591B-6EA9-EB4A-A968-734DF4FE495A}" destId="{1218EA88-0B4B-0F41-96AF-A1F94000530D}" srcOrd="0" destOrd="0" presId="urn:microsoft.com/office/officeart/2009/3/layout/HorizontalOrganizationChart"/>
    <dgm:cxn modelId="{CC2F1FE4-0281-F64D-9BBD-5C483561CCC8}" type="presParOf" srcId="{CA08591B-6EA9-EB4A-A968-734DF4FE495A}" destId="{19ECEB54-F856-A14B-8FEC-464F184614AB}" srcOrd="1" destOrd="0" presId="urn:microsoft.com/office/officeart/2009/3/layout/HorizontalOrganizationChart"/>
    <dgm:cxn modelId="{04952406-40CD-E44D-8453-B9F4E4D26F5D}" type="presParOf" srcId="{03BBBE0E-C720-CD4D-9AC8-B7CA02ED215B}" destId="{A045BA13-EDC6-2C4E-BC96-D1951D511F17}" srcOrd="1" destOrd="0" presId="urn:microsoft.com/office/officeart/2009/3/layout/HorizontalOrganizationChart"/>
    <dgm:cxn modelId="{3E87F296-5496-FA46-B893-EF5F897E31C7}" type="presParOf" srcId="{03BBBE0E-C720-CD4D-9AC8-B7CA02ED215B}" destId="{A9CD26CD-C7A6-2F4A-B055-1D4ED915633E}" srcOrd="2" destOrd="0" presId="urn:microsoft.com/office/officeart/2009/3/layout/HorizontalOrganizationChart"/>
    <dgm:cxn modelId="{C7C093DD-7882-0F43-8F1F-8D0C7C814A5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</dgm:pt>
    <dgm:pt modelId="{46664B86-4BF6-A447-9D16-A583E34582F0}" type="pres">
      <dgm:prSet presAssocID="{6DAD0B69-4179-4F44-855D-AC63EC8F9D13}" presName="rootConnector1" presStyleLbl="node1" presStyleIdx="0" presStyleCnt="0"/>
      <dgm:spPr/>
    </dgm:pt>
    <dgm:pt modelId="{8CD00C8D-7ACC-7442-9632-DD496E77C893}" type="pres">
      <dgm:prSet presAssocID="{6DAD0B69-4179-4F44-855D-AC63EC8F9D13}" presName="hierChild2" presStyleCnt="0"/>
      <dgm:spPr/>
    </dgm:pt>
    <dgm:pt modelId="{0497BC8D-024D-644D-B23F-657B61ADD848}" type="pres">
      <dgm:prSet presAssocID="{27D379D0-16AB-8C46-BA2C-1DB26FB5E247}" presName="Name66" presStyleLbl="parChTrans1D2" presStyleIdx="0" presStyleCnt="2"/>
      <dgm:spPr/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</dgm:pt>
    <dgm:pt modelId="{5F1AAA46-A548-5840-9033-EF1399CC1936}" type="pres">
      <dgm:prSet presAssocID="{419564E6-939C-364A-87F9-ED8AFB457EEE}" presName="rootConnector" presStyleLbl="node2" presStyleIdx="0" presStyleCnt="2"/>
      <dgm:spPr/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9BFD97E5-4D3A-EB48-A630-DED2B2CC6C75}" type="pres">
      <dgm:prSet presAssocID="{CD081F3F-9EDE-D348-B19D-201E62E191B8}" presName="Name66" presStyleLbl="parChTrans1D2" presStyleIdx="1" presStyleCnt="2"/>
      <dgm:spPr/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</dgm:pt>
    <dgm:pt modelId="{19ECEB54-F856-A14B-8FEC-464F184614AB}" type="pres">
      <dgm:prSet presAssocID="{B3A4DEAF-6B68-814A-B576-6AC63EFD6D9F}" presName="rootConnector" presStyleLbl="node2" presStyleIdx="1" presStyleCnt="2"/>
      <dgm:spPr/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FE88F172-7735-B349-9326-0AAC7721CAC2}" type="presOf" srcId="{419564E6-939C-364A-87F9-ED8AFB457EEE}" destId="{34C09B8B-9261-2648-B80F-18675FE01DE2}" srcOrd="0" destOrd="0" presId="urn:microsoft.com/office/officeart/2009/3/layout/HorizontalOrganizationChart"/>
    <dgm:cxn modelId="{EE7CE17F-F4B2-024A-94A2-DF2045A9E0F7}" type="presOf" srcId="{27D379D0-16AB-8C46-BA2C-1DB26FB5E247}" destId="{0497BC8D-024D-644D-B23F-657B61ADD848}" srcOrd="0" destOrd="0" presId="urn:microsoft.com/office/officeart/2009/3/layout/HorizontalOrganizationChart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840E5492-550E-8B46-A276-4A9F2B2FAC30}" type="presOf" srcId="{CD081F3F-9EDE-D348-B19D-201E62E191B8}" destId="{9BFD97E5-4D3A-EB48-A630-DED2B2CC6C75}" srcOrd="0" destOrd="0" presId="urn:microsoft.com/office/officeart/2009/3/layout/HorizontalOrganizationChart"/>
    <dgm:cxn modelId="{3CE27E9D-D150-334D-8532-AD836C370DA5}" type="presOf" srcId="{B3A4DEAF-6B68-814A-B576-6AC63EFD6D9F}" destId="{1218EA88-0B4B-0F41-96AF-A1F94000530D}" srcOrd="0" destOrd="0" presId="urn:microsoft.com/office/officeart/2009/3/layout/HorizontalOrganizationChart"/>
    <dgm:cxn modelId="{C45C56AF-398B-0C42-9A92-FF4A541134BF}" type="presOf" srcId="{6DAD0B69-4179-4F44-855D-AC63EC8F9D13}" destId="{5354A1A0-950B-BC45-B551-71BEE5B5D12E}" srcOrd="0" destOrd="0" presId="urn:microsoft.com/office/officeart/2009/3/layout/HorizontalOrganizationChart"/>
    <dgm:cxn modelId="{AD7EA7C1-B2DD-F343-86D0-74EFF5DA0613}" type="presOf" srcId="{6DAD0B69-4179-4F44-855D-AC63EC8F9D13}" destId="{46664B86-4BF6-A447-9D16-A583E34582F0}" srcOrd="1" destOrd="0" presId="urn:microsoft.com/office/officeart/2009/3/layout/HorizontalOrganizationChart"/>
    <dgm:cxn modelId="{CB6E6ACC-5050-7247-AD0B-947E40F460D0}" type="presOf" srcId="{4E191A11-B29B-B34C-A8EC-9EC7DADC34B8}" destId="{E4C6D1BA-C7ED-4444-B841-44B470AE91EB}" srcOrd="0" destOrd="0" presId="urn:microsoft.com/office/officeart/2009/3/layout/HorizontalOrganizationChart"/>
    <dgm:cxn modelId="{CA9C6ED5-5B7A-C94B-A8F4-8000CD90A508}" type="presOf" srcId="{419564E6-939C-364A-87F9-ED8AFB457EEE}" destId="{5F1AAA46-A548-5840-9033-EF1399CC1936}" srcOrd="1" destOrd="0" presId="urn:microsoft.com/office/officeart/2009/3/layout/HorizontalOrganizationChart"/>
    <dgm:cxn modelId="{966FEBF1-CD3E-C44E-891F-5745E352E207}" type="presOf" srcId="{B3A4DEAF-6B68-814A-B576-6AC63EFD6D9F}" destId="{19ECEB54-F856-A14B-8FEC-464F184614AB}" srcOrd="1" destOrd="0" presId="urn:microsoft.com/office/officeart/2009/3/layout/HorizontalOrganizationChart"/>
    <dgm:cxn modelId="{64715ED5-7F3D-F94E-81DB-0DEE4CC92D6B}" type="presParOf" srcId="{E4C6D1BA-C7ED-4444-B841-44B470AE91EB}" destId="{8CAD9CF0-6AE0-F240-A26B-224C0DCA1091}" srcOrd="0" destOrd="0" presId="urn:microsoft.com/office/officeart/2009/3/layout/HorizontalOrganizationChart"/>
    <dgm:cxn modelId="{E94EEE28-258E-8045-A9D7-0E9B7F0D9AEA}" type="presParOf" srcId="{8CAD9CF0-6AE0-F240-A26B-224C0DCA1091}" destId="{3B44E6D9-F952-E14E-A893-007AB108B76E}" srcOrd="0" destOrd="0" presId="urn:microsoft.com/office/officeart/2009/3/layout/HorizontalOrganizationChart"/>
    <dgm:cxn modelId="{1ED0E7F6-AE8F-9F4C-A3E8-74B9FE486F2D}" type="presParOf" srcId="{3B44E6D9-F952-E14E-A893-007AB108B76E}" destId="{5354A1A0-950B-BC45-B551-71BEE5B5D12E}" srcOrd="0" destOrd="0" presId="urn:microsoft.com/office/officeart/2009/3/layout/HorizontalOrganizationChart"/>
    <dgm:cxn modelId="{A6A71222-AD8A-BA44-B24F-8F957A29A76E}" type="presParOf" srcId="{3B44E6D9-F952-E14E-A893-007AB108B76E}" destId="{46664B86-4BF6-A447-9D16-A583E34582F0}" srcOrd="1" destOrd="0" presId="urn:microsoft.com/office/officeart/2009/3/layout/HorizontalOrganizationChart"/>
    <dgm:cxn modelId="{80B4102C-B094-C94C-AE07-1437B2D58114}" type="presParOf" srcId="{8CAD9CF0-6AE0-F240-A26B-224C0DCA1091}" destId="{8CD00C8D-7ACC-7442-9632-DD496E77C893}" srcOrd="1" destOrd="0" presId="urn:microsoft.com/office/officeart/2009/3/layout/HorizontalOrganizationChart"/>
    <dgm:cxn modelId="{3C9B0C73-05FC-5946-B0D4-6E0BE4AA2413}" type="presParOf" srcId="{8CD00C8D-7ACC-7442-9632-DD496E77C893}" destId="{0497BC8D-024D-644D-B23F-657B61ADD848}" srcOrd="0" destOrd="0" presId="urn:microsoft.com/office/officeart/2009/3/layout/HorizontalOrganizationChart"/>
    <dgm:cxn modelId="{40C62EC4-F311-4740-AF20-0DEB9DE37E85}" type="presParOf" srcId="{8CD00C8D-7ACC-7442-9632-DD496E77C893}" destId="{C3E9D6BC-F2F3-094A-813F-A20ED73410EC}" srcOrd="1" destOrd="0" presId="urn:microsoft.com/office/officeart/2009/3/layout/HorizontalOrganizationChart"/>
    <dgm:cxn modelId="{11798D93-BBFA-B14D-B34A-27AD5C264E4B}" type="presParOf" srcId="{C3E9D6BC-F2F3-094A-813F-A20ED73410EC}" destId="{5A2E081C-A15B-3F48-9253-CD40DCAB5567}" srcOrd="0" destOrd="0" presId="urn:microsoft.com/office/officeart/2009/3/layout/HorizontalOrganizationChart"/>
    <dgm:cxn modelId="{C059078B-0624-5447-A02E-130D71629A17}" type="presParOf" srcId="{5A2E081C-A15B-3F48-9253-CD40DCAB5567}" destId="{34C09B8B-9261-2648-B80F-18675FE01DE2}" srcOrd="0" destOrd="0" presId="urn:microsoft.com/office/officeart/2009/3/layout/HorizontalOrganizationChart"/>
    <dgm:cxn modelId="{DC15BF86-3B90-C24F-9BAC-6397E1AAB6DE}" type="presParOf" srcId="{5A2E081C-A15B-3F48-9253-CD40DCAB5567}" destId="{5F1AAA46-A548-5840-9033-EF1399CC1936}" srcOrd="1" destOrd="0" presId="urn:microsoft.com/office/officeart/2009/3/layout/HorizontalOrganizationChart"/>
    <dgm:cxn modelId="{CEEFC078-B69B-124A-86BE-803C833E21B2}" type="presParOf" srcId="{C3E9D6BC-F2F3-094A-813F-A20ED73410EC}" destId="{B4155027-A07C-3842-859F-E1095E136073}" srcOrd="1" destOrd="0" presId="urn:microsoft.com/office/officeart/2009/3/layout/HorizontalOrganizationChart"/>
    <dgm:cxn modelId="{B2F6DD5A-A128-BB4D-8398-DDC1B73E296A}" type="presParOf" srcId="{C3E9D6BC-F2F3-094A-813F-A20ED73410EC}" destId="{01F1C2D9-A512-D64C-BC75-FBF37332360D}" srcOrd="2" destOrd="0" presId="urn:microsoft.com/office/officeart/2009/3/layout/HorizontalOrganizationChart"/>
    <dgm:cxn modelId="{373269BF-7BFB-D34C-8441-D7D41D7952D4}" type="presParOf" srcId="{8CD00C8D-7ACC-7442-9632-DD496E77C893}" destId="{9BFD97E5-4D3A-EB48-A630-DED2B2CC6C75}" srcOrd="2" destOrd="0" presId="urn:microsoft.com/office/officeart/2009/3/layout/HorizontalOrganizationChart"/>
    <dgm:cxn modelId="{95FCE58A-B4DD-5147-BBDC-D771D98DB651}" type="presParOf" srcId="{8CD00C8D-7ACC-7442-9632-DD496E77C893}" destId="{03BBBE0E-C720-CD4D-9AC8-B7CA02ED215B}" srcOrd="3" destOrd="0" presId="urn:microsoft.com/office/officeart/2009/3/layout/HorizontalOrganizationChart"/>
    <dgm:cxn modelId="{6F0759E3-7F73-7D44-B81A-60CE9341B86A}" type="presParOf" srcId="{03BBBE0E-C720-CD4D-9AC8-B7CA02ED215B}" destId="{CA08591B-6EA9-EB4A-A968-734DF4FE495A}" srcOrd="0" destOrd="0" presId="urn:microsoft.com/office/officeart/2009/3/layout/HorizontalOrganizationChart"/>
    <dgm:cxn modelId="{176EADC1-64EF-D34B-9437-E20DCB5C886E}" type="presParOf" srcId="{CA08591B-6EA9-EB4A-A968-734DF4FE495A}" destId="{1218EA88-0B4B-0F41-96AF-A1F94000530D}" srcOrd="0" destOrd="0" presId="urn:microsoft.com/office/officeart/2009/3/layout/HorizontalOrganizationChart"/>
    <dgm:cxn modelId="{C991DD58-E926-4A43-B02F-E11E2783D1E2}" type="presParOf" srcId="{CA08591B-6EA9-EB4A-A968-734DF4FE495A}" destId="{19ECEB54-F856-A14B-8FEC-464F184614AB}" srcOrd="1" destOrd="0" presId="urn:microsoft.com/office/officeart/2009/3/layout/HorizontalOrganizationChart"/>
    <dgm:cxn modelId="{C569ECEC-034B-954F-B63F-D33FB5879230}" type="presParOf" srcId="{03BBBE0E-C720-CD4D-9AC8-B7CA02ED215B}" destId="{A045BA13-EDC6-2C4E-BC96-D1951D511F17}" srcOrd="1" destOrd="0" presId="urn:microsoft.com/office/officeart/2009/3/layout/HorizontalOrganizationChart"/>
    <dgm:cxn modelId="{5DD5F5E3-D339-B644-933C-923055684D5E}" type="presParOf" srcId="{03BBBE0E-C720-CD4D-9AC8-B7CA02ED215B}" destId="{A9CD26CD-C7A6-2F4A-B055-1D4ED915633E}" srcOrd="2" destOrd="0" presId="urn:microsoft.com/office/officeart/2009/3/layout/HorizontalOrganizationChart"/>
    <dgm:cxn modelId="{94E8D79F-B156-3248-9027-4F93665786F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 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</dgm:pt>
    <dgm:pt modelId="{46664B86-4BF6-A447-9D16-A583E34582F0}" type="pres">
      <dgm:prSet presAssocID="{6DAD0B69-4179-4F44-855D-AC63EC8F9D13}" presName="rootConnector1" presStyleLbl="node1" presStyleIdx="0" presStyleCnt="0"/>
      <dgm:spPr/>
    </dgm:pt>
    <dgm:pt modelId="{8CD00C8D-7ACC-7442-9632-DD496E77C893}" type="pres">
      <dgm:prSet presAssocID="{6DAD0B69-4179-4F44-855D-AC63EC8F9D13}" presName="hierChild2" presStyleCnt="0"/>
      <dgm:spPr/>
    </dgm:pt>
    <dgm:pt modelId="{56263BBC-5F13-DE4D-BBC8-A65A010BDF7B}" type="pres">
      <dgm:prSet presAssocID="{27D379D0-16AB-8C46-BA2C-1DB26FB5E247}" presName="Name64" presStyleLbl="parChTrans1D2" presStyleIdx="0" presStyleCnt="2"/>
      <dgm:spPr/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</dgm:pt>
    <dgm:pt modelId="{5F1AAA46-A548-5840-9033-EF1399CC1936}" type="pres">
      <dgm:prSet presAssocID="{419564E6-939C-364A-87F9-ED8AFB457EEE}" presName="rootConnector" presStyleLbl="node2" presStyleIdx="0" presStyleCnt="2"/>
      <dgm:spPr/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546976CF-E0F1-7243-A391-551938039ADF}" type="pres">
      <dgm:prSet presAssocID="{CD081F3F-9EDE-D348-B19D-201E62E191B8}" presName="Name64" presStyleLbl="parChTrans1D2" presStyleIdx="1" presStyleCnt="2"/>
      <dgm:spPr/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</dgm:pt>
    <dgm:pt modelId="{19ECEB54-F856-A14B-8FEC-464F184614AB}" type="pres">
      <dgm:prSet presAssocID="{B3A4DEAF-6B68-814A-B576-6AC63EFD6D9F}" presName="rootConnector" presStyleLbl="node2" presStyleIdx="1" presStyleCnt="2"/>
      <dgm:spPr/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A6E46F08-DBF9-A847-857D-A6B7130A6FC6}" type="presOf" srcId="{4E191A11-B29B-B34C-A8EC-9EC7DADC34B8}" destId="{E4C6D1BA-C7ED-4444-B841-44B470AE91EB}" srcOrd="0" destOrd="0" presId="urn:microsoft.com/office/officeart/2009/3/layout/HorizontalOrganizationChart"/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58546840-978E-DC45-9C8A-86C8C8A6EE24}" type="presOf" srcId="{B3A4DEAF-6B68-814A-B576-6AC63EFD6D9F}" destId="{19ECEB54-F856-A14B-8FEC-464F184614AB}" srcOrd="1" destOrd="0" presId="urn:microsoft.com/office/officeart/2009/3/layout/HorizontalOrganizationChart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9DA8D592-E8D0-2547-82B4-AE01EB4B1CD5}" type="presOf" srcId="{419564E6-939C-364A-87F9-ED8AFB457EEE}" destId="{5F1AAA46-A548-5840-9033-EF1399CC1936}" srcOrd="1" destOrd="0" presId="urn:microsoft.com/office/officeart/2009/3/layout/HorizontalOrganizationChart"/>
    <dgm:cxn modelId="{FD2BBEA9-FA65-D949-8365-5F0BCC46E222}" type="presOf" srcId="{419564E6-939C-364A-87F9-ED8AFB457EEE}" destId="{34C09B8B-9261-2648-B80F-18675FE01DE2}" srcOrd="0" destOrd="0" presId="urn:microsoft.com/office/officeart/2009/3/layout/HorizontalOrganizationChart"/>
    <dgm:cxn modelId="{FAFDE6C0-7F16-D541-9B0E-D8A13CDB7A9E}" type="presOf" srcId="{B3A4DEAF-6B68-814A-B576-6AC63EFD6D9F}" destId="{1218EA88-0B4B-0F41-96AF-A1F94000530D}" srcOrd="0" destOrd="0" presId="urn:microsoft.com/office/officeart/2009/3/layout/HorizontalOrganizationChart"/>
    <dgm:cxn modelId="{8E8919C3-5AF5-4249-B47B-AD853AAF1A04}" type="presOf" srcId="{6DAD0B69-4179-4F44-855D-AC63EC8F9D13}" destId="{46664B86-4BF6-A447-9D16-A583E34582F0}" srcOrd="1" destOrd="0" presId="urn:microsoft.com/office/officeart/2009/3/layout/HorizontalOrganizationChart"/>
    <dgm:cxn modelId="{B3E1E0E7-61D8-144B-BD9A-6BF58C7493B0}" type="presOf" srcId="{CD081F3F-9EDE-D348-B19D-201E62E191B8}" destId="{546976CF-E0F1-7243-A391-551938039ADF}" srcOrd="0" destOrd="0" presId="urn:microsoft.com/office/officeart/2009/3/layout/HorizontalOrganizationChart"/>
    <dgm:cxn modelId="{1DAD63ED-C497-CC43-A9FC-76719164D6E9}" type="presOf" srcId="{27D379D0-16AB-8C46-BA2C-1DB26FB5E247}" destId="{56263BBC-5F13-DE4D-BBC8-A65A010BDF7B}" srcOrd="0" destOrd="0" presId="urn:microsoft.com/office/officeart/2009/3/layout/HorizontalOrganizationChart"/>
    <dgm:cxn modelId="{8E4031FD-A6AD-F242-9315-7F1AEBCBEE49}" type="presOf" srcId="{6DAD0B69-4179-4F44-855D-AC63EC8F9D13}" destId="{5354A1A0-950B-BC45-B551-71BEE5B5D12E}" srcOrd="0" destOrd="0" presId="urn:microsoft.com/office/officeart/2009/3/layout/HorizontalOrganizationChart"/>
    <dgm:cxn modelId="{D7C48964-5200-9244-8EE6-C437F1FED71D}" type="presParOf" srcId="{E4C6D1BA-C7ED-4444-B841-44B470AE91EB}" destId="{8CAD9CF0-6AE0-F240-A26B-224C0DCA1091}" srcOrd="0" destOrd="0" presId="urn:microsoft.com/office/officeart/2009/3/layout/HorizontalOrganizationChart"/>
    <dgm:cxn modelId="{25F25EDE-E687-934F-8A43-93EFBC50DA44}" type="presParOf" srcId="{8CAD9CF0-6AE0-F240-A26B-224C0DCA1091}" destId="{3B44E6D9-F952-E14E-A893-007AB108B76E}" srcOrd="0" destOrd="0" presId="urn:microsoft.com/office/officeart/2009/3/layout/HorizontalOrganizationChart"/>
    <dgm:cxn modelId="{43E73CC6-6726-6642-B5F6-D32951E8D245}" type="presParOf" srcId="{3B44E6D9-F952-E14E-A893-007AB108B76E}" destId="{5354A1A0-950B-BC45-B551-71BEE5B5D12E}" srcOrd="0" destOrd="0" presId="urn:microsoft.com/office/officeart/2009/3/layout/HorizontalOrganizationChart"/>
    <dgm:cxn modelId="{505CE120-C383-2E48-96A2-8648F76821CD}" type="presParOf" srcId="{3B44E6D9-F952-E14E-A893-007AB108B76E}" destId="{46664B86-4BF6-A447-9D16-A583E34582F0}" srcOrd="1" destOrd="0" presId="urn:microsoft.com/office/officeart/2009/3/layout/HorizontalOrganizationChart"/>
    <dgm:cxn modelId="{2B60E4DD-360F-C547-BBD0-9CB6F7F95939}" type="presParOf" srcId="{8CAD9CF0-6AE0-F240-A26B-224C0DCA1091}" destId="{8CD00C8D-7ACC-7442-9632-DD496E77C893}" srcOrd="1" destOrd="0" presId="urn:microsoft.com/office/officeart/2009/3/layout/HorizontalOrganizationChart"/>
    <dgm:cxn modelId="{F6286716-1190-5640-8E5B-69DA5CAAC419}" type="presParOf" srcId="{8CD00C8D-7ACC-7442-9632-DD496E77C893}" destId="{56263BBC-5F13-DE4D-BBC8-A65A010BDF7B}" srcOrd="0" destOrd="0" presId="urn:microsoft.com/office/officeart/2009/3/layout/HorizontalOrganizationChart"/>
    <dgm:cxn modelId="{A69468B5-D7A5-1648-B061-475F616F911C}" type="presParOf" srcId="{8CD00C8D-7ACC-7442-9632-DD496E77C893}" destId="{C3E9D6BC-F2F3-094A-813F-A20ED73410EC}" srcOrd="1" destOrd="0" presId="urn:microsoft.com/office/officeart/2009/3/layout/HorizontalOrganizationChart"/>
    <dgm:cxn modelId="{07967CFD-BA0A-124C-ADCD-BCA58E313E91}" type="presParOf" srcId="{C3E9D6BC-F2F3-094A-813F-A20ED73410EC}" destId="{5A2E081C-A15B-3F48-9253-CD40DCAB5567}" srcOrd="0" destOrd="0" presId="urn:microsoft.com/office/officeart/2009/3/layout/HorizontalOrganizationChart"/>
    <dgm:cxn modelId="{CF7A0DF9-5E40-D74E-A48B-67786142DA48}" type="presParOf" srcId="{5A2E081C-A15B-3F48-9253-CD40DCAB5567}" destId="{34C09B8B-9261-2648-B80F-18675FE01DE2}" srcOrd="0" destOrd="0" presId="urn:microsoft.com/office/officeart/2009/3/layout/HorizontalOrganizationChart"/>
    <dgm:cxn modelId="{CC10E09F-22C6-BE40-B8BA-72C8D8179764}" type="presParOf" srcId="{5A2E081C-A15B-3F48-9253-CD40DCAB5567}" destId="{5F1AAA46-A548-5840-9033-EF1399CC1936}" srcOrd="1" destOrd="0" presId="urn:microsoft.com/office/officeart/2009/3/layout/HorizontalOrganizationChart"/>
    <dgm:cxn modelId="{678499C6-FB11-E74F-97AC-C97B696A5949}" type="presParOf" srcId="{C3E9D6BC-F2F3-094A-813F-A20ED73410EC}" destId="{B4155027-A07C-3842-859F-E1095E136073}" srcOrd="1" destOrd="0" presId="urn:microsoft.com/office/officeart/2009/3/layout/HorizontalOrganizationChart"/>
    <dgm:cxn modelId="{D73A6FB7-3D18-1649-A72B-B6AF00911460}" type="presParOf" srcId="{C3E9D6BC-F2F3-094A-813F-A20ED73410EC}" destId="{01F1C2D9-A512-D64C-BC75-FBF37332360D}" srcOrd="2" destOrd="0" presId="urn:microsoft.com/office/officeart/2009/3/layout/HorizontalOrganizationChart"/>
    <dgm:cxn modelId="{AB5C194C-5BBA-794C-A34F-EBADD551D65C}" type="presParOf" srcId="{8CD00C8D-7ACC-7442-9632-DD496E77C893}" destId="{546976CF-E0F1-7243-A391-551938039ADF}" srcOrd="2" destOrd="0" presId="urn:microsoft.com/office/officeart/2009/3/layout/HorizontalOrganizationChart"/>
    <dgm:cxn modelId="{6CE095B0-920C-0149-A7E5-CD691E4E685B}" type="presParOf" srcId="{8CD00C8D-7ACC-7442-9632-DD496E77C893}" destId="{03BBBE0E-C720-CD4D-9AC8-B7CA02ED215B}" srcOrd="3" destOrd="0" presId="urn:microsoft.com/office/officeart/2009/3/layout/HorizontalOrganizationChart"/>
    <dgm:cxn modelId="{E49994E4-E389-D746-B059-B9977023A737}" type="presParOf" srcId="{03BBBE0E-C720-CD4D-9AC8-B7CA02ED215B}" destId="{CA08591B-6EA9-EB4A-A968-734DF4FE495A}" srcOrd="0" destOrd="0" presId="urn:microsoft.com/office/officeart/2009/3/layout/HorizontalOrganizationChart"/>
    <dgm:cxn modelId="{69AF5AC2-CF48-414F-9595-5728D993FA06}" type="presParOf" srcId="{CA08591B-6EA9-EB4A-A968-734DF4FE495A}" destId="{1218EA88-0B4B-0F41-96AF-A1F94000530D}" srcOrd="0" destOrd="0" presId="urn:microsoft.com/office/officeart/2009/3/layout/HorizontalOrganizationChart"/>
    <dgm:cxn modelId="{CC2F1FE4-0281-F64D-9BBD-5C483561CCC8}" type="presParOf" srcId="{CA08591B-6EA9-EB4A-A968-734DF4FE495A}" destId="{19ECEB54-F856-A14B-8FEC-464F184614AB}" srcOrd="1" destOrd="0" presId="urn:microsoft.com/office/officeart/2009/3/layout/HorizontalOrganizationChart"/>
    <dgm:cxn modelId="{04952406-40CD-E44D-8453-B9F4E4D26F5D}" type="presParOf" srcId="{03BBBE0E-C720-CD4D-9AC8-B7CA02ED215B}" destId="{A045BA13-EDC6-2C4E-BC96-D1951D511F17}" srcOrd="1" destOrd="0" presId="urn:microsoft.com/office/officeart/2009/3/layout/HorizontalOrganizationChart"/>
    <dgm:cxn modelId="{3E87F296-5496-FA46-B893-EF5F897E31C7}" type="presParOf" srcId="{03BBBE0E-C720-CD4D-9AC8-B7CA02ED215B}" destId="{A9CD26CD-C7A6-2F4A-B055-1D4ED915633E}" srcOrd="2" destOrd="0" presId="urn:microsoft.com/office/officeart/2009/3/layout/HorizontalOrganizationChart"/>
    <dgm:cxn modelId="{C7C093DD-7882-0F43-8F1F-8D0C7C814A5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97E5-4D3A-EB48-A630-DED2B2CC6C75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0"/>
              </a:moveTo>
              <a:lnTo>
                <a:pt x="198487" y="0"/>
              </a:lnTo>
              <a:lnTo>
                <a:pt x="198487" y="426747"/>
              </a:lnTo>
              <a:lnTo>
                <a:pt x="0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7BC8D-024D-644D-B23F-657B61ADD848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426747"/>
              </a:moveTo>
              <a:lnTo>
                <a:pt x="198487" y="426747"/>
              </a:lnTo>
              <a:lnTo>
                <a:pt x="198487" y="0"/>
              </a:lnTo>
              <a:lnTo>
                <a:pt x="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383978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134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</a:t>
          </a:r>
        </a:p>
      </dsp:txBody>
      <dsp:txXfrm>
        <a:off x="2134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134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134" y="2464054"/>
        <a:ext cx="1984870" cy="60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76CF-E0F1-7243-A391-551938039ADF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487" y="0"/>
              </a:lnTo>
              <a:lnTo>
                <a:pt x="198487" y="426747"/>
              </a:lnTo>
              <a:lnTo>
                <a:pt x="396974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3BBC-5F13-DE4D-BBC8-A65A010BDF7B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426747"/>
              </a:moveTo>
              <a:lnTo>
                <a:pt x="198487" y="426747"/>
              </a:lnTo>
              <a:lnTo>
                <a:pt x="198487" y="0"/>
              </a:lnTo>
              <a:lnTo>
                <a:pt x="3969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134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 </a:t>
          </a:r>
        </a:p>
      </dsp:txBody>
      <dsp:txXfrm>
        <a:off x="2134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383978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383978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383978" y="2464054"/>
        <a:ext cx="1984870" cy="605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97E5-4D3A-EB48-A630-DED2B2CC6C75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0"/>
              </a:moveTo>
              <a:lnTo>
                <a:pt x="198487" y="0"/>
              </a:lnTo>
              <a:lnTo>
                <a:pt x="198487" y="426747"/>
              </a:lnTo>
              <a:lnTo>
                <a:pt x="0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7BC8D-024D-644D-B23F-657B61ADD848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426747"/>
              </a:moveTo>
              <a:lnTo>
                <a:pt x="198487" y="426747"/>
              </a:lnTo>
              <a:lnTo>
                <a:pt x="198487" y="0"/>
              </a:lnTo>
              <a:lnTo>
                <a:pt x="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383978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134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</a:t>
          </a:r>
        </a:p>
      </dsp:txBody>
      <dsp:txXfrm>
        <a:off x="2134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134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134" y="2464054"/>
        <a:ext cx="1984870" cy="605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76CF-E0F1-7243-A391-551938039ADF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487" y="0"/>
              </a:lnTo>
              <a:lnTo>
                <a:pt x="198487" y="426747"/>
              </a:lnTo>
              <a:lnTo>
                <a:pt x="396974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3BBC-5F13-DE4D-BBC8-A65A010BDF7B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426747"/>
              </a:moveTo>
              <a:lnTo>
                <a:pt x="198487" y="426747"/>
              </a:lnTo>
              <a:lnTo>
                <a:pt x="198487" y="0"/>
              </a:lnTo>
              <a:lnTo>
                <a:pt x="3969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134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 </a:t>
          </a:r>
        </a:p>
      </dsp:txBody>
      <dsp:txXfrm>
        <a:off x="2134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383978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383978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Loss_v3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383978" y="2464054"/>
        <a:ext cx="1984870" cy="60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November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0CB818-7379-467D-8E76-EF9D9074A26C}" type="datetime2">
              <a:rPr lang="en-US" smtClean="0"/>
              <a:t>Thursday, November 15, 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Object Detection In The Picture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091963"/>
            <a:ext cx="7406640" cy="2903365"/>
          </a:xfrm>
        </p:spPr>
        <p:txBody>
          <a:bodyPr>
            <a:normAutofit/>
          </a:bodyPr>
          <a:lstStyle/>
          <a:p>
            <a:r>
              <a:rPr lang="en-US" dirty="0"/>
              <a:t>CE7454: Deep Learning for Data Science </a:t>
            </a:r>
          </a:p>
          <a:p>
            <a:r>
              <a:rPr lang="is-IS" dirty="0"/>
              <a:t>2:43-2:52: Group 02 (3) </a:t>
            </a:r>
          </a:p>
          <a:p>
            <a:endParaRPr lang="is-IS" dirty="0"/>
          </a:p>
          <a:p>
            <a:r>
              <a:rPr lang="is-IS" dirty="0"/>
              <a:t>Liu Yanling</a:t>
            </a:r>
          </a:p>
          <a:p>
            <a:r>
              <a:rPr lang="is-IS" dirty="0"/>
              <a:t>Zhou Jingzhe</a:t>
            </a:r>
          </a:p>
          <a:p>
            <a:r>
              <a:rPr lang="is-IS" dirty="0"/>
              <a:t>Shi Qibin</a:t>
            </a:r>
          </a:p>
        </p:txBody>
      </p:sp>
    </p:spTree>
    <p:extLst>
      <p:ext uri="{BB962C8B-B14F-4D97-AF65-F5344CB8AC3E}">
        <p14:creationId xmlns:p14="http://schemas.microsoft.com/office/powerpoint/2010/main" val="27104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C678-35EF-4122-8E73-A05D6831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 behind </a:t>
            </a:r>
            <a:r>
              <a:rPr lang="en-US" altLang="zh-CN" dirty="0" err="1"/>
              <a:t>ResNet</a:t>
            </a:r>
            <a:r>
              <a:rPr lang="en-US" altLang="zh-CN" dirty="0"/>
              <a:t> block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41E79D-6F82-41BF-890B-ABE92E861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04" y="1927163"/>
            <a:ext cx="4945809" cy="94592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B71B68-F8E4-43D2-974F-CE8B5058EAA1}"/>
              </a:ext>
            </a:extLst>
          </p:cNvPr>
          <p:cNvSpPr txBox="1"/>
          <p:nvPr/>
        </p:nvSpPr>
        <p:spPr>
          <a:xfrm>
            <a:off x="2068057" y="1356832"/>
            <a:ext cx="583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all blocks can make a big stride due to shortcuts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2101CA-200E-4C93-9A73-CF3CBD61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8" y="3028950"/>
            <a:ext cx="4324350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6BFE0F-2FB1-4AF0-A09A-0CBEA40770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4067279"/>
            <a:ext cx="586790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EB8-A6EB-41B8-B4A5-13F54AC2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Loss_v2 and Loss_v3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175BC3-225A-4AA5-9567-6F77685AF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248051"/>
            <a:ext cx="7499350" cy="233011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940E8D-196C-4B6C-A49B-DAD6C68E43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3873383"/>
            <a:ext cx="6996112" cy="23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71" y="70282"/>
            <a:ext cx="74980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/>
              <a:t>Proposed Deep Learning Solution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9D1B57-F2C8-4E2F-A64D-59BE47DC596B}"/>
              </a:ext>
            </a:extLst>
          </p:cNvPr>
          <p:cNvSpPr txBox="1"/>
          <p:nvPr/>
        </p:nvSpPr>
        <p:spPr>
          <a:xfrm>
            <a:off x="6488941" y="1214186"/>
            <a:ext cx="13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Net_2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B42455-A463-432E-828C-DD53F03C2644}"/>
              </a:ext>
            </a:extLst>
          </p:cNvPr>
          <p:cNvSpPr txBox="1"/>
          <p:nvPr/>
        </p:nvSpPr>
        <p:spPr>
          <a:xfrm>
            <a:off x="3005796" y="121328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Net_1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6C5F2FE-4378-49AA-A2B0-FE4B30A1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95" y="1583518"/>
            <a:ext cx="2497584" cy="50478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820FD5-7540-47A0-9502-70A0FF6D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80" y="1582614"/>
            <a:ext cx="2497583" cy="50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AC7E-7942-4B25-AF4C-A232D981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8C299B-ADB9-49B1-9CEC-558AA4BE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56" y="1417638"/>
            <a:ext cx="2754390" cy="21471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6F3AAD-2283-48CA-B17B-BD362B906B30}"/>
              </a:ext>
            </a:extLst>
          </p:cNvPr>
          <p:cNvSpPr/>
          <p:nvPr/>
        </p:nvSpPr>
        <p:spPr>
          <a:xfrm>
            <a:off x="959210" y="6456286"/>
            <a:ext cx="7974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https://www.pyimagesearch.com/2016/11/07/intersection-over-union-iou-for-object-detection/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CB1E44-2E3A-4686-AB40-AE03A067C7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9" y="1417638"/>
            <a:ext cx="3619205" cy="30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AC7E-7942-4B25-AF4C-A232D981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FCA814-1B7B-4941-870F-90AB5CB999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417638"/>
            <a:ext cx="529635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71" y="70282"/>
            <a:ext cx="74980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/>
              <a:t>Proposed Deep Learning Solution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9D1B57-F2C8-4E2F-A64D-59BE47DC596B}"/>
              </a:ext>
            </a:extLst>
          </p:cNvPr>
          <p:cNvSpPr txBox="1"/>
          <p:nvPr/>
        </p:nvSpPr>
        <p:spPr>
          <a:xfrm>
            <a:off x="4216258" y="1212322"/>
            <a:ext cx="13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Net_2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D5EF4-062E-2F4F-A991-ECDD7AF25282}"/>
              </a:ext>
            </a:extLst>
          </p:cNvPr>
          <p:cNvSpPr txBox="1"/>
          <p:nvPr/>
        </p:nvSpPr>
        <p:spPr>
          <a:xfrm>
            <a:off x="4872646" y="11666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820FD5-7540-47A0-9502-70A0FF6D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08" y="1676946"/>
            <a:ext cx="2497583" cy="50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1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764" y="1447800"/>
            <a:ext cx="8054236" cy="1515278"/>
          </a:xfrm>
        </p:spPr>
        <p:txBody>
          <a:bodyPr>
            <a:normAutofit/>
          </a:bodyPr>
          <a:lstStyle/>
          <a:p>
            <a:r>
              <a:rPr lang="en-US" sz="2400" dirty="0"/>
              <a:t>2,000 pictures for tuning architecture and hyper parameters</a:t>
            </a:r>
          </a:p>
          <a:p>
            <a:r>
              <a:rPr lang="en-US" sz="2400" dirty="0"/>
              <a:t>20,000 pictures for training and validation  </a:t>
            </a:r>
          </a:p>
        </p:txBody>
      </p:sp>
      <p:graphicFrame>
        <p:nvGraphicFramePr>
          <p:cNvPr id="10" name="Diagram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96370"/>
              </p:ext>
            </p:extLst>
          </p:nvPr>
        </p:nvGraphicFramePr>
        <p:xfrm>
          <a:off x="1270206" y="1243375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74408"/>
              </p:ext>
            </p:extLst>
          </p:nvPr>
        </p:nvGraphicFramePr>
        <p:xfrm>
          <a:off x="4487549" y="3211931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318A86-9EF6-BF49-B363-26C84115AADF}"/>
              </a:ext>
            </a:extLst>
          </p:cNvPr>
          <p:cNvSpPr/>
          <p:nvPr/>
        </p:nvSpPr>
        <p:spPr>
          <a:xfrm>
            <a:off x="961648" y="6529251"/>
            <a:ext cx="629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seeklogo.net</a:t>
            </a:r>
            <a:r>
              <a:rPr lang="en-US" sz="1400" dirty="0"/>
              <a:t>/world-cup-trophy-vector-49551.html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B60B9-0FBD-E046-967A-5CE5750252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7515" y="3931815"/>
            <a:ext cx="1346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6792-EFA1-AC4A-8B2D-FCDE0362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ways of </a:t>
            </a:r>
            <a:r>
              <a:rPr lang="en-US" dirty="0" err="1"/>
              <a:t>lr</a:t>
            </a:r>
            <a:r>
              <a:rPr lang="en-US" dirty="0"/>
              <a:t> decay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58BF-EDBF-A643-B42E-CAC9D2D58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38"/>
          <a:stretch/>
        </p:blipFill>
        <p:spPr>
          <a:xfrm rot="5400000">
            <a:off x="1199198" y="1429723"/>
            <a:ext cx="4940552" cy="4916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FF926E-D8E2-9D49-810C-37B4C81A4BA5}"/>
              </a:ext>
            </a:extLst>
          </p:cNvPr>
          <p:cNvSpPr txBox="1"/>
          <p:nvPr/>
        </p:nvSpPr>
        <p:spPr>
          <a:xfrm>
            <a:off x="5997038" y="2752440"/>
            <a:ext cx="2936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scenario have the capability to overfit, and</a:t>
            </a:r>
          </a:p>
          <a:p>
            <a:r>
              <a:rPr lang="en-US" dirty="0"/>
              <a:t>the validation losses are also lower than using ‘decay every batch’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2043E-6BD9-DB4F-99DF-1C2077F9FA2B}"/>
              </a:ext>
            </a:extLst>
          </p:cNvPr>
          <p:cNvSpPr txBox="1"/>
          <p:nvPr/>
        </p:nvSpPr>
        <p:spPr>
          <a:xfrm>
            <a:off x="1211282" y="1417638"/>
            <a:ext cx="21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r>
              <a:rPr lang="en-US" dirty="0"/>
              <a:t> decay every epoch: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16023-5404-244F-ABEB-F908452258F3}"/>
              </a:ext>
            </a:extLst>
          </p:cNvPr>
          <p:cNvSpPr txBox="1"/>
          <p:nvPr/>
        </p:nvSpPr>
        <p:spPr>
          <a:xfrm>
            <a:off x="1211281" y="4045102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r>
              <a:rPr lang="en-US" dirty="0"/>
              <a:t> decay every batch:</a:t>
            </a:r>
          </a:p>
        </p:txBody>
      </p:sp>
    </p:spTree>
    <p:extLst>
      <p:ext uri="{BB962C8B-B14F-4D97-AF65-F5344CB8AC3E}">
        <p14:creationId xmlns:p14="http://schemas.microsoft.com/office/powerpoint/2010/main" val="22473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764" y="1447800"/>
            <a:ext cx="8054236" cy="1515278"/>
          </a:xfrm>
        </p:spPr>
        <p:txBody>
          <a:bodyPr>
            <a:normAutofit/>
          </a:bodyPr>
          <a:lstStyle/>
          <a:p>
            <a:r>
              <a:rPr lang="en-US" sz="2400" dirty="0"/>
              <a:t>2,000 pictures for tuning architecture and hyper parameters</a:t>
            </a:r>
          </a:p>
          <a:p>
            <a:r>
              <a:rPr lang="en-US" sz="2400" dirty="0"/>
              <a:t>20,000 pictures for training and validation  </a:t>
            </a:r>
          </a:p>
        </p:txBody>
      </p:sp>
      <p:graphicFrame>
        <p:nvGraphicFramePr>
          <p:cNvPr id="10" name="Diagram 9"/>
          <p:cNvGraphicFramePr>
            <a:graphicFrameLocks noChangeAspect="1"/>
          </p:cNvGraphicFramePr>
          <p:nvPr>
            <p:extLst/>
          </p:nvPr>
        </p:nvGraphicFramePr>
        <p:xfrm>
          <a:off x="1270206" y="1243375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>
            <a:graphicFrameLocks noChangeAspect="1"/>
          </p:cNvGraphicFramePr>
          <p:nvPr>
            <p:extLst/>
          </p:nvPr>
        </p:nvGraphicFramePr>
        <p:xfrm>
          <a:off x="4487549" y="3211931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E104069-7F79-FF42-A618-A2BCE009BAF2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8" y="3931815"/>
            <a:ext cx="1342275" cy="13422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F274496-2969-2A42-B26A-C922879EA237}"/>
              </a:ext>
            </a:extLst>
          </p:cNvPr>
          <p:cNvGrpSpPr/>
          <p:nvPr/>
        </p:nvGrpSpPr>
        <p:grpSpPr>
          <a:xfrm>
            <a:off x="1261019" y="3711783"/>
            <a:ext cx="2004695" cy="593950"/>
            <a:chOff x="1270206" y="3277274"/>
            <a:chExt cx="1294969" cy="38032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525B17-BC6B-614B-B4B4-22AD1DB2B35B}"/>
                </a:ext>
              </a:extLst>
            </p:cNvPr>
            <p:cNvCxnSpPr/>
            <p:nvPr/>
          </p:nvCxnSpPr>
          <p:spPr>
            <a:xfrm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4D2B15-5432-3745-8393-3815E2D0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5EF971-468B-2A4E-A0A0-510F3EF29015}"/>
              </a:ext>
            </a:extLst>
          </p:cNvPr>
          <p:cNvGrpSpPr/>
          <p:nvPr/>
        </p:nvGrpSpPr>
        <p:grpSpPr>
          <a:xfrm>
            <a:off x="6846318" y="5680300"/>
            <a:ext cx="2004695" cy="593950"/>
            <a:chOff x="1270206" y="3277274"/>
            <a:chExt cx="1294969" cy="3803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DB0392-D3DD-9A4E-BA10-CF5FF72487BF}"/>
                </a:ext>
              </a:extLst>
            </p:cNvPr>
            <p:cNvCxnSpPr/>
            <p:nvPr/>
          </p:nvCxnSpPr>
          <p:spPr>
            <a:xfrm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A8A5C6-5691-724C-9ACB-751244B00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CBECB7D3-DE1F-6743-A2CF-78274504253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48" y="2776309"/>
            <a:ext cx="1342275" cy="1342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318A86-9EF6-BF49-B363-26C84115AADF}"/>
              </a:ext>
            </a:extLst>
          </p:cNvPr>
          <p:cNvSpPr/>
          <p:nvPr/>
        </p:nvSpPr>
        <p:spPr>
          <a:xfrm>
            <a:off x="961648" y="6529251"/>
            <a:ext cx="629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seeklogo.net</a:t>
            </a:r>
            <a:r>
              <a:rPr lang="en-US" sz="1400" dirty="0"/>
              <a:t>/world-cup-trophy-vector-49551.html</a:t>
            </a:r>
          </a:p>
        </p:txBody>
      </p:sp>
    </p:spTree>
    <p:extLst>
      <p:ext uri="{BB962C8B-B14F-4D97-AF65-F5344CB8AC3E}">
        <p14:creationId xmlns:p14="http://schemas.microsoft.com/office/powerpoint/2010/main" val="1483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6CA3-5B17-8244-8FFD-7EFF7DDE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the better loss calculation and suitable decay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32AC7-CB29-E942-AEFC-63C860AA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4" b="29008"/>
          <a:stretch/>
        </p:blipFill>
        <p:spPr>
          <a:xfrm>
            <a:off x="1435608" y="4227768"/>
            <a:ext cx="3001856" cy="1983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8D8DE-6BCF-D44A-8511-179045A93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4" b="27019"/>
          <a:stretch/>
        </p:blipFill>
        <p:spPr>
          <a:xfrm>
            <a:off x="1435608" y="1946266"/>
            <a:ext cx="3001856" cy="1983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3A474-E59D-CA49-93D6-1F4F69C27FE5}"/>
              </a:ext>
            </a:extLst>
          </p:cNvPr>
          <p:cNvSpPr txBox="1"/>
          <p:nvPr/>
        </p:nvSpPr>
        <p:spPr>
          <a:xfrm>
            <a:off x="4706538" y="2476345"/>
            <a:ext cx="1520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v2 </a:t>
            </a:r>
          </a:p>
          <a:p>
            <a:r>
              <a:rPr lang="en-US" dirty="0"/>
              <a:t>is better than Loss v3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CE6D6-8C68-2445-9384-DF98B5974386}"/>
              </a:ext>
            </a:extLst>
          </p:cNvPr>
          <p:cNvSpPr txBox="1"/>
          <p:nvPr/>
        </p:nvSpPr>
        <p:spPr>
          <a:xfrm>
            <a:off x="4706538" y="4273716"/>
            <a:ext cx="3050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decay = 0.1   decay too fast</a:t>
            </a:r>
          </a:p>
          <a:p>
            <a:r>
              <a:rPr lang="en-US" dirty="0"/>
              <a:t>decay = 0.001 almost no decay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National Highway Traffic Safety Administration (NHTSA) report: </a:t>
            </a:r>
          </a:p>
          <a:p>
            <a:pPr lvl="1"/>
            <a:r>
              <a:rPr lang="en-US" sz="2600" dirty="0"/>
              <a:t>10% of fatal crashes, 15% of injury crashes, and 14% of all police-reported motor vehicle traffic crashes in 2015 were reported as distraction-affected crashes.</a:t>
            </a:r>
          </a:p>
          <a:p>
            <a:pPr lvl="1"/>
            <a:r>
              <a:rPr lang="en-US" sz="2600" dirty="0"/>
              <a:t>In 2015, there were 3,477 people killed and an estimated additional 391,000 injured in motor vehicle crashes involving distracted drivers.</a:t>
            </a:r>
          </a:p>
          <a:p>
            <a:pPr lvl="1"/>
            <a:endParaRPr lang="en-US" dirty="0"/>
          </a:p>
          <a:p>
            <a:r>
              <a:rPr lang="en-US" dirty="0"/>
              <a:t>The distracted driving includes cell phone use, texting, eating, talking to other passengers, adjusting the radio or climate controls, and other activities.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project is aimed at training a model to recognize 10 labeled activities. The model is to be used to improve the detection of driver distractions in video stream. </a:t>
            </a:r>
          </a:p>
        </p:txBody>
      </p:sp>
    </p:spTree>
    <p:extLst>
      <p:ext uri="{BB962C8B-B14F-4D97-AF65-F5344CB8AC3E}">
        <p14:creationId xmlns:p14="http://schemas.microsoft.com/office/powerpoint/2010/main" val="25684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/>
              <a:t>Analysis of Results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1C3918-DAEA-E642-89F1-6EE7A8F9F847}"/>
              </a:ext>
            </a:extLst>
          </p:cNvPr>
          <p:cNvCxnSpPr>
            <a:cxnSpLocks/>
          </p:cNvCxnSpPr>
          <p:nvPr/>
        </p:nvCxnSpPr>
        <p:spPr>
          <a:xfrm flipH="1">
            <a:off x="2426424" y="2109574"/>
            <a:ext cx="950026" cy="53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F367DD-13D0-C94D-B1B0-1A72CAB386FF}"/>
              </a:ext>
            </a:extLst>
          </p:cNvPr>
          <p:cNvSpPr txBox="1"/>
          <p:nvPr/>
        </p:nvSpPr>
        <p:spPr>
          <a:xfrm>
            <a:off x="2842919" y="1777721"/>
            <a:ext cx="12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B0029D-3117-414A-A153-825FEC40AA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92597" y="826566"/>
            <a:ext cx="2086022" cy="36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A3601A-5BA8-A747-9458-930A612D09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92597" y="3269547"/>
            <a:ext cx="2086022" cy="3600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A46C8-9C05-794F-AD6F-30CBFDA34F72}"/>
              </a:ext>
            </a:extLst>
          </p:cNvPr>
          <p:cNvCxnSpPr/>
          <p:nvPr/>
        </p:nvCxnSpPr>
        <p:spPr>
          <a:xfrm>
            <a:off x="1435608" y="6463141"/>
            <a:ext cx="618823" cy="0"/>
          </a:xfrm>
          <a:prstGeom prst="line">
            <a:avLst/>
          </a:prstGeom>
          <a:ln w="12700">
            <a:solidFill>
              <a:srgbClr val="0432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0BFBD-AF86-5644-ADD0-47052854EFAC}"/>
              </a:ext>
            </a:extLst>
          </p:cNvPr>
          <p:cNvSpPr txBox="1"/>
          <p:nvPr/>
        </p:nvSpPr>
        <p:spPr>
          <a:xfrm>
            <a:off x="2110300" y="627847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7BDAE-72F0-264E-A0A3-9D45FF6183F0}"/>
              </a:ext>
            </a:extLst>
          </p:cNvPr>
          <p:cNvCxnSpPr/>
          <p:nvPr/>
        </p:nvCxnSpPr>
        <p:spPr>
          <a:xfrm>
            <a:off x="3708765" y="6463141"/>
            <a:ext cx="618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4861C2-7DA4-1545-8C25-F0B7AEEA566D}"/>
              </a:ext>
            </a:extLst>
          </p:cNvPr>
          <p:cNvSpPr txBox="1"/>
          <p:nvPr/>
        </p:nvSpPr>
        <p:spPr>
          <a:xfrm>
            <a:off x="4383457" y="627847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loss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93D165-D9BD-0440-94DC-2D2275FBF0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22980" y="819036"/>
            <a:ext cx="2101083" cy="36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4022C4-CC71-0242-BEB6-76984E6D80A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0511" y="3233950"/>
            <a:ext cx="2086022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10A481-D50E-D546-A4D7-2688BAB8659D}"/>
              </a:ext>
            </a:extLst>
          </p:cNvPr>
          <p:cNvSpPr txBox="1"/>
          <p:nvPr/>
        </p:nvSpPr>
        <p:spPr>
          <a:xfrm>
            <a:off x="6371353" y="1693955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Validation_split</a:t>
            </a:r>
            <a:r>
              <a:rPr lang="en-US" dirty="0"/>
              <a:t> = 0.20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B6AA5-2910-0E45-8758-DDB785CFF584}"/>
              </a:ext>
            </a:extLst>
          </p:cNvPr>
          <p:cNvSpPr txBox="1"/>
          <p:nvPr/>
        </p:nvSpPr>
        <p:spPr>
          <a:xfrm>
            <a:off x="6371353" y="4043610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Validation_split</a:t>
            </a:r>
            <a:r>
              <a:rPr lang="en-US" dirty="0"/>
              <a:t> = 0.35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57E40E-A87B-5C44-8AFF-6BFCE521106A}"/>
              </a:ext>
            </a:extLst>
          </p:cNvPr>
          <p:cNvSpPr/>
          <p:nvPr/>
        </p:nvSpPr>
        <p:spPr>
          <a:xfrm>
            <a:off x="8479773" y="2499411"/>
            <a:ext cx="501415" cy="42758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9F0611-967B-AC4F-B7F1-DACB4A726960}"/>
              </a:ext>
            </a:extLst>
          </p:cNvPr>
          <p:cNvSpPr/>
          <p:nvPr/>
        </p:nvSpPr>
        <p:spPr>
          <a:xfrm>
            <a:off x="8479773" y="4775466"/>
            <a:ext cx="501415" cy="42758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08A3F873-2F67-6D4F-B095-90BA0AFDD4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1562056"/>
            <a:ext cx="288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43EAE2-75B2-2D4E-A53B-561A1A2202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65" y="3974057"/>
            <a:ext cx="2880000" cy="2160000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B4444E9A-2CCD-E841-A02D-DF3E6FDABA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1" y="3974057"/>
            <a:ext cx="2880000" cy="2160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2E7D8D42-8322-0E48-909D-02577E44629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65" y="1562056"/>
            <a:ext cx="2880000" cy="2160000"/>
          </a:xfrm>
          <a:prstGeom prst="rect">
            <a:avLst/>
          </a:prstGeom>
        </p:spPr>
      </p:pic>
      <p:pic>
        <p:nvPicPr>
          <p:cNvPr id="8" name="图片 28">
            <a:extLst>
              <a:ext uri="{FF2B5EF4-FFF2-40B4-BE49-F238E27FC236}">
                <a16:creationId xmlns:a16="http://schemas.microsoft.com/office/drawing/2014/main" id="{E82134FE-F310-C44F-B66C-CCBEF05EF36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33" y="2070332"/>
            <a:ext cx="1923767" cy="33034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0B3B34-66F1-8841-B68F-16421719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pPr lvl="0"/>
            <a:r>
              <a:rPr lang="en-US" sz="4400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/>
              <a:t>Notebook Description for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Please refer to </a:t>
            </a:r>
            <a:r>
              <a:rPr lang="en-US" sz="2200" dirty="0" err="1"/>
              <a:t>readme.txt</a:t>
            </a:r>
            <a:r>
              <a:rPr lang="en-US" sz="2200" dirty="0"/>
              <a:t> in the package and project description in </a:t>
            </a:r>
            <a:r>
              <a:rPr lang="en-US" sz="2200" dirty="0" err="1"/>
              <a:t>jupyter</a:t>
            </a:r>
            <a:r>
              <a:rPr lang="en-US" sz="2200" dirty="0"/>
              <a:t> notebook files.</a:t>
            </a:r>
          </a:p>
          <a:p>
            <a:endParaRPr lang="en-US" sz="2200" dirty="0"/>
          </a:p>
          <a:p>
            <a:r>
              <a:rPr lang="en-US" sz="2200" dirty="0" err="1"/>
              <a:t>Github</a:t>
            </a:r>
            <a:endParaRPr lang="en-US" sz="2200" dirty="0"/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/yanyan1liu/group2ce7454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1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85956"/>
              </p:ext>
            </p:extLst>
          </p:nvPr>
        </p:nvGraphicFramePr>
        <p:xfrm>
          <a:off x="1435100" y="1922669"/>
          <a:ext cx="49995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5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Liu Yanling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Design,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Dataset</a:t>
                      </a:r>
                      <a:r>
                        <a:rPr lang="en-US" baseline="0" dirty="0"/>
                        <a:t> 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Zhou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Jingzhe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r>
                        <a:rPr lang="en-US" baseline="0" dirty="0"/>
                        <a:t> Networks, Result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 </a:t>
                      </a:r>
                      <a:r>
                        <a:rPr lang="en-US" dirty="0" err="1"/>
                        <a:t>Qibin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r>
                        <a:rPr lang="en-US" baseline="0" dirty="0"/>
                        <a:t> Experiments, Result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09331" y="3987247"/>
            <a:ext cx="7498080" cy="94863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200" dirty="0"/>
              <a:t>All the work is collaborated by all members. </a:t>
            </a:r>
          </a:p>
        </p:txBody>
      </p:sp>
    </p:spTree>
    <p:extLst>
      <p:ext uri="{BB962C8B-B14F-4D97-AF65-F5344CB8AC3E}">
        <p14:creationId xmlns:p14="http://schemas.microsoft.com/office/powerpoint/2010/main" val="304322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200" dirty="0"/>
              <a:t>1. National Center for Statistics and Analysis. Distracted Driving: 2015, in Traffic Safety Research Notes. DOT HS 812 381. March 2017, National Highway Traffic Safety Administration: Washington, D.C.</a:t>
            </a:r>
          </a:p>
        </p:txBody>
      </p:sp>
    </p:spTree>
    <p:extLst>
      <p:ext uri="{BB962C8B-B14F-4D97-AF65-F5344CB8AC3E}">
        <p14:creationId xmlns:p14="http://schemas.microsoft.com/office/powerpoint/2010/main" val="103739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489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Data Acquisition,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Kaggle</a:t>
            </a:r>
            <a:r>
              <a:rPr lang="en-US" dirty="0"/>
              <a:t>: State Farm Distracted Driver Detection</a:t>
            </a:r>
          </a:p>
          <a:p>
            <a:pPr lvl="1"/>
            <a:r>
              <a:rPr lang="en-US" dirty="0"/>
              <a:t>API: </a:t>
            </a:r>
            <a:r>
              <a:rPr lang="en-US" dirty="0" err="1"/>
              <a:t>kaggle</a:t>
            </a:r>
            <a:r>
              <a:rPr lang="en-US" dirty="0"/>
              <a:t> competitions download -c state-farm-distracted-driver-detection</a:t>
            </a:r>
          </a:p>
          <a:p>
            <a:pPr lvl="1"/>
            <a:endParaRPr lang="en-US" dirty="0"/>
          </a:p>
          <a:p>
            <a:pPr lvl="0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</a:rPr>
              <a:t>Dataset Description</a:t>
            </a:r>
          </a:p>
          <a:p>
            <a:pPr lvl="1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</a:rPr>
              <a:t>Images are taken from video clips. </a:t>
            </a:r>
          </a:p>
          <a:p>
            <a:pPr lvl="1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</a:rPr>
              <a:t>Image has dimension </a:t>
            </a:r>
            <a:r>
              <a:rPr lang="is-IS" dirty="0"/>
              <a:t>640×480.  </a:t>
            </a:r>
          </a:p>
          <a:p>
            <a:pPr lvl="1">
              <a:buClr>
                <a:srgbClr val="3891A7"/>
              </a:buClr>
            </a:pPr>
            <a:r>
              <a:rPr lang="is-IS" dirty="0"/>
              <a:t>Training images come with proper labels.  </a:t>
            </a:r>
            <a:endParaRPr lang="en-US" dirty="0">
              <a:solidFill>
                <a:prstClr val="black"/>
              </a:solidFill>
            </a:endParaRPr>
          </a:p>
          <a:p>
            <a:pPr lvl="2"/>
            <a:r>
              <a:rPr lang="en-US" dirty="0"/>
              <a:t>c0: safe driving</a:t>
            </a:r>
          </a:p>
          <a:p>
            <a:pPr lvl="2"/>
            <a:r>
              <a:rPr lang="en-US" dirty="0"/>
              <a:t>c1: texting - right</a:t>
            </a:r>
          </a:p>
          <a:p>
            <a:pPr lvl="2"/>
            <a:r>
              <a:rPr lang="en-US" dirty="0"/>
              <a:t>c2: talking on the phone - right</a:t>
            </a:r>
          </a:p>
          <a:p>
            <a:pPr lvl="2"/>
            <a:r>
              <a:rPr lang="en-US" dirty="0"/>
              <a:t>c3: texting - left</a:t>
            </a:r>
          </a:p>
          <a:p>
            <a:pPr lvl="2"/>
            <a:r>
              <a:rPr lang="en-US" dirty="0"/>
              <a:t>c4: talking on the phone - left</a:t>
            </a:r>
          </a:p>
          <a:p>
            <a:pPr lvl="2"/>
            <a:r>
              <a:rPr lang="en-US" dirty="0"/>
              <a:t>c5: operating the radio</a:t>
            </a:r>
          </a:p>
          <a:p>
            <a:pPr lvl="2"/>
            <a:r>
              <a:rPr lang="en-US" dirty="0"/>
              <a:t>c6: drinking</a:t>
            </a:r>
          </a:p>
          <a:p>
            <a:pPr lvl="2"/>
            <a:r>
              <a:rPr lang="en-US" dirty="0"/>
              <a:t>c7: reaching behind</a:t>
            </a:r>
          </a:p>
          <a:p>
            <a:pPr lvl="2"/>
            <a:r>
              <a:rPr lang="en-US" dirty="0"/>
              <a:t>c8: hair and makeup</a:t>
            </a:r>
          </a:p>
          <a:p>
            <a:pPr lvl="2"/>
            <a:r>
              <a:rPr lang="en-US" dirty="0"/>
              <a:t>c9: talking to passenger</a:t>
            </a:r>
          </a:p>
          <a:p>
            <a:pPr marL="402336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402336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YOLOV3 to detect objects in the images. Localize the class “person”. Clean images without proper location information.</a:t>
            </a:r>
          </a:p>
          <a:p>
            <a:pPr lvl="1"/>
            <a:r>
              <a:rPr lang="en-US" sz="1600" dirty="0"/>
              <a:t>+ Bounding Box</a:t>
            </a:r>
          </a:p>
          <a:p>
            <a:pPr lvl="1"/>
            <a:r>
              <a:rPr lang="en-US" sz="1600" dirty="0"/>
              <a:t>+ Classes</a:t>
            </a:r>
          </a:p>
        </p:txBody>
      </p:sp>
      <p:pic>
        <p:nvPicPr>
          <p:cNvPr id="7" name="Picture 6" descr="img_233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54" y="2979894"/>
            <a:ext cx="4861589" cy="364619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2F9D43-727B-D346-99CE-AA1445E8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993"/>
              </p:ext>
            </p:extLst>
          </p:nvPr>
        </p:nvGraphicFramePr>
        <p:xfrm>
          <a:off x="1993745" y="2979894"/>
          <a:ext cx="4861606" cy="36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74">
                  <a:extLst>
                    <a:ext uri="{9D8B030D-6E8A-4147-A177-3AD203B41FA5}">
                      <a16:colId xmlns:a16="http://schemas.microsoft.com/office/drawing/2014/main" val="403664100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3504604898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1168455353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051182537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3340480224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3263271351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567209752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730215961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883241064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46536407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133277415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3640767407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4251552112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1489629699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640522360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91994808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3200415394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2497122836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val="3877319148"/>
                    </a:ext>
                  </a:extLst>
                </a:gridCol>
              </a:tblGrid>
              <a:tr h="19190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7980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89663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774735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37786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48662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56720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799343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239747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037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160071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6291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89695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484585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09830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961660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02074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44598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856002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10338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745939" y="3314797"/>
            <a:ext cx="3357217" cy="3257824"/>
          </a:xfrm>
          <a:prstGeom prst="rect">
            <a:avLst/>
          </a:prstGeom>
          <a:noFill/>
          <a:ln w="762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10332" y="4751668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5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Autofit/>
          </a:bodyPr>
          <a:lstStyle/>
          <a:p>
            <a:r>
              <a:rPr lang="en-US" sz="2000" dirty="0"/>
              <a:t>Get “person” bounding box as (187, 14), (637, 469). Location information is written to xml file. </a:t>
            </a:r>
          </a:p>
          <a:p>
            <a:pPr lvl="1"/>
            <a:r>
              <a:rPr lang="en-US" sz="1100" u="sng" dirty="0"/>
              <a:t>Class: person, Box: 187 637 14 469, Probability: 98%</a:t>
            </a:r>
          </a:p>
          <a:p>
            <a:pPr lvl="1"/>
            <a:r>
              <a:rPr lang="en-US" sz="1100" dirty="0"/>
              <a:t>Class: person, Box: 0 237 13 473, Probability: 71%</a:t>
            </a:r>
          </a:p>
          <a:p>
            <a:pPr lvl="1"/>
            <a:r>
              <a:rPr lang="en-US" sz="1100" dirty="0"/>
              <a:t>Class: cell phone, Box: 268 299 126 157, Probability: 61%</a:t>
            </a:r>
          </a:p>
          <a:p>
            <a:pPr lvl="1"/>
            <a:r>
              <a:rPr lang="en-US" sz="1100" dirty="0"/>
              <a:t>Class: cup, Box: 463 532 447 478, Probability: 55%</a:t>
            </a:r>
          </a:p>
          <a:p>
            <a:pPr lvl="1"/>
            <a:r>
              <a:rPr lang="en-US" sz="1100" dirty="0"/>
              <a:t>Class: bench, Box: 76 627 52 479, Probability: 67%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marL="402336" lvl="1" indent="0">
              <a:buNone/>
            </a:pPr>
            <a:endParaRPr lang="en-US" sz="1100" dirty="0"/>
          </a:p>
          <a:p>
            <a:endParaRPr lang="en-US" sz="2000" dirty="0"/>
          </a:p>
          <a:p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2000" dirty="0"/>
          </a:p>
        </p:txBody>
      </p:sp>
      <p:pic>
        <p:nvPicPr>
          <p:cNvPr id="5" name="Picture 4" descr="img_33669_predi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04" y="3647538"/>
            <a:ext cx="3427310" cy="2570482"/>
          </a:xfrm>
          <a:prstGeom prst="rect">
            <a:avLst/>
          </a:prstGeom>
        </p:spPr>
      </p:pic>
      <p:pic>
        <p:nvPicPr>
          <p:cNvPr id="6" name="Picture 5" descr="Screen Shot 2018-11-10 at 11.16.1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 b="4445"/>
          <a:stretch/>
        </p:blipFill>
        <p:spPr>
          <a:xfrm>
            <a:off x="5577822" y="3572472"/>
            <a:ext cx="2364047" cy="26455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5289826"/>
            <a:ext cx="7498080" cy="1270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186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Autofit/>
          </a:bodyPr>
          <a:lstStyle/>
          <a:p>
            <a:r>
              <a:rPr lang="en-US" sz="2000" dirty="0"/>
              <a:t>Choose at random from processed images. </a:t>
            </a:r>
          </a:p>
          <a:p>
            <a:pPr lvl="1"/>
            <a:r>
              <a:rPr lang="en-US" sz="1600" dirty="0"/>
              <a:t>20,000 images as training data set </a:t>
            </a:r>
          </a:p>
          <a:p>
            <a:pPr lvl="1"/>
            <a:r>
              <a:rPr lang="en-US" sz="1600" dirty="0"/>
              <a:t>2,000 images as testing data set</a:t>
            </a:r>
          </a:p>
          <a:p>
            <a:pPr lvl="1"/>
            <a:endParaRPr lang="en-US" sz="1600" dirty="0"/>
          </a:p>
          <a:p>
            <a:r>
              <a:rPr lang="en-US" sz="2000" dirty="0" err="1"/>
              <a:t>Kaggle</a:t>
            </a:r>
            <a:r>
              <a:rPr lang="en-US" sz="2000" dirty="0"/>
              <a:t>: Location Information</a:t>
            </a:r>
          </a:p>
          <a:p>
            <a:pPr lvl="1"/>
            <a:r>
              <a:rPr lang="en-US" sz="1600" dirty="0"/>
              <a:t>API: </a:t>
            </a:r>
            <a:r>
              <a:rPr lang="en-US" sz="1600" dirty="0" err="1"/>
              <a:t>kaggle</a:t>
            </a:r>
            <a:r>
              <a:rPr lang="en-US" sz="1600" dirty="0"/>
              <a:t> datasets download -d liuy0156/location-information</a:t>
            </a:r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5289826"/>
            <a:ext cx="7498080" cy="1270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665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BAD7C-05B9-4281-9614-67AE3778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E8241-4E86-4745-AA00-17DC2017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One-Stage model</a:t>
            </a:r>
          </a:p>
          <a:p>
            <a:pPr marL="82296" indent="0">
              <a:buNone/>
            </a:pPr>
            <a:r>
              <a:rPr lang="en-US" altLang="zh-CN" sz="2000" dirty="0"/>
              <a:t>Faster,  more potential</a:t>
            </a:r>
          </a:p>
          <a:p>
            <a:pPr marL="82296" indent="0">
              <a:buNone/>
            </a:pPr>
            <a:r>
              <a:rPr lang="en-US" altLang="zh-CN" sz="2000" dirty="0"/>
              <a:t>Acceptable result</a:t>
            </a:r>
          </a:p>
          <a:p>
            <a:pPr marL="82296" indent="0">
              <a:buNone/>
            </a:pPr>
            <a:endParaRPr lang="en-US" altLang="zh-CN" dirty="0"/>
          </a:p>
          <a:p>
            <a:r>
              <a:rPr lang="en-US" altLang="zh-CN" dirty="0"/>
              <a:t>Two-Stage model</a:t>
            </a:r>
          </a:p>
          <a:p>
            <a:pPr marL="82296" indent="0">
              <a:buNone/>
            </a:pPr>
            <a:r>
              <a:rPr lang="en-US" altLang="zh-CN" sz="2000" dirty="0"/>
              <a:t>Better performance</a:t>
            </a:r>
          </a:p>
          <a:p>
            <a:pPr marL="82296" indent="0">
              <a:buNone/>
            </a:pPr>
            <a:r>
              <a:rPr lang="en-US" altLang="zh-CN" sz="2000" dirty="0"/>
              <a:t>But more computation burden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D84AB-8D9E-495F-A290-C6B79C9D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502" y="4207415"/>
            <a:ext cx="3729912" cy="14253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44CE25-C0E2-454C-A021-ADD717D1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502" y="2114928"/>
            <a:ext cx="3724112" cy="1425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D7AC-4705-0141-832D-0B89C420587C}"/>
              </a:ext>
            </a:extLst>
          </p:cNvPr>
          <p:cNvSpPr/>
          <p:nvPr/>
        </p:nvSpPr>
        <p:spPr>
          <a:xfrm>
            <a:off x="944088" y="6550223"/>
            <a:ext cx="8805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https://adeshpande3.github.io/The-9-Deep-Learning-Papers-You-Need-To-Know-About.html</a:t>
            </a:r>
          </a:p>
        </p:txBody>
      </p:sp>
    </p:spTree>
    <p:extLst>
      <p:ext uri="{BB962C8B-B14F-4D97-AF65-F5344CB8AC3E}">
        <p14:creationId xmlns:p14="http://schemas.microsoft.com/office/powerpoint/2010/main" val="109936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9CB3F3-F3DD-4262-AB8C-7305F1E5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0" y="2089571"/>
            <a:ext cx="5629275" cy="428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A7213B-8B8C-4F5F-AB06-9D9BF215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37DFC-E2AA-40D0-9D34-D3495E5E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Sliding windows detection</a:t>
            </a:r>
          </a:p>
          <a:p>
            <a:pPr marL="82296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74FB9E-FC01-4968-ABC0-B946CBCC93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3159967"/>
            <a:ext cx="6948016" cy="3088433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672EFC66-8B39-486B-8D69-C02ECDADDC2F}"/>
              </a:ext>
            </a:extLst>
          </p:cNvPr>
          <p:cNvSpPr/>
          <p:nvPr/>
        </p:nvSpPr>
        <p:spPr>
          <a:xfrm rot="5400000">
            <a:off x="1972873" y="2705816"/>
            <a:ext cx="113069" cy="9610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A8F3A4A-54F9-4996-80CC-959A8D104BD7}"/>
              </a:ext>
            </a:extLst>
          </p:cNvPr>
          <p:cNvCxnSpPr>
            <a:endCxn id="5" idx="1"/>
          </p:cNvCxnSpPr>
          <p:nvPr/>
        </p:nvCxnSpPr>
        <p:spPr>
          <a:xfrm flipH="1">
            <a:off x="2029408" y="2518196"/>
            <a:ext cx="480526" cy="61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831CF9C-53B5-43D7-83AA-7172532630AD}"/>
              </a:ext>
            </a:extLst>
          </p:cNvPr>
          <p:cNvCxnSpPr>
            <a:cxnSpLocks/>
          </p:cNvCxnSpPr>
          <p:nvPr/>
        </p:nvCxnSpPr>
        <p:spPr>
          <a:xfrm>
            <a:off x="4909616" y="2497950"/>
            <a:ext cx="3092672" cy="124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147ADE9-DA79-4858-960D-67E545982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142919"/>
            <a:ext cx="6948016" cy="30884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86898-8800-BF4D-8499-55EC438E7E3A}"/>
              </a:ext>
            </a:extLst>
          </p:cNvPr>
          <p:cNvSpPr/>
          <p:nvPr/>
        </p:nvSpPr>
        <p:spPr>
          <a:xfrm>
            <a:off x="918737" y="6501457"/>
            <a:ext cx="426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/machine-learning-bites/</a:t>
            </a:r>
          </a:p>
        </p:txBody>
      </p:sp>
    </p:spTree>
    <p:extLst>
      <p:ext uri="{BB962C8B-B14F-4D97-AF65-F5344CB8AC3E}">
        <p14:creationId xmlns:p14="http://schemas.microsoft.com/office/powerpoint/2010/main" val="382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5DF3F-E5AA-4E6E-B826-6046C5F0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Intuition behind Inception Block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7744D2-DC82-4551-840F-29011A946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19" y="2192694"/>
            <a:ext cx="4276469" cy="263944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3A36B3-21DC-4321-A349-71A59B428A28}"/>
              </a:ext>
            </a:extLst>
          </p:cNvPr>
          <p:cNvSpPr txBox="1"/>
          <p:nvPr/>
        </p:nvSpPr>
        <p:spPr>
          <a:xfrm>
            <a:off x="2952485" y="1324946"/>
            <a:ext cx="42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different views on a same picture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238D7F-6755-4067-B452-5F749D496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2192694"/>
            <a:ext cx="3142191" cy="2639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23B53F-7721-D040-8B49-9302FD724103}"/>
              </a:ext>
            </a:extLst>
          </p:cNvPr>
          <p:cNvSpPr/>
          <p:nvPr/>
        </p:nvSpPr>
        <p:spPr>
          <a:xfrm>
            <a:off x="1001438" y="6488668"/>
            <a:ext cx="1951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fo.ifeng.com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1166</TotalTime>
  <Words>859</Words>
  <Application>Microsoft Macintosh PowerPoint</Application>
  <PresentationFormat>On-screen Show (4:3)</PresentationFormat>
  <Paragraphs>167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Gill Sans MT</vt:lpstr>
      <vt:lpstr>Verdana</vt:lpstr>
      <vt:lpstr>Wingdings</vt:lpstr>
      <vt:lpstr>Wingdings 2</vt:lpstr>
      <vt:lpstr>Solstice</vt:lpstr>
      <vt:lpstr>Object Detection In The Picture Stream</vt:lpstr>
      <vt:lpstr>Motivation and Description</vt:lpstr>
      <vt:lpstr>Data Acquisition, Exploration</vt:lpstr>
      <vt:lpstr>Data Pre-Processing</vt:lpstr>
      <vt:lpstr>Data Pre-Processing</vt:lpstr>
      <vt:lpstr>Data Pre-Processing</vt:lpstr>
      <vt:lpstr>Object detection Algorithm </vt:lpstr>
      <vt:lpstr>Object detection Algorithm </vt:lpstr>
      <vt:lpstr>Intuition behind Inception Block</vt:lpstr>
      <vt:lpstr>Intuition behind ResNet block</vt:lpstr>
      <vt:lpstr>Loss_v2 and Loss_v3</vt:lpstr>
      <vt:lpstr>Proposed Deep Learning Solution</vt:lpstr>
      <vt:lpstr>Evaluation</vt:lpstr>
      <vt:lpstr>Evaluation</vt:lpstr>
      <vt:lpstr>Proposed Deep Learning Solution</vt:lpstr>
      <vt:lpstr>Training Methodology</vt:lpstr>
      <vt:lpstr>Comparing two ways of lr decay</vt:lpstr>
      <vt:lpstr>Training Methodology</vt:lpstr>
      <vt:lpstr>Choose the better loss calculation and suitable decay rate</vt:lpstr>
      <vt:lpstr>Analysis of Results</vt:lpstr>
      <vt:lpstr>Prediction</vt:lpstr>
      <vt:lpstr>Notebook Description for Reproducibility</vt:lpstr>
      <vt:lpstr>Contribution Table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Object detection in the picture stream</dc:title>
  <dc:creator>yanling</dc:creator>
  <cp:lastModifiedBy>#SHI QIBIN#</cp:lastModifiedBy>
  <cp:revision>159</cp:revision>
  <dcterms:created xsi:type="dcterms:W3CDTF">2018-11-08T00:49:05Z</dcterms:created>
  <dcterms:modified xsi:type="dcterms:W3CDTF">2018-11-15T05:32:14Z</dcterms:modified>
</cp:coreProperties>
</file>