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7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5114030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2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10E2A3-4662-423C-9A23-9ECD7E0934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810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9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10E2A3-4662-423C-9A23-9ECD7E0934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78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44156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10E2A3-4662-423C-9A23-9ECD7E0934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96667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9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6" y="3608990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0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2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/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10E2A3-4662-423C-9A23-9ECD7E0934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9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29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981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59470351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1673352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863021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zhoujintao990131/zzzGit/tree/master/M3D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36ED0-FED1-4342-BE11-07E2B92A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机器学习大作业报告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9EB850-8523-4CA4-B097-7822CD91D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07481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71A57E0-09AE-48F4-B283-537471912D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形态特征</a:t>
            </a:r>
            <a:endParaRPr lang="en-US" altLang="zh-CN" dirty="0"/>
          </a:p>
          <a:p>
            <a:r>
              <a:rPr lang="zh-CN" altLang="en-US" dirty="0"/>
              <a:t>利用力矩法计算质心、再利用快速方法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计算体积近似和表面积近似、计算球度、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矩形度，接着利用</a:t>
            </a:r>
            <a:r>
              <a:rPr lang="en-US" altLang="zh-CN" dirty="0" err="1"/>
              <a:t>Huments</a:t>
            </a:r>
            <a:r>
              <a:rPr lang="zh-CN" altLang="en-US" dirty="0"/>
              <a:t>法求在质心处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三个方向截面的不变矩</a:t>
            </a:r>
            <a:r>
              <a:rPr lang="en-US" altLang="zh-CN" dirty="0"/>
              <a:t>h</a:t>
            </a:r>
            <a:r>
              <a:rPr lang="zh-CN" altLang="en-US" dirty="0"/>
              <a:t>，构成形态特征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Huments</a:t>
            </a:r>
            <a:r>
              <a:rPr lang="zh-CN" altLang="en-US" dirty="0"/>
              <a:t>矩阵利用了</a:t>
            </a:r>
            <a:r>
              <a:rPr lang="en-US" altLang="zh-CN" dirty="0" err="1"/>
              <a:t>opencv</a:t>
            </a:r>
            <a:r>
              <a:rPr lang="zh-CN" altLang="en-US" dirty="0"/>
              <a:t>的函数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EE9DAA-C5AB-4E1C-AB00-DF6ADD73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5DA28C-A51C-4F53-A72C-32E62EBC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632" y="1685678"/>
            <a:ext cx="6698560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3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79C737-7478-4083-8E99-BFE68CAD0B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现在面临的问题是一共有</a:t>
            </a:r>
            <a:r>
              <a:rPr lang="en-US" altLang="zh-CN" dirty="0"/>
              <a:t>48</a:t>
            </a:r>
            <a:r>
              <a:rPr lang="zh-CN" altLang="en-US" dirty="0"/>
              <a:t>维特征向量，要实现一个二分类的训练，如何选择模型</a:t>
            </a:r>
            <a:endParaRPr lang="en-US" altLang="zh-CN" dirty="0"/>
          </a:p>
          <a:p>
            <a:r>
              <a:rPr lang="zh-CN" altLang="en-US" dirty="0"/>
              <a:t>由于特征维数较小，使用</a:t>
            </a:r>
            <a:r>
              <a:rPr lang="en-US" altLang="zh-CN" dirty="0"/>
              <a:t>CNN</a:t>
            </a:r>
            <a:r>
              <a:rPr lang="zh-CN" altLang="en-US" dirty="0"/>
              <a:t>显得“杀鸡用牛刀”</a:t>
            </a:r>
            <a:endParaRPr lang="en-US" altLang="zh-CN" dirty="0"/>
          </a:p>
          <a:p>
            <a:r>
              <a:rPr lang="zh-CN" altLang="en-US" dirty="0"/>
              <a:t>正好第二次作业用过逻辑回归、贝叶斯、</a:t>
            </a:r>
            <a:r>
              <a:rPr lang="en-US" altLang="zh-CN" dirty="0"/>
              <a:t>SVM</a:t>
            </a:r>
            <a:r>
              <a:rPr lang="zh-CN" altLang="en-US" dirty="0"/>
              <a:t>，所以第一个想到的就是</a:t>
            </a:r>
            <a:r>
              <a:rPr lang="en-US" altLang="zh-CN" dirty="0"/>
              <a:t>SVM</a:t>
            </a:r>
          </a:p>
          <a:p>
            <a:r>
              <a:rPr lang="zh-CN" altLang="en-US" dirty="0"/>
              <a:t>再加上那篇</a:t>
            </a:r>
            <a:r>
              <a:rPr lang="en-US" altLang="zh-CN" dirty="0"/>
              <a:t>paper</a:t>
            </a:r>
            <a:r>
              <a:rPr lang="zh-CN" altLang="en-US" dirty="0"/>
              <a:t>推荐的也是</a:t>
            </a:r>
            <a:r>
              <a:rPr lang="en-US" altLang="zh-CN" dirty="0"/>
              <a:t>SVM</a:t>
            </a:r>
            <a:r>
              <a:rPr lang="zh-CN" altLang="en-US" dirty="0"/>
              <a:t>的方法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1933A1-08FA-43AB-8722-203328F6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调参</a:t>
            </a:r>
          </a:p>
        </p:txBody>
      </p:sp>
    </p:spTree>
    <p:extLst>
      <p:ext uri="{BB962C8B-B14F-4D97-AF65-F5344CB8AC3E}">
        <p14:creationId xmlns:p14="http://schemas.microsoft.com/office/powerpoint/2010/main" val="385568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79C737-7478-4083-8E99-BFE68CAD0B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现在面临的问题是一共有</a:t>
            </a:r>
            <a:r>
              <a:rPr lang="en-US" altLang="zh-CN" dirty="0"/>
              <a:t>48</a:t>
            </a:r>
            <a:r>
              <a:rPr lang="zh-CN" altLang="en-US" dirty="0"/>
              <a:t>维特征向量，要实现一个二分类的训练，如何选择模型</a:t>
            </a:r>
            <a:endParaRPr lang="en-US" altLang="zh-CN" dirty="0"/>
          </a:p>
          <a:p>
            <a:r>
              <a:rPr lang="zh-CN" altLang="en-US" dirty="0"/>
              <a:t>由于特征维数较小，使用</a:t>
            </a:r>
            <a:r>
              <a:rPr lang="en-US" altLang="zh-CN" dirty="0"/>
              <a:t>CNN</a:t>
            </a:r>
            <a:r>
              <a:rPr lang="zh-CN" altLang="en-US" dirty="0"/>
              <a:t>显得“杀鸡用牛刀”</a:t>
            </a:r>
            <a:endParaRPr lang="en-US" altLang="zh-CN" dirty="0"/>
          </a:p>
          <a:p>
            <a:r>
              <a:rPr lang="zh-CN" altLang="en-US" dirty="0"/>
              <a:t>正好第二次作业用过逻辑回归、贝叶斯、</a:t>
            </a:r>
            <a:r>
              <a:rPr lang="en-US" altLang="zh-CN" dirty="0"/>
              <a:t>SVM</a:t>
            </a:r>
            <a:r>
              <a:rPr lang="zh-CN" altLang="en-US" dirty="0"/>
              <a:t>，所以第一个想到的就是</a:t>
            </a:r>
            <a:r>
              <a:rPr lang="en-US" altLang="zh-CN" dirty="0"/>
              <a:t>SVM</a:t>
            </a:r>
          </a:p>
          <a:p>
            <a:r>
              <a:rPr lang="zh-CN" altLang="en-US" dirty="0"/>
              <a:t>再加上那篇</a:t>
            </a:r>
            <a:r>
              <a:rPr lang="en-US" altLang="zh-CN" dirty="0"/>
              <a:t>paper</a:t>
            </a:r>
            <a:r>
              <a:rPr lang="zh-CN" altLang="en-US" dirty="0"/>
              <a:t>推荐的也是</a:t>
            </a:r>
            <a:r>
              <a:rPr lang="en-US" altLang="zh-CN" dirty="0"/>
              <a:t>SVM</a:t>
            </a:r>
            <a:r>
              <a:rPr lang="zh-CN" altLang="en-US" dirty="0"/>
              <a:t>的方法</a:t>
            </a:r>
            <a:endParaRPr lang="en-US" altLang="zh-CN" dirty="0"/>
          </a:p>
          <a:p>
            <a:r>
              <a:rPr lang="zh-CN" altLang="en-US" dirty="0"/>
              <a:t>由于特征的类型千差万别，大小跨度也很大，所以先对特征向量做了个标准化如下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发现对比未标准化的情况，准确率上升</a:t>
            </a:r>
            <a:r>
              <a:rPr lang="en-US" altLang="zh-CN" dirty="0"/>
              <a:t>7</a:t>
            </a:r>
            <a:r>
              <a:rPr lang="zh-CN" altLang="en-US" dirty="0"/>
              <a:t>个百分点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1933A1-08FA-43AB-8722-203328F6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调参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778944-DD4D-4EB0-A087-5BAB895A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51" y="4214556"/>
            <a:ext cx="3771258" cy="14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2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79C737-7478-4083-8E99-BFE68CAD0B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接下来就是</a:t>
            </a:r>
            <a:r>
              <a:rPr lang="en-US" altLang="zh-CN" dirty="0"/>
              <a:t>SVM</a:t>
            </a:r>
            <a:r>
              <a:rPr lang="zh-CN" altLang="en-US" dirty="0"/>
              <a:t>的选择，由于测试指标为</a:t>
            </a:r>
            <a:r>
              <a:rPr lang="en-US" altLang="zh-CN" dirty="0"/>
              <a:t>AUC</a:t>
            </a:r>
            <a:r>
              <a:rPr lang="zh-CN" altLang="en-US" dirty="0"/>
              <a:t>，所以我选择</a:t>
            </a:r>
            <a:r>
              <a:rPr lang="en-US" altLang="zh-CN" dirty="0"/>
              <a:t>SVM</a:t>
            </a:r>
            <a:r>
              <a:rPr lang="zh-CN" altLang="en-US" dirty="0"/>
              <a:t>输出预测概率模型</a:t>
            </a:r>
            <a:endParaRPr lang="en-US" altLang="zh-CN" dirty="0"/>
          </a:p>
          <a:p>
            <a:r>
              <a:rPr lang="zh-CN" altLang="en-US" dirty="0"/>
              <a:t>核函数的选择：高斯核</a:t>
            </a:r>
            <a:r>
              <a:rPr lang="en-US" altLang="zh-CN" dirty="0"/>
              <a:t>》</a:t>
            </a:r>
            <a:r>
              <a:rPr lang="zh-CN" altLang="en-US" dirty="0"/>
              <a:t>线性核</a:t>
            </a:r>
            <a:r>
              <a:rPr lang="en-US" altLang="zh-CN" dirty="0"/>
              <a:t>》</a:t>
            </a:r>
            <a:r>
              <a:rPr lang="zh-CN" altLang="en-US" dirty="0"/>
              <a:t>多项式</a:t>
            </a:r>
            <a:r>
              <a:rPr lang="en-US" altLang="zh-CN" dirty="0"/>
              <a:t>》sigmoid</a:t>
            </a:r>
          </a:p>
          <a:p>
            <a:r>
              <a:rPr lang="zh-CN" altLang="en-US" dirty="0"/>
              <a:t>经过我的调参发现，高斯核通过调整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可以在训练集上取得</a:t>
            </a:r>
            <a:r>
              <a:rPr lang="en-US" altLang="zh-CN" dirty="0"/>
              <a:t>90+</a:t>
            </a:r>
            <a:r>
              <a:rPr lang="zh-CN" altLang="en-US" dirty="0"/>
              <a:t>的结果，在测试集上得到了</a:t>
            </a:r>
            <a:r>
              <a:rPr lang="en-US" altLang="zh-CN" dirty="0"/>
              <a:t>70</a:t>
            </a:r>
            <a:r>
              <a:rPr lang="zh-CN" altLang="en-US" dirty="0"/>
              <a:t>，但由于提交次数有限，没能跳出局部最优解，最好的情况在</a:t>
            </a:r>
            <a:r>
              <a:rPr lang="en-US" altLang="zh-CN" dirty="0"/>
              <a:t>g=2.17 c=0.63</a:t>
            </a:r>
            <a:r>
              <a:rPr lang="zh-CN" altLang="en-US" dirty="0"/>
              <a:t>，此时模型泛化能力较强。</a:t>
            </a:r>
            <a:endParaRPr lang="en-US" altLang="zh-CN" dirty="0"/>
          </a:p>
          <a:p>
            <a:r>
              <a:rPr lang="zh-CN" altLang="en-US" dirty="0"/>
              <a:t>需要注意的是当部分选取样本进行训练时需要重新调</a:t>
            </a:r>
            <a:r>
              <a:rPr lang="en-US" altLang="zh-CN" dirty="0"/>
              <a:t>g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来得到一个较好的结果，这一点具有局限性。另外在线性核上也能取得</a:t>
            </a:r>
            <a:r>
              <a:rPr lang="en-US" altLang="zh-CN" dirty="0"/>
              <a:t>68</a:t>
            </a:r>
            <a:r>
              <a:rPr lang="zh-CN" altLang="en-US" dirty="0"/>
              <a:t>的成绩。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1933A1-08FA-43AB-8722-203328F6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调参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2DE73-3B47-4BDA-90F1-C1942B63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4" y="4818244"/>
            <a:ext cx="8329382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1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934E1A-6051-49B6-AFB5-135F3E1BC9D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55467" y="2330043"/>
            <a:ext cx="8169348" cy="3970364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96F101D-04C1-49F3-8C27-DE9B416E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428377-4595-4D56-9E4D-E07181EDED91}"/>
              </a:ext>
            </a:extLst>
          </p:cNvPr>
          <p:cNvSpPr txBox="1"/>
          <p:nvPr/>
        </p:nvSpPr>
        <p:spPr>
          <a:xfrm>
            <a:off x="658698" y="1548461"/>
            <a:ext cx="1037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由于最初的模型没有保存为</a:t>
            </a:r>
            <a:r>
              <a:rPr lang="en-US" altLang="zh-CN" dirty="0" err="1"/>
              <a:t>pkl</a:t>
            </a:r>
            <a:r>
              <a:rPr lang="zh-CN" altLang="en-US" dirty="0"/>
              <a:t>文件，且使用的是</a:t>
            </a:r>
            <a:r>
              <a:rPr lang="en-US" altLang="zh-CN" dirty="0" err="1"/>
              <a:t>old_feature</a:t>
            </a:r>
            <a:r>
              <a:rPr lang="zh-CN" altLang="en-US" dirty="0"/>
              <a:t>里的特征，导致特征更改后无法复现最高分</a:t>
            </a:r>
            <a:r>
              <a:rPr lang="en-US" altLang="zh-CN" dirty="0"/>
              <a:t>70.8</a:t>
            </a:r>
            <a:r>
              <a:rPr lang="zh-CN" altLang="en-US" dirty="0"/>
              <a:t>，但是按照最新的特征仍然可以调至</a:t>
            </a:r>
            <a:r>
              <a:rPr lang="en-US" altLang="zh-CN" dirty="0"/>
              <a:t>70.469</a:t>
            </a:r>
            <a:r>
              <a:rPr lang="zh-CN" altLang="en-US" dirty="0"/>
              <a:t>因此希望助教将</a:t>
            </a:r>
            <a:r>
              <a:rPr lang="en-US" altLang="zh-CN" dirty="0"/>
              <a:t>70.469</a:t>
            </a:r>
            <a:r>
              <a:rPr lang="zh-CN" altLang="en-US" dirty="0"/>
              <a:t>作为我最终的分数，特此说明</a:t>
            </a:r>
          </a:p>
        </p:txBody>
      </p:sp>
    </p:spTree>
    <p:extLst>
      <p:ext uri="{BB962C8B-B14F-4D97-AF65-F5344CB8AC3E}">
        <p14:creationId xmlns:p14="http://schemas.microsoft.com/office/powerpoint/2010/main" val="13283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32ECE6-B728-4FE7-AA7C-5BDD245763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相较于大佬们的</a:t>
            </a:r>
            <a:r>
              <a:rPr lang="en-US" altLang="zh-CN" dirty="0"/>
              <a:t>3dCNN</a:t>
            </a:r>
            <a:r>
              <a:rPr lang="zh-CN" altLang="en-US" dirty="0"/>
              <a:t>来说实现简单，尽管特征提取也需要耗费将近</a:t>
            </a:r>
            <a:r>
              <a:rPr lang="en-US" altLang="zh-CN" dirty="0"/>
              <a:t>6</a:t>
            </a:r>
            <a:r>
              <a:rPr lang="zh-CN" altLang="en-US" dirty="0"/>
              <a:t>个小时，但是提取后可以重复利用，方便调参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结合医疗影像的知识，从原理本质入手，使得代码具有科学性和可解释性</a:t>
            </a:r>
            <a:endParaRPr lang="en-US" altLang="zh-CN" dirty="0"/>
          </a:p>
          <a:p>
            <a:r>
              <a:rPr lang="en-US" altLang="zh-CN" dirty="0"/>
              <a:t>3.SVM</a:t>
            </a:r>
            <a:r>
              <a:rPr lang="zh-CN" altLang="en-US" dirty="0"/>
              <a:t>的实现成本较之</a:t>
            </a:r>
            <a:r>
              <a:rPr lang="en-US" altLang="zh-CN" dirty="0"/>
              <a:t>CNN</a:t>
            </a:r>
            <a:r>
              <a:rPr lang="zh-CN" altLang="en-US" dirty="0"/>
              <a:t>降低了许多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特征提取时没有对灰度进行归一化，导致部分样本灰度特征异常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特征向量总数较少，导致了天花板的存在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没有使用深度学习的方法，仍然具有局限性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每一次特征向量的改变都需要重新调整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A614D6-635E-494D-9862-D74A6197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模型评估</a:t>
            </a:r>
          </a:p>
        </p:txBody>
      </p:sp>
    </p:spTree>
    <p:extLst>
      <p:ext uri="{BB962C8B-B14F-4D97-AF65-F5344CB8AC3E}">
        <p14:creationId xmlns:p14="http://schemas.microsoft.com/office/powerpoint/2010/main" val="224188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E7536-9586-4375-9141-5BEB4151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SJTU M3DV: Medical 3D Voxel </a:t>
            </a:r>
            <a:r>
              <a:rPr lang="en-US" altLang="zh-CN" b="0" dirty="0" err="1"/>
              <a:t>Classificatio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086E6E-DCBA-45DF-AA86-32B933857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周锦涛 </a:t>
            </a:r>
            <a:r>
              <a:rPr lang="en-US" altLang="zh-CN" dirty="0"/>
              <a:t>517021910742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CB9B2-0D02-4067-BF93-05B68BCE73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11422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65536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4058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39073" y="128553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程序组成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365536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4058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39073" y="219470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主要原理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365536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4058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39073" y="3114681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特征提取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365536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4058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39073" y="403465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SVM</a:t>
            </a:r>
            <a:r>
              <a:rPr lang="zh-CN" altLang="en-US" sz="2400" dirty="0"/>
              <a:t>分类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656B95-2418-4DBD-9F9B-EAFDA6E6C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本次大作业本人采用特征提取</a:t>
            </a:r>
            <a:r>
              <a:rPr lang="en-US" altLang="zh-CN" dirty="0"/>
              <a:t>+SVM</a:t>
            </a:r>
            <a:r>
              <a:rPr lang="zh-CN" altLang="en-US" dirty="0"/>
              <a:t>的方法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https://github.com/zhoujintao990131/zzzGit/tree/master/M3DV</a:t>
            </a:r>
            <a:endParaRPr lang="en-US" altLang="zh-CN" dirty="0"/>
          </a:p>
          <a:p>
            <a:r>
              <a:rPr lang="zh-CN" altLang="en-US" dirty="0"/>
              <a:t>一共由四个程序组成：</a:t>
            </a:r>
            <a:endParaRPr lang="en-US" altLang="zh-CN" dirty="0"/>
          </a:p>
          <a:p>
            <a:pPr lvl="1"/>
            <a:r>
              <a:rPr lang="en-US" altLang="zh-CN" dirty="0"/>
              <a:t>getFeature.py</a:t>
            </a:r>
            <a:r>
              <a:rPr lang="zh-CN" altLang="en-US" dirty="0"/>
              <a:t>负责提取灰度特征、纹理特征、形态特征</a:t>
            </a:r>
            <a:endParaRPr lang="en-US" altLang="zh-CN" dirty="0"/>
          </a:p>
          <a:p>
            <a:pPr lvl="1"/>
            <a:r>
              <a:rPr lang="en-US" altLang="zh-CN" dirty="0"/>
              <a:t>readData.py</a:t>
            </a:r>
            <a:r>
              <a:rPr lang="zh-CN" altLang="en-US" dirty="0"/>
              <a:t>负责读取数据集测试集并把它们转换成合适的格式</a:t>
            </a:r>
            <a:endParaRPr lang="en-US" altLang="zh-CN" dirty="0"/>
          </a:p>
          <a:p>
            <a:pPr lvl="1"/>
            <a:r>
              <a:rPr lang="en-US" altLang="zh-CN" dirty="0"/>
              <a:t>GCLM.py</a:t>
            </a:r>
            <a:r>
              <a:rPr lang="zh-CN" altLang="en-US" dirty="0"/>
              <a:t>是个子程序，负责提取灰度共生矩阵</a:t>
            </a:r>
            <a:endParaRPr lang="en-US" altLang="zh-CN" dirty="0"/>
          </a:p>
          <a:p>
            <a:pPr lvl="1"/>
            <a:r>
              <a:rPr lang="en-US" altLang="zh-CN" dirty="0"/>
              <a:t>train.py</a:t>
            </a:r>
            <a:r>
              <a:rPr lang="zh-CN" altLang="en-US" dirty="0"/>
              <a:t>是主程序，利用了</a:t>
            </a:r>
            <a:r>
              <a:rPr lang="en-US" altLang="zh-CN" dirty="0" err="1"/>
              <a:t>sklearn</a:t>
            </a:r>
            <a:r>
              <a:rPr lang="zh-CN" altLang="en-US" dirty="0"/>
              <a:t>中的</a:t>
            </a:r>
            <a:r>
              <a:rPr lang="en-US" altLang="zh-CN" dirty="0" err="1"/>
              <a:t>svm</a:t>
            </a:r>
            <a:r>
              <a:rPr lang="zh-CN" altLang="en-US" dirty="0"/>
              <a:t>来对得到的特征向量训练分类</a:t>
            </a:r>
            <a:endParaRPr lang="en-US" altLang="zh-CN" dirty="0"/>
          </a:p>
          <a:p>
            <a:r>
              <a:rPr lang="zh-CN" altLang="en-US" dirty="0"/>
              <a:t>在整个工程中还有以下的文件：</a:t>
            </a:r>
            <a:endParaRPr lang="en-US" altLang="zh-CN" dirty="0"/>
          </a:p>
          <a:p>
            <a:pPr lvl="1"/>
            <a:r>
              <a:rPr lang="en-US" altLang="zh-CN" dirty="0"/>
              <a:t>model</a:t>
            </a:r>
            <a:r>
              <a:rPr lang="zh-CN" altLang="en-US" dirty="0"/>
              <a:t>文件夹：存有每一次提交后保存的分类器模型，格式为</a:t>
            </a:r>
            <a:r>
              <a:rPr lang="en-US" altLang="zh-CN" dirty="0" err="1"/>
              <a:t>pkl</a:t>
            </a:r>
            <a:endParaRPr lang="en-US" altLang="zh-CN" dirty="0"/>
          </a:p>
          <a:p>
            <a:pPr lvl="1"/>
            <a:r>
              <a:rPr lang="en-US" altLang="zh-CN" dirty="0" err="1"/>
              <a:t>old_feature</a:t>
            </a:r>
            <a:r>
              <a:rPr lang="zh-CN" altLang="en-US" dirty="0"/>
              <a:t>文件夹：存有历史版本提取的不同特征，格式为</a:t>
            </a:r>
            <a:r>
              <a:rPr lang="en-US" altLang="zh-CN" dirty="0"/>
              <a:t>csv</a:t>
            </a:r>
            <a:r>
              <a:rPr lang="zh-CN" altLang="en-US" dirty="0"/>
              <a:t>，可以直接在</a:t>
            </a:r>
            <a:r>
              <a:rPr lang="en-US" altLang="zh-CN" dirty="0"/>
              <a:t>train</a:t>
            </a:r>
            <a:r>
              <a:rPr lang="zh-CN" altLang="en-US" dirty="0"/>
              <a:t>里面调用</a:t>
            </a:r>
            <a:endParaRPr lang="en-US" altLang="zh-CN" dirty="0"/>
          </a:p>
          <a:p>
            <a:pPr lvl="1"/>
            <a:r>
              <a:rPr lang="en-US" altLang="zh-CN" dirty="0" err="1"/>
              <a:t>now_feature</a:t>
            </a:r>
            <a:r>
              <a:rPr lang="zh-CN" altLang="en-US" dirty="0"/>
              <a:t>文件夹：当前训练用到的特征向量，格式为</a:t>
            </a:r>
            <a:r>
              <a:rPr lang="en-US" altLang="zh-CN" dirty="0"/>
              <a:t>csv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文件夹：存放训练集、测试集，注意我在</a:t>
            </a:r>
            <a:r>
              <a:rPr lang="en-US" altLang="zh-CN" dirty="0" err="1"/>
              <a:t>getFeature</a:t>
            </a:r>
            <a:r>
              <a:rPr lang="zh-CN" altLang="en-US" dirty="0"/>
              <a:t>里读取了测试集的顺序标签</a:t>
            </a:r>
            <a:endParaRPr lang="en-US" altLang="zh-CN" dirty="0"/>
          </a:p>
          <a:p>
            <a:pPr lvl="1"/>
            <a:r>
              <a:rPr lang="zh-CN" altLang="en-US" dirty="0"/>
              <a:t>文献文件夹：存放了我搜索到的有关医疗影像的文献</a:t>
            </a:r>
            <a:endParaRPr lang="en-US" altLang="zh-CN" dirty="0"/>
          </a:p>
          <a:p>
            <a:pPr lvl="1"/>
            <a:r>
              <a:rPr lang="en-US" altLang="zh-CN" dirty="0"/>
              <a:t>out_prob.csv</a:t>
            </a:r>
            <a:r>
              <a:rPr lang="zh-CN" altLang="en-US" dirty="0"/>
              <a:t>：对测试集预测的结果，输出为概率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4AF78A-C0E5-4F57-A902-A307E293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784359-1582-41AF-87B4-9DCFECE4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141" y="2552429"/>
            <a:ext cx="3543607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7E9C01-C133-4CC5-818D-BEFDF07513C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57255" y="974279"/>
            <a:ext cx="4120015" cy="575494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3D99121-F020-47B8-B554-025B0A6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程序框图</a:t>
            </a:r>
          </a:p>
        </p:txBody>
      </p:sp>
    </p:spTree>
    <p:extLst>
      <p:ext uri="{BB962C8B-B14F-4D97-AF65-F5344CB8AC3E}">
        <p14:creationId xmlns:p14="http://schemas.microsoft.com/office/powerpoint/2010/main" val="237333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D99121-F020-47B8-B554-025B0A6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程序框图</a:t>
            </a:r>
            <a:r>
              <a:rPr lang="en-US" altLang="zh-CN" dirty="0"/>
              <a:t>——</a:t>
            </a:r>
            <a:r>
              <a:rPr lang="zh-CN" altLang="en-US" dirty="0"/>
              <a:t>特征提取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C8D95ED-9C53-4634-BEB7-631466FA4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DC6534-4D9B-4469-9AA0-E4A7EC07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85" y="723454"/>
            <a:ext cx="5659229" cy="588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5E69BFD-0618-40F3-818C-3EBACA16C7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参考文献：常莎</a:t>
            </a:r>
            <a:r>
              <a:rPr lang="en-US" altLang="zh-CN" dirty="0"/>
              <a:t>, </a:t>
            </a:r>
            <a:r>
              <a:rPr lang="zh-CN" altLang="en-US" dirty="0"/>
              <a:t>王瑞平</a:t>
            </a:r>
            <a:r>
              <a:rPr lang="en-US" altLang="zh-CN" dirty="0"/>
              <a:t>. </a:t>
            </a:r>
            <a:r>
              <a:rPr lang="zh-CN" altLang="en-US" dirty="0"/>
              <a:t>基于 </a:t>
            </a:r>
            <a:r>
              <a:rPr lang="en-US" altLang="zh-CN" dirty="0"/>
              <a:t>CT </a:t>
            </a:r>
            <a:r>
              <a:rPr lang="zh-CN" altLang="en-US" dirty="0"/>
              <a:t>三维图像的肺结节良恶性鉴别研究</a:t>
            </a:r>
            <a:r>
              <a:rPr lang="en-US" altLang="zh-CN" dirty="0"/>
              <a:t>[J]. </a:t>
            </a:r>
            <a:r>
              <a:rPr lang="zh-CN" altLang="en-US" dirty="0"/>
              <a:t>北京生物医学工程</a:t>
            </a:r>
            <a:r>
              <a:rPr lang="en-US" altLang="zh-CN" dirty="0"/>
              <a:t>, 2013 (1): 12-16.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参考链：</a:t>
            </a:r>
            <a:r>
              <a:rPr lang="en-US" altLang="zh-CN" dirty="0"/>
              <a:t>https://www.cnblogs.com/mat-wu/p/6952582.html</a:t>
            </a:r>
          </a:p>
          <a:p>
            <a:r>
              <a:rPr lang="en-US" altLang="zh-CN" dirty="0"/>
              <a:t> 	     https://blog.csdn.net/MrSong007/article/details/90373119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C7904E-A567-40CB-9184-58E6D339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1A178C-228F-48B2-8983-77F65D8B8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07" y="2121661"/>
            <a:ext cx="6717667" cy="34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0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90A125-A076-4870-9AE3-B084542795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灰度特征：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提取了灰度均值、方差、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最大灰度值、最小灰度值、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能量、熵、偏离度、峰度、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钙化度（自己定义阈值）</a:t>
            </a:r>
            <a:endParaRPr lang="en-US" altLang="zh-CN" dirty="0"/>
          </a:p>
          <a:p>
            <a:r>
              <a:rPr lang="zh-CN" altLang="en-US" dirty="0"/>
              <a:t>此处的灰度值都没有经过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归一化</a:t>
            </a:r>
            <a:endParaRPr lang="en-US" altLang="zh-CN" dirty="0"/>
          </a:p>
          <a:p>
            <a:r>
              <a:rPr lang="zh-CN" altLang="en-US" dirty="0"/>
              <a:t>均为对整个</a:t>
            </a:r>
            <a:r>
              <a:rPr lang="en-US" altLang="zh-CN" dirty="0"/>
              <a:t>3D</a:t>
            </a:r>
            <a:r>
              <a:rPr lang="zh-CN" altLang="en-US" dirty="0"/>
              <a:t>图像求特征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810252-37A7-4926-A4D0-D169962A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48B38E-9AA3-4D1C-9A78-0BBB7FB4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637" y="1827721"/>
            <a:ext cx="7994073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0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2C44148-DB40-4024-B3DF-3EEDE184796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896818" y="1988863"/>
            <a:ext cx="5237764" cy="3612946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188A64B-7891-4ADF-A3D8-EB7B03FD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特征提取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2EED095F-9F3F-49A1-B372-FA68F5F18BBC}"/>
              </a:ext>
            </a:extLst>
          </p:cNvPr>
          <p:cNvSpPr txBox="1">
            <a:spLocks/>
          </p:cNvSpPr>
          <p:nvPr/>
        </p:nvSpPr>
        <p:spPr>
          <a:xfrm>
            <a:off x="658701" y="1685678"/>
            <a:ext cx="11162884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纹理特征：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分别对</a:t>
            </a:r>
            <a:r>
              <a:rPr lang="en-US" altLang="zh-CN" dirty="0" err="1"/>
              <a:t>x,y,z</a:t>
            </a:r>
            <a:r>
              <a:rPr lang="zh-CN" altLang="en-US" dirty="0"/>
              <a:t>的质心截面进行纹理特征的提取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注意在纹理特征提取时只关注结节处，共提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取能量、熵、均匀性、惯量等特征，来源为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GCLM</a:t>
            </a:r>
            <a:r>
              <a:rPr lang="zh-CN" altLang="en-US" dirty="0"/>
              <a:t>子程序里的灰度共生矩阵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159856-7A90-4DC8-9E0C-5A3D98991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892"/>
          <a:stretch/>
        </p:blipFill>
        <p:spPr>
          <a:xfrm>
            <a:off x="4113864" y="5970586"/>
            <a:ext cx="8237934" cy="3524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05E5A7-45C7-48F8-9AFD-84A32B7DA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18" y="4065412"/>
            <a:ext cx="3005117" cy="26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43432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ppt学术版-实用版-等线版 (1)</Template>
  <TotalTime>117</TotalTime>
  <Words>967</Words>
  <Application>Microsoft Office PowerPoint</Application>
  <PresentationFormat>宽屏</PresentationFormat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2016-VI主题-蓝</vt:lpstr>
      <vt:lpstr>机器学习大作业报告</vt:lpstr>
      <vt:lpstr>SJTU M3DV: Medical 3D Voxel Classificatio</vt:lpstr>
      <vt:lpstr>目录 Contents</vt:lpstr>
      <vt:lpstr>程序组成</vt:lpstr>
      <vt:lpstr>程序框图</vt:lpstr>
      <vt:lpstr>程序框图——特征提取</vt:lpstr>
      <vt:lpstr>实现原理</vt:lpstr>
      <vt:lpstr>特征提取</vt:lpstr>
      <vt:lpstr>特征提取</vt:lpstr>
      <vt:lpstr>特征提取</vt:lpstr>
      <vt:lpstr>SVM调参</vt:lpstr>
      <vt:lpstr>SVM调参</vt:lpstr>
      <vt:lpstr>SVM调参</vt:lpstr>
      <vt:lpstr>成绩说明</vt:lpstr>
      <vt:lpstr>模型评估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机器学习大作业报告</dc:title>
  <dc:creator>周 锦涛</dc:creator>
  <cp:lastModifiedBy>周 锦涛</cp:lastModifiedBy>
  <cp:revision>11</cp:revision>
  <dcterms:created xsi:type="dcterms:W3CDTF">2020-01-02T10:54:40Z</dcterms:created>
  <dcterms:modified xsi:type="dcterms:W3CDTF">2020-01-02T12:51:46Z</dcterms:modified>
</cp:coreProperties>
</file>