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AA3F-C205-47F0-9B3A-4774036E354B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F00-6809-4CE9-A892-6BB136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4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AA3F-C205-47F0-9B3A-4774036E354B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F00-6809-4CE9-A892-6BB136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8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AA3F-C205-47F0-9B3A-4774036E354B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F00-6809-4CE9-A892-6BB136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3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AA3F-C205-47F0-9B3A-4774036E354B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F00-6809-4CE9-A892-6BB136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1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AA3F-C205-47F0-9B3A-4774036E354B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F00-6809-4CE9-A892-6BB136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9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AA3F-C205-47F0-9B3A-4774036E354B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F00-6809-4CE9-A892-6BB136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9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AA3F-C205-47F0-9B3A-4774036E354B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F00-6809-4CE9-A892-6BB136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6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AA3F-C205-47F0-9B3A-4774036E354B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F00-6809-4CE9-A892-6BB136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0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AA3F-C205-47F0-9B3A-4774036E354B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F00-6809-4CE9-A892-6BB136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4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AA3F-C205-47F0-9B3A-4774036E354B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F00-6809-4CE9-A892-6BB136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9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AA3F-C205-47F0-9B3A-4774036E354B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1F00-6809-4CE9-A892-6BB136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8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BAA3F-C205-47F0-9B3A-4774036E354B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91F00-6809-4CE9-A892-6BB136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4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27120" y="162560"/>
            <a:ext cx="1544320" cy="436880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GEO 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2496820" y="914400"/>
            <a:ext cx="3804920" cy="457200"/>
          </a:xfrm>
          <a:prstGeom prst="parallelogram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Microarray data/RNA-seq data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82290" y="1686560"/>
            <a:ext cx="2633980" cy="436880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数据质控及标准化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82290" y="2438400"/>
            <a:ext cx="2633980" cy="436880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差异表达基因检测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082290" y="3190240"/>
            <a:ext cx="2633980" cy="436880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差异表达基因</a:t>
            </a:r>
            <a:r>
              <a:rPr lang="en-US" altLang="zh-CN" dirty="0" smtClean="0">
                <a:solidFill>
                  <a:schemeClr val="tx1"/>
                </a:solidFill>
              </a:rPr>
              <a:t>GO</a:t>
            </a:r>
            <a:r>
              <a:rPr lang="zh-CN" altLang="en-US" dirty="0" smtClean="0">
                <a:solidFill>
                  <a:schemeClr val="tx1"/>
                </a:solidFill>
              </a:rPr>
              <a:t>注释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82290" y="3942080"/>
            <a:ext cx="2633980" cy="436880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差异表达基因</a:t>
            </a:r>
            <a:r>
              <a:rPr lang="en-US" altLang="zh-CN" dirty="0" smtClean="0">
                <a:solidFill>
                  <a:schemeClr val="tx1"/>
                </a:solidFill>
              </a:rPr>
              <a:t>KEGG</a:t>
            </a:r>
            <a:r>
              <a:rPr lang="zh-CN" altLang="en-US" dirty="0" smtClean="0">
                <a:solidFill>
                  <a:schemeClr val="tx1"/>
                </a:solidFill>
              </a:rPr>
              <a:t>注释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82290" y="4693920"/>
            <a:ext cx="2633980" cy="436880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差异表达基因聚类分析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82290" y="5445760"/>
            <a:ext cx="2633980" cy="436880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PCA</a:t>
            </a:r>
            <a:r>
              <a:rPr lang="zh-CN" altLang="en-US" dirty="0" smtClean="0">
                <a:solidFill>
                  <a:schemeClr val="tx1"/>
                </a:solidFill>
              </a:rPr>
              <a:t>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082290" y="6197600"/>
            <a:ext cx="2633980" cy="436880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结果分析报告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4" idx="2"/>
            <a:endCxn id="6" idx="0"/>
          </p:cNvCxnSpPr>
          <p:nvPr/>
        </p:nvCxnSpPr>
        <p:spPr>
          <a:xfrm>
            <a:off x="4399280" y="599440"/>
            <a:ext cx="0" cy="314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4"/>
            <a:endCxn id="8" idx="0"/>
          </p:cNvCxnSpPr>
          <p:nvPr/>
        </p:nvCxnSpPr>
        <p:spPr>
          <a:xfrm>
            <a:off x="4399280" y="1371600"/>
            <a:ext cx="0" cy="314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</p:cNvCxnSpPr>
          <p:nvPr/>
        </p:nvCxnSpPr>
        <p:spPr>
          <a:xfrm>
            <a:off x="4399280" y="2123440"/>
            <a:ext cx="0" cy="314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0" idx="0"/>
          </p:cNvCxnSpPr>
          <p:nvPr/>
        </p:nvCxnSpPr>
        <p:spPr>
          <a:xfrm>
            <a:off x="4399280" y="2875280"/>
            <a:ext cx="0" cy="314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>
            <a:off x="4399280" y="3627120"/>
            <a:ext cx="0" cy="314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12" idx="0"/>
          </p:cNvCxnSpPr>
          <p:nvPr/>
        </p:nvCxnSpPr>
        <p:spPr>
          <a:xfrm>
            <a:off x="4399280" y="4378960"/>
            <a:ext cx="0" cy="314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  <a:endCxn id="13" idx="0"/>
          </p:cNvCxnSpPr>
          <p:nvPr/>
        </p:nvCxnSpPr>
        <p:spPr>
          <a:xfrm>
            <a:off x="4399280" y="5130800"/>
            <a:ext cx="0" cy="314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  <a:endCxn id="14" idx="0"/>
          </p:cNvCxnSpPr>
          <p:nvPr/>
        </p:nvCxnSpPr>
        <p:spPr>
          <a:xfrm>
            <a:off x="4399280" y="5882640"/>
            <a:ext cx="0" cy="314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54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1401</TotalTime>
  <Words>58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2017-08-17T13:51:29Z</dcterms:created>
  <dcterms:modified xsi:type="dcterms:W3CDTF">2017-08-18T13:12:48Z</dcterms:modified>
</cp:coreProperties>
</file>