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AA3F-C205-47F0-9B3A-4774036E354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51120" y="162560"/>
            <a:ext cx="154432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GEO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4020820" y="914400"/>
            <a:ext cx="3804920" cy="457200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Microarray data/RNA-seq 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06290" y="168656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数据质控及标准化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06290" y="243840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差异表达基因检测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6290" y="319024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差异表达基因</a:t>
            </a:r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注释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6290" y="394208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差异表达基因</a:t>
            </a:r>
            <a:r>
              <a:rPr lang="en-US" altLang="zh-CN" dirty="0">
                <a:solidFill>
                  <a:schemeClr val="tx1"/>
                </a:solidFill>
              </a:rPr>
              <a:t>KEGG</a:t>
            </a:r>
            <a:r>
              <a:rPr lang="zh-CN" altLang="en-US" dirty="0">
                <a:solidFill>
                  <a:schemeClr val="tx1"/>
                </a:solidFill>
              </a:rPr>
              <a:t>注释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06290" y="469392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差异表达基因聚类分析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06290" y="544576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06290" y="619760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结果分析报告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5923280" y="5994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0"/>
          </p:cNvCxnSpPr>
          <p:nvPr/>
        </p:nvCxnSpPr>
        <p:spPr>
          <a:xfrm>
            <a:off x="5923280" y="137160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5923280" y="21234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5923280" y="287528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923280" y="362712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5923280" y="437896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5923280" y="513080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>
            <a:off x="5923280" y="58826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302" r="41383" b="51875"/>
          <a:stretch/>
        </p:blipFill>
        <p:spPr>
          <a:xfrm>
            <a:off x="633956" y="1710539"/>
            <a:ext cx="10719844" cy="3067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956" y="1765300"/>
            <a:ext cx="4725444" cy="292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63800" y="1117600"/>
            <a:ext cx="203200" cy="592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2100" y="571500"/>
            <a:ext cx="41402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靶标预测结果（</a:t>
            </a:r>
            <a:r>
              <a:rPr lang="en-US" altLang="zh-CN" dirty="0" err="1" smtClean="0">
                <a:solidFill>
                  <a:schemeClr val="tx1"/>
                </a:solidFill>
              </a:rPr>
              <a:t>miRNA_id</a:t>
            </a:r>
            <a:r>
              <a:rPr lang="en-US" altLang="zh-CN" dirty="0" smtClean="0">
                <a:solidFill>
                  <a:schemeClr val="tx1"/>
                </a:solidFill>
              </a:rPr>
              <a:t>/Target gene id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3434" y="1765300"/>
            <a:ext cx="2503466" cy="292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3434" y="571500"/>
            <a:ext cx="17526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miRanda</a:t>
            </a:r>
            <a:r>
              <a:rPr lang="zh-CN" altLang="en-US" dirty="0">
                <a:solidFill>
                  <a:schemeClr val="tx1"/>
                </a:solidFill>
              </a:rPr>
              <a:t>打分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6589734" y="1104900"/>
            <a:ext cx="0" cy="660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412184" y="1765300"/>
            <a:ext cx="2586016" cy="292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66234" y="571500"/>
            <a:ext cx="17526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互补配对位置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9942534" y="1104900"/>
            <a:ext cx="0" cy="660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69192" y="2112160"/>
            <a:ext cx="6284108" cy="846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67000" y="2979362"/>
            <a:ext cx="812800" cy="2392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62200" y="5384082"/>
            <a:ext cx="4140200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配对的详细信息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85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2017-08-17T13:51:29Z</dcterms:created>
  <dcterms:modified xsi:type="dcterms:W3CDTF">2017-08-27T17:20:05Z</dcterms:modified>
</cp:coreProperties>
</file>