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844-ABD8-49F3-B5E6-38FA3117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6543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cap="none" dirty="0">
                <a:latin typeface="+mn-lt"/>
              </a:rPr>
              <a:t>Label Printer &amp;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Stock Finder</a:t>
            </a:r>
            <a:br>
              <a:rPr lang="en-US" cap="none" dirty="0">
                <a:latin typeface="+mn-lt"/>
              </a:rPr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B42B0-24C8-47C7-B7F2-E98847FE6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Alain Garcia</a:t>
            </a:r>
          </a:p>
          <a:p>
            <a:r>
              <a:rPr lang="en-US" dirty="0"/>
              <a:t>Zhou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38FBC-3F97-4830-AF44-DE7744C75C12}"/>
              </a:ext>
            </a:extLst>
          </p:cNvPr>
          <p:cNvSpPr txBox="1"/>
          <p:nvPr/>
        </p:nvSpPr>
        <p:spPr>
          <a:xfrm>
            <a:off x="684212" y="290195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brief overview</a:t>
            </a:r>
          </a:p>
        </p:txBody>
      </p:sp>
    </p:spTree>
    <p:extLst>
      <p:ext uri="{BB962C8B-B14F-4D97-AF65-F5344CB8AC3E}">
        <p14:creationId xmlns:p14="http://schemas.microsoft.com/office/powerpoint/2010/main" val="19234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BFD0-8C05-44BA-A224-EAF56F62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5462"/>
            <a:ext cx="8534400" cy="1507067"/>
          </a:xfrm>
        </p:spPr>
        <p:txBody>
          <a:bodyPr/>
          <a:lstStyle/>
          <a:p>
            <a:r>
              <a:rPr lang="en-US" dirty="0"/>
              <a:t>Main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362F-0376-4025-A6C4-30B15350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1345"/>
            <a:ext cx="8534400" cy="3615267"/>
          </a:xfrm>
        </p:spPr>
        <p:txBody>
          <a:bodyPr/>
          <a:lstStyle/>
          <a:p>
            <a:r>
              <a:rPr lang="en-US" dirty="0"/>
              <a:t>Find stocks faster</a:t>
            </a:r>
          </a:p>
          <a:p>
            <a:r>
              <a:rPr lang="en-US" dirty="0"/>
              <a:t>Find by genotype, responsible person, project, etc.</a:t>
            </a:r>
          </a:p>
          <a:p>
            <a:r>
              <a:rPr lang="en-US" dirty="0"/>
              <a:t>Print labels without having to type genotype manually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1533-8E08-4994-9BA6-4A58B231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2" y="93475"/>
            <a:ext cx="8534400" cy="1507067"/>
          </a:xfrm>
        </p:spPr>
        <p:txBody>
          <a:bodyPr/>
          <a:lstStyle/>
          <a:p>
            <a:r>
              <a:rPr lang="en-US" dirty="0"/>
              <a:t>Graphical 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CAFE57-EBCF-4AD7-9F23-359A68E4D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2031">
                        <a14:foregroundMark x1="91510" y1="58704" x2="90625" y2="22500"/>
                        <a14:foregroundMark x1="92031" y1="23056" x2="92031" y2="21944"/>
                      </a14:backgroundRemoval>
                    </a14:imgEffect>
                  </a14:imgLayer>
                </a14:imgProps>
              </a:ext>
            </a:extLst>
          </a:blip>
          <a:srcRect l="63760" t="19499" r="7188" b="24989"/>
          <a:stretch/>
        </p:blipFill>
        <p:spPr>
          <a:xfrm>
            <a:off x="2697162" y="1698707"/>
            <a:ext cx="3901277" cy="4193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11D63-612E-435A-A9D3-9C4C5FFBBCBF}"/>
              </a:ext>
            </a:extLst>
          </p:cNvPr>
          <p:cNvCxnSpPr/>
          <p:nvPr/>
        </p:nvCxnSpPr>
        <p:spPr>
          <a:xfrm flipV="1">
            <a:off x="2108200" y="2155870"/>
            <a:ext cx="463550" cy="7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38242D-AD58-47F8-A512-E191FFFEDAC7}"/>
              </a:ext>
            </a:extLst>
          </p:cNvPr>
          <p:cNvCxnSpPr/>
          <p:nvPr/>
        </p:nvCxnSpPr>
        <p:spPr>
          <a:xfrm>
            <a:off x="2165350" y="2378121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F9986A-F2A0-4B43-BD79-FADAE4F23627}"/>
              </a:ext>
            </a:extLst>
          </p:cNvPr>
          <p:cNvCxnSpPr>
            <a:cxnSpLocks/>
          </p:cNvCxnSpPr>
          <p:nvPr/>
        </p:nvCxnSpPr>
        <p:spPr>
          <a:xfrm>
            <a:off x="2108200" y="2505121"/>
            <a:ext cx="463550" cy="120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8B5612-5AAD-405F-B819-273FB3D984CC}"/>
              </a:ext>
            </a:extLst>
          </p:cNvPr>
          <p:cNvSpPr txBox="1"/>
          <p:nvPr/>
        </p:nvSpPr>
        <p:spPr>
          <a:xfrm>
            <a:off x="57844" y="2063536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Checkboxes to select what will be displayed on the label preview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84CD4D-33A7-4EAB-B6D1-F4F85580F4AB}"/>
              </a:ext>
            </a:extLst>
          </p:cNvPr>
          <p:cNvCxnSpPr>
            <a:cxnSpLocks/>
          </p:cNvCxnSpPr>
          <p:nvPr/>
        </p:nvCxnSpPr>
        <p:spPr>
          <a:xfrm flipH="1" flipV="1">
            <a:off x="6647651" y="2146301"/>
            <a:ext cx="495300" cy="3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CAD7E9-2261-4BF3-8D3E-FB1DDF7D498E}"/>
              </a:ext>
            </a:extLst>
          </p:cNvPr>
          <p:cNvCxnSpPr>
            <a:cxnSpLocks/>
          </p:cNvCxnSpPr>
          <p:nvPr/>
        </p:nvCxnSpPr>
        <p:spPr>
          <a:xfrm flipH="1">
            <a:off x="6647651" y="2368550"/>
            <a:ext cx="495300" cy="31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B6E95-DD9A-4A6F-B343-0215034069A8}"/>
              </a:ext>
            </a:extLst>
          </p:cNvPr>
          <p:cNvCxnSpPr>
            <a:cxnSpLocks/>
          </p:cNvCxnSpPr>
          <p:nvPr/>
        </p:nvCxnSpPr>
        <p:spPr>
          <a:xfrm flipH="1">
            <a:off x="6647651" y="2555876"/>
            <a:ext cx="495300" cy="60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5A97F6-B474-406D-9BB9-AA62B10469E3}"/>
              </a:ext>
            </a:extLst>
          </p:cNvPr>
          <p:cNvSpPr txBox="1"/>
          <p:nvPr/>
        </p:nvSpPr>
        <p:spPr>
          <a:xfrm>
            <a:off x="7192163" y="2152713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with respect to current row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D6C19E-C0F4-4186-B6CA-8F1D577C6178}"/>
              </a:ext>
            </a:extLst>
          </p:cNvPr>
          <p:cNvCxnSpPr>
            <a:cxnSpLocks/>
          </p:cNvCxnSpPr>
          <p:nvPr/>
        </p:nvCxnSpPr>
        <p:spPr>
          <a:xfrm flipH="1">
            <a:off x="6610350" y="4115737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E69A02-C45C-4F2D-948B-4DF4D1FC38AA}"/>
              </a:ext>
            </a:extLst>
          </p:cNvPr>
          <p:cNvSpPr txBox="1"/>
          <p:nvPr/>
        </p:nvSpPr>
        <p:spPr>
          <a:xfrm>
            <a:off x="7130251" y="3730188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entry if you want to specify creation date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19895F-3FF3-4BFF-BDB9-929845C09F23}"/>
              </a:ext>
            </a:extLst>
          </p:cNvPr>
          <p:cNvCxnSpPr>
            <a:cxnSpLocks/>
          </p:cNvCxnSpPr>
          <p:nvPr/>
        </p:nvCxnSpPr>
        <p:spPr>
          <a:xfrm flipV="1">
            <a:off x="2028924" y="5035290"/>
            <a:ext cx="1336475" cy="17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DB1BB8-FC62-4E91-B50E-E207A6186F7E}"/>
              </a:ext>
            </a:extLst>
          </p:cNvPr>
          <p:cNvSpPr txBox="1"/>
          <p:nvPr/>
        </p:nvSpPr>
        <p:spPr>
          <a:xfrm>
            <a:off x="539750" y="4972867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rough estimate of what the label will look like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13025-4B72-4487-86A3-03FBADE97C35}"/>
              </a:ext>
            </a:extLst>
          </p:cNvPr>
          <p:cNvSpPr txBox="1"/>
          <p:nvPr/>
        </p:nvSpPr>
        <p:spPr>
          <a:xfrm>
            <a:off x="7105650" y="4726283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entries and textboxes are editable</a:t>
            </a:r>
          </a:p>
        </p:txBody>
      </p:sp>
    </p:spTree>
    <p:extLst>
      <p:ext uri="{BB962C8B-B14F-4D97-AF65-F5344CB8AC3E}">
        <p14:creationId xmlns:p14="http://schemas.microsoft.com/office/powerpoint/2010/main" val="82607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FA94-09AB-46EA-AD9F-CDB7E28C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571501"/>
            <a:ext cx="8534400" cy="1507067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When not selecting from Stock 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45953B-6D37-4F6C-9278-E3AB20F7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542" y="2249667"/>
            <a:ext cx="6489879" cy="3615267"/>
          </a:xfrm>
        </p:spPr>
        <p:txBody>
          <a:bodyPr/>
          <a:lstStyle/>
          <a:p>
            <a:r>
              <a:rPr lang="en-US" dirty="0"/>
              <a:t>Multiple stocks may match the search criteria</a:t>
            </a:r>
          </a:p>
          <a:p>
            <a:r>
              <a:rPr lang="en-US" dirty="0"/>
              <a:t>One must be selected</a:t>
            </a:r>
          </a:p>
          <a:p>
            <a:r>
              <a:rPr lang="en-US" dirty="0"/>
              <a:t>Click on one and then press “Select”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FB34F-E691-4BFA-A8F5-1EBC84011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63" b="84815" l="61458" r="93594">
                        <a14:foregroundMark x1="61510" y1="42963" x2="61747" y2="81045"/>
                        <a14:foregroundMark x1="93594" y1="80370" x2="93438" y2="43704"/>
                        <a14:backgroundMark x1="61823" y1="83148" x2="61510" y2="85926"/>
                        <a14:backgroundMark x1="61823" y1="82870" x2="62083" y2="82593"/>
                        <a14:backgroundMark x1="62083" y1="82685" x2="61198" y2="82407"/>
                        <a14:backgroundMark x1="62396" y1="82500" x2="61667" y2="82222"/>
                      </a14:backgroundRemoval>
                    </a14:imgEffect>
                  </a14:imgLayer>
                </a14:imgProps>
              </a:ext>
            </a:extLst>
          </a:blip>
          <a:srcRect l="60469" t="39907" r="4687" b="17500"/>
          <a:stretch/>
        </p:blipFill>
        <p:spPr>
          <a:xfrm>
            <a:off x="757484" y="2596800"/>
            <a:ext cx="4248150" cy="2920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C273F-656A-49B8-9D58-6AB1231A42B4}"/>
              </a:ext>
            </a:extLst>
          </p:cNvPr>
          <p:cNvSpPr txBox="1"/>
          <p:nvPr/>
        </p:nvSpPr>
        <p:spPr>
          <a:xfrm>
            <a:off x="757484" y="5712865"/>
            <a:ext cx="446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“Lei Zhou” was searched under the “Responsible Person” entry</a:t>
            </a:r>
          </a:p>
        </p:txBody>
      </p:sp>
    </p:spTree>
    <p:extLst>
      <p:ext uri="{BB962C8B-B14F-4D97-AF65-F5344CB8AC3E}">
        <p14:creationId xmlns:p14="http://schemas.microsoft.com/office/powerpoint/2010/main" val="28726904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118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 Label Printer &amp; Stock Finder </vt:lpstr>
      <vt:lpstr>Main purposes</vt:lpstr>
      <vt:lpstr>Graphical user interface</vt:lpstr>
      <vt:lpstr>When not selecting from Stock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Printer &amp; Stock Finder</dc:title>
  <dc:creator>Alain.Garcia015</dc:creator>
  <cp:lastModifiedBy>Alain.Garcia015</cp:lastModifiedBy>
  <cp:revision>5</cp:revision>
  <dcterms:created xsi:type="dcterms:W3CDTF">2017-10-05T20:05:55Z</dcterms:created>
  <dcterms:modified xsi:type="dcterms:W3CDTF">2017-10-05T22:11:02Z</dcterms:modified>
</cp:coreProperties>
</file>