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844-ABD8-49F3-B5E6-38FA3117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654301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cap="none" dirty="0">
                <a:latin typeface="+mn-lt"/>
              </a:rPr>
              <a:t>Fly Stock Program</a:t>
            </a:r>
            <a:br>
              <a:rPr lang="en-US" cap="none" dirty="0">
                <a:latin typeface="+mn-lt"/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B42B0-24C8-47C7-B7F2-E98847FE6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Alain Garcia</a:t>
            </a:r>
          </a:p>
          <a:p>
            <a:r>
              <a:rPr lang="en-US" dirty="0"/>
              <a:t>Zhou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38FBC-3F97-4830-AF44-DE7744C75C12}"/>
              </a:ext>
            </a:extLst>
          </p:cNvPr>
          <p:cNvSpPr txBox="1"/>
          <p:nvPr/>
        </p:nvSpPr>
        <p:spPr>
          <a:xfrm>
            <a:off x="684212" y="290195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brief overview</a:t>
            </a:r>
          </a:p>
        </p:txBody>
      </p:sp>
    </p:spTree>
    <p:extLst>
      <p:ext uri="{BB962C8B-B14F-4D97-AF65-F5344CB8AC3E}">
        <p14:creationId xmlns:p14="http://schemas.microsoft.com/office/powerpoint/2010/main" val="19234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BFD0-8C05-44BA-A224-EAF56F6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5462"/>
            <a:ext cx="8534400" cy="1507067"/>
          </a:xfrm>
        </p:spPr>
        <p:txBody>
          <a:bodyPr/>
          <a:lstStyle/>
          <a:p>
            <a:r>
              <a:rPr lang="en-US" dirty="0"/>
              <a:t>Main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362F-0376-4025-A6C4-30B15350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1345"/>
            <a:ext cx="8534400" cy="45238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FINDER</a:t>
            </a:r>
          </a:p>
          <a:p>
            <a:r>
              <a:rPr lang="en-US" dirty="0"/>
              <a:t>Find stocks faster</a:t>
            </a:r>
          </a:p>
          <a:p>
            <a:r>
              <a:rPr lang="en-US" dirty="0"/>
              <a:t>Find by genotype, responsible person, project, etc.</a:t>
            </a:r>
          </a:p>
          <a:p>
            <a:r>
              <a:rPr lang="en-US" dirty="0"/>
              <a:t>Print labels without having to type genotype manually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ADDER</a:t>
            </a:r>
          </a:p>
          <a:p>
            <a:r>
              <a:rPr lang="en-US" dirty="0"/>
              <a:t>Show empty stock numbers</a:t>
            </a:r>
          </a:p>
          <a:p>
            <a:r>
              <a:rPr lang="en-US" dirty="0"/>
              <a:t>Add stocks from Bloomington .csv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0F752-87D2-4042-A867-EC43FC06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88" y="1519818"/>
            <a:ext cx="384313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691533-8E08-4994-9BA6-4A58B231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2" y="93475"/>
            <a:ext cx="8534400" cy="1507067"/>
          </a:xfrm>
        </p:spPr>
        <p:txBody>
          <a:bodyPr/>
          <a:lstStyle/>
          <a:p>
            <a:r>
              <a:rPr lang="en-US" dirty="0"/>
              <a:t>Graphical user interface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611D63-612E-435A-A9D3-9C4C5FFBBCBF}"/>
              </a:ext>
            </a:extLst>
          </p:cNvPr>
          <p:cNvCxnSpPr/>
          <p:nvPr/>
        </p:nvCxnSpPr>
        <p:spPr>
          <a:xfrm flipV="1">
            <a:off x="2108200" y="2193194"/>
            <a:ext cx="463550" cy="7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38242D-AD58-47F8-A512-E191FFFEDAC7}"/>
              </a:ext>
            </a:extLst>
          </p:cNvPr>
          <p:cNvCxnSpPr/>
          <p:nvPr/>
        </p:nvCxnSpPr>
        <p:spPr>
          <a:xfrm>
            <a:off x="2165350" y="2415445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F9986A-F2A0-4B43-BD79-FADAE4F23627}"/>
              </a:ext>
            </a:extLst>
          </p:cNvPr>
          <p:cNvCxnSpPr>
            <a:cxnSpLocks/>
          </p:cNvCxnSpPr>
          <p:nvPr/>
        </p:nvCxnSpPr>
        <p:spPr>
          <a:xfrm>
            <a:off x="2108200" y="2551776"/>
            <a:ext cx="463550" cy="12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8B5612-5AAD-405F-B819-273FB3D984CC}"/>
              </a:ext>
            </a:extLst>
          </p:cNvPr>
          <p:cNvSpPr txBox="1"/>
          <p:nvPr/>
        </p:nvSpPr>
        <p:spPr>
          <a:xfrm>
            <a:off x="57844" y="2063536"/>
            <a:ext cx="215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Checkboxes to select what will be displayed on the label preview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84CD4D-33A7-4EAB-B6D1-F4F85580F4AB}"/>
              </a:ext>
            </a:extLst>
          </p:cNvPr>
          <p:cNvCxnSpPr>
            <a:cxnSpLocks/>
          </p:cNvCxnSpPr>
          <p:nvPr/>
        </p:nvCxnSpPr>
        <p:spPr>
          <a:xfrm flipH="1" flipV="1">
            <a:off x="6647651" y="2164963"/>
            <a:ext cx="495300" cy="38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CAD7E9-2261-4BF3-8D3E-FB1DDF7D498E}"/>
              </a:ext>
            </a:extLst>
          </p:cNvPr>
          <p:cNvCxnSpPr>
            <a:cxnSpLocks/>
          </p:cNvCxnSpPr>
          <p:nvPr/>
        </p:nvCxnSpPr>
        <p:spPr>
          <a:xfrm flipH="1">
            <a:off x="6647651" y="2377881"/>
            <a:ext cx="495300" cy="3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B6E95-DD9A-4A6F-B343-0215034069A8}"/>
              </a:ext>
            </a:extLst>
          </p:cNvPr>
          <p:cNvCxnSpPr>
            <a:cxnSpLocks/>
          </p:cNvCxnSpPr>
          <p:nvPr/>
        </p:nvCxnSpPr>
        <p:spPr>
          <a:xfrm flipH="1">
            <a:off x="6647651" y="2574538"/>
            <a:ext cx="495300" cy="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5A97F6-B474-406D-9BB9-AA62B10469E3}"/>
              </a:ext>
            </a:extLst>
          </p:cNvPr>
          <p:cNvSpPr txBox="1"/>
          <p:nvPr/>
        </p:nvSpPr>
        <p:spPr>
          <a:xfrm>
            <a:off x="7192163" y="2152713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with respect to current row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D6C19E-C0F4-4186-B6CA-8F1D577C6178}"/>
              </a:ext>
            </a:extLst>
          </p:cNvPr>
          <p:cNvCxnSpPr>
            <a:cxnSpLocks/>
          </p:cNvCxnSpPr>
          <p:nvPr/>
        </p:nvCxnSpPr>
        <p:spPr>
          <a:xfrm flipH="1">
            <a:off x="6619681" y="4003765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E69A02-C45C-4F2D-948B-4DF4D1FC38AA}"/>
              </a:ext>
            </a:extLst>
          </p:cNvPr>
          <p:cNvSpPr txBox="1"/>
          <p:nvPr/>
        </p:nvSpPr>
        <p:spPr>
          <a:xfrm>
            <a:off x="7130251" y="3720857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 entry if you want to specify creation 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19895F-3FF3-4BFF-BDB9-929845C09F23}"/>
              </a:ext>
            </a:extLst>
          </p:cNvPr>
          <p:cNvCxnSpPr>
            <a:cxnSpLocks/>
          </p:cNvCxnSpPr>
          <p:nvPr/>
        </p:nvCxnSpPr>
        <p:spPr>
          <a:xfrm flipV="1">
            <a:off x="2028924" y="5035290"/>
            <a:ext cx="1336475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DB1BB8-FC62-4E91-B50E-E207A6186F7E}"/>
              </a:ext>
            </a:extLst>
          </p:cNvPr>
          <p:cNvSpPr txBox="1"/>
          <p:nvPr/>
        </p:nvSpPr>
        <p:spPr>
          <a:xfrm>
            <a:off x="539750" y="4972867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rough estimate of what the label will look like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13025-4B72-4487-86A3-03FBADE97C35}"/>
              </a:ext>
            </a:extLst>
          </p:cNvPr>
          <p:cNvSpPr txBox="1"/>
          <p:nvPr/>
        </p:nvSpPr>
        <p:spPr>
          <a:xfrm>
            <a:off x="7105650" y="4726283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entries and textboxes are editable</a:t>
            </a:r>
          </a:p>
        </p:txBody>
      </p:sp>
    </p:spTree>
    <p:extLst>
      <p:ext uri="{BB962C8B-B14F-4D97-AF65-F5344CB8AC3E}">
        <p14:creationId xmlns:p14="http://schemas.microsoft.com/office/powerpoint/2010/main" val="82607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FA94-09AB-46EA-AD9F-CDB7E28C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571501"/>
            <a:ext cx="8534400" cy="1507067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When not selecting from Stock ID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45953B-6D37-4F6C-9278-E3AB20F7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542" y="2249667"/>
            <a:ext cx="6489879" cy="3615267"/>
          </a:xfrm>
        </p:spPr>
        <p:txBody>
          <a:bodyPr/>
          <a:lstStyle/>
          <a:p>
            <a:r>
              <a:rPr lang="en-US" dirty="0"/>
              <a:t>Multiple stocks may match the search criteria</a:t>
            </a:r>
          </a:p>
          <a:p>
            <a:r>
              <a:rPr lang="en-US" dirty="0"/>
              <a:t>One must be selected</a:t>
            </a:r>
          </a:p>
          <a:p>
            <a:r>
              <a:rPr lang="en-US" dirty="0"/>
              <a:t>Click on one and then press “Select”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C273F-656A-49B8-9D58-6AB1231A42B4}"/>
              </a:ext>
            </a:extLst>
          </p:cNvPr>
          <p:cNvSpPr txBox="1"/>
          <p:nvPr/>
        </p:nvSpPr>
        <p:spPr>
          <a:xfrm>
            <a:off x="757484" y="5712865"/>
            <a:ext cx="446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“Lei” was searched under the “Responsible Person” entry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E68468-7840-458E-B9D5-68B37715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4" y="2661858"/>
            <a:ext cx="4711391" cy="2556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69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915C-9AB3-4CEC-9A5A-43C979A4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53" y="-224626"/>
            <a:ext cx="8534400" cy="1507067"/>
          </a:xfrm>
        </p:spPr>
        <p:txBody>
          <a:bodyPr/>
          <a:lstStyle/>
          <a:p>
            <a:r>
              <a:rPr lang="en-US" dirty="0"/>
              <a:t>Add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32F2-C353-4C53-B45A-7ACCA1F5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2" y="914397"/>
            <a:ext cx="3821071" cy="4091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1C107-B0DC-4837-B044-D1AAE80C2187}"/>
              </a:ext>
            </a:extLst>
          </p:cNvPr>
          <p:cNvSpPr txBox="1"/>
          <p:nvPr/>
        </p:nvSpPr>
        <p:spPr>
          <a:xfrm>
            <a:off x="4148974" y="1004711"/>
            <a:ext cx="764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 Bloomington .csv file location in the textbox, then press ‘Add Stock’ to add Bloomington stocks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Display unused stock numbers simply displays numbers that are currently unused (shown below)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Write to Dropbox currently does nothing (for safety purposes).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3CD80-9FBD-4576-B831-3A180F9C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858" y="3020656"/>
            <a:ext cx="2884268" cy="3667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39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DC85-6B01-4402-A35E-4A567D49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71" y="512491"/>
            <a:ext cx="8534400" cy="1507067"/>
          </a:xfrm>
        </p:spPr>
        <p:txBody>
          <a:bodyPr/>
          <a:lstStyle/>
          <a:p>
            <a:r>
              <a:rPr lang="en-US" dirty="0"/>
              <a:t>ADD STOCK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55C11-69CC-4D6C-9C10-DCB62A2D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67" y="2033467"/>
            <a:ext cx="6438089" cy="36152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Bloomington stock will be displayed.</a:t>
            </a:r>
          </a:p>
          <a:p>
            <a:r>
              <a:rPr lang="en-US" dirty="0"/>
              <a:t>Select which ones you want added (all of them by default)</a:t>
            </a:r>
          </a:p>
          <a:p>
            <a:r>
              <a:rPr lang="en-US" dirty="0"/>
              <a:t>Use the Match buttons to automatically assign the stocks to the first empty position.</a:t>
            </a:r>
          </a:p>
          <a:p>
            <a:r>
              <a:rPr lang="en-US" dirty="0"/>
              <a:t>Once all stocks have been assigned a stock number (Note: Make sure you have not entered an existing stock number), press the ‘Add Selected…’ button</a:t>
            </a:r>
          </a:p>
          <a:p>
            <a:r>
              <a:rPr lang="en-US" dirty="0"/>
              <a:t>Display unused stock numbers is displayed for convenience</a:t>
            </a:r>
          </a:p>
          <a:p>
            <a:r>
              <a:rPr lang="en-US" dirty="0"/>
              <a:t>Stocks are currently added to …/Resources/</a:t>
            </a:r>
            <a:r>
              <a:rPr lang="en-US"/>
              <a:t>Lab.odb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1BEF4-A689-4367-811F-43CBD947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71" y="1951070"/>
            <a:ext cx="4926197" cy="3889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2517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267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Slice</vt:lpstr>
      <vt:lpstr> Fly Stock Program </vt:lpstr>
      <vt:lpstr>Main purposes</vt:lpstr>
      <vt:lpstr>Graphical user interface</vt:lpstr>
      <vt:lpstr>When not selecting from Stock ID</vt:lpstr>
      <vt:lpstr>Add Stock</vt:lpstr>
      <vt:lpstr>ADD STOCK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Printer &amp; Stock Finder</dc:title>
  <dc:creator>Alain.Garcia015</dc:creator>
  <cp:lastModifiedBy>Alain.Garcia015</cp:lastModifiedBy>
  <cp:revision>11</cp:revision>
  <dcterms:created xsi:type="dcterms:W3CDTF">2017-10-05T20:05:55Z</dcterms:created>
  <dcterms:modified xsi:type="dcterms:W3CDTF">2018-02-20T23:40:28Z</dcterms:modified>
</cp:coreProperties>
</file>