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1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8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6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2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F903-D109-45B2-ACB7-21E2A0D6C152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4F5F-4EE6-4823-B708-C5593B6E93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6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969" y="3195589"/>
            <a:ext cx="1453415" cy="269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Conv1</a:t>
            </a:r>
          </a:p>
          <a:p>
            <a:pPr algn="ctr"/>
            <a:r>
              <a:rPr lang="en-US" altLang="zh-CN" dirty="0" smtClean="0"/>
              <a:t>In=n</a:t>
            </a:r>
          </a:p>
          <a:p>
            <a:pPr algn="ctr"/>
            <a:r>
              <a:rPr lang="en-US" altLang="zh-CN" dirty="0" smtClean="0"/>
              <a:t>Out=n/2</a:t>
            </a:r>
          </a:p>
          <a:p>
            <a:pPr algn="ctr"/>
            <a:r>
              <a:rPr lang="en-US" altLang="zh-CN" dirty="0" smtClean="0"/>
              <a:t>K=1</a:t>
            </a:r>
          </a:p>
          <a:p>
            <a:pPr algn="ctr"/>
            <a:r>
              <a:rPr lang="en-US" altLang="zh-CN" dirty="0" smtClean="0"/>
              <a:t>Stride=1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6968" y="38501"/>
            <a:ext cx="1453415" cy="269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Conv2</a:t>
            </a:r>
          </a:p>
          <a:p>
            <a:pPr algn="ctr"/>
            <a:r>
              <a:rPr lang="en-US" altLang="zh-CN" dirty="0" smtClean="0"/>
              <a:t>In=n</a:t>
            </a:r>
          </a:p>
          <a:p>
            <a:pPr algn="ctr"/>
            <a:r>
              <a:rPr lang="en-US" altLang="zh-CN" dirty="0" smtClean="0"/>
              <a:t>Out=n/2</a:t>
            </a:r>
          </a:p>
          <a:p>
            <a:pPr algn="ctr"/>
            <a:r>
              <a:rPr lang="en-US" altLang="zh-CN" dirty="0" smtClean="0"/>
              <a:t>K=1</a:t>
            </a:r>
          </a:p>
          <a:p>
            <a:pPr algn="ctr"/>
            <a:r>
              <a:rPr lang="en-US" altLang="zh-CN" dirty="0" smtClean="0"/>
              <a:t>Stride=1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730087" y="38501"/>
            <a:ext cx="1453415" cy="2695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Conv3</a:t>
            </a:r>
          </a:p>
          <a:p>
            <a:pPr algn="ctr"/>
            <a:r>
              <a:rPr lang="en-US" altLang="zh-CN" dirty="0" smtClean="0"/>
              <a:t>In=n</a:t>
            </a:r>
          </a:p>
          <a:p>
            <a:pPr algn="ctr"/>
            <a:r>
              <a:rPr lang="en-US" altLang="zh-CN" dirty="0" smtClean="0"/>
              <a:t>Out=n</a:t>
            </a:r>
          </a:p>
          <a:p>
            <a:pPr algn="ctr"/>
            <a:r>
              <a:rPr lang="en-US" altLang="zh-CN" dirty="0" smtClean="0"/>
              <a:t>K=1</a:t>
            </a:r>
          </a:p>
          <a:p>
            <a:pPr algn="ctr"/>
            <a:r>
              <a:rPr lang="en-US" altLang="zh-CN" dirty="0" smtClean="0"/>
              <a:t>Stride=1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-1019270" y="2733574"/>
            <a:ext cx="1212783" cy="660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4" idx="1"/>
          </p:cNvCxnSpPr>
          <p:nvPr/>
        </p:nvCxnSpPr>
        <p:spPr>
          <a:xfrm>
            <a:off x="193513" y="3063774"/>
            <a:ext cx="783456" cy="147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5" idx="1"/>
          </p:cNvCxnSpPr>
          <p:nvPr/>
        </p:nvCxnSpPr>
        <p:spPr>
          <a:xfrm flipV="1">
            <a:off x="193513" y="1386038"/>
            <a:ext cx="783455" cy="167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71" idx="1"/>
          </p:cNvCxnSpPr>
          <p:nvPr/>
        </p:nvCxnSpPr>
        <p:spPr>
          <a:xfrm flipV="1">
            <a:off x="2430384" y="4543125"/>
            <a:ext cx="2136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761284" y="996213"/>
            <a:ext cx="1004346" cy="7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Cat</a:t>
            </a:r>
            <a:endParaRPr lang="zh-CN" altLang="en-US" dirty="0"/>
          </a:p>
        </p:txBody>
      </p:sp>
      <p:cxnSp>
        <p:nvCxnSpPr>
          <p:cNvPr id="46" name="Straight Arrow Connector 45"/>
          <p:cNvCxnSpPr>
            <a:stCxn id="5" idx="3"/>
            <a:endCxn id="44" idx="1"/>
          </p:cNvCxnSpPr>
          <p:nvPr/>
        </p:nvCxnSpPr>
        <p:spPr>
          <a:xfrm flipV="1">
            <a:off x="2430383" y="1386037"/>
            <a:ext cx="4330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6" idx="1"/>
          </p:cNvCxnSpPr>
          <p:nvPr/>
        </p:nvCxnSpPr>
        <p:spPr>
          <a:xfrm>
            <a:off x="7765630" y="1386037"/>
            <a:ext cx="9644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66537" y="3257250"/>
            <a:ext cx="1238250" cy="2571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Bottleneck</a:t>
            </a:r>
          </a:p>
          <a:p>
            <a:pPr algn="ctr"/>
            <a:r>
              <a:rPr lang="en-US" altLang="zh-CN" dirty="0" smtClean="0"/>
              <a:t>x N</a:t>
            </a:r>
            <a:endParaRPr lang="en-US" altLang="zh-CN" dirty="0"/>
          </a:p>
        </p:txBody>
      </p:sp>
      <p:cxnSp>
        <p:nvCxnSpPr>
          <p:cNvPr id="74" name="Elbow Connector 73"/>
          <p:cNvCxnSpPr>
            <a:stCxn id="71" idx="3"/>
            <a:endCxn id="44" idx="2"/>
          </p:cNvCxnSpPr>
          <p:nvPr/>
        </p:nvCxnSpPr>
        <p:spPr>
          <a:xfrm flipV="1">
            <a:off x="5804787" y="1775861"/>
            <a:ext cx="1458670" cy="276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1043740" y="1055837"/>
            <a:ext cx="1212783" cy="6604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" idx="3"/>
            <a:endCxn id="85" idx="1"/>
          </p:cNvCxnSpPr>
          <p:nvPr/>
        </p:nvCxnSpPr>
        <p:spPr>
          <a:xfrm flipV="1">
            <a:off x="10183502" y="1386037"/>
            <a:ext cx="860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0129" y="680989"/>
            <a:ext cx="1453415" cy="26950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BConv1</a:t>
            </a:r>
          </a:p>
          <a:p>
            <a:pPr algn="ctr"/>
            <a:r>
              <a:rPr lang="en-US" altLang="zh-CN" dirty="0" smtClean="0"/>
              <a:t>In=n/2</a:t>
            </a:r>
          </a:p>
          <a:p>
            <a:pPr algn="ctr"/>
            <a:r>
              <a:rPr lang="en-US" altLang="zh-CN" dirty="0" smtClean="0"/>
              <a:t>Out=n/2</a:t>
            </a:r>
          </a:p>
          <a:p>
            <a:pPr algn="ctr"/>
            <a:r>
              <a:rPr lang="en-US" altLang="zh-CN" dirty="0" smtClean="0"/>
              <a:t>K=1</a:t>
            </a:r>
          </a:p>
          <a:p>
            <a:pPr algn="ctr"/>
            <a:r>
              <a:rPr lang="en-US" altLang="zh-CN" dirty="0" smtClean="0"/>
              <a:t>Stride=1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694150" y="680989"/>
            <a:ext cx="1453415" cy="26950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BConv1</a:t>
            </a:r>
          </a:p>
          <a:p>
            <a:pPr algn="ctr"/>
            <a:r>
              <a:rPr lang="en-US" altLang="zh-CN" dirty="0" smtClean="0"/>
              <a:t>In=n/2</a:t>
            </a:r>
          </a:p>
          <a:p>
            <a:pPr algn="ctr"/>
            <a:r>
              <a:rPr lang="en-US" altLang="zh-CN" dirty="0" smtClean="0"/>
              <a:t>Out=n/2</a:t>
            </a:r>
          </a:p>
          <a:p>
            <a:pPr algn="ctr"/>
            <a:r>
              <a:rPr lang="en-US" altLang="zh-CN" dirty="0" smtClean="0"/>
              <a:t>K=3</a:t>
            </a:r>
          </a:p>
          <a:p>
            <a:pPr algn="ctr"/>
            <a:r>
              <a:rPr lang="en-US" altLang="zh-CN" dirty="0" smtClean="0"/>
              <a:t>Stride=1</a:t>
            </a:r>
            <a:endParaRPr lang="zh-CN" altLang="en-US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4853544" y="2028526"/>
            <a:ext cx="840606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 flipV="1">
            <a:off x="7147565" y="2028525"/>
            <a:ext cx="426519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574084" y="1638701"/>
            <a:ext cx="1004346" cy="77964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12" idx="3"/>
            <a:endCxn id="4" idx="1"/>
          </p:cNvCxnSpPr>
          <p:nvPr/>
        </p:nvCxnSpPr>
        <p:spPr>
          <a:xfrm>
            <a:off x="2171249" y="2028525"/>
            <a:ext cx="1228880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66903" y="1638701"/>
            <a:ext cx="1004346" cy="77964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>
            <a:stCxn id="12" idx="3"/>
            <a:endCxn id="8" idx="2"/>
          </p:cNvCxnSpPr>
          <p:nvPr/>
        </p:nvCxnSpPr>
        <p:spPr>
          <a:xfrm>
            <a:off x="2171249" y="2028525"/>
            <a:ext cx="5905008" cy="389824"/>
          </a:xfrm>
          <a:prstGeom prst="bentConnector4">
            <a:avLst>
              <a:gd name="adj1" fmla="val 10046"/>
              <a:gd name="adj2" fmla="val 46162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305137" y="1638701"/>
            <a:ext cx="1004346" cy="77964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dirty="0" smtClean="0">
                <a:solidFill>
                  <a:schemeClr val="tx1"/>
                </a:solidFill>
              </a:rPr>
              <a:t>utput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8" idx="3"/>
            <a:endCxn id="19" idx="1"/>
          </p:cNvCxnSpPr>
          <p:nvPr/>
        </p:nvCxnSpPr>
        <p:spPr>
          <a:xfrm>
            <a:off x="8578430" y="2028525"/>
            <a:ext cx="72670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5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zhouliguo</dc:creator>
  <cp:lastModifiedBy>zhouliguo</cp:lastModifiedBy>
  <cp:revision>11</cp:revision>
  <dcterms:created xsi:type="dcterms:W3CDTF">2022-08-27T13:23:54Z</dcterms:created>
  <dcterms:modified xsi:type="dcterms:W3CDTF">2022-08-27T15:34:17Z</dcterms:modified>
</cp:coreProperties>
</file>