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0E48B-E738-4DC3-BDDB-37835B529F50}" type="datetimeFigureOut">
              <a:rPr lang="zh-CN" altLang="en-US" smtClean="0"/>
              <a:t>2015/12/9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F42C-B250-4DD4-9392-E2D15B9C6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024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0E48B-E738-4DC3-BDDB-37835B529F50}" type="datetimeFigureOut">
              <a:rPr lang="zh-CN" altLang="en-US" smtClean="0"/>
              <a:t>2015/12/9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F42C-B250-4DD4-9392-E2D15B9C6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739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0E48B-E738-4DC3-BDDB-37835B529F50}" type="datetimeFigureOut">
              <a:rPr lang="zh-CN" altLang="en-US" smtClean="0"/>
              <a:t>2015/12/9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F42C-B250-4DD4-9392-E2D15B9C6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201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0E48B-E738-4DC3-BDDB-37835B529F50}" type="datetimeFigureOut">
              <a:rPr lang="zh-CN" altLang="en-US" smtClean="0"/>
              <a:t>2015/12/9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F42C-B250-4DD4-9392-E2D15B9C6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888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0E48B-E738-4DC3-BDDB-37835B529F50}" type="datetimeFigureOut">
              <a:rPr lang="zh-CN" altLang="en-US" smtClean="0"/>
              <a:t>2015/12/9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F42C-B250-4DD4-9392-E2D15B9C6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946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0E48B-E738-4DC3-BDDB-37835B529F50}" type="datetimeFigureOut">
              <a:rPr lang="zh-CN" altLang="en-US" smtClean="0"/>
              <a:t>2015/12/9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F42C-B250-4DD4-9392-E2D15B9C6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798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0E48B-E738-4DC3-BDDB-37835B529F50}" type="datetimeFigureOut">
              <a:rPr lang="zh-CN" altLang="en-US" smtClean="0"/>
              <a:t>2015/12/9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F42C-B250-4DD4-9392-E2D15B9C6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534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0E48B-E738-4DC3-BDDB-37835B529F50}" type="datetimeFigureOut">
              <a:rPr lang="zh-CN" altLang="en-US" smtClean="0"/>
              <a:t>2015/12/9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F42C-B250-4DD4-9392-E2D15B9C6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208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0E48B-E738-4DC3-BDDB-37835B529F50}" type="datetimeFigureOut">
              <a:rPr lang="zh-CN" altLang="en-US" smtClean="0"/>
              <a:t>2015/12/9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F42C-B250-4DD4-9392-E2D15B9C6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847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0E48B-E738-4DC3-BDDB-37835B529F50}" type="datetimeFigureOut">
              <a:rPr lang="zh-CN" altLang="en-US" smtClean="0"/>
              <a:t>2015/12/9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F42C-B250-4DD4-9392-E2D15B9C6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878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0E48B-E738-4DC3-BDDB-37835B529F50}" type="datetimeFigureOut">
              <a:rPr lang="zh-CN" altLang="en-US" smtClean="0"/>
              <a:t>2015/12/9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F42C-B250-4DD4-9392-E2D15B9C6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806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0E48B-E738-4DC3-BDDB-37835B529F50}" type="datetimeFigureOut">
              <a:rPr lang="zh-CN" altLang="en-US" smtClean="0"/>
              <a:t>2015/12/9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8F42C-B250-4DD4-9392-E2D15B9C6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480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aaa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311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Theme</vt:lpstr>
      <vt:lpstr>aaa</vt:lpstr>
    </vt:vector>
  </TitlesOfParts>
  <Company>Acxiom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aaa</dc:title>
  <dc:creator>Lion Zhou</dc:creator>
  <cp:lastModifiedBy>Lion Zhou</cp:lastModifiedBy>
  <cp:revision>1</cp:revision>
  <dcterms:created xsi:type="dcterms:W3CDTF">2015-12-09T05:57:56Z</dcterms:created>
  <dcterms:modified xsi:type="dcterms:W3CDTF">2015-12-09T05:58:00Z</dcterms:modified>
</cp:coreProperties>
</file>