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rts/chart1.xml" ContentType="application/vnd.openxmlformats-officedocument.drawingml.chart+xml"/>
  <Override PartName="/ppt/notesSlides/notesSlide12.xml" ContentType="application/vnd.openxmlformats-officedocument.presentationml.notesSlide+xml"/>
  <Override PartName="/ppt/charts/chart2.xml" ContentType="application/vnd.openxmlformats-officedocument.drawingml.char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4" r:id="rId2"/>
  </p:sldMasterIdLst>
  <p:notesMasterIdLst>
    <p:notesMasterId r:id="rId30"/>
  </p:notesMasterIdLst>
  <p:sldIdLst>
    <p:sldId id="256" r:id="rId3"/>
    <p:sldId id="257" r:id="rId4"/>
    <p:sldId id="258" r:id="rId5"/>
    <p:sldId id="260" r:id="rId6"/>
    <p:sldId id="259" r:id="rId7"/>
    <p:sldId id="261" r:id="rId8"/>
    <p:sldId id="262" r:id="rId9"/>
    <p:sldId id="278" r:id="rId10"/>
    <p:sldId id="263" r:id="rId11"/>
    <p:sldId id="264" r:id="rId12"/>
    <p:sldId id="265" r:id="rId13"/>
    <p:sldId id="266" r:id="rId14"/>
    <p:sldId id="279" r:id="rId15"/>
    <p:sldId id="267" r:id="rId16"/>
    <p:sldId id="268" r:id="rId17"/>
    <p:sldId id="269" r:id="rId18"/>
    <p:sldId id="270" r:id="rId19"/>
    <p:sldId id="271" r:id="rId20"/>
    <p:sldId id="277" r:id="rId21"/>
    <p:sldId id="280" r:id="rId22"/>
    <p:sldId id="272" r:id="rId23"/>
    <p:sldId id="273" r:id="rId24"/>
    <p:sldId id="274" r:id="rId25"/>
    <p:sldId id="275" r:id="rId26"/>
    <p:sldId id="276" r:id="rId27"/>
    <p:sldId id="281" r:id="rId28"/>
    <p:sldId id="282" r:id="rId29"/>
  </p:sldIdLst>
  <p:sldSz cx="12192000" cy="6858000"/>
  <p:notesSz cx="6858000" cy="9144000"/>
  <p:custDataLst>
    <p:tags r:id="rId3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4947"/>
    <a:srgbClr val="E3E7C6"/>
    <a:srgbClr val="A681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75" autoAdjust="0"/>
    <p:restoredTop sz="94660"/>
  </p:normalViewPr>
  <p:slideViewPr>
    <p:cSldViewPr snapToGrid="0" showGuides="1">
      <p:cViewPr varScale="1">
        <p:scale>
          <a:sx n="88" d="100"/>
          <a:sy n="88" d="100"/>
        </p:scale>
        <p:origin x="20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gs" Target="tags/tag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6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111111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Relationship Id="rId4" Type="http://schemas.openxmlformats.org/officeDocument/2006/relationships/package" Target="../embeddings/Microsoft_Excel_Worksheet1222222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333333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444444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5555555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7.0558477674327921E-2"/>
          <c:w val="0.57996675986531865"/>
          <c:h val="0.92944152232567212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dPt>
            <c:idx val="0"/>
            <c:bubble3D val="0"/>
            <c:spPr>
              <a:solidFill>
                <a:srgbClr val="A6A6A6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DB17-4749-B440-167DB3500CCB}"/>
              </c:ext>
            </c:extLst>
          </c:dPt>
          <c:dPt>
            <c:idx val="1"/>
            <c:bubble3D val="0"/>
            <c:spPr>
              <a:solidFill>
                <a:srgbClr val="A6815D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DB17-4749-B440-167DB3500CCB}"/>
              </c:ext>
            </c:extLst>
          </c:dPt>
          <c:dPt>
            <c:idx val="2"/>
            <c:bubble3D val="0"/>
            <c:spPr>
              <a:solidFill>
                <a:srgbClr val="2C4947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DB17-4749-B440-167DB3500CCB}"/>
              </c:ext>
            </c:extLst>
          </c:dPt>
          <c:dPt>
            <c:idx val="3"/>
            <c:bubble3D val="0"/>
            <c:spPr>
              <a:solidFill>
                <a:srgbClr val="7C7C7C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DB17-4749-B440-167DB3500CCB}"/>
              </c:ext>
            </c:extLst>
          </c:dPt>
          <c:cat>
            <c:strRef>
              <c:f>Sheet1!$A$2:$A$5</c:f>
              <c:strCache>
                <c:ptCount val="4"/>
                <c:pt idx="0">
                  <c:v>第一季度</c:v>
                </c:pt>
                <c:pt idx="1">
                  <c:v>第二季度</c:v>
                </c:pt>
                <c:pt idx="2">
                  <c:v>第三季度</c:v>
                </c:pt>
                <c:pt idx="3">
                  <c:v>第四季度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8.2000000000000011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8-DB17-4749-B440-167DB3500CC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7531044558071581E-2"/>
          <c:y val="5.6603765175491726E-2"/>
          <c:w val="0.96785975164353566"/>
          <c:h val="0.93773585830695905"/>
        </c:manualLayout>
      </c:layout>
      <c:line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ln w="63500" cap="rnd">
              <a:solidFill>
                <a:srgbClr val="719757"/>
              </a:solidFill>
              <a:round/>
            </a:ln>
            <a:effectLst/>
          </c:spPr>
          <c:marker>
            <c:symbol val="picture"/>
            <c:spPr>
              <a:blipFill>
                <a:blip xmlns:r="http://schemas.openxmlformats.org/officeDocument/2006/relationships" r:embed="rId1"/>
                <a:stretch>
                  <a:fillRect/>
                </a:stretch>
              </a:blipFill>
              <a:ln w="25400">
                <a:noFill/>
              </a:ln>
              <a:effectLst/>
            </c:spPr>
          </c:marker>
          <c:dLbls>
            <c:dLbl>
              <c:idx val="2"/>
              <c:layout>
                <c:manualLayout>
                  <c:x val="-7.6453295400663826E-2"/>
                  <c:y val="-5.037437146676079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5-BE11-4C9D-A077-3A1B8B86DED5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bg1">
                        <a:lumMod val="95000"/>
                      </a:schemeClr>
                    </a:solidFill>
                    <a:latin typeface="Microsoft YaHei UI" panose="020B0503020204020204" pitchFamily="34" charset="-122"/>
                    <a:ea typeface="Microsoft YaHei UI" panose="020B0503020204020204" pitchFamily="34" charset="-122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BE11-4C9D-A077-3A1B8B86DED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ln w="63500" cap="rnd">
              <a:solidFill>
                <a:srgbClr val="FFC617"/>
              </a:solidFill>
              <a:round/>
            </a:ln>
            <a:effectLst/>
          </c:spPr>
          <c:marker>
            <c:symbol val="picture"/>
            <c:spPr>
              <a:blipFill>
                <a:blip xmlns:r="http://schemas.openxmlformats.org/officeDocument/2006/relationships" r:embed="rId2"/>
                <a:stretch>
                  <a:fillRect/>
                </a:stretch>
              </a:blipFill>
              <a:ln w="25400">
                <a:noFill/>
              </a:ln>
              <a:effectLst/>
            </c:spPr>
          </c:marker>
          <c:dLbls>
            <c:dLbl>
              <c:idx val="0"/>
              <c:layout>
                <c:manualLayout>
                  <c:x val="-4.8003793266951159E-2"/>
                  <c:y val="-6.1397209862113326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6-BE11-4C9D-A077-3A1B8B86DED5}"/>
                </c:ext>
                <c:ext xmlns:c15="http://schemas.microsoft.com/office/drawing/2012/chart" uri="{CE6537A1-D6FC-4f65-9D91-7224C49458BB}"/>
              </c:extLst>
            </c:dLbl>
            <c:dLbl>
              <c:idx val="1"/>
              <c:layout>
                <c:manualLayout>
                  <c:x val="-4.2313892840208631E-2"/>
                  <c:y val="-4.670009200164330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7-BE11-4C9D-A077-3A1B8B86DED5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bg1">
                        <a:lumMod val="95000"/>
                      </a:schemeClr>
                    </a:solidFill>
                    <a:latin typeface="Microsoft YaHei UI" panose="020B0503020204020204" pitchFamily="34" charset="-122"/>
                    <a:ea typeface="Microsoft YaHei UI" panose="020B0503020204020204" pitchFamily="34" charset="-122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BE11-4C9D-A077-3A1B8B86DED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spPr>
            <a:ln w="63500" cap="rnd">
              <a:solidFill>
                <a:schemeClr val="accent3"/>
              </a:solidFill>
              <a:round/>
              <a:headEnd w="lg" len="lg"/>
            </a:ln>
            <a:effectLst/>
          </c:spPr>
          <c:marker>
            <c:symbol val="picture"/>
            <c:spPr>
              <a:blipFill>
                <a:blip xmlns:r="http://schemas.openxmlformats.org/officeDocument/2006/relationships" r:embed="rId3"/>
                <a:stretch>
                  <a:fillRect/>
                </a:stretch>
              </a:blipFill>
              <a:ln w="25400">
                <a:noFill/>
              </a:ln>
              <a:effectLst/>
            </c:spPr>
          </c:marker>
          <c:dPt>
            <c:idx val="3"/>
            <c:bubble3D val="0"/>
            <c:spPr>
              <a:ln w="63500" cap="rnd">
                <a:solidFill>
                  <a:schemeClr val="accent3"/>
                </a:solidFill>
                <a:round/>
                <a:headEnd w="lg" len="lg"/>
                <a:tailEnd w="lg" len="lg"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BE11-4C9D-A077-3A1B8B86DED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bg1">
                        <a:lumMod val="95000"/>
                      </a:schemeClr>
                    </a:solidFill>
                    <a:latin typeface="Microsoft YaHei UI" panose="020B0503020204020204" pitchFamily="34" charset="-122"/>
                    <a:ea typeface="Microsoft YaHei UI" panose="020B0503020204020204" pitchFamily="34" charset="-122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4-BE11-4C9D-A077-3A1B8B86DED5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690678960"/>
        <c:axId val="690679520"/>
      </c:lineChart>
      <c:catAx>
        <c:axId val="69067896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690679520"/>
        <c:crossesAt val="1"/>
        <c:auto val="1"/>
        <c:lblAlgn val="ctr"/>
        <c:lblOffset val="100"/>
        <c:noMultiLvlLbl val="0"/>
      </c:catAx>
      <c:valAx>
        <c:axId val="69067952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6906789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dPt>
            <c:idx val="0"/>
            <c:bubble3D val="0"/>
            <c:spPr>
              <a:solidFill>
                <a:schemeClr val="bg2">
                  <a:lumMod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93DA-4CE7-A188-4BE624E3BA00}"/>
              </c:ext>
            </c:extLst>
          </c:dPt>
          <c:dPt>
            <c:idx val="1"/>
            <c:bubble3D val="0"/>
            <c:spPr>
              <a:solidFill>
                <a:srgbClr val="2C4947">
                  <a:alpha val="85000"/>
                </a:srgbClr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93DA-4CE7-A188-4BE624E3BA00}"/>
              </c:ext>
            </c:extLst>
          </c:dPt>
          <c:cat>
            <c:strRef>
              <c:f>Sheet1!$A$2:$A$3</c:f>
              <c:strCache>
                <c:ptCount val="2"/>
                <c:pt idx="0">
                  <c:v>第一季度</c:v>
                </c:pt>
                <c:pt idx="1">
                  <c:v>第二季度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</c:v>
                </c:pt>
                <c:pt idx="1">
                  <c:v>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93DA-4CE7-A188-4BE624E3BA0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dPt>
            <c:idx val="0"/>
            <c:bubble3D val="0"/>
            <c:spPr>
              <a:solidFill>
                <a:schemeClr val="bg2">
                  <a:lumMod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689E-4EBA-AC49-004C9AE2587E}"/>
              </c:ext>
            </c:extLst>
          </c:dPt>
          <c:dPt>
            <c:idx val="1"/>
            <c:bubble3D val="0"/>
            <c:spPr>
              <a:solidFill>
                <a:srgbClr val="2C4947">
                  <a:alpha val="85000"/>
                </a:srgbClr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689E-4EBA-AC49-004C9AE2587E}"/>
              </c:ext>
            </c:extLst>
          </c:dPt>
          <c:cat>
            <c:strRef>
              <c:f>Sheet1!$A$2:$A$3</c:f>
              <c:strCache>
                <c:ptCount val="2"/>
                <c:pt idx="0">
                  <c:v>第一季度</c:v>
                </c:pt>
                <c:pt idx="1">
                  <c:v>第二季度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3</c:v>
                </c:pt>
                <c:pt idx="1">
                  <c:v>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689E-4EBA-AC49-004C9AE2587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dPt>
            <c:idx val="0"/>
            <c:bubble3D val="0"/>
            <c:spPr>
              <a:solidFill>
                <a:schemeClr val="bg2">
                  <a:lumMod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4A78-4576-9267-345615EB3F54}"/>
              </c:ext>
            </c:extLst>
          </c:dPt>
          <c:dPt>
            <c:idx val="1"/>
            <c:bubble3D val="0"/>
            <c:spPr>
              <a:solidFill>
                <a:srgbClr val="A6815D">
                  <a:alpha val="85000"/>
                </a:srgbClr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4A78-4576-9267-345615EB3F54}"/>
              </c:ext>
            </c:extLst>
          </c:dPt>
          <c:cat>
            <c:strRef>
              <c:f>Sheet1!$A$2:$A$3</c:f>
              <c:strCache>
                <c:ptCount val="2"/>
                <c:pt idx="0">
                  <c:v>第一季度</c:v>
                </c:pt>
                <c:pt idx="1">
                  <c:v>第二季度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</c:v>
                </c:pt>
                <c:pt idx="1">
                  <c:v>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4A78-4576-9267-345615EB3F5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B3D7DA-5D04-4F69-A626-A928C412AB41}" type="datetimeFigureOut">
              <a:rPr lang="zh-CN" altLang="en-US" smtClean="0"/>
              <a:t>2018/6/5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D236CB-90A2-4AC9-B284-F3889B6037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4025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D236CB-90A2-4AC9-B284-F3889B6037B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09551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D236CB-90A2-4AC9-B284-F3889B6037B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2186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D236CB-90A2-4AC9-B284-F3889B6037BD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99097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D236CB-90A2-4AC9-B284-F3889B6037BD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05438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D236CB-90A2-4AC9-B284-F3889B6037BD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03106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D236CB-90A2-4AC9-B284-F3889B6037BD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17580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D236CB-90A2-4AC9-B284-F3889B6037BD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38741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D236CB-90A2-4AC9-B284-F3889B6037BD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92469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D236CB-90A2-4AC9-B284-F3889B6037BD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11038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D236CB-90A2-4AC9-B284-F3889B6037BD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431666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D236CB-90A2-4AC9-B284-F3889B6037BD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89546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D236CB-90A2-4AC9-B284-F3889B6037B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348851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D236CB-90A2-4AC9-B284-F3889B6037BD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186911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D236CB-90A2-4AC9-B284-F3889B6037BD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909185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D236CB-90A2-4AC9-B284-F3889B6037BD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913356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D236CB-90A2-4AC9-B284-F3889B6037BD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258876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D236CB-90A2-4AC9-B284-F3889B6037BD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645521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D236CB-90A2-4AC9-B284-F3889B6037BD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74652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D236CB-90A2-4AC9-B284-F3889B6037BD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397592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dirty="0" smtClean="0"/>
              <a:t>模板来自于 </a:t>
            </a:r>
            <a:r>
              <a:rPr lang="en-US" altLang="zh-CN" smtClean="0"/>
              <a:t>http://www.ypppt.com</a:t>
            </a:r>
            <a:endParaRPr lang="zh-CN" altLang="en-US" dirty="0" smtClean="0"/>
          </a:p>
        </p:txBody>
      </p:sp>
      <p:sp>
        <p:nvSpPr>
          <p:cNvPr id="61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5ED1824-6DB2-4029-B0DF-1D3CDCF11CDA}" type="slidenum">
              <a:rPr lang="zh-CN" altLang="en-US" smtClean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27</a:t>
            </a:fld>
            <a:endParaRPr lang="zh-CN" altLang="en-US" smtClean="0">
              <a:solidFill>
                <a:prstClr val="black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557555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D236CB-90A2-4AC9-B284-F3889B6037B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84017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D236CB-90A2-4AC9-B284-F3889B6037B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09817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D236CB-90A2-4AC9-B284-F3889B6037B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85428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D236CB-90A2-4AC9-B284-F3889B6037B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88341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D236CB-90A2-4AC9-B284-F3889B6037B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21155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D236CB-90A2-4AC9-B284-F3889B6037B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78453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D236CB-90A2-4AC9-B284-F3889B6037B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47586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8328F-8247-4115-A646-DA9D190A68BD}" type="datetimeFigureOut">
              <a:rPr lang="zh-CN" altLang="en-US" smtClean="0"/>
              <a:t>2018/6/5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C958A-CB90-4640-8262-22D4AE88AA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9099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8328F-8247-4115-A646-DA9D190A68BD}" type="datetimeFigureOut">
              <a:rPr lang="zh-CN" altLang="en-US" smtClean="0"/>
              <a:t>2018/6/5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C958A-CB90-4640-8262-22D4AE88AA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4758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8328F-8247-4115-A646-DA9D190A68BD}" type="datetimeFigureOut">
              <a:rPr lang="zh-CN" altLang="en-US" smtClean="0"/>
              <a:t>2018/6/5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C958A-CB90-4640-8262-22D4AE88AA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1080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8328F-8247-4115-A646-DA9D190A68BD}" type="datetimeFigureOut">
              <a:rPr lang="zh-CN" altLang="en-US" smtClean="0"/>
              <a:t>2018/6/5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C958A-CB90-4640-8262-22D4AE88AA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0950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8328F-8247-4115-A646-DA9D190A68BD}" type="datetimeFigureOut">
              <a:rPr lang="zh-CN" altLang="en-US" smtClean="0"/>
              <a:t>2018/6/5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C958A-CB90-4640-8262-22D4AE88AA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7083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8328F-8247-4115-A646-DA9D190A68BD}" type="datetimeFigureOut">
              <a:rPr lang="zh-CN" altLang="en-US" smtClean="0"/>
              <a:t>2018/6/5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C958A-CB90-4640-8262-22D4AE88AA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8797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8328F-8247-4115-A646-DA9D190A68BD}" type="datetimeFigureOut">
              <a:rPr lang="zh-CN" altLang="en-US" smtClean="0"/>
              <a:t>2018/6/5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C958A-CB90-4640-8262-22D4AE88AA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3831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08115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536296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973430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4659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854"/>
            <a:ext cx="12192000" cy="812800"/>
          </a:xfrm>
          <a:prstGeom prst="rect">
            <a:avLst/>
          </a:prstGeom>
        </p:spPr>
      </p:pic>
      <p:grpSp>
        <p:nvGrpSpPr>
          <p:cNvPr id="2" name="组合 1"/>
          <p:cNvGrpSpPr/>
          <p:nvPr userDrawn="1"/>
        </p:nvGrpSpPr>
        <p:grpSpPr>
          <a:xfrm>
            <a:off x="5302250" y="39833"/>
            <a:ext cx="1451428" cy="1601352"/>
            <a:chOff x="5302250" y="39833"/>
            <a:chExt cx="1451428" cy="1601352"/>
          </a:xfrm>
        </p:grpSpPr>
        <p:grpSp>
          <p:nvGrpSpPr>
            <p:cNvPr id="8" name="组合 7"/>
            <p:cNvGrpSpPr/>
            <p:nvPr userDrawn="1"/>
          </p:nvGrpSpPr>
          <p:grpSpPr>
            <a:xfrm>
              <a:off x="5302250" y="39833"/>
              <a:ext cx="1451428" cy="1601352"/>
              <a:chOff x="1959429" y="4325257"/>
              <a:chExt cx="1451428" cy="1601352"/>
            </a:xfrm>
          </p:grpSpPr>
          <p:sp>
            <p:nvSpPr>
              <p:cNvPr id="9" name="等腰三角形 8"/>
              <p:cNvSpPr/>
              <p:nvPr/>
            </p:nvSpPr>
            <p:spPr>
              <a:xfrm>
                <a:off x="1959429" y="4325257"/>
                <a:ext cx="1451428" cy="799659"/>
              </a:xfrm>
              <a:prstGeom prst="triangle">
                <a:avLst/>
              </a:prstGeom>
              <a:solidFill>
                <a:srgbClr val="A6815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0" name="等腰三角形 9"/>
              <p:cNvSpPr/>
              <p:nvPr/>
            </p:nvSpPr>
            <p:spPr>
              <a:xfrm flipV="1">
                <a:off x="1959429" y="5126950"/>
                <a:ext cx="1451428" cy="799659"/>
              </a:xfrm>
              <a:prstGeom prst="triangle">
                <a:avLst/>
              </a:prstGeom>
              <a:solidFill>
                <a:srgbClr val="2C49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1" name="文本框 10"/>
            <p:cNvSpPr txBox="1"/>
            <p:nvPr userDrawn="1"/>
          </p:nvSpPr>
          <p:spPr>
            <a:xfrm>
              <a:off x="5725637" y="244727"/>
              <a:ext cx="62709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6600">
                  <a:solidFill>
                    <a:srgbClr val="2C494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en-US" altLang="zh-CN" sz="2800" b="1" dirty="0">
                  <a:solidFill>
                    <a:srgbClr val="E3E7C6"/>
                  </a:solidFill>
                </a:rPr>
                <a:t>01</a:t>
              </a:r>
              <a:endParaRPr lang="zh-CN" altLang="en-US" sz="2800" b="1" dirty="0">
                <a:solidFill>
                  <a:srgbClr val="E3E7C6"/>
                </a:solidFill>
              </a:endParaRPr>
            </a:p>
          </p:txBody>
        </p:sp>
        <p:sp>
          <p:nvSpPr>
            <p:cNvPr id="12" name="文本框 11"/>
            <p:cNvSpPr txBox="1"/>
            <p:nvPr userDrawn="1"/>
          </p:nvSpPr>
          <p:spPr>
            <a:xfrm>
              <a:off x="5536482" y="875109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2800" b="1">
                  <a:solidFill>
                    <a:srgbClr val="E3E7C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sz="1600" dirty="0"/>
                <a:t>输入题目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82662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006348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316270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044819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190332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609708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614184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6056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854"/>
            <a:ext cx="12192000" cy="812800"/>
          </a:xfrm>
          <a:prstGeom prst="rect">
            <a:avLst/>
          </a:prstGeom>
        </p:spPr>
      </p:pic>
      <p:grpSp>
        <p:nvGrpSpPr>
          <p:cNvPr id="2" name="组合 1"/>
          <p:cNvGrpSpPr/>
          <p:nvPr userDrawn="1"/>
        </p:nvGrpSpPr>
        <p:grpSpPr>
          <a:xfrm>
            <a:off x="5302250" y="39833"/>
            <a:ext cx="1451428" cy="1601352"/>
            <a:chOff x="5302250" y="39833"/>
            <a:chExt cx="1451428" cy="1601352"/>
          </a:xfrm>
        </p:grpSpPr>
        <p:grpSp>
          <p:nvGrpSpPr>
            <p:cNvPr id="8" name="组合 7"/>
            <p:cNvGrpSpPr/>
            <p:nvPr userDrawn="1"/>
          </p:nvGrpSpPr>
          <p:grpSpPr>
            <a:xfrm>
              <a:off x="5302250" y="39833"/>
              <a:ext cx="1451428" cy="1601352"/>
              <a:chOff x="1959429" y="4325257"/>
              <a:chExt cx="1451428" cy="1601352"/>
            </a:xfrm>
          </p:grpSpPr>
          <p:sp>
            <p:nvSpPr>
              <p:cNvPr id="9" name="等腰三角形 8"/>
              <p:cNvSpPr/>
              <p:nvPr/>
            </p:nvSpPr>
            <p:spPr>
              <a:xfrm>
                <a:off x="1959429" y="4325257"/>
                <a:ext cx="1451428" cy="799659"/>
              </a:xfrm>
              <a:prstGeom prst="triangle">
                <a:avLst/>
              </a:prstGeom>
              <a:solidFill>
                <a:srgbClr val="A6815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0" name="等腰三角形 9"/>
              <p:cNvSpPr/>
              <p:nvPr/>
            </p:nvSpPr>
            <p:spPr>
              <a:xfrm flipV="1">
                <a:off x="1959429" y="5126950"/>
                <a:ext cx="1451428" cy="799659"/>
              </a:xfrm>
              <a:prstGeom prst="triangle">
                <a:avLst/>
              </a:prstGeom>
              <a:solidFill>
                <a:srgbClr val="2C49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1" name="文本框 10"/>
            <p:cNvSpPr txBox="1"/>
            <p:nvPr userDrawn="1"/>
          </p:nvSpPr>
          <p:spPr>
            <a:xfrm>
              <a:off x="5725637" y="244727"/>
              <a:ext cx="62709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6600">
                  <a:solidFill>
                    <a:srgbClr val="2C494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en-US" altLang="zh-CN" sz="2800" b="1" dirty="0">
                  <a:solidFill>
                    <a:srgbClr val="E3E7C6"/>
                  </a:solidFill>
                </a:rPr>
                <a:t>02</a:t>
              </a:r>
              <a:endParaRPr lang="zh-CN" altLang="en-US" sz="2800" b="1" dirty="0">
                <a:solidFill>
                  <a:srgbClr val="E3E7C6"/>
                </a:solidFill>
              </a:endParaRPr>
            </a:p>
          </p:txBody>
        </p:sp>
        <p:sp>
          <p:nvSpPr>
            <p:cNvPr id="12" name="文本框 11"/>
            <p:cNvSpPr txBox="1"/>
            <p:nvPr userDrawn="1"/>
          </p:nvSpPr>
          <p:spPr>
            <a:xfrm>
              <a:off x="5536482" y="875109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2800" b="1">
                  <a:solidFill>
                    <a:srgbClr val="E3E7C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sz="1600" dirty="0"/>
                <a:t>输入题目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3006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854"/>
            <a:ext cx="12192000" cy="812800"/>
          </a:xfrm>
          <a:prstGeom prst="rect">
            <a:avLst/>
          </a:prstGeom>
        </p:spPr>
      </p:pic>
      <p:grpSp>
        <p:nvGrpSpPr>
          <p:cNvPr id="2" name="组合 1"/>
          <p:cNvGrpSpPr/>
          <p:nvPr userDrawn="1"/>
        </p:nvGrpSpPr>
        <p:grpSpPr>
          <a:xfrm>
            <a:off x="5302250" y="39833"/>
            <a:ext cx="1451428" cy="1601352"/>
            <a:chOff x="5302250" y="39833"/>
            <a:chExt cx="1451428" cy="1601352"/>
          </a:xfrm>
        </p:grpSpPr>
        <p:grpSp>
          <p:nvGrpSpPr>
            <p:cNvPr id="8" name="组合 7"/>
            <p:cNvGrpSpPr/>
            <p:nvPr userDrawn="1"/>
          </p:nvGrpSpPr>
          <p:grpSpPr>
            <a:xfrm>
              <a:off x="5302250" y="39833"/>
              <a:ext cx="1451428" cy="1601352"/>
              <a:chOff x="1959429" y="4325257"/>
              <a:chExt cx="1451428" cy="1601352"/>
            </a:xfrm>
          </p:grpSpPr>
          <p:sp>
            <p:nvSpPr>
              <p:cNvPr id="9" name="等腰三角形 8"/>
              <p:cNvSpPr/>
              <p:nvPr/>
            </p:nvSpPr>
            <p:spPr>
              <a:xfrm>
                <a:off x="1959429" y="4325257"/>
                <a:ext cx="1451428" cy="799659"/>
              </a:xfrm>
              <a:prstGeom prst="triangle">
                <a:avLst/>
              </a:prstGeom>
              <a:solidFill>
                <a:srgbClr val="A6815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0" name="等腰三角形 9"/>
              <p:cNvSpPr/>
              <p:nvPr/>
            </p:nvSpPr>
            <p:spPr>
              <a:xfrm flipV="1">
                <a:off x="1959429" y="5126950"/>
                <a:ext cx="1451428" cy="799659"/>
              </a:xfrm>
              <a:prstGeom prst="triangle">
                <a:avLst/>
              </a:prstGeom>
              <a:solidFill>
                <a:srgbClr val="2C49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1" name="文本框 10"/>
            <p:cNvSpPr txBox="1"/>
            <p:nvPr userDrawn="1"/>
          </p:nvSpPr>
          <p:spPr>
            <a:xfrm>
              <a:off x="5725637" y="244727"/>
              <a:ext cx="62709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6600">
                  <a:solidFill>
                    <a:srgbClr val="2C494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en-US" altLang="zh-CN" sz="2800" b="1" dirty="0">
                  <a:solidFill>
                    <a:srgbClr val="E3E7C6"/>
                  </a:solidFill>
                </a:rPr>
                <a:t>03</a:t>
              </a:r>
              <a:endParaRPr lang="zh-CN" altLang="en-US" sz="2800" b="1" dirty="0">
                <a:solidFill>
                  <a:srgbClr val="E3E7C6"/>
                </a:solidFill>
              </a:endParaRPr>
            </a:p>
          </p:txBody>
        </p:sp>
        <p:sp>
          <p:nvSpPr>
            <p:cNvPr id="12" name="文本框 11"/>
            <p:cNvSpPr txBox="1"/>
            <p:nvPr userDrawn="1"/>
          </p:nvSpPr>
          <p:spPr>
            <a:xfrm>
              <a:off x="5536482" y="875109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2800" b="1">
                  <a:solidFill>
                    <a:srgbClr val="E3E7C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sz="1600" dirty="0"/>
                <a:t>输入题目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46065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854"/>
            <a:ext cx="12192000" cy="812800"/>
          </a:xfrm>
          <a:prstGeom prst="rect">
            <a:avLst/>
          </a:prstGeom>
        </p:spPr>
      </p:pic>
      <p:grpSp>
        <p:nvGrpSpPr>
          <p:cNvPr id="2" name="组合 1"/>
          <p:cNvGrpSpPr/>
          <p:nvPr userDrawn="1"/>
        </p:nvGrpSpPr>
        <p:grpSpPr>
          <a:xfrm>
            <a:off x="5302250" y="39833"/>
            <a:ext cx="1451428" cy="1601352"/>
            <a:chOff x="5302250" y="39833"/>
            <a:chExt cx="1451428" cy="1601352"/>
          </a:xfrm>
        </p:grpSpPr>
        <p:grpSp>
          <p:nvGrpSpPr>
            <p:cNvPr id="8" name="组合 7"/>
            <p:cNvGrpSpPr/>
            <p:nvPr userDrawn="1"/>
          </p:nvGrpSpPr>
          <p:grpSpPr>
            <a:xfrm>
              <a:off x="5302250" y="39833"/>
              <a:ext cx="1451428" cy="1601352"/>
              <a:chOff x="1959429" y="4325257"/>
              <a:chExt cx="1451428" cy="1601352"/>
            </a:xfrm>
          </p:grpSpPr>
          <p:sp>
            <p:nvSpPr>
              <p:cNvPr id="9" name="等腰三角形 8"/>
              <p:cNvSpPr/>
              <p:nvPr/>
            </p:nvSpPr>
            <p:spPr>
              <a:xfrm>
                <a:off x="1959429" y="4325257"/>
                <a:ext cx="1451428" cy="799659"/>
              </a:xfrm>
              <a:prstGeom prst="triangle">
                <a:avLst/>
              </a:prstGeom>
              <a:solidFill>
                <a:srgbClr val="A6815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0" name="等腰三角形 9"/>
              <p:cNvSpPr/>
              <p:nvPr/>
            </p:nvSpPr>
            <p:spPr>
              <a:xfrm flipV="1">
                <a:off x="1959429" y="5126950"/>
                <a:ext cx="1451428" cy="799659"/>
              </a:xfrm>
              <a:prstGeom prst="triangle">
                <a:avLst/>
              </a:prstGeom>
              <a:solidFill>
                <a:srgbClr val="2C49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1" name="文本框 10"/>
            <p:cNvSpPr txBox="1"/>
            <p:nvPr userDrawn="1"/>
          </p:nvSpPr>
          <p:spPr>
            <a:xfrm>
              <a:off x="5725637" y="244727"/>
              <a:ext cx="62709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6600">
                  <a:solidFill>
                    <a:srgbClr val="2C494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en-US" altLang="zh-CN" sz="2800" b="1" dirty="0">
                  <a:solidFill>
                    <a:srgbClr val="E3E7C6"/>
                  </a:solidFill>
                </a:rPr>
                <a:t>04</a:t>
              </a:r>
              <a:endParaRPr lang="zh-CN" altLang="en-US" sz="2800" b="1" dirty="0">
                <a:solidFill>
                  <a:srgbClr val="E3E7C6"/>
                </a:solidFill>
              </a:endParaRPr>
            </a:p>
          </p:txBody>
        </p:sp>
        <p:sp>
          <p:nvSpPr>
            <p:cNvPr id="12" name="文本框 11"/>
            <p:cNvSpPr txBox="1"/>
            <p:nvPr userDrawn="1"/>
          </p:nvSpPr>
          <p:spPr>
            <a:xfrm>
              <a:off x="5536482" y="875109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2800" b="1">
                  <a:solidFill>
                    <a:srgbClr val="E3E7C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sz="1600" dirty="0"/>
                <a:t>输入题目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36655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矩形 8"/>
          <p:cNvSpPr/>
          <p:nvPr userDrawn="1"/>
        </p:nvSpPr>
        <p:spPr>
          <a:xfrm>
            <a:off x="0" y="-1"/>
            <a:ext cx="12192000" cy="6858000"/>
          </a:xfrm>
          <a:prstGeom prst="rect">
            <a:avLst/>
          </a:prstGeom>
          <a:solidFill>
            <a:srgbClr val="2C4947">
              <a:alpha val="7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 userDrawn="1"/>
        </p:nvSpPr>
        <p:spPr>
          <a:xfrm>
            <a:off x="0" y="1"/>
            <a:ext cx="12192000" cy="839492"/>
          </a:xfrm>
          <a:prstGeom prst="rect">
            <a:avLst/>
          </a:prstGeom>
          <a:solidFill>
            <a:srgbClr val="A681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 userDrawn="1"/>
        </p:nvGrpSpPr>
        <p:grpSpPr>
          <a:xfrm>
            <a:off x="5302250" y="39833"/>
            <a:ext cx="1451428" cy="1601352"/>
            <a:chOff x="5302250" y="39833"/>
            <a:chExt cx="1451428" cy="1601352"/>
          </a:xfrm>
        </p:grpSpPr>
        <p:grpSp>
          <p:nvGrpSpPr>
            <p:cNvPr id="11" name="组合 10"/>
            <p:cNvGrpSpPr/>
            <p:nvPr userDrawn="1"/>
          </p:nvGrpSpPr>
          <p:grpSpPr>
            <a:xfrm>
              <a:off x="5302250" y="39833"/>
              <a:ext cx="1451428" cy="1601352"/>
              <a:chOff x="1959429" y="4325257"/>
              <a:chExt cx="1451428" cy="1601352"/>
            </a:xfrm>
          </p:grpSpPr>
          <p:sp>
            <p:nvSpPr>
              <p:cNvPr id="12" name="等腰三角形 11"/>
              <p:cNvSpPr/>
              <p:nvPr/>
            </p:nvSpPr>
            <p:spPr>
              <a:xfrm>
                <a:off x="1959429" y="4325257"/>
                <a:ext cx="1451428" cy="799659"/>
              </a:xfrm>
              <a:prstGeom prst="triangle">
                <a:avLst/>
              </a:prstGeom>
              <a:solidFill>
                <a:srgbClr val="2C49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3" name="等腰三角形 12"/>
              <p:cNvSpPr/>
              <p:nvPr/>
            </p:nvSpPr>
            <p:spPr>
              <a:xfrm flipV="1">
                <a:off x="1959429" y="5126950"/>
                <a:ext cx="1451428" cy="799659"/>
              </a:xfrm>
              <a:prstGeom prst="triangle">
                <a:avLst/>
              </a:prstGeom>
              <a:solidFill>
                <a:srgbClr val="A6815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4" name="文本框 13"/>
            <p:cNvSpPr txBox="1"/>
            <p:nvPr userDrawn="1"/>
          </p:nvSpPr>
          <p:spPr>
            <a:xfrm>
              <a:off x="5725637" y="244727"/>
              <a:ext cx="62709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6600">
                  <a:solidFill>
                    <a:srgbClr val="2C494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en-US" altLang="zh-CN" sz="2800" b="1" dirty="0">
                  <a:solidFill>
                    <a:srgbClr val="E3E7C6"/>
                  </a:solidFill>
                </a:rPr>
                <a:t>01</a:t>
              </a:r>
              <a:endParaRPr lang="zh-CN" altLang="en-US" sz="2800" b="1" dirty="0">
                <a:solidFill>
                  <a:srgbClr val="E3E7C6"/>
                </a:solidFill>
              </a:endParaRPr>
            </a:p>
          </p:txBody>
        </p:sp>
        <p:sp>
          <p:nvSpPr>
            <p:cNvPr id="15" name="文本框 14"/>
            <p:cNvSpPr txBox="1"/>
            <p:nvPr userDrawn="1"/>
          </p:nvSpPr>
          <p:spPr>
            <a:xfrm>
              <a:off x="5536482" y="875109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2800" b="1">
                  <a:solidFill>
                    <a:srgbClr val="E3E7C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sz="1600" dirty="0"/>
                <a:t>输入题目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88789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矩形 8"/>
          <p:cNvSpPr/>
          <p:nvPr userDrawn="1"/>
        </p:nvSpPr>
        <p:spPr>
          <a:xfrm>
            <a:off x="0" y="-1"/>
            <a:ext cx="12192000" cy="6858000"/>
          </a:xfrm>
          <a:prstGeom prst="rect">
            <a:avLst/>
          </a:prstGeom>
          <a:solidFill>
            <a:srgbClr val="2C4947">
              <a:alpha val="7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 userDrawn="1"/>
        </p:nvSpPr>
        <p:spPr>
          <a:xfrm>
            <a:off x="0" y="1"/>
            <a:ext cx="12192000" cy="839492"/>
          </a:xfrm>
          <a:prstGeom prst="rect">
            <a:avLst/>
          </a:prstGeom>
          <a:solidFill>
            <a:srgbClr val="A681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 userDrawn="1"/>
        </p:nvGrpSpPr>
        <p:grpSpPr>
          <a:xfrm>
            <a:off x="5302250" y="39833"/>
            <a:ext cx="1451428" cy="1601352"/>
            <a:chOff x="5302250" y="39833"/>
            <a:chExt cx="1451428" cy="1601352"/>
          </a:xfrm>
        </p:grpSpPr>
        <p:grpSp>
          <p:nvGrpSpPr>
            <p:cNvPr id="11" name="组合 10"/>
            <p:cNvGrpSpPr/>
            <p:nvPr userDrawn="1"/>
          </p:nvGrpSpPr>
          <p:grpSpPr>
            <a:xfrm>
              <a:off x="5302250" y="39833"/>
              <a:ext cx="1451428" cy="1601352"/>
              <a:chOff x="1959429" y="4325257"/>
              <a:chExt cx="1451428" cy="1601352"/>
            </a:xfrm>
          </p:grpSpPr>
          <p:sp>
            <p:nvSpPr>
              <p:cNvPr id="12" name="等腰三角形 11"/>
              <p:cNvSpPr/>
              <p:nvPr/>
            </p:nvSpPr>
            <p:spPr>
              <a:xfrm>
                <a:off x="1959429" y="4325257"/>
                <a:ext cx="1451428" cy="799659"/>
              </a:xfrm>
              <a:prstGeom prst="triangle">
                <a:avLst/>
              </a:prstGeom>
              <a:solidFill>
                <a:srgbClr val="2C49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3" name="等腰三角形 12"/>
              <p:cNvSpPr/>
              <p:nvPr/>
            </p:nvSpPr>
            <p:spPr>
              <a:xfrm flipV="1">
                <a:off x="1959429" y="5126950"/>
                <a:ext cx="1451428" cy="799659"/>
              </a:xfrm>
              <a:prstGeom prst="triangle">
                <a:avLst/>
              </a:prstGeom>
              <a:solidFill>
                <a:srgbClr val="A6815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4" name="文本框 13"/>
            <p:cNvSpPr txBox="1"/>
            <p:nvPr userDrawn="1"/>
          </p:nvSpPr>
          <p:spPr>
            <a:xfrm>
              <a:off x="5725637" y="244727"/>
              <a:ext cx="62709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6600">
                  <a:solidFill>
                    <a:srgbClr val="2C494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en-US" altLang="zh-CN" sz="2800" b="1" dirty="0">
                  <a:solidFill>
                    <a:srgbClr val="E3E7C6"/>
                  </a:solidFill>
                </a:rPr>
                <a:t>02</a:t>
              </a:r>
              <a:endParaRPr lang="zh-CN" altLang="en-US" sz="2800" b="1" dirty="0">
                <a:solidFill>
                  <a:srgbClr val="E3E7C6"/>
                </a:solidFill>
              </a:endParaRPr>
            </a:p>
          </p:txBody>
        </p:sp>
        <p:sp>
          <p:nvSpPr>
            <p:cNvPr id="15" name="文本框 14"/>
            <p:cNvSpPr txBox="1"/>
            <p:nvPr userDrawn="1"/>
          </p:nvSpPr>
          <p:spPr>
            <a:xfrm>
              <a:off x="5536482" y="875109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2800" b="1">
                  <a:solidFill>
                    <a:srgbClr val="E3E7C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sz="1600" dirty="0"/>
                <a:t>输入题目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83236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8328F-8247-4115-A646-DA9D190A68BD}" type="datetimeFigureOut">
              <a:rPr lang="zh-CN" altLang="en-US" smtClean="0"/>
              <a:t>2018/6/5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C958A-CB90-4640-8262-22D4AE88AA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3343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8328F-8247-4115-A646-DA9D190A68BD}" type="datetimeFigureOut">
              <a:rPr lang="zh-CN" altLang="en-US" smtClean="0"/>
              <a:t>2018/6/5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C958A-CB90-4640-8262-22D4AE88AA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8554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8328F-8247-4115-A646-DA9D190A68BD}" type="datetimeFigureOut">
              <a:rPr lang="zh-CN" altLang="en-US" smtClean="0"/>
              <a:t>2018/6/5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C958A-CB90-4640-8262-22D4AE88AA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6623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61" r:id="rId4"/>
    <p:sldLayoutId id="2147483662" r:id="rId5"/>
    <p:sldLayoutId id="2147483651" r:id="rId6"/>
    <p:sldLayoutId id="2147483663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582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.jpg"/><Relationship Id="rId5" Type="http://schemas.openxmlformats.org/officeDocument/2006/relationships/chart" Target="../charts/chart5.xml"/><Relationship Id="rId4" Type="http://schemas.openxmlformats.org/officeDocument/2006/relationships/chart" Target="../charts/char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hyperlink" Target="http://www.ypppt.com/jiaocheng/" TargetMode="External"/><Relationship Id="rId3" Type="http://schemas.openxmlformats.org/officeDocument/2006/relationships/hyperlink" Target="http://www.ypppt.com/moban/" TargetMode="External"/><Relationship Id="rId7" Type="http://schemas.openxmlformats.org/officeDocument/2006/relationships/hyperlink" Target="http://www.ypppt.com/sucai/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2.xml"/><Relationship Id="rId6" Type="http://schemas.openxmlformats.org/officeDocument/2006/relationships/hyperlink" Target="http://www.ypppt.com/tubiao/" TargetMode="External"/><Relationship Id="rId5" Type="http://schemas.openxmlformats.org/officeDocument/2006/relationships/hyperlink" Target="http://www.ypppt.com/beijing/" TargetMode="External"/><Relationship Id="rId10" Type="http://schemas.openxmlformats.org/officeDocument/2006/relationships/hyperlink" Target="http://www.ypppt.com/gushi/" TargetMode="External"/><Relationship Id="rId4" Type="http://schemas.openxmlformats.org/officeDocument/2006/relationships/hyperlink" Target="http://www.ypppt.com/jieri/" TargetMode="External"/><Relationship Id="rId9" Type="http://schemas.openxmlformats.org/officeDocument/2006/relationships/hyperlink" Target="http://www.ypppt.com/ziti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2780145" y="3334327"/>
            <a:ext cx="6899564" cy="2056823"/>
            <a:chOff x="2780145" y="3334327"/>
            <a:chExt cx="6899564" cy="2056823"/>
          </a:xfrm>
        </p:grpSpPr>
        <p:grpSp>
          <p:nvGrpSpPr>
            <p:cNvPr id="2" name="组合 1"/>
            <p:cNvGrpSpPr/>
            <p:nvPr/>
          </p:nvGrpSpPr>
          <p:grpSpPr>
            <a:xfrm>
              <a:off x="2780145" y="3334327"/>
              <a:ext cx="6899564" cy="2056823"/>
              <a:chOff x="2780145" y="3334327"/>
              <a:chExt cx="6899564" cy="2056823"/>
            </a:xfrm>
          </p:grpSpPr>
          <p:sp>
            <p:nvSpPr>
              <p:cNvPr id="7" name="矩形 6"/>
              <p:cNvSpPr/>
              <p:nvPr/>
            </p:nvSpPr>
            <p:spPr>
              <a:xfrm>
                <a:off x="2780145" y="3334327"/>
                <a:ext cx="6899564" cy="1380837"/>
              </a:xfrm>
              <a:prstGeom prst="rect">
                <a:avLst/>
              </a:prstGeom>
              <a:solidFill>
                <a:srgbClr val="2C49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2780145" y="4715163"/>
                <a:ext cx="6899564" cy="675987"/>
              </a:xfrm>
              <a:prstGeom prst="rect">
                <a:avLst/>
              </a:prstGeom>
              <a:solidFill>
                <a:srgbClr val="E3E7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" name="矩形 5"/>
            <p:cNvSpPr/>
            <p:nvPr/>
          </p:nvSpPr>
          <p:spPr>
            <a:xfrm>
              <a:off x="2780145" y="3334327"/>
              <a:ext cx="6899564" cy="2056823"/>
            </a:xfrm>
            <a:prstGeom prst="rect">
              <a:avLst/>
            </a:prstGeom>
            <a:noFill/>
            <a:ln w="5715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3123641" y="3637666"/>
            <a:ext cx="62151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dirty="0" smtClean="0">
                <a:solidFill>
                  <a:srgbClr val="E3E7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</a:t>
            </a:r>
            <a:r>
              <a:rPr lang="zh-CN" altLang="en-US" sz="4800" dirty="0">
                <a:solidFill>
                  <a:srgbClr val="E3E7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清新文艺范</a:t>
            </a:r>
            <a:r>
              <a:rPr lang="en-US" altLang="zh-CN" sz="4800" dirty="0">
                <a:solidFill>
                  <a:srgbClr val="E3E7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4800" dirty="0">
                <a:solidFill>
                  <a:srgbClr val="E3E7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</a:t>
            </a:r>
          </a:p>
        </p:txBody>
      </p:sp>
      <p:cxnSp>
        <p:nvCxnSpPr>
          <p:cNvPr id="11" name="直接连接符 10"/>
          <p:cNvCxnSpPr>
            <a:cxnSpLocks/>
          </p:cNvCxnSpPr>
          <p:nvPr/>
        </p:nvCxnSpPr>
        <p:spPr>
          <a:xfrm>
            <a:off x="2780145" y="3426691"/>
            <a:ext cx="6899564" cy="0"/>
          </a:xfrm>
          <a:prstGeom prst="line">
            <a:avLst/>
          </a:prstGeom>
          <a:ln w="12700">
            <a:solidFill>
              <a:srgbClr val="E3E7C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组合 15"/>
          <p:cNvGrpSpPr/>
          <p:nvPr/>
        </p:nvGrpSpPr>
        <p:grpSpPr>
          <a:xfrm rot="5400000">
            <a:off x="3190873" y="4776589"/>
            <a:ext cx="238127" cy="553133"/>
            <a:chOff x="3714748" y="942975"/>
            <a:chExt cx="238127" cy="553133"/>
          </a:xfrm>
          <a:solidFill>
            <a:srgbClr val="2C4947"/>
          </a:solidFill>
        </p:grpSpPr>
        <p:sp>
          <p:nvSpPr>
            <p:cNvPr id="13" name="等腰三角形 12"/>
            <p:cNvSpPr/>
            <p:nvPr/>
          </p:nvSpPr>
          <p:spPr>
            <a:xfrm>
              <a:off x="3714750" y="942975"/>
              <a:ext cx="238125" cy="20528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等腰三角形 13"/>
            <p:cNvSpPr/>
            <p:nvPr/>
          </p:nvSpPr>
          <p:spPr>
            <a:xfrm>
              <a:off x="3714749" y="1137979"/>
              <a:ext cx="238125" cy="20528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等腰三角形 14"/>
            <p:cNvSpPr/>
            <p:nvPr/>
          </p:nvSpPr>
          <p:spPr>
            <a:xfrm>
              <a:off x="3714748" y="1290828"/>
              <a:ext cx="238125" cy="20528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7" name="组合 16"/>
          <p:cNvGrpSpPr/>
          <p:nvPr/>
        </p:nvGrpSpPr>
        <p:grpSpPr>
          <a:xfrm rot="16200000" flipH="1">
            <a:off x="9078799" y="4770993"/>
            <a:ext cx="238127" cy="553133"/>
            <a:chOff x="3714748" y="942975"/>
            <a:chExt cx="238127" cy="553133"/>
          </a:xfrm>
          <a:solidFill>
            <a:srgbClr val="2C4947"/>
          </a:solidFill>
        </p:grpSpPr>
        <p:sp>
          <p:nvSpPr>
            <p:cNvPr id="18" name="等腰三角形 17"/>
            <p:cNvSpPr/>
            <p:nvPr/>
          </p:nvSpPr>
          <p:spPr>
            <a:xfrm>
              <a:off x="3714750" y="942975"/>
              <a:ext cx="238125" cy="20528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等腰三角形 18"/>
            <p:cNvSpPr/>
            <p:nvPr/>
          </p:nvSpPr>
          <p:spPr>
            <a:xfrm>
              <a:off x="3714749" y="1137979"/>
              <a:ext cx="238125" cy="20528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等腰三角形 19"/>
            <p:cNvSpPr/>
            <p:nvPr/>
          </p:nvSpPr>
          <p:spPr>
            <a:xfrm>
              <a:off x="3714748" y="1290828"/>
              <a:ext cx="238125" cy="20528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文本框 20"/>
          <p:cNvSpPr txBox="1"/>
          <p:nvPr/>
        </p:nvSpPr>
        <p:spPr>
          <a:xfrm>
            <a:off x="3926180" y="4868491"/>
            <a:ext cx="5118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2C494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工作总结   述职报告     毕业答辩     商业策划     </a:t>
            </a:r>
          </a:p>
        </p:txBody>
      </p:sp>
    </p:spTree>
    <p:extLst>
      <p:ext uri="{BB962C8B-B14F-4D97-AF65-F5344CB8AC3E}">
        <p14:creationId xmlns:p14="http://schemas.microsoft.com/office/powerpoint/2010/main" val="504240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 tmFilter="0,0; .5, 1; 1, 1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直接连接符 21"/>
          <p:cNvCxnSpPr/>
          <p:nvPr/>
        </p:nvCxnSpPr>
        <p:spPr>
          <a:xfrm>
            <a:off x="1733550" y="6032500"/>
            <a:ext cx="8693150" cy="0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1733550" y="5092700"/>
            <a:ext cx="8693150" cy="0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1950120" y="2033717"/>
            <a:ext cx="2644200" cy="2708597"/>
            <a:chOff x="1950120" y="2033717"/>
            <a:chExt cx="2644200" cy="2708597"/>
          </a:xfrm>
        </p:grpSpPr>
        <p:sp>
          <p:nvSpPr>
            <p:cNvPr id="2" name="平行四边形 5"/>
            <p:cNvSpPr/>
            <p:nvPr/>
          </p:nvSpPr>
          <p:spPr>
            <a:xfrm>
              <a:off x="1950120" y="3378651"/>
              <a:ext cx="2644200" cy="1363663"/>
            </a:xfrm>
            <a:custGeom>
              <a:avLst/>
              <a:gdLst>
                <a:gd name="connsiteX0" fmla="*/ 0 w 1756229"/>
                <a:gd name="connsiteY0" fmla="*/ 1442399 h 1442399"/>
                <a:gd name="connsiteX1" fmla="*/ 360600 w 1756229"/>
                <a:gd name="connsiteY1" fmla="*/ 0 h 1442399"/>
                <a:gd name="connsiteX2" fmla="*/ 1756229 w 1756229"/>
                <a:gd name="connsiteY2" fmla="*/ 0 h 1442399"/>
                <a:gd name="connsiteX3" fmla="*/ 1395629 w 1756229"/>
                <a:gd name="connsiteY3" fmla="*/ 1442399 h 1442399"/>
                <a:gd name="connsiteX4" fmla="*/ 0 w 1756229"/>
                <a:gd name="connsiteY4" fmla="*/ 1442399 h 1442399"/>
                <a:gd name="connsiteX0" fmla="*/ 0 w 2278744"/>
                <a:gd name="connsiteY0" fmla="*/ 1456913 h 1456913"/>
                <a:gd name="connsiteX1" fmla="*/ 883115 w 2278744"/>
                <a:gd name="connsiteY1" fmla="*/ 0 h 1456913"/>
                <a:gd name="connsiteX2" fmla="*/ 2278744 w 2278744"/>
                <a:gd name="connsiteY2" fmla="*/ 0 h 1456913"/>
                <a:gd name="connsiteX3" fmla="*/ 1918144 w 2278744"/>
                <a:gd name="connsiteY3" fmla="*/ 1442399 h 1456913"/>
                <a:gd name="connsiteX4" fmla="*/ 0 w 2278744"/>
                <a:gd name="connsiteY4" fmla="*/ 1456913 h 1456913"/>
                <a:gd name="connsiteX0" fmla="*/ 0 w 2902859"/>
                <a:gd name="connsiteY0" fmla="*/ 1485942 h 1485942"/>
                <a:gd name="connsiteX1" fmla="*/ 883115 w 2902859"/>
                <a:gd name="connsiteY1" fmla="*/ 29029 h 1485942"/>
                <a:gd name="connsiteX2" fmla="*/ 2902859 w 2902859"/>
                <a:gd name="connsiteY2" fmla="*/ 0 h 1485942"/>
                <a:gd name="connsiteX3" fmla="*/ 1918144 w 2902859"/>
                <a:gd name="connsiteY3" fmla="*/ 1471428 h 1485942"/>
                <a:gd name="connsiteX4" fmla="*/ 0 w 2902859"/>
                <a:gd name="connsiteY4" fmla="*/ 1485942 h 1485942"/>
                <a:gd name="connsiteX0" fmla="*/ 0 w 2902859"/>
                <a:gd name="connsiteY0" fmla="*/ 1485942 h 1485942"/>
                <a:gd name="connsiteX1" fmla="*/ 1420144 w 2902859"/>
                <a:gd name="connsiteY1" fmla="*/ 29029 h 1485942"/>
                <a:gd name="connsiteX2" fmla="*/ 2902859 w 2902859"/>
                <a:gd name="connsiteY2" fmla="*/ 0 h 1485942"/>
                <a:gd name="connsiteX3" fmla="*/ 1918144 w 2902859"/>
                <a:gd name="connsiteY3" fmla="*/ 1471428 h 1485942"/>
                <a:gd name="connsiteX4" fmla="*/ 0 w 2902859"/>
                <a:gd name="connsiteY4" fmla="*/ 1485942 h 1485942"/>
                <a:gd name="connsiteX0" fmla="*/ 0 w 2902859"/>
                <a:gd name="connsiteY0" fmla="*/ 1485942 h 1485942"/>
                <a:gd name="connsiteX1" fmla="*/ 1420144 w 2902859"/>
                <a:gd name="connsiteY1" fmla="*/ 29029 h 1485942"/>
                <a:gd name="connsiteX2" fmla="*/ 2902859 w 2902859"/>
                <a:gd name="connsiteY2" fmla="*/ 0 h 1485942"/>
                <a:gd name="connsiteX3" fmla="*/ 1482715 w 2902859"/>
                <a:gd name="connsiteY3" fmla="*/ 1456914 h 1485942"/>
                <a:gd name="connsiteX4" fmla="*/ 0 w 2902859"/>
                <a:gd name="connsiteY4" fmla="*/ 1485942 h 1485942"/>
                <a:gd name="connsiteX0" fmla="*/ 0 w 2902859"/>
                <a:gd name="connsiteY0" fmla="*/ 1442399 h 1456914"/>
                <a:gd name="connsiteX1" fmla="*/ 1420144 w 2902859"/>
                <a:gd name="connsiteY1" fmla="*/ 29029 h 1456914"/>
                <a:gd name="connsiteX2" fmla="*/ 2902859 w 2902859"/>
                <a:gd name="connsiteY2" fmla="*/ 0 h 1456914"/>
                <a:gd name="connsiteX3" fmla="*/ 1482715 w 2902859"/>
                <a:gd name="connsiteY3" fmla="*/ 1456914 h 1456914"/>
                <a:gd name="connsiteX4" fmla="*/ 0 w 2902859"/>
                <a:gd name="connsiteY4" fmla="*/ 1442399 h 1456914"/>
                <a:gd name="connsiteX0" fmla="*/ 0 w 2902859"/>
                <a:gd name="connsiteY0" fmla="*/ 1442399 h 1456914"/>
                <a:gd name="connsiteX1" fmla="*/ 1178576 w 2902859"/>
                <a:gd name="connsiteY1" fmla="*/ 29029 h 1456914"/>
                <a:gd name="connsiteX2" fmla="*/ 2902859 w 2902859"/>
                <a:gd name="connsiteY2" fmla="*/ 0 h 1456914"/>
                <a:gd name="connsiteX3" fmla="*/ 1482715 w 2902859"/>
                <a:gd name="connsiteY3" fmla="*/ 1456914 h 1456914"/>
                <a:gd name="connsiteX4" fmla="*/ 0 w 2902859"/>
                <a:gd name="connsiteY4" fmla="*/ 1442399 h 1456914"/>
                <a:gd name="connsiteX0" fmla="*/ 0 w 2902859"/>
                <a:gd name="connsiteY0" fmla="*/ 1442399 h 1456914"/>
                <a:gd name="connsiteX1" fmla="*/ 1178576 w 2902859"/>
                <a:gd name="connsiteY1" fmla="*/ 29029 h 1456914"/>
                <a:gd name="connsiteX2" fmla="*/ 2902859 w 2902859"/>
                <a:gd name="connsiteY2" fmla="*/ 0 h 1456914"/>
                <a:gd name="connsiteX3" fmla="*/ 1708180 w 2902859"/>
                <a:gd name="connsiteY3" fmla="*/ 1456914 h 1456914"/>
                <a:gd name="connsiteX4" fmla="*/ 0 w 2902859"/>
                <a:gd name="connsiteY4" fmla="*/ 1442399 h 1456914"/>
                <a:gd name="connsiteX0" fmla="*/ 0 w 2902859"/>
                <a:gd name="connsiteY0" fmla="*/ 1445044 h 1459559"/>
                <a:gd name="connsiteX1" fmla="*/ 1192667 w 2902859"/>
                <a:gd name="connsiteY1" fmla="*/ 0 h 1459559"/>
                <a:gd name="connsiteX2" fmla="*/ 2902859 w 2902859"/>
                <a:gd name="connsiteY2" fmla="*/ 2645 h 1459559"/>
                <a:gd name="connsiteX3" fmla="*/ 1708180 w 2902859"/>
                <a:gd name="connsiteY3" fmla="*/ 1459559 h 1459559"/>
                <a:gd name="connsiteX4" fmla="*/ 0 w 2902859"/>
                <a:gd name="connsiteY4" fmla="*/ 1445044 h 14595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02859" h="1459559">
                  <a:moveTo>
                    <a:pt x="0" y="1445044"/>
                  </a:moveTo>
                  <a:lnTo>
                    <a:pt x="1192667" y="0"/>
                  </a:lnTo>
                  <a:lnTo>
                    <a:pt x="2902859" y="2645"/>
                  </a:lnTo>
                  <a:lnTo>
                    <a:pt x="1708180" y="1459559"/>
                  </a:lnTo>
                  <a:lnTo>
                    <a:pt x="0" y="1445044"/>
                  </a:lnTo>
                  <a:close/>
                </a:path>
              </a:pathLst>
            </a:custGeom>
            <a:solidFill>
              <a:srgbClr val="A681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3" name="平行四边形 5"/>
            <p:cNvSpPr/>
            <p:nvPr/>
          </p:nvSpPr>
          <p:spPr>
            <a:xfrm flipH="1">
              <a:off x="1950120" y="2033717"/>
              <a:ext cx="2644200" cy="1363663"/>
            </a:xfrm>
            <a:custGeom>
              <a:avLst/>
              <a:gdLst>
                <a:gd name="connsiteX0" fmla="*/ 0 w 1756229"/>
                <a:gd name="connsiteY0" fmla="*/ 1442399 h 1442399"/>
                <a:gd name="connsiteX1" fmla="*/ 360600 w 1756229"/>
                <a:gd name="connsiteY1" fmla="*/ 0 h 1442399"/>
                <a:gd name="connsiteX2" fmla="*/ 1756229 w 1756229"/>
                <a:gd name="connsiteY2" fmla="*/ 0 h 1442399"/>
                <a:gd name="connsiteX3" fmla="*/ 1395629 w 1756229"/>
                <a:gd name="connsiteY3" fmla="*/ 1442399 h 1442399"/>
                <a:gd name="connsiteX4" fmla="*/ 0 w 1756229"/>
                <a:gd name="connsiteY4" fmla="*/ 1442399 h 1442399"/>
                <a:gd name="connsiteX0" fmla="*/ 0 w 2278744"/>
                <a:gd name="connsiteY0" fmla="*/ 1456913 h 1456913"/>
                <a:gd name="connsiteX1" fmla="*/ 883115 w 2278744"/>
                <a:gd name="connsiteY1" fmla="*/ 0 h 1456913"/>
                <a:gd name="connsiteX2" fmla="*/ 2278744 w 2278744"/>
                <a:gd name="connsiteY2" fmla="*/ 0 h 1456913"/>
                <a:gd name="connsiteX3" fmla="*/ 1918144 w 2278744"/>
                <a:gd name="connsiteY3" fmla="*/ 1442399 h 1456913"/>
                <a:gd name="connsiteX4" fmla="*/ 0 w 2278744"/>
                <a:gd name="connsiteY4" fmla="*/ 1456913 h 1456913"/>
                <a:gd name="connsiteX0" fmla="*/ 0 w 2902859"/>
                <a:gd name="connsiteY0" fmla="*/ 1485942 h 1485942"/>
                <a:gd name="connsiteX1" fmla="*/ 883115 w 2902859"/>
                <a:gd name="connsiteY1" fmla="*/ 29029 h 1485942"/>
                <a:gd name="connsiteX2" fmla="*/ 2902859 w 2902859"/>
                <a:gd name="connsiteY2" fmla="*/ 0 h 1485942"/>
                <a:gd name="connsiteX3" fmla="*/ 1918144 w 2902859"/>
                <a:gd name="connsiteY3" fmla="*/ 1471428 h 1485942"/>
                <a:gd name="connsiteX4" fmla="*/ 0 w 2902859"/>
                <a:gd name="connsiteY4" fmla="*/ 1485942 h 1485942"/>
                <a:gd name="connsiteX0" fmla="*/ 0 w 2902859"/>
                <a:gd name="connsiteY0" fmla="*/ 1485942 h 1485942"/>
                <a:gd name="connsiteX1" fmla="*/ 1420144 w 2902859"/>
                <a:gd name="connsiteY1" fmla="*/ 29029 h 1485942"/>
                <a:gd name="connsiteX2" fmla="*/ 2902859 w 2902859"/>
                <a:gd name="connsiteY2" fmla="*/ 0 h 1485942"/>
                <a:gd name="connsiteX3" fmla="*/ 1918144 w 2902859"/>
                <a:gd name="connsiteY3" fmla="*/ 1471428 h 1485942"/>
                <a:gd name="connsiteX4" fmla="*/ 0 w 2902859"/>
                <a:gd name="connsiteY4" fmla="*/ 1485942 h 1485942"/>
                <a:gd name="connsiteX0" fmla="*/ 0 w 2902859"/>
                <a:gd name="connsiteY0" fmla="*/ 1485942 h 1485942"/>
                <a:gd name="connsiteX1" fmla="*/ 1420144 w 2902859"/>
                <a:gd name="connsiteY1" fmla="*/ 29029 h 1485942"/>
                <a:gd name="connsiteX2" fmla="*/ 2902859 w 2902859"/>
                <a:gd name="connsiteY2" fmla="*/ 0 h 1485942"/>
                <a:gd name="connsiteX3" fmla="*/ 1482715 w 2902859"/>
                <a:gd name="connsiteY3" fmla="*/ 1456914 h 1485942"/>
                <a:gd name="connsiteX4" fmla="*/ 0 w 2902859"/>
                <a:gd name="connsiteY4" fmla="*/ 1485942 h 1485942"/>
                <a:gd name="connsiteX0" fmla="*/ 0 w 2902859"/>
                <a:gd name="connsiteY0" fmla="*/ 1442399 h 1456914"/>
                <a:gd name="connsiteX1" fmla="*/ 1420144 w 2902859"/>
                <a:gd name="connsiteY1" fmla="*/ 29029 h 1456914"/>
                <a:gd name="connsiteX2" fmla="*/ 2902859 w 2902859"/>
                <a:gd name="connsiteY2" fmla="*/ 0 h 1456914"/>
                <a:gd name="connsiteX3" fmla="*/ 1482715 w 2902859"/>
                <a:gd name="connsiteY3" fmla="*/ 1456914 h 1456914"/>
                <a:gd name="connsiteX4" fmla="*/ 0 w 2902859"/>
                <a:gd name="connsiteY4" fmla="*/ 1442399 h 1456914"/>
                <a:gd name="connsiteX0" fmla="*/ 0 w 2902859"/>
                <a:gd name="connsiteY0" fmla="*/ 1442399 h 1456914"/>
                <a:gd name="connsiteX1" fmla="*/ 1178576 w 2902859"/>
                <a:gd name="connsiteY1" fmla="*/ 29029 h 1456914"/>
                <a:gd name="connsiteX2" fmla="*/ 2902859 w 2902859"/>
                <a:gd name="connsiteY2" fmla="*/ 0 h 1456914"/>
                <a:gd name="connsiteX3" fmla="*/ 1482715 w 2902859"/>
                <a:gd name="connsiteY3" fmla="*/ 1456914 h 1456914"/>
                <a:gd name="connsiteX4" fmla="*/ 0 w 2902859"/>
                <a:gd name="connsiteY4" fmla="*/ 1442399 h 1456914"/>
                <a:gd name="connsiteX0" fmla="*/ 0 w 2902859"/>
                <a:gd name="connsiteY0" fmla="*/ 1442399 h 1456914"/>
                <a:gd name="connsiteX1" fmla="*/ 1178576 w 2902859"/>
                <a:gd name="connsiteY1" fmla="*/ 29029 h 1456914"/>
                <a:gd name="connsiteX2" fmla="*/ 2902859 w 2902859"/>
                <a:gd name="connsiteY2" fmla="*/ 0 h 1456914"/>
                <a:gd name="connsiteX3" fmla="*/ 1708180 w 2902859"/>
                <a:gd name="connsiteY3" fmla="*/ 1456914 h 1456914"/>
                <a:gd name="connsiteX4" fmla="*/ 0 w 2902859"/>
                <a:gd name="connsiteY4" fmla="*/ 1442399 h 1456914"/>
                <a:gd name="connsiteX0" fmla="*/ 0 w 2902859"/>
                <a:gd name="connsiteY0" fmla="*/ 1445044 h 1459559"/>
                <a:gd name="connsiteX1" fmla="*/ 1192667 w 2902859"/>
                <a:gd name="connsiteY1" fmla="*/ 0 h 1459559"/>
                <a:gd name="connsiteX2" fmla="*/ 2902859 w 2902859"/>
                <a:gd name="connsiteY2" fmla="*/ 2645 h 1459559"/>
                <a:gd name="connsiteX3" fmla="*/ 1708180 w 2902859"/>
                <a:gd name="connsiteY3" fmla="*/ 1459559 h 1459559"/>
                <a:gd name="connsiteX4" fmla="*/ 0 w 2902859"/>
                <a:gd name="connsiteY4" fmla="*/ 1445044 h 14595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02859" h="1459559">
                  <a:moveTo>
                    <a:pt x="0" y="1445044"/>
                  </a:moveTo>
                  <a:lnTo>
                    <a:pt x="1192667" y="0"/>
                  </a:lnTo>
                  <a:lnTo>
                    <a:pt x="2902859" y="2645"/>
                  </a:lnTo>
                  <a:lnTo>
                    <a:pt x="1708180" y="1459559"/>
                  </a:lnTo>
                  <a:lnTo>
                    <a:pt x="0" y="1445044"/>
                  </a:lnTo>
                  <a:close/>
                </a:path>
              </a:pathLst>
            </a:custGeom>
            <a:blipFill dpi="0" rotWithShape="1">
              <a:blip r:embed="rId3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3568424" y="3460816"/>
              <a:ext cx="6334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prstClr val="white"/>
                  </a:solidFill>
                  <a:latin typeface="Gungsuh" panose="02030600000101010101" pitchFamily="18" charset="-127"/>
                  <a:ea typeface="Gungsuh" panose="02030600000101010101" pitchFamily="18" charset="-127"/>
                </a:rPr>
                <a:t>01</a:t>
              </a:r>
              <a:endParaRPr lang="zh-CN" altLang="en-US" sz="2400" dirty="0">
                <a:solidFill>
                  <a:prstClr val="white"/>
                </a:solidFill>
                <a:latin typeface="Gungsuh" panose="02030600000101010101" pitchFamily="18" charset="-127"/>
                <a:ea typeface="Gungsuh" panose="02030600000101010101" pitchFamily="18" charset="-127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2546113" y="4186751"/>
              <a:ext cx="8009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rgbClr val="E3E7C6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One</a:t>
              </a:r>
              <a:endParaRPr lang="zh-CN" altLang="en-US" sz="2400" dirty="0">
                <a:solidFill>
                  <a:srgbClr val="E3E7C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2729750" y="3816640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2800" b="1">
                  <a:solidFill>
                    <a:srgbClr val="E3E7C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sz="1600" dirty="0"/>
                <a:t>输入题目</a:t>
              </a: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3859614" y="2033717"/>
            <a:ext cx="2644200" cy="2708597"/>
            <a:chOff x="3859614" y="2033717"/>
            <a:chExt cx="2644200" cy="2708597"/>
          </a:xfrm>
        </p:grpSpPr>
        <p:sp>
          <p:nvSpPr>
            <p:cNvPr id="4" name="平行四边形 5"/>
            <p:cNvSpPr/>
            <p:nvPr/>
          </p:nvSpPr>
          <p:spPr>
            <a:xfrm>
              <a:off x="3859614" y="3378651"/>
              <a:ext cx="2644200" cy="1363663"/>
            </a:xfrm>
            <a:custGeom>
              <a:avLst/>
              <a:gdLst>
                <a:gd name="connsiteX0" fmla="*/ 0 w 1756229"/>
                <a:gd name="connsiteY0" fmla="*/ 1442399 h 1442399"/>
                <a:gd name="connsiteX1" fmla="*/ 360600 w 1756229"/>
                <a:gd name="connsiteY1" fmla="*/ 0 h 1442399"/>
                <a:gd name="connsiteX2" fmla="*/ 1756229 w 1756229"/>
                <a:gd name="connsiteY2" fmla="*/ 0 h 1442399"/>
                <a:gd name="connsiteX3" fmla="*/ 1395629 w 1756229"/>
                <a:gd name="connsiteY3" fmla="*/ 1442399 h 1442399"/>
                <a:gd name="connsiteX4" fmla="*/ 0 w 1756229"/>
                <a:gd name="connsiteY4" fmla="*/ 1442399 h 1442399"/>
                <a:gd name="connsiteX0" fmla="*/ 0 w 2278744"/>
                <a:gd name="connsiteY0" fmla="*/ 1456913 h 1456913"/>
                <a:gd name="connsiteX1" fmla="*/ 883115 w 2278744"/>
                <a:gd name="connsiteY1" fmla="*/ 0 h 1456913"/>
                <a:gd name="connsiteX2" fmla="*/ 2278744 w 2278744"/>
                <a:gd name="connsiteY2" fmla="*/ 0 h 1456913"/>
                <a:gd name="connsiteX3" fmla="*/ 1918144 w 2278744"/>
                <a:gd name="connsiteY3" fmla="*/ 1442399 h 1456913"/>
                <a:gd name="connsiteX4" fmla="*/ 0 w 2278744"/>
                <a:gd name="connsiteY4" fmla="*/ 1456913 h 1456913"/>
                <a:gd name="connsiteX0" fmla="*/ 0 w 2902859"/>
                <a:gd name="connsiteY0" fmla="*/ 1485942 h 1485942"/>
                <a:gd name="connsiteX1" fmla="*/ 883115 w 2902859"/>
                <a:gd name="connsiteY1" fmla="*/ 29029 h 1485942"/>
                <a:gd name="connsiteX2" fmla="*/ 2902859 w 2902859"/>
                <a:gd name="connsiteY2" fmla="*/ 0 h 1485942"/>
                <a:gd name="connsiteX3" fmla="*/ 1918144 w 2902859"/>
                <a:gd name="connsiteY3" fmla="*/ 1471428 h 1485942"/>
                <a:gd name="connsiteX4" fmla="*/ 0 w 2902859"/>
                <a:gd name="connsiteY4" fmla="*/ 1485942 h 1485942"/>
                <a:gd name="connsiteX0" fmla="*/ 0 w 2902859"/>
                <a:gd name="connsiteY0" fmla="*/ 1485942 h 1485942"/>
                <a:gd name="connsiteX1" fmla="*/ 1420144 w 2902859"/>
                <a:gd name="connsiteY1" fmla="*/ 29029 h 1485942"/>
                <a:gd name="connsiteX2" fmla="*/ 2902859 w 2902859"/>
                <a:gd name="connsiteY2" fmla="*/ 0 h 1485942"/>
                <a:gd name="connsiteX3" fmla="*/ 1918144 w 2902859"/>
                <a:gd name="connsiteY3" fmla="*/ 1471428 h 1485942"/>
                <a:gd name="connsiteX4" fmla="*/ 0 w 2902859"/>
                <a:gd name="connsiteY4" fmla="*/ 1485942 h 1485942"/>
                <a:gd name="connsiteX0" fmla="*/ 0 w 2902859"/>
                <a:gd name="connsiteY0" fmla="*/ 1485942 h 1485942"/>
                <a:gd name="connsiteX1" fmla="*/ 1420144 w 2902859"/>
                <a:gd name="connsiteY1" fmla="*/ 29029 h 1485942"/>
                <a:gd name="connsiteX2" fmla="*/ 2902859 w 2902859"/>
                <a:gd name="connsiteY2" fmla="*/ 0 h 1485942"/>
                <a:gd name="connsiteX3" fmla="*/ 1482715 w 2902859"/>
                <a:gd name="connsiteY3" fmla="*/ 1456914 h 1485942"/>
                <a:gd name="connsiteX4" fmla="*/ 0 w 2902859"/>
                <a:gd name="connsiteY4" fmla="*/ 1485942 h 1485942"/>
                <a:gd name="connsiteX0" fmla="*/ 0 w 2902859"/>
                <a:gd name="connsiteY0" fmla="*/ 1442399 h 1456914"/>
                <a:gd name="connsiteX1" fmla="*/ 1420144 w 2902859"/>
                <a:gd name="connsiteY1" fmla="*/ 29029 h 1456914"/>
                <a:gd name="connsiteX2" fmla="*/ 2902859 w 2902859"/>
                <a:gd name="connsiteY2" fmla="*/ 0 h 1456914"/>
                <a:gd name="connsiteX3" fmla="*/ 1482715 w 2902859"/>
                <a:gd name="connsiteY3" fmla="*/ 1456914 h 1456914"/>
                <a:gd name="connsiteX4" fmla="*/ 0 w 2902859"/>
                <a:gd name="connsiteY4" fmla="*/ 1442399 h 1456914"/>
                <a:gd name="connsiteX0" fmla="*/ 0 w 2902859"/>
                <a:gd name="connsiteY0" fmla="*/ 1442399 h 1456914"/>
                <a:gd name="connsiteX1" fmla="*/ 1178576 w 2902859"/>
                <a:gd name="connsiteY1" fmla="*/ 29029 h 1456914"/>
                <a:gd name="connsiteX2" fmla="*/ 2902859 w 2902859"/>
                <a:gd name="connsiteY2" fmla="*/ 0 h 1456914"/>
                <a:gd name="connsiteX3" fmla="*/ 1482715 w 2902859"/>
                <a:gd name="connsiteY3" fmla="*/ 1456914 h 1456914"/>
                <a:gd name="connsiteX4" fmla="*/ 0 w 2902859"/>
                <a:gd name="connsiteY4" fmla="*/ 1442399 h 1456914"/>
                <a:gd name="connsiteX0" fmla="*/ 0 w 2902859"/>
                <a:gd name="connsiteY0" fmla="*/ 1442399 h 1456914"/>
                <a:gd name="connsiteX1" fmla="*/ 1178576 w 2902859"/>
                <a:gd name="connsiteY1" fmla="*/ 29029 h 1456914"/>
                <a:gd name="connsiteX2" fmla="*/ 2902859 w 2902859"/>
                <a:gd name="connsiteY2" fmla="*/ 0 h 1456914"/>
                <a:gd name="connsiteX3" fmla="*/ 1708180 w 2902859"/>
                <a:gd name="connsiteY3" fmla="*/ 1456914 h 1456914"/>
                <a:gd name="connsiteX4" fmla="*/ 0 w 2902859"/>
                <a:gd name="connsiteY4" fmla="*/ 1442399 h 1456914"/>
                <a:gd name="connsiteX0" fmla="*/ 0 w 2902859"/>
                <a:gd name="connsiteY0" fmla="*/ 1445044 h 1459559"/>
                <a:gd name="connsiteX1" fmla="*/ 1192667 w 2902859"/>
                <a:gd name="connsiteY1" fmla="*/ 0 h 1459559"/>
                <a:gd name="connsiteX2" fmla="*/ 2902859 w 2902859"/>
                <a:gd name="connsiteY2" fmla="*/ 2645 h 1459559"/>
                <a:gd name="connsiteX3" fmla="*/ 1708180 w 2902859"/>
                <a:gd name="connsiteY3" fmla="*/ 1459559 h 1459559"/>
                <a:gd name="connsiteX4" fmla="*/ 0 w 2902859"/>
                <a:gd name="connsiteY4" fmla="*/ 1445044 h 14595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02859" h="1459559">
                  <a:moveTo>
                    <a:pt x="0" y="1445044"/>
                  </a:moveTo>
                  <a:lnTo>
                    <a:pt x="1192667" y="0"/>
                  </a:lnTo>
                  <a:lnTo>
                    <a:pt x="2902859" y="2645"/>
                  </a:lnTo>
                  <a:lnTo>
                    <a:pt x="1708180" y="1459559"/>
                  </a:lnTo>
                  <a:lnTo>
                    <a:pt x="0" y="1445044"/>
                  </a:lnTo>
                  <a:close/>
                </a:path>
              </a:pathLst>
            </a:custGeom>
            <a:solidFill>
              <a:srgbClr val="2C49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5" name="平行四边形 5"/>
            <p:cNvSpPr/>
            <p:nvPr/>
          </p:nvSpPr>
          <p:spPr>
            <a:xfrm flipH="1">
              <a:off x="3859614" y="2033717"/>
              <a:ext cx="2644200" cy="1363663"/>
            </a:xfrm>
            <a:custGeom>
              <a:avLst/>
              <a:gdLst>
                <a:gd name="connsiteX0" fmla="*/ 0 w 1756229"/>
                <a:gd name="connsiteY0" fmla="*/ 1442399 h 1442399"/>
                <a:gd name="connsiteX1" fmla="*/ 360600 w 1756229"/>
                <a:gd name="connsiteY1" fmla="*/ 0 h 1442399"/>
                <a:gd name="connsiteX2" fmla="*/ 1756229 w 1756229"/>
                <a:gd name="connsiteY2" fmla="*/ 0 h 1442399"/>
                <a:gd name="connsiteX3" fmla="*/ 1395629 w 1756229"/>
                <a:gd name="connsiteY3" fmla="*/ 1442399 h 1442399"/>
                <a:gd name="connsiteX4" fmla="*/ 0 w 1756229"/>
                <a:gd name="connsiteY4" fmla="*/ 1442399 h 1442399"/>
                <a:gd name="connsiteX0" fmla="*/ 0 w 2278744"/>
                <a:gd name="connsiteY0" fmla="*/ 1456913 h 1456913"/>
                <a:gd name="connsiteX1" fmla="*/ 883115 w 2278744"/>
                <a:gd name="connsiteY1" fmla="*/ 0 h 1456913"/>
                <a:gd name="connsiteX2" fmla="*/ 2278744 w 2278744"/>
                <a:gd name="connsiteY2" fmla="*/ 0 h 1456913"/>
                <a:gd name="connsiteX3" fmla="*/ 1918144 w 2278744"/>
                <a:gd name="connsiteY3" fmla="*/ 1442399 h 1456913"/>
                <a:gd name="connsiteX4" fmla="*/ 0 w 2278744"/>
                <a:gd name="connsiteY4" fmla="*/ 1456913 h 1456913"/>
                <a:gd name="connsiteX0" fmla="*/ 0 w 2902859"/>
                <a:gd name="connsiteY0" fmla="*/ 1485942 h 1485942"/>
                <a:gd name="connsiteX1" fmla="*/ 883115 w 2902859"/>
                <a:gd name="connsiteY1" fmla="*/ 29029 h 1485942"/>
                <a:gd name="connsiteX2" fmla="*/ 2902859 w 2902859"/>
                <a:gd name="connsiteY2" fmla="*/ 0 h 1485942"/>
                <a:gd name="connsiteX3" fmla="*/ 1918144 w 2902859"/>
                <a:gd name="connsiteY3" fmla="*/ 1471428 h 1485942"/>
                <a:gd name="connsiteX4" fmla="*/ 0 w 2902859"/>
                <a:gd name="connsiteY4" fmla="*/ 1485942 h 1485942"/>
                <a:gd name="connsiteX0" fmla="*/ 0 w 2902859"/>
                <a:gd name="connsiteY0" fmla="*/ 1485942 h 1485942"/>
                <a:gd name="connsiteX1" fmla="*/ 1420144 w 2902859"/>
                <a:gd name="connsiteY1" fmla="*/ 29029 h 1485942"/>
                <a:gd name="connsiteX2" fmla="*/ 2902859 w 2902859"/>
                <a:gd name="connsiteY2" fmla="*/ 0 h 1485942"/>
                <a:gd name="connsiteX3" fmla="*/ 1918144 w 2902859"/>
                <a:gd name="connsiteY3" fmla="*/ 1471428 h 1485942"/>
                <a:gd name="connsiteX4" fmla="*/ 0 w 2902859"/>
                <a:gd name="connsiteY4" fmla="*/ 1485942 h 1485942"/>
                <a:gd name="connsiteX0" fmla="*/ 0 w 2902859"/>
                <a:gd name="connsiteY0" fmla="*/ 1485942 h 1485942"/>
                <a:gd name="connsiteX1" fmla="*/ 1420144 w 2902859"/>
                <a:gd name="connsiteY1" fmla="*/ 29029 h 1485942"/>
                <a:gd name="connsiteX2" fmla="*/ 2902859 w 2902859"/>
                <a:gd name="connsiteY2" fmla="*/ 0 h 1485942"/>
                <a:gd name="connsiteX3" fmla="*/ 1482715 w 2902859"/>
                <a:gd name="connsiteY3" fmla="*/ 1456914 h 1485942"/>
                <a:gd name="connsiteX4" fmla="*/ 0 w 2902859"/>
                <a:gd name="connsiteY4" fmla="*/ 1485942 h 1485942"/>
                <a:gd name="connsiteX0" fmla="*/ 0 w 2902859"/>
                <a:gd name="connsiteY0" fmla="*/ 1442399 h 1456914"/>
                <a:gd name="connsiteX1" fmla="*/ 1420144 w 2902859"/>
                <a:gd name="connsiteY1" fmla="*/ 29029 h 1456914"/>
                <a:gd name="connsiteX2" fmla="*/ 2902859 w 2902859"/>
                <a:gd name="connsiteY2" fmla="*/ 0 h 1456914"/>
                <a:gd name="connsiteX3" fmla="*/ 1482715 w 2902859"/>
                <a:gd name="connsiteY3" fmla="*/ 1456914 h 1456914"/>
                <a:gd name="connsiteX4" fmla="*/ 0 w 2902859"/>
                <a:gd name="connsiteY4" fmla="*/ 1442399 h 1456914"/>
                <a:gd name="connsiteX0" fmla="*/ 0 w 2902859"/>
                <a:gd name="connsiteY0" fmla="*/ 1442399 h 1456914"/>
                <a:gd name="connsiteX1" fmla="*/ 1178576 w 2902859"/>
                <a:gd name="connsiteY1" fmla="*/ 29029 h 1456914"/>
                <a:gd name="connsiteX2" fmla="*/ 2902859 w 2902859"/>
                <a:gd name="connsiteY2" fmla="*/ 0 h 1456914"/>
                <a:gd name="connsiteX3" fmla="*/ 1482715 w 2902859"/>
                <a:gd name="connsiteY3" fmla="*/ 1456914 h 1456914"/>
                <a:gd name="connsiteX4" fmla="*/ 0 w 2902859"/>
                <a:gd name="connsiteY4" fmla="*/ 1442399 h 1456914"/>
                <a:gd name="connsiteX0" fmla="*/ 0 w 2902859"/>
                <a:gd name="connsiteY0" fmla="*/ 1442399 h 1456914"/>
                <a:gd name="connsiteX1" fmla="*/ 1178576 w 2902859"/>
                <a:gd name="connsiteY1" fmla="*/ 29029 h 1456914"/>
                <a:gd name="connsiteX2" fmla="*/ 2902859 w 2902859"/>
                <a:gd name="connsiteY2" fmla="*/ 0 h 1456914"/>
                <a:gd name="connsiteX3" fmla="*/ 1708180 w 2902859"/>
                <a:gd name="connsiteY3" fmla="*/ 1456914 h 1456914"/>
                <a:gd name="connsiteX4" fmla="*/ 0 w 2902859"/>
                <a:gd name="connsiteY4" fmla="*/ 1442399 h 1456914"/>
                <a:gd name="connsiteX0" fmla="*/ 0 w 2902859"/>
                <a:gd name="connsiteY0" fmla="*/ 1445044 h 1459559"/>
                <a:gd name="connsiteX1" fmla="*/ 1192667 w 2902859"/>
                <a:gd name="connsiteY1" fmla="*/ 0 h 1459559"/>
                <a:gd name="connsiteX2" fmla="*/ 2902859 w 2902859"/>
                <a:gd name="connsiteY2" fmla="*/ 2645 h 1459559"/>
                <a:gd name="connsiteX3" fmla="*/ 1708180 w 2902859"/>
                <a:gd name="connsiteY3" fmla="*/ 1459559 h 1459559"/>
                <a:gd name="connsiteX4" fmla="*/ 0 w 2902859"/>
                <a:gd name="connsiteY4" fmla="*/ 1445044 h 14595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02859" h="1459559">
                  <a:moveTo>
                    <a:pt x="0" y="1445044"/>
                  </a:moveTo>
                  <a:lnTo>
                    <a:pt x="1192667" y="0"/>
                  </a:lnTo>
                  <a:lnTo>
                    <a:pt x="2902859" y="2645"/>
                  </a:lnTo>
                  <a:lnTo>
                    <a:pt x="1708180" y="1459559"/>
                  </a:lnTo>
                  <a:lnTo>
                    <a:pt x="0" y="1445044"/>
                  </a:lnTo>
                  <a:close/>
                </a:path>
              </a:pathLst>
            </a:custGeom>
            <a:blipFill dpi="0" rotWithShape="1">
              <a:blip r:embed="rId3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4205098" y="4156752"/>
              <a:ext cx="6334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prstClr val="white"/>
                  </a:solidFill>
                  <a:latin typeface="Gungsuh" panose="02030600000101010101" pitchFamily="18" charset="-127"/>
                  <a:ea typeface="Gungsuh" panose="02030600000101010101" pitchFamily="18" charset="-127"/>
                </a:rPr>
                <a:t>02</a:t>
              </a:r>
              <a:endParaRPr lang="zh-CN" altLang="en-US" sz="2400" dirty="0">
                <a:solidFill>
                  <a:prstClr val="white"/>
                </a:solidFill>
                <a:latin typeface="Gungsuh" panose="02030600000101010101" pitchFamily="18" charset="-127"/>
                <a:ea typeface="Gungsuh" panose="02030600000101010101" pitchFamily="18" charset="-127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5097162" y="3455519"/>
              <a:ext cx="8009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rgbClr val="E3E7C6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Two</a:t>
              </a:r>
              <a:endParaRPr lang="zh-CN" altLang="en-US" sz="2400" dirty="0">
                <a:solidFill>
                  <a:srgbClr val="E3E7C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4681127" y="3901733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2800" b="1">
                  <a:solidFill>
                    <a:srgbClr val="E3E7C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sz="1600" dirty="0"/>
                <a:t>输入题目</a:t>
              </a: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5769108" y="2033138"/>
            <a:ext cx="2644200" cy="2709176"/>
            <a:chOff x="5769108" y="2033138"/>
            <a:chExt cx="2644200" cy="2709176"/>
          </a:xfrm>
        </p:grpSpPr>
        <p:sp>
          <p:nvSpPr>
            <p:cNvPr id="6" name="平行四边形 5"/>
            <p:cNvSpPr/>
            <p:nvPr/>
          </p:nvSpPr>
          <p:spPr>
            <a:xfrm>
              <a:off x="5769108" y="3378651"/>
              <a:ext cx="2644200" cy="1363663"/>
            </a:xfrm>
            <a:custGeom>
              <a:avLst/>
              <a:gdLst>
                <a:gd name="connsiteX0" fmla="*/ 0 w 1756229"/>
                <a:gd name="connsiteY0" fmla="*/ 1442399 h 1442399"/>
                <a:gd name="connsiteX1" fmla="*/ 360600 w 1756229"/>
                <a:gd name="connsiteY1" fmla="*/ 0 h 1442399"/>
                <a:gd name="connsiteX2" fmla="*/ 1756229 w 1756229"/>
                <a:gd name="connsiteY2" fmla="*/ 0 h 1442399"/>
                <a:gd name="connsiteX3" fmla="*/ 1395629 w 1756229"/>
                <a:gd name="connsiteY3" fmla="*/ 1442399 h 1442399"/>
                <a:gd name="connsiteX4" fmla="*/ 0 w 1756229"/>
                <a:gd name="connsiteY4" fmla="*/ 1442399 h 1442399"/>
                <a:gd name="connsiteX0" fmla="*/ 0 w 2278744"/>
                <a:gd name="connsiteY0" fmla="*/ 1456913 h 1456913"/>
                <a:gd name="connsiteX1" fmla="*/ 883115 w 2278744"/>
                <a:gd name="connsiteY1" fmla="*/ 0 h 1456913"/>
                <a:gd name="connsiteX2" fmla="*/ 2278744 w 2278744"/>
                <a:gd name="connsiteY2" fmla="*/ 0 h 1456913"/>
                <a:gd name="connsiteX3" fmla="*/ 1918144 w 2278744"/>
                <a:gd name="connsiteY3" fmla="*/ 1442399 h 1456913"/>
                <a:gd name="connsiteX4" fmla="*/ 0 w 2278744"/>
                <a:gd name="connsiteY4" fmla="*/ 1456913 h 1456913"/>
                <a:gd name="connsiteX0" fmla="*/ 0 w 2902859"/>
                <a:gd name="connsiteY0" fmla="*/ 1485942 h 1485942"/>
                <a:gd name="connsiteX1" fmla="*/ 883115 w 2902859"/>
                <a:gd name="connsiteY1" fmla="*/ 29029 h 1485942"/>
                <a:gd name="connsiteX2" fmla="*/ 2902859 w 2902859"/>
                <a:gd name="connsiteY2" fmla="*/ 0 h 1485942"/>
                <a:gd name="connsiteX3" fmla="*/ 1918144 w 2902859"/>
                <a:gd name="connsiteY3" fmla="*/ 1471428 h 1485942"/>
                <a:gd name="connsiteX4" fmla="*/ 0 w 2902859"/>
                <a:gd name="connsiteY4" fmla="*/ 1485942 h 1485942"/>
                <a:gd name="connsiteX0" fmla="*/ 0 w 2902859"/>
                <a:gd name="connsiteY0" fmla="*/ 1485942 h 1485942"/>
                <a:gd name="connsiteX1" fmla="*/ 1420144 w 2902859"/>
                <a:gd name="connsiteY1" fmla="*/ 29029 h 1485942"/>
                <a:gd name="connsiteX2" fmla="*/ 2902859 w 2902859"/>
                <a:gd name="connsiteY2" fmla="*/ 0 h 1485942"/>
                <a:gd name="connsiteX3" fmla="*/ 1918144 w 2902859"/>
                <a:gd name="connsiteY3" fmla="*/ 1471428 h 1485942"/>
                <a:gd name="connsiteX4" fmla="*/ 0 w 2902859"/>
                <a:gd name="connsiteY4" fmla="*/ 1485942 h 1485942"/>
                <a:gd name="connsiteX0" fmla="*/ 0 w 2902859"/>
                <a:gd name="connsiteY0" fmla="*/ 1485942 h 1485942"/>
                <a:gd name="connsiteX1" fmla="*/ 1420144 w 2902859"/>
                <a:gd name="connsiteY1" fmla="*/ 29029 h 1485942"/>
                <a:gd name="connsiteX2" fmla="*/ 2902859 w 2902859"/>
                <a:gd name="connsiteY2" fmla="*/ 0 h 1485942"/>
                <a:gd name="connsiteX3" fmla="*/ 1482715 w 2902859"/>
                <a:gd name="connsiteY3" fmla="*/ 1456914 h 1485942"/>
                <a:gd name="connsiteX4" fmla="*/ 0 w 2902859"/>
                <a:gd name="connsiteY4" fmla="*/ 1485942 h 1485942"/>
                <a:gd name="connsiteX0" fmla="*/ 0 w 2902859"/>
                <a:gd name="connsiteY0" fmla="*/ 1442399 h 1456914"/>
                <a:gd name="connsiteX1" fmla="*/ 1420144 w 2902859"/>
                <a:gd name="connsiteY1" fmla="*/ 29029 h 1456914"/>
                <a:gd name="connsiteX2" fmla="*/ 2902859 w 2902859"/>
                <a:gd name="connsiteY2" fmla="*/ 0 h 1456914"/>
                <a:gd name="connsiteX3" fmla="*/ 1482715 w 2902859"/>
                <a:gd name="connsiteY3" fmla="*/ 1456914 h 1456914"/>
                <a:gd name="connsiteX4" fmla="*/ 0 w 2902859"/>
                <a:gd name="connsiteY4" fmla="*/ 1442399 h 1456914"/>
                <a:gd name="connsiteX0" fmla="*/ 0 w 2902859"/>
                <a:gd name="connsiteY0" fmla="*/ 1442399 h 1456914"/>
                <a:gd name="connsiteX1" fmla="*/ 1178576 w 2902859"/>
                <a:gd name="connsiteY1" fmla="*/ 29029 h 1456914"/>
                <a:gd name="connsiteX2" fmla="*/ 2902859 w 2902859"/>
                <a:gd name="connsiteY2" fmla="*/ 0 h 1456914"/>
                <a:gd name="connsiteX3" fmla="*/ 1482715 w 2902859"/>
                <a:gd name="connsiteY3" fmla="*/ 1456914 h 1456914"/>
                <a:gd name="connsiteX4" fmla="*/ 0 w 2902859"/>
                <a:gd name="connsiteY4" fmla="*/ 1442399 h 1456914"/>
                <a:gd name="connsiteX0" fmla="*/ 0 w 2902859"/>
                <a:gd name="connsiteY0" fmla="*/ 1442399 h 1456914"/>
                <a:gd name="connsiteX1" fmla="*/ 1178576 w 2902859"/>
                <a:gd name="connsiteY1" fmla="*/ 29029 h 1456914"/>
                <a:gd name="connsiteX2" fmla="*/ 2902859 w 2902859"/>
                <a:gd name="connsiteY2" fmla="*/ 0 h 1456914"/>
                <a:gd name="connsiteX3" fmla="*/ 1708180 w 2902859"/>
                <a:gd name="connsiteY3" fmla="*/ 1456914 h 1456914"/>
                <a:gd name="connsiteX4" fmla="*/ 0 w 2902859"/>
                <a:gd name="connsiteY4" fmla="*/ 1442399 h 1456914"/>
                <a:gd name="connsiteX0" fmla="*/ 0 w 2902859"/>
                <a:gd name="connsiteY0" fmla="*/ 1445044 h 1459559"/>
                <a:gd name="connsiteX1" fmla="*/ 1192667 w 2902859"/>
                <a:gd name="connsiteY1" fmla="*/ 0 h 1459559"/>
                <a:gd name="connsiteX2" fmla="*/ 2902859 w 2902859"/>
                <a:gd name="connsiteY2" fmla="*/ 2645 h 1459559"/>
                <a:gd name="connsiteX3" fmla="*/ 1708180 w 2902859"/>
                <a:gd name="connsiteY3" fmla="*/ 1459559 h 1459559"/>
                <a:gd name="connsiteX4" fmla="*/ 0 w 2902859"/>
                <a:gd name="connsiteY4" fmla="*/ 1445044 h 14595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02859" h="1459559">
                  <a:moveTo>
                    <a:pt x="0" y="1445044"/>
                  </a:moveTo>
                  <a:lnTo>
                    <a:pt x="1192667" y="0"/>
                  </a:lnTo>
                  <a:lnTo>
                    <a:pt x="2902859" y="2645"/>
                  </a:lnTo>
                  <a:lnTo>
                    <a:pt x="1708180" y="1459559"/>
                  </a:lnTo>
                  <a:lnTo>
                    <a:pt x="0" y="1445044"/>
                  </a:lnTo>
                  <a:close/>
                </a:path>
              </a:pathLst>
            </a:custGeom>
            <a:solidFill>
              <a:srgbClr val="A681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8" name="平行四边形 5"/>
            <p:cNvSpPr/>
            <p:nvPr/>
          </p:nvSpPr>
          <p:spPr>
            <a:xfrm flipH="1">
              <a:off x="5769108" y="2033138"/>
              <a:ext cx="2644200" cy="1363663"/>
            </a:xfrm>
            <a:custGeom>
              <a:avLst/>
              <a:gdLst>
                <a:gd name="connsiteX0" fmla="*/ 0 w 1756229"/>
                <a:gd name="connsiteY0" fmla="*/ 1442399 h 1442399"/>
                <a:gd name="connsiteX1" fmla="*/ 360600 w 1756229"/>
                <a:gd name="connsiteY1" fmla="*/ 0 h 1442399"/>
                <a:gd name="connsiteX2" fmla="*/ 1756229 w 1756229"/>
                <a:gd name="connsiteY2" fmla="*/ 0 h 1442399"/>
                <a:gd name="connsiteX3" fmla="*/ 1395629 w 1756229"/>
                <a:gd name="connsiteY3" fmla="*/ 1442399 h 1442399"/>
                <a:gd name="connsiteX4" fmla="*/ 0 w 1756229"/>
                <a:gd name="connsiteY4" fmla="*/ 1442399 h 1442399"/>
                <a:gd name="connsiteX0" fmla="*/ 0 w 2278744"/>
                <a:gd name="connsiteY0" fmla="*/ 1456913 h 1456913"/>
                <a:gd name="connsiteX1" fmla="*/ 883115 w 2278744"/>
                <a:gd name="connsiteY1" fmla="*/ 0 h 1456913"/>
                <a:gd name="connsiteX2" fmla="*/ 2278744 w 2278744"/>
                <a:gd name="connsiteY2" fmla="*/ 0 h 1456913"/>
                <a:gd name="connsiteX3" fmla="*/ 1918144 w 2278744"/>
                <a:gd name="connsiteY3" fmla="*/ 1442399 h 1456913"/>
                <a:gd name="connsiteX4" fmla="*/ 0 w 2278744"/>
                <a:gd name="connsiteY4" fmla="*/ 1456913 h 1456913"/>
                <a:gd name="connsiteX0" fmla="*/ 0 w 2902859"/>
                <a:gd name="connsiteY0" fmla="*/ 1485942 h 1485942"/>
                <a:gd name="connsiteX1" fmla="*/ 883115 w 2902859"/>
                <a:gd name="connsiteY1" fmla="*/ 29029 h 1485942"/>
                <a:gd name="connsiteX2" fmla="*/ 2902859 w 2902859"/>
                <a:gd name="connsiteY2" fmla="*/ 0 h 1485942"/>
                <a:gd name="connsiteX3" fmla="*/ 1918144 w 2902859"/>
                <a:gd name="connsiteY3" fmla="*/ 1471428 h 1485942"/>
                <a:gd name="connsiteX4" fmla="*/ 0 w 2902859"/>
                <a:gd name="connsiteY4" fmla="*/ 1485942 h 1485942"/>
                <a:gd name="connsiteX0" fmla="*/ 0 w 2902859"/>
                <a:gd name="connsiteY0" fmla="*/ 1485942 h 1485942"/>
                <a:gd name="connsiteX1" fmla="*/ 1420144 w 2902859"/>
                <a:gd name="connsiteY1" fmla="*/ 29029 h 1485942"/>
                <a:gd name="connsiteX2" fmla="*/ 2902859 w 2902859"/>
                <a:gd name="connsiteY2" fmla="*/ 0 h 1485942"/>
                <a:gd name="connsiteX3" fmla="*/ 1918144 w 2902859"/>
                <a:gd name="connsiteY3" fmla="*/ 1471428 h 1485942"/>
                <a:gd name="connsiteX4" fmla="*/ 0 w 2902859"/>
                <a:gd name="connsiteY4" fmla="*/ 1485942 h 1485942"/>
                <a:gd name="connsiteX0" fmla="*/ 0 w 2902859"/>
                <a:gd name="connsiteY0" fmla="*/ 1485942 h 1485942"/>
                <a:gd name="connsiteX1" fmla="*/ 1420144 w 2902859"/>
                <a:gd name="connsiteY1" fmla="*/ 29029 h 1485942"/>
                <a:gd name="connsiteX2" fmla="*/ 2902859 w 2902859"/>
                <a:gd name="connsiteY2" fmla="*/ 0 h 1485942"/>
                <a:gd name="connsiteX3" fmla="*/ 1482715 w 2902859"/>
                <a:gd name="connsiteY3" fmla="*/ 1456914 h 1485942"/>
                <a:gd name="connsiteX4" fmla="*/ 0 w 2902859"/>
                <a:gd name="connsiteY4" fmla="*/ 1485942 h 1485942"/>
                <a:gd name="connsiteX0" fmla="*/ 0 w 2902859"/>
                <a:gd name="connsiteY0" fmla="*/ 1442399 h 1456914"/>
                <a:gd name="connsiteX1" fmla="*/ 1420144 w 2902859"/>
                <a:gd name="connsiteY1" fmla="*/ 29029 h 1456914"/>
                <a:gd name="connsiteX2" fmla="*/ 2902859 w 2902859"/>
                <a:gd name="connsiteY2" fmla="*/ 0 h 1456914"/>
                <a:gd name="connsiteX3" fmla="*/ 1482715 w 2902859"/>
                <a:gd name="connsiteY3" fmla="*/ 1456914 h 1456914"/>
                <a:gd name="connsiteX4" fmla="*/ 0 w 2902859"/>
                <a:gd name="connsiteY4" fmla="*/ 1442399 h 1456914"/>
                <a:gd name="connsiteX0" fmla="*/ 0 w 2902859"/>
                <a:gd name="connsiteY0" fmla="*/ 1442399 h 1456914"/>
                <a:gd name="connsiteX1" fmla="*/ 1178576 w 2902859"/>
                <a:gd name="connsiteY1" fmla="*/ 29029 h 1456914"/>
                <a:gd name="connsiteX2" fmla="*/ 2902859 w 2902859"/>
                <a:gd name="connsiteY2" fmla="*/ 0 h 1456914"/>
                <a:gd name="connsiteX3" fmla="*/ 1482715 w 2902859"/>
                <a:gd name="connsiteY3" fmla="*/ 1456914 h 1456914"/>
                <a:gd name="connsiteX4" fmla="*/ 0 w 2902859"/>
                <a:gd name="connsiteY4" fmla="*/ 1442399 h 1456914"/>
                <a:gd name="connsiteX0" fmla="*/ 0 w 2902859"/>
                <a:gd name="connsiteY0" fmla="*/ 1442399 h 1456914"/>
                <a:gd name="connsiteX1" fmla="*/ 1178576 w 2902859"/>
                <a:gd name="connsiteY1" fmla="*/ 29029 h 1456914"/>
                <a:gd name="connsiteX2" fmla="*/ 2902859 w 2902859"/>
                <a:gd name="connsiteY2" fmla="*/ 0 h 1456914"/>
                <a:gd name="connsiteX3" fmla="*/ 1708180 w 2902859"/>
                <a:gd name="connsiteY3" fmla="*/ 1456914 h 1456914"/>
                <a:gd name="connsiteX4" fmla="*/ 0 w 2902859"/>
                <a:gd name="connsiteY4" fmla="*/ 1442399 h 1456914"/>
                <a:gd name="connsiteX0" fmla="*/ 0 w 2902859"/>
                <a:gd name="connsiteY0" fmla="*/ 1445044 h 1459559"/>
                <a:gd name="connsiteX1" fmla="*/ 1192667 w 2902859"/>
                <a:gd name="connsiteY1" fmla="*/ 0 h 1459559"/>
                <a:gd name="connsiteX2" fmla="*/ 2902859 w 2902859"/>
                <a:gd name="connsiteY2" fmla="*/ 2645 h 1459559"/>
                <a:gd name="connsiteX3" fmla="*/ 1708180 w 2902859"/>
                <a:gd name="connsiteY3" fmla="*/ 1459559 h 1459559"/>
                <a:gd name="connsiteX4" fmla="*/ 0 w 2902859"/>
                <a:gd name="connsiteY4" fmla="*/ 1445044 h 14595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02859" h="1459559">
                  <a:moveTo>
                    <a:pt x="0" y="1445044"/>
                  </a:moveTo>
                  <a:lnTo>
                    <a:pt x="1192667" y="0"/>
                  </a:lnTo>
                  <a:lnTo>
                    <a:pt x="2902859" y="2645"/>
                  </a:lnTo>
                  <a:lnTo>
                    <a:pt x="1708180" y="1459559"/>
                  </a:lnTo>
                  <a:lnTo>
                    <a:pt x="0" y="1445044"/>
                  </a:lnTo>
                  <a:close/>
                </a:path>
              </a:pathLst>
            </a:custGeom>
            <a:blipFill dpi="0" rotWithShape="1">
              <a:blip r:embed="rId3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7407122" y="3442368"/>
              <a:ext cx="6334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prstClr val="white"/>
                  </a:solidFill>
                  <a:latin typeface="Gungsuh" panose="02030600000101010101" pitchFamily="18" charset="-127"/>
                  <a:ea typeface="Gungsuh" panose="02030600000101010101" pitchFamily="18" charset="-127"/>
                </a:rPr>
                <a:t>03</a:t>
              </a:r>
              <a:endParaRPr lang="zh-CN" altLang="en-US" sz="2400" dirty="0">
                <a:solidFill>
                  <a:prstClr val="white"/>
                </a:solidFill>
                <a:latin typeface="Gungsuh" panose="02030600000101010101" pitchFamily="18" charset="-127"/>
                <a:ea typeface="Gungsuh" panose="02030600000101010101" pitchFamily="18" charset="-127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6295132" y="4170655"/>
              <a:ext cx="10726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rgbClr val="E3E7C6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Three</a:t>
              </a:r>
              <a:endParaRPr lang="zh-CN" altLang="en-US" sz="2400" dirty="0">
                <a:solidFill>
                  <a:srgbClr val="E3E7C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6576741" y="3866101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2800" b="1">
                  <a:solidFill>
                    <a:srgbClr val="E3E7C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sz="1600" dirty="0"/>
                <a:t>输入题目</a:t>
              </a: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7678601" y="2028785"/>
            <a:ext cx="2644200" cy="2713529"/>
            <a:chOff x="7678601" y="2028785"/>
            <a:chExt cx="2644200" cy="2713529"/>
          </a:xfrm>
        </p:grpSpPr>
        <p:sp>
          <p:nvSpPr>
            <p:cNvPr id="7" name="平行四边形 5"/>
            <p:cNvSpPr/>
            <p:nvPr/>
          </p:nvSpPr>
          <p:spPr>
            <a:xfrm flipH="1">
              <a:off x="7678601" y="2028785"/>
              <a:ext cx="2644200" cy="1363663"/>
            </a:xfrm>
            <a:custGeom>
              <a:avLst/>
              <a:gdLst>
                <a:gd name="connsiteX0" fmla="*/ 0 w 1756229"/>
                <a:gd name="connsiteY0" fmla="*/ 1442399 h 1442399"/>
                <a:gd name="connsiteX1" fmla="*/ 360600 w 1756229"/>
                <a:gd name="connsiteY1" fmla="*/ 0 h 1442399"/>
                <a:gd name="connsiteX2" fmla="*/ 1756229 w 1756229"/>
                <a:gd name="connsiteY2" fmla="*/ 0 h 1442399"/>
                <a:gd name="connsiteX3" fmla="*/ 1395629 w 1756229"/>
                <a:gd name="connsiteY3" fmla="*/ 1442399 h 1442399"/>
                <a:gd name="connsiteX4" fmla="*/ 0 w 1756229"/>
                <a:gd name="connsiteY4" fmla="*/ 1442399 h 1442399"/>
                <a:gd name="connsiteX0" fmla="*/ 0 w 2278744"/>
                <a:gd name="connsiteY0" fmla="*/ 1456913 h 1456913"/>
                <a:gd name="connsiteX1" fmla="*/ 883115 w 2278744"/>
                <a:gd name="connsiteY1" fmla="*/ 0 h 1456913"/>
                <a:gd name="connsiteX2" fmla="*/ 2278744 w 2278744"/>
                <a:gd name="connsiteY2" fmla="*/ 0 h 1456913"/>
                <a:gd name="connsiteX3" fmla="*/ 1918144 w 2278744"/>
                <a:gd name="connsiteY3" fmla="*/ 1442399 h 1456913"/>
                <a:gd name="connsiteX4" fmla="*/ 0 w 2278744"/>
                <a:gd name="connsiteY4" fmla="*/ 1456913 h 1456913"/>
                <a:gd name="connsiteX0" fmla="*/ 0 w 2902859"/>
                <a:gd name="connsiteY0" fmla="*/ 1485942 h 1485942"/>
                <a:gd name="connsiteX1" fmla="*/ 883115 w 2902859"/>
                <a:gd name="connsiteY1" fmla="*/ 29029 h 1485942"/>
                <a:gd name="connsiteX2" fmla="*/ 2902859 w 2902859"/>
                <a:gd name="connsiteY2" fmla="*/ 0 h 1485942"/>
                <a:gd name="connsiteX3" fmla="*/ 1918144 w 2902859"/>
                <a:gd name="connsiteY3" fmla="*/ 1471428 h 1485942"/>
                <a:gd name="connsiteX4" fmla="*/ 0 w 2902859"/>
                <a:gd name="connsiteY4" fmla="*/ 1485942 h 1485942"/>
                <a:gd name="connsiteX0" fmla="*/ 0 w 2902859"/>
                <a:gd name="connsiteY0" fmla="*/ 1485942 h 1485942"/>
                <a:gd name="connsiteX1" fmla="*/ 1420144 w 2902859"/>
                <a:gd name="connsiteY1" fmla="*/ 29029 h 1485942"/>
                <a:gd name="connsiteX2" fmla="*/ 2902859 w 2902859"/>
                <a:gd name="connsiteY2" fmla="*/ 0 h 1485942"/>
                <a:gd name="connsiteX3" fmla="*/ 1918144 w 2902859"/>
                <a:gd name="connsiteY3" fmla="*/ 1471428 h 1485942"/>
                <a:gd name="connsiteX4" fmla="*/ 0 w 2902859"/>
                <a:gd name="connsiteY4" fmla="*/ 1485942 h 1485942"/>
                <a:gd name="connsiteX0" fmla="*/ 0 w 2902859"/>
                <a:gd name="connsiteY0" fmla="*/ 1485942 h 1485942"/>
                <a:gd name="connsiteX1" fmla="*/ 1420144 w 2902859"/>
                <a:gd name="connsiteY1" fmla="*/ 29029 h 1485942"/>
                <a:gd name="connsiteX2" fmla="*/ 2902859 w 2902859"/>
                <a:gd name="connsiteY2" fmla="*/ 0 h 1485942"/>
                <a:gd name="connsiteX3" fmla="*/ 1482715 w 2902859"/>
                <a:gd name="connsiteY3" fmla="*/ 1456914 h 1485942"/>
                <a:gd name="connsiteX4" fmla="*/ 0 w 2902859"/>
                <a:gd name="connsiteY4" fmla="*/ 1485942 h 1485942"/>
                <a:gd name="connsiteX0" fmla="*/ 0 w 2902859"/>
                <a:gd name="connsiteY0" fmla="*/ 1442399 h 1456914"/>
                <a:gd name="connsiteX1" fmla="*/ 1420144 w 2902859"/>
                <a:gd name="connsiteY1" fmla="*/ 29029 h 1456914"/>
                <a:gd name="connsiteX2" fmla="*/ 2902859 w 2902859"/>
                <a:gd name="connsiteY2" fmla="*/ 0 h 1456914"/>
                <a:gd name="connsiteX3" fmla="*/ 1482715 w 2902859"/>
                <a:gd name="connsiteY3" fmla="*/ 1456914 h 1456914"/>
                <a:gd name="connsiteX4" fmla="*/ 0 w 2902859"/>
                <a:gd name="connsiteY4" fmla="*/ 1442399 h 1456914"/>
                <a:gd name="connsiteX0" fmla="*/ 0 w 2902859"/>
                <a:gd name="connsiteY0" fmla="*/ 1442399 h 1456914"/>
                <a:gd name="connsiteX1" fmla="*/ 1178576 w 2902859"/>
                <a:gd name="connsiteY1" fmla="*/ 29029 h 1456914"/>
                <a:gd name="connsiteX2" fmla="*/ 2902859 w 2902859"/>
                <a:gd name="connsiteY2" fmla="*/ 0 h 1456914"/>
                <a:gd name="connsiteX3" fmla="*/ 1482715 w 2902859"/>
                <a:gd name="connsiteY3" fmla="*/ 1456914 h 1456914"/>
                <a:gd name="connsiteX4" fmla="*/ 0 w 2902859"/>
                <a:gd name="connsiteY4" fmla="*/ 1442399 h 1456914"/>
                <a:gd name="connsiteX0" fmla="*/ 0 w 2902859"/>
                <a:gd name="connsiteY0" fmla="*/ 1442399 h 1456914"/>
                <a:gd name="connsiteX1" fmla="*/ 1178576 w 2902859"/>
                <a:gd name="connsiteY1" fmla="*/ 29029 h 1456914"/>
                <a:gd name="connsiteX2" fmla="*/ 2902859 w 2902859"/>
                <a:gd name="connsiteY2" fmla="*/ 0 h 1456914"/>
                <a:gd name="connsiteX3" fmla="*/ 1708180 w 2902859"/>
                <a:gd name="connsiteY3" fmla="*/ 1456914 h 1456914"/>
                <a:gd name="connsiteX4" fmla="*/ 0 w 2902859"/>
                <a:gd name="connsiteY4" fmla="*/ 1442399 h 1456914"/>
                <a:gd name="connsiteX0" fmla="*/ 0 w 2902859"/>
                <a:gd name="connsiteY0" fmla="*/ 1445044 h 1459559"/>
                <a:gd name="connsiteX1" fmla="*/ 1192667 w 2902859"/>
                <a:gd name="connsiteY1" fmla="*/ 0 h 1459559"/>
                <a:gd name="connsiteX2" fmla="*/ 2902859 w 2902859"/>
                <a:gd name="connsiteY2" fmla="*/ 2645 h 1459559"/>
                <a:gd name="connsiteX3" fmla="*/ 1708180 w 2902859"/>
                <a:gd name="connsiteY3" fmla="*/ 1459559 h 1459559"/>
                <a:gd name="connsiteX4" fmla="*/ 0 w 2902859"/>
                <a:gd name="connsiteY4" fmla="*/ 1445044 h 14595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02859" h="1459559">
                  <a:moveTo>
                    <a:pt x="0" y="1445044"/>
                  </a:moveTo>
                  <a:lnTo>
                    <a:pt x="1192667" y="0"/>
                  </a:lnTo>
                  <a:lnTo>
                    <a:pt x="2902859" y="2645"/>
                  </a:lnTo>
                  <a:lnTo>
                    <a:pt x="1708180" y="1459559"/>
                  </a:lnTo>
                  <a:lnTo>
                    <a:pt x="0" y="1445044"/>
                  </a:lnTo>
                  <a:close/>
                </a:path>
              </a:pathLst>
            </a:custGeom>
            <a:blipFill dpi="0" rotWithShape="1">
              <a:blip r:embed="rId3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9" name="平行四边形 5"/>
            <p:cNvSpPr/>
            <p:nvPr/>
          </p:nvSpPr>
          <p:spPr>
            <a:xfrm>
              <a:off x="7678601" y="3378651"/>
              <a:ext cx="2644200" cy="1363663"/>
            </a:xfrm>
            <a:custGeom>
              <a:avLst/>
              <a:gdLst>
                <a:gd name="connsiteX0" fmla="*/ 0 w 1756229"/>
                <a:gd name="connsiteY0" fmla="*/ 1442399 h 1442399"/>
                <a:gd name="connsiteX1" fmla="*/ 360600 w 1756229"/>
                <a:gd name="connsiteY1" fmla="*/ 0 h 1442399"/>
                <a:gd name="connsiteX2" fmla="*/ 1756229 w 1756229"/>
                <a:gd name="connsiteY2" fmla="*/ 0 h 1442399"/>
                <a:gd name="connsiteX3" fmla="*/ 1395629 w 1756229"/>
                <a:gd name="connsiteY3" fmla="*/ 1442399 h 1442399"/>
                <a:gd name="connsiteX4" fmla="*/ 0 w 1756229"/>
                <a:gd name="connsiteY4" fmla="*/ 1442399 h 1442399"/>
                <a:gd name="connsiteX0" fmla="*/ 0 w 2278744"/>
                <a:gd name="connsiteY0" fmla="*/ 1456913 h 1456913"/>
                <a:gd name="connsiteX1" fmla="*/ 883115 w 2278744"/>
                <a:gd name="connsiteY1" fmla="*/ 0 h 1456913"/>
                <a:gd name="connsiteX2" fmla="*/ 2278744 w 2278744"/>
                <a:gd name="connsiteY2" fmla="*/ 0 h 1456913"/>
                <a:gd name="connsiteX3" fmla="*/ 1918144 w 2278744"/>
                <a:gd name="connsiteY3" fmla="*/ 1442399 h 1456913"/>
                <a:gd name="connsiteX4" fmla="*/ 0 w 2278744"/>
                <a:gd name="connsiteY4" fmla="*/ 1456913 h 1456913"/>
                <a:gd name="connsiteX0" fmla="*/ 0 w 2902859"/>
                <a:gd name="connsiteY0" fmla="*/ 1485942 h 1485942"/>
                <a:gd name="connsiteX1" fmla="*/ 883115 w 2902859"/>
                <a:gd name="connsiteY1" fmla="*/ 29029 h 1485942"/>
                <a:gd name="connsiteX2" fmla="*/ 2902859 w 2902859"/>
                <a:gd name="connsiteY2" fmla="*/ 0 h 1485942"/>
                <a:gd name="connsiteX3" fmla="*/ 1918144 w 2902859"/>
                <a:gd name="connsiteY3" fmla="*/ 1471428 h 1485942"/>
                <a:gd name="connsiteX4" fmla="*/ 0 w 2902859"/>
                <a:gd name="connsiteY4" fmla="*/ 1485942 h 1485942"/>
                <a:gd name="connsiteX0" fmla="*/ 0 w 2902859"/>
                <a:gd name="connsiteY0" fmla="*/ 1485942 h 1485942"/>
                <a:gd name="connsiteX1" fmla="*/ 1420144 w 2902859"/>
                <a:gd name="connsiteY1" fmla="*/ 29029 h 1485942"/>
                <a:gd name="connsiteX2" fmla="*/ 2902859 w 2902859"/>
                <a:gd name="connsiteY2" fmla="*/ 0 h 1485942"/>
                <a:gd name="connsiteX3" fmla="*/ 1918144 w 2902859"/>
                <a:gd name="connsiteY3" fmla="*/ 1471428 h 1485942"/>
                <a:gd name="connsiteX4" fmla="*/ 0 w 2902859"/>
                <a:gd name="connsiteY4" fmla="*/ 1485942 h 1485942"/>
                <a:gd name="connsiteX0" fmla="*/ 0 w 2902859"/>
                <a:gd name="connsiteY0" fmla="*/ 1485942 h 1485942"/>
                <a:gd name="connsiteX1" fmla="*/ 1420144 w 2902859"/>
                <a:gd name="connsiteY1" fmla="*/ 29029 h 1485942"/>
                <a:gd name="connsiteX2" fmla="*/ 2902859 w 2902859"/>
                <a:gd name="connsiteY2" fmla="*/ 0 h 1485942"/>
                <a:gd name="connsiteX3" fmla="*/ 1482715 w 2902859"/>
                <a:gd name="connsiteY3" fmla="*/ 1456914 h 1485942"/>
                <a:gd name="connsiteX4" fmla="*/ 0 w 2902859"/>
                <a:gd name="connsiteY4" fmla="*/ 1485942 h 1485942"/>
                <a:gd name="connsiteX0" fmla="*/ 0 w 2902859"/>
                <a:gd name="connsiteY0" fmla="*/ 1442399 h 1456914"/>
                <a:gd name="connsiteX1" fmla="*/ 1420144 w 2902859"/>
                <a:gd name="connsiteY1" fmla="*/ 29029 h 1456914"/>
                <a:gd name="connsiteX2" fmla="*/ 2902859 w 2902859"/>
                <a:gd name="connsiteY2" fmla="*/ 0 h 1456914"/>
                <a:gd name="connsiteX3" fmla="*/ 1482715 w 2902859"/>
                <a:gd name="connsiteY3" fmla="*/ 1456914 h 1456914"/>
                <a:gd name="connsiteX4" fmla="*/ 0 w 2902859"/>
                <a:gd name="connsiteY4" fmla="*/ 1442399 h 1456914"/>
                <a:gd name="connsiteX0" fmla="*/ 0 w 2902859"/>
                <a:gd name="connsiteY0" fmla="*/ 1442399 h 1456914"/>
                <a:gd name="connsiteX1" fmla="*/ 1178576 w 2902859"/>
                <a:gd name="connsiteY1" fmla="*/ 29029 h 1456914"/>
                <a:gd name="connsiteX2" fmla="*/ 2902859 w 2902859"/>
                <a:gd name="connsiteY2" fmla="*/ 0 h 1456914"/>
                <a:gd name="connsiteX3" fmla="*/ 1482715 w 2902859"/>
                <a:gd name="connsiteY3" fmla="*/ 1456914 h 1456914"/>
                <a:gd name="connsiteX4" fmla="*/ 0 w 2902859"/>
                <a:gd name="connsiteY4" fmla="*/ 1442399 h 1456914"/>
                <a:gd name="connsiteX0" fmla="*/ 0 w 2902859"/>
                <a:gd name="connsiteY0" fmla="*/ 1442399 h 1456914"/>
                <a:gd name="connsiteX1" fmla="*/ 1178576 w 2902859"/>
                <a:gd name="connsiteY1" fmla="*/ 29029 h 1456914"/>
                <a:gd name="connsiteX2" fmla="*/ 2902859 w 2902859"/>
                <a:gd name="connsiteY2" fmla="*/ 0 h 1456914"/>
                <a:gd name="connsiteX3" fmla="*/ 1708180 w 2902859"/>
                <a:gd name="connsiteY3" fmla="*/ 1456914 h 1456914"/>
                <a:gd name="connsiteX4" fmla="*/ 0 w 2902859"/>
                <a:gd name="connsiteY4" fmla="*/ 1442399 h 1456914"/>
                <a:gd name="connsiteX0" fmla="*/ 0 w 2902859"/>
                <a:gd name="connsiteY0" fmla="*/ 1445044 h 1459559"/>
                <a:gd name="connsiteX1" fmla="*/ 1192667 w 2902859"/>
                <a:gd name="connsiteY1" fmla="*/ 0 h 1459559"/>
                <a:gd name="connsiteX2" fmla="*/ 2902859 w 2902859"/>
                <a:gd name="connsiteY2" fmla="*/ 2645 h 1459559"/>
                <a:gd name="connsiteX3" fmla="*/ 1708180 w 2902859"/>
                <a:gd name="connsiteY3" fmla="*/ 1459559 h 1459559"/>
                <a:gd name="connsiteX4" fmla="*/ 0 w 2902859"/>
                <a:gd name="connsiteY4" fmla="*/ 1445044 h 14595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02859" h="1459559">
                  <a:moveTo>
                    <a:pt x="0" y="1445044"/>
                  </a:moveTo>
                  <a:lnTo>
                    <a:pt x="1192667" y="0"/>
                  </a:lnTo>
                  <a:lnTo>
                    <a:pt x="2902859" y="2645"/>
                  </a:lnTo>
                  <a:lnTo>
                    <a:pt x="1708180" y="1459559"/>
                  </a:lnTo>
                  <a:lnTo>
                    <a:pt x="0" y="1445044"/>
                  </a:lnTo>
                  <a:close/>
                </a:path>
              </a:pathLst>
            </a:custGeom>
            <a:solidFill>
              <a:srgbClr val="2C49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8033798" y="4169548"/>
              <a:ext cx="6334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prstClr val="white"/>
                  </a:solidFill>
                  <a:latin typeface="Gungsuh" panose="02030600000101010101" pitchFamily="18" charset="-127"/>
                  <a:ea typeface="Gungsuh" panose="02030600000101010101" pitchFamily="18" charset="-127"/>
                </a:rPr>
                <a:t>04</a:t>
              </a:r>
              <a:endParaRPr lang="zh-CN" altLang="en-US" sz="2400" dirty="0">
                <a:solidFill>
                  <a:prstClr val="white"/>
                </a:solidFill>
                <a:latin typeface="Gungsuh" panose="02030600000101010101" pitchFamily="18" charset="-127"/>
                <a:ea typeface="Gungsuh" panose="02030600000101010101" pitchFamily="18" charset="-127"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8802171" y="3467296"/>
              <a:ext cx="96215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rgbClr val="E3E7C6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Four</a:t>
              </a:r>
              <a:endParaRPr lang="zh-CN" altLang="en-US" sz="2400" dirty="0">
                <a:solidFill>
                  <a:srgbClr val="E3E7C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8475396" y="3885971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2800" b="1">
                  <a:solidFill>
                    <a:srgbClr val="E3E7C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sz="1600" dirty="0"/>
                <a:t>输入题目</a:t>
              </a:r>
            </a:p>
          </p:txBody>
        </p:sp>
      </p:grpSp>
      <p:sp>
        <p:nvSpPr>
          <p:cNvPr id="29" name="矩形 28"/>
          <p:cNvSpPr/>
          <p:nvPr/>
        </p:nvSpPr>
        <p:spPr>
          <a:xfrm>
            <a:off x="1950120" y="5218883"/>
            <a:ext cx="847658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rgbClr val="2C494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请替换文字内容，添加相关标题，修改文字内容，也可以直接复制你的内容到此。请替换文字内容，添加相关标题，修改文字内容，也可以直接复制你的内容到此。</a:t>
            </a:r>
          </a:p>
          <a:p>
            <a:r>
              <a:rPr lang="zh-CN" altLang="en-US" sz="1400" dirty="0">
                <a:solidFill>
                  <a:srgbClr val="2C494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请替换文字内容，添加相关标题，修改文字内容，也可以直接复制你的内容到此。</a:t>
            </a:r>
          </a:p>
        </p:txBody>
      </p:sp>
    </p:spTree>
    <p:extLst>
      <p:ext uri="{BB962C8B-B14F-4D97-AF65-F5344CB8AC3E}">
        <p14:creationId xmlns:p14="http://schemas.microsoft.com/office/powerpoint/2010/main" val="735080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>
            <a:off x="7057358" y="1447720"/>
            <a:ext cx="4197270" cy="4197270"/>
          </a:xfrm>
          <a:prstGeom prst="ellipse">
            <a:avLst/>
          </a:prstGeom>
          <a:noFill/>
          <a:ln w="19050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" name="椭圆 3"/>
          <p:cNvSpPr/>
          <p:nvPr/>
        </p:nvSpPr>
        <p:spPr>
          <a:xfrm>
            <a:off x="6245909" y="1750543"/>
            <a:ext cx="743970" cy="743970"/>
          </a:xfrm>
          <a:prstGeom prst="ellipse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5943989" y="3113088"/>
            <a:ext cx="603839" cy="603839"/>
          </a:xfrm>
          <a:prstGeom prst="ellipse">
            <a:avLst/>
          </a:prstGeom>
          <a:solidFill>
            <a:srgbClr val="2C49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" name="椭圆 5"/>
          <p:cNvSpPr/>
          <p:nvPr/>
        </p:nvSpPr>
        <p:spPr>
          <a:xfrm>
            <a:off x="6284693" y="4373563"/>
            <a:ext cx="371985" cy="371985"/>
          </a:xfrm>
          <a:prstGeom prst="ellipse">
            <a:avLst/>
          </a:prstGeom>
          <a:solidFill>
            <a:srgbClr val="A681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7" name="椭圆 6"/>
          <p:cNvSpPr/>
          <p:nvPr/>
        </p:nvSpPr>
        <p:spPr>
          <a:xfrm>
            <a:off x="6856920" y="5220968"/>
            <a:ext cx="265917" cy="265917"/>
          </a:xfrm>
          <a:prstGeom prst="ellipse">
            <a:avLst/>
          </a:prstGeom>
          <a:solidFill>
            <a:srgbClr val="7C7C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256143" y="3069302"/>
            <a:ext cx="1676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prstClr val="white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DATA</a:t>
            </a:r>
          </a:p>
          <a:p>
            <a:pPr algn="ctr"/>
            <a:r>
              <a:rPr lang="en-US" altLang="zh-CN" sz="2800" dirty="0">
                <a:solidFill>
                  <a:prstClr val="white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DISPLAY</a:t>
            </a:r>
            <a:endParaRPr lang="zh-CN" altLang="en-US" sz="2800" dirty="0">
              <a:solidFill>
                <a:prstClr val="white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aphicFrame>
        <p:nvGraphicFramePr>
          <p:cNvPr id="17" name="图表 16"/>
          <p:cNvGraphicFramePr/>
          <p:nvPr>
            <p:extLst>
              <p:ext uri="{D42A27DB-BD31-4B8C-83A1-F6EECF244321}">
                <p14:modId xmlns:p14="http://schemas.microsoft.com/office/powerpoint/2010/main" val="987012073"/>
              </p:ext>
            </p:extLst>
          </p:nvPr>
        </p:nvGraphicFramePr>
        <p:xfrm>
          <a:off x="7300438" y="1394090"/>
          <a:ext cx="6345943" cy="39598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8" name="椭圆 17"/>
          <p:cNvSpPr/>
          <p:nvPr/>
        </p:nvSpPr>
        <p:spPr>
          <a:xfrm>
            <a:off x="7838577" y="2188350"/>
            <a:ext cx="2634832" cy="2634832"/>
          </a:xfrm>
          <a:prstGeom prst="ellipse">
            <a:avLst/>
          </a:prstGeom>
          <a:blipFill dpi="0" rotWithShape="1">
            <a:blip r:embed="rId4"/>
            <a:srcRect/>
            <a:tile tx="0" ty="0" sx="30000" sy="3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1762368" y="1607781"/>
            <a:ext cx="3871681" cy="939781"/>
            <a:chOff x="1762368" y="1607781"/>
            <a:chExt cx="3871681" cy="939781"/>
          </a:xfrm>
        </p:grpSpPr>
        <p:sp>
          <p:nvSpPr>
            <p:cNvPr id="9" name="文本框 8"/>
            <p:cNvSpPr txBox="1">
              <a:spLocks/>
            </p:cNvSpPr>
            <p:nvPr/>
          </p:nvSpPr>
          <p:spPr>
            <a:xfrm>
              <a:off x="3393014" y="1607781"/>
              <a:ext cx="224103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2400" dirty="0">
                  <a:solidFill>
                    <a:srgbClr val="2C4947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58%</a:t>
              </a:r>
              <a:endParaRPr lang="zh-CN" altLang="en-US" sz="2400" dirty="0">
                <a:solidFill>
                  <a:srgbClr val="2C4947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1762368" y="2024342"/>
              <a:ext cx="3763972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400" dirty="0">
                  <a:solidFill>
                    <a:srgbClr val="2C494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请替换文字内容，添加相关标题，修改文字内容，也可以直接复制你的内容到此。</a:t>
              </a: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1770565" y="2682090"/>
            <a:ext cx="3870367" cy="1001335"/>
            <a:chOff x="1770565" y="2682090"/>
            <a:chExt cx="3870367" cy="1001335"/>
          </a:xfrm>
        </p:grpSpPr>
        <p:sp>
          <p:nvSpPr>
            <p:cNvPr id="11" name="文本框 10"/>
            <p:cNvSpPr txBox="1">
              <a:spLocks/>
            </p:cNvSpPr>
            <p:nvPr/>
          </p:nvSpPr>
          <p:spPr>
            <a:xfrm>
              <a:off x="3393032" y="2682090"/>
              <a:ext cx="22479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2400" dirty="0">
                  <a:solidFill>
                    <a:srgbClr val="2C4947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23%</a:t>
              </a:r>
              <a:endParaRPr lang="zh-CN" altLang="en-US" sz="2800" dirty="0">
                <a:solidFill>
                  <a:srgbClr val="2C4947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1770565" y="3160205"/>
              <a:ext cx="3763972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400" dirty="0">
                  <a:solidFill>
                    <a:srgbClr val="2C494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请替换文字内容，添加相关标题，修改文字内容，也可以直接复制你的内容到此。</a:t>
              </a: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783258" y="3756399"/>
            <a:ext cx="3857674" cy="1029596"/>
            <a:chOff x="1783258" y="3756399"/>
            <a:chExt cx="3857674" cy="1029596"/>
          </a:xfrm>
        </p:grpSpPr>
        <p:sp>
          <p:nvSpPr>
            <p:cNvPr id="13" name="文本框 12"/>
            <p:cNvSpPr txBox="1">
              <a:spLocks/>
            </p:cNvSpPr>
            <p:nvPr/>
          </p:nvSpPr>
          <p:spPr>
            <a:xfrm>
              <a:off x="3393032" y="3756399"/>
              <a:ext cx="22479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2400" dirty="0">
                  <a:solidFill>
                    <a:srgbClr val="2C4947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10%</a:t>
              </a:r>
              <a:endParaRPr lang="zh-CN" altLang="en-US" sz="2800" dirty="0">
                <a:solidFill>
                  <a:srgbClr val="2C4947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1783258" y="4262775"/>
              <a:ext cx="3763972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400" dirty="0">
                  <a:solidFill>
                    <a:srgbClr val="2C494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请替换文字内容，添加相关标题，修改文字内容，也可以直接复制你的内容到此。</a:t>
              </a: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1753171" y="4830707"/>
            <a:ext cx="3887761" cy="982485"/>
            <a:chOff x="1753171" y="4830707"/>
            <a:chExt cx="3887761" cy="982485"/>
          </a:xfrm>
        </p:grpSpPr>
        <p:sp>
          <p:nvSpPr>
            <p:cNvPr id="15" name="文本框 14"/>
            <p:cNvSpPr txBox="1">
              <a:spLocks/>
            </p:cNvSpPr>
            <p:nvPr/>
          </p:nvSpPr>
          <p:spPr>
            <a:xfrm>
              <a:off x="3393032" y="4830707"/>
              <a:ext cx="22479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2400" dirty="0">
                  <a:solidFill>
                    <a:srgbClr val="2C4947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9%</a:t>
              </a:r>
              <a:endParaRPr lang="zh-CN" altLang="en-US" sz="2800" dirty="0">
                <a:solidFill>
                  <a:srgbClr val="2C4947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1753171" y="5289972"/>
              <a:ext cx="3763972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400" dirty="0">
                  <a:solidFill>
                    <a:srgbClr val="2C494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请替换文字内容，添加相关标题，修改文字内容，也可以直接复制你的内容到此。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99055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6000"/>
                            </p:stCondLst>
                            <p:childTnLst>
                              <p:par>
                                <p:cTn id="3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7000"/>
                            </p:stCondLst>
                            <p:childTnLst>
                              <p:par>
                                <p:cTn id="4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8000"/>
                            </p:stCondLst>
                            <p:childTnLst>
                              <p:par>
                                <p:cTn id="5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9000"/>
                            </p:stCondLst>
                            <p:childTnLst>
                              <p:par>
                                <p:cTn id="5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Graphic spid="17" grpId="0">
        <p:bldAsOne/>
      </p:bldGraphic>
      <p:bldP spid="1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>
            <a:off x="0" y="3251747"/>
            <a:ext cx="12192000" cy="0"/>
          </a:xfrm>
          <a:prstGeom prst="line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>
            <a:off x="0" y="1972130"/>
            <a:ext cx="12192000" cy="0"/>
          </a:xfrm>
          <a:prstGeom prst="line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1857710" y="2288571"/>
            <a:ext cx="847658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rgbClr val="E3E7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请替换文字内容，添加相关标题，修改文字内容，也可以直接复制你的内容到此。请替换文字内容，添加相关标题，修改文字内容，也可以直接复制你的内容到此。</a:t>
            </a:r>
          </a:p>
          <a:p>
            <a:r>
              <a:rPr lang="zh-CN" altLang="en-US" sz="1400" dirty="0">
                <a:solidFill>
                  <a:srgbClr val="E3E7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请替换文字内容，添加相关标题，修改文字内容，也可以直接复制你的内容到此。</a:t>
            </a:r>
          </a:p>
          <a:p>
            <a:endParaRPr lang="zh-CN" altLang="en-US" sz="1400" dirty="0">
              <a:solidFill>
                <a:srgbClr val="E3E7C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1" name="图表 10"/>
          <p:cNvGraphicFramePr/>
          <p:nvPr>
            <p:extLst>
              <p:ext uri="{D42A27DB-BD31-4B8C-83A1-F6EECF244321}">
                <p14:modId xmlns:p14="http://schemas.microsoft.com/office/powerpoint/2010/main" val="4061604724"/>
              </p:ext>
            </p:extLst>
          </p:nvPr>
        </p:nvGraphicFramePr>
        <p:xfrm>
          <a:off x="2308225" y="3260817"/>
          <a:ext cx="6696075" cy="34564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2" name="文本框 11"/>
          <p:cNvSpPr txBox="1"/>
          <p:nvPr/>
        </p:nvSpPr>
        <p:spPr>
          <a:xfrm>
            <a:off x="2666650" y="6217324"/>
            <a:ext cx="1104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prstClr val="white">
                    <a:lumMod val="95000"/>
                  </a:prst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Jan.</a:t>
            </a:r>
            <a:endParaRPr lang="zh-CN" altLang="en-US" dirty="0">
              <a:solidFill>
                <a:prstClr val="white">
                  <a:lumMod val="95000"/>
                </a:prst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387420" y="6217324"/>
            <a:ext cx="993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prstClr val="white">
                    <a:lumMod val="95000"/>
                  </a:prst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Feb.</a:t>
            </a:r>
            <a:endParaRPr lang="zh-CN" altLang="en-US" dirty="0">
              <a:solidFill>
                <a:prstClr val="white">
                  <a:lumMod val="95000"/>
                </a:prst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928062" y="6217324"/>
            <a:ext cx="1104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prstClr val="white">
                    <a:lumMod val="95000"/>
                  </a:prst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Mar.</a:t>
            </a:r>
            <a:endParaRPr lang="zh-CN" altLang="en-US" dirty="0">
              <a:solidFill>
                <a:prstClr val="white">
                  <a:lumMod val="95000"/>
                </a:prst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648832" y="6219216"/>
            <a:ext cx="96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prstClr val="white">
                    <a:lumMod val="95000"/>
                  </a:prst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Apr.</a:t>
            </a:r>
            <a:endParaRPr lang="zh-CN" altLang="en-US" dirty="0">
              <a:solidFill>
                <a:prstClr val="white">
                  <a:lumMod val="95000"/>
                </a:prst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83286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1877"/>
          <a:stretch/>
        </p:blipFill>
        <p:spPr>
          <a:xfrm>
            <a:off x="3276599" y="-1"/>
            <a:ext cx="5324083" cy="2352675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5331279" y="1551998"/>
            <a:ext cx="1451428" cy="1601352"/>
            <a:chOff x="5331279" y="1551998"/>
            <a:chExt cx="1451428" cy="1601352"/>
          </a:xfrm>
        </p:grpSpPr>
        <p:grpSp>
          <p:nvGrpSpPr>
            <p:cNvPr id="5" name="组合 4"/>
            <p:cNvGrpSpPr/>
            <p:nvPr/>
          </p:nvGrpSpPr>
          <p:grpSpPr>
            <a:xfrm>
              <a:off x="5331279" y="1551998"/>
              <a:ext cx="1451428" cy="1601352"/>
              <a:chOff x="1959429" y="4325257"/>
              <a:chExt cx="1451428" cy="1601352"/>
            </a:xfrm>
          </p:grpSpPr>
          <p:sp>
            <p:nvSpPr>
              <p:cNvPr id="6" name="等腰三角形 5"/>
              <p:cNvSpPr/>
              <p:nvPr/>
            </p:nvSpPr>
            <p:spPr>
              <a:xfrm>
                <a:off x="1959429" y="4325257"/>
                <a:ext cx="1451428" cy="799659"/>
              </a:xfrm>
              <a:prstGeom prst="triangle">
                <a:avLst/>
              </a:prstGeom>
              <a:solidFill>
                <a:srgbClr val="2C49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等腰三角形 6"/>
              <p:cNvSpPr/>
              <p:nvPr/>
            </p:nvSpPr>
            <p:spPr>
              <a:xfrm flipV="1">
                <a:off x="1959429" y="5126950"/>
                <a:ext cx="1451428" cy="799659"/>
              </a:xfrm>
              <a:prstGeom prst="triangle">
                <a:avLst/>
              </a:prstGeom>
              <a:solidFill>
                <a:srgbClr val="A6815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" name="文本框 7"/>
            <p:cNvSpPr txBox="1"/>
            <p:nvPr/>
          </p:nvSpPr>
          <p:spPr>
            <a:xfrm>
              <a:off x="5754666" y="1756892"/>
              <a:ext cx="62709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6600">
                  <a:solidFill>
                    <a:srgbClr val="2C494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en-US" altLang="zh-CN" sz="2800" b="1" dirty="0">
                  <a:solidFill>
                    <a:srgbClr val="E3E7C6"/>
                  </a:solidFill>
                </a:rPr>
                <a:t>03</a:t>
              </a:r>
              <a:endParaRPr lang="zh-CN" altLang="en-US" sz="2800" b="1" dirty="0">
                <a:solidFill>
                  <a:srgbClr val="E3E7C6"/>
                </a:solidFill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5565511" y="2387274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2800" b="1">
                  <a:solidFill>
                    <a:srgbClr val="E3E7C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sz="1600" dirty="0"/>
                <a:t>输入题目</a:t>
              </a:r>
            </a:p>
          </p:txBody>
        </p:sp>
      </p:grpSp>
      <p:sp>
        <p:nvSpPr>
          <p:cNvPr id="19" name="任意多边形: 形状 18"/>
          <p:cNvSpPr/>
          <p:nvPr/>
        </p:nvSpPr>
        <p:spPr>
          <a:xfrm>
            <a:off x="5331279" y="3445164"/>
            <a:ext cx="234232" cy="2386734"/>
          </a:xfrm>
          <a:custGeom>
            <a:avLst/>
            <a:gdLst>
              <a:gd name="connsiteX0" fmla="*/ 0 w 234232"/>
              <a:gd name="connsiteY0" fmla="*/ 0 h 2386734"/>
              <a:gd name="connsiteX1" fmla="*/ 234232 w 234232"/>
              <a:gd name="connsiteY1" fmla="*/ 0 h 2386734"/>
              <a:gd name="connsiteX2" fmla="*/ 234232 w 234232"/>
              <a:gd name="connsiteY2" fmla="*/ 30599 h 2386734"/>
              <a:gd name="connsiteX3" fmla="*/ 19931 w 234232"/>
              <a:gd name="connsiteY3" fmla="*/ 30599 h 2386734"/>
              <a:gd name="connsiteX4" fmla="*/ 19931 w 234232"/>
              <a:gd name="connsiteY4" fmla="*/ 2357716 h 2386734"/>
              <a:gd name="connsiteX5" fmla="*/ 234232 w 234232"/>
              <a:gd name="connsiteY5" fmla="*/ 2357716 h 2386734"/>
              <a:gd name="connsiteX6" fmla="*/ 234232 w 234232"/>
              <a:gd name="connsiteY6" fmla="*/ 2386734 h 2386734"/>
              <a:gd name="connsiteX7" fmla="*/ 0 w 234232"/>
              <a:gd name="connsiteY7" fmla="*/ 2386734 h 2386734"/>
              <a:gd name="connsiteX8" fmla="*/ 0 w 234232"/>
              <a:gd name="connsiteY8" fmla="*/ 0 h 2386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4232" h="2386734">
                <a:moveTo>
                  <a:pt x="0" y="0"/>
                </a:moveTo>
                <a:lnTo>
                  <a:pt x="234232" y="0"/>
                </a:lnTo>
                <a:lnTo>
                  <a:pt x="234232" y="30599"/>
                </a:lnTo>
                <a:lnTo>
                  <a:pt x="19931" y="30599"/>
                </a:lnTo>
                <a:lnTo>
                  <a:pt x="19931" y="2357716"/>
                </a:lnTo>
                <a:lnTo>
                  <a:pt x="234232" y="2357716"/>
                </a:lnTo>
                <a:lnTo>
                  <a:pt x="234232" y="2386734"/>
                </a:lnTo>
                <a:lnTo>
                  <a:pt x="0" y="2386734"/>
                </a:lnTo>
                <a:lnTo>
                  <a:pt x="0" y="0"/>
                </a:lnTo>
                <a:close/>
              </a:path>
            </a:pathLst>
          </a:custGeom>
          <a:solidFill>
            <a:srgbClr val="A681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任意多边形: 形状 17"/>
          <p:cNvSpPr/>
          <p:nvPr/>
        </p:nvSpPr>
        <p:spPr>
          <a:xfrm>
            <a:off x="6705600" y="3445164"/>
            <a:ext cx="221549" cy="2386734"/>
          </a:xfrm>
          <a:custGeom>
            <a:avLst/>
            <a:gdLst>
              <a:gd name="connsiteX0" fmla="*/ 0 w 221549"/>
              <a:gd name="connsiteY0" fmla="*/ 0 h 2386734"/>
              <a:gd name="connsiteX1" fmla="*/ 221549 w 221549"/>
              <a:gd name="connsiteY1" fmla="*/ 0 h 2386734"/>
              <a:gd name="connsiteX2" fmla="*/ 221549 w 221549"/>
              <a:gd name="connsiteY2" fmla="*/ 2386734 h 2386734"/>
              <a:gd name="connsiteX3" fmla="*/ 0 w 221549"/>
              <a:gd name="connsiteY3" fmla="*/ 2386734 h 2386734"/>
              <a:gd name="connsiteX4" fmla="*/ 0 w 221549"/>
              <a:gd name="connsiteY4" fmla="*/ 2357716 h 2386734"/>
              <a:gd name="connsiteX5" fmla="*/ 201618 w 221549"/>
              <a:gd name="connsiteY5" fmla="*/ 2357716 h 2386734"/>
              <a:gd name="connsiteX6" fmla="*/ 201618 w 221549"/>
              <a:gd name="connsiteY6" fmla="*/ 30599 h 2386734"/>
              <a:gd name="connsiteX7" fmla="*/ 0 w 221549"/>
              <a:gd name="connsiteY7" fmla="*/ 30599 h 2386734"/>
              <a:gd name="connsiteX8" fmla="*/ 0 w 221549"/>
              <a:gd name="connsiteY8" fmla="*/ 0 h 2386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1549" h="2386734">
                <a:moveTo>
                  <a:pt x="0" y="0"/>
                </a:moveTo>
                <a:lnTo>
                  <a:pt x="221549" y="0"/>
                </a:lnTo>
                <a:lnTo>
                  <a:pt x="221549" y="2386734"/>
                </a:lnTo>
                <a:lnTo>
                  <a:pt x="0" y="2386734"/>
                </a:lnTo>
                <a:lnTo>
                  <a:pt x="0" y="2357716"/>
                </a:lnTo>
                <a:lnTo>
                  <a:pt x="201618" y="2357716"/>
                </a:lnTo>
                <a:lnTo>
                  <a:pt x="201618" y="30599"/>
                </a:lnTo>
                <a:lnTo>
                  <a:pt x="0" y="30599"/>
                </a:lnTo>
                <a:lnTo>
                  <a:pt x="0" y="0"/>
                </a:lnTo>
                <a:close/>
              </a:path>
            </a:pathLst>
          </a:custGeom>
          <a:solidFill>
            <a:srgbClr val="A681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5626436" y="3576702"/>
            <a:ext cx="114319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00" dirty="0">
                <a:solidFill>
                  <a:srgbClr val="2C494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请替换文字内容，添加相关标题，修改文字内容，也可以直接复制你的内容到此。请替换文字内容，添加相关标题，修改文字内容，也可以直接复制你的内容到此。</a:t>
            </a:r>
          </a:p>
        </p:txBody>
      </p:sp>
    </p:spTree>
    <p:extLst>
      <p:ext uri="{BB962C8B-B14F-4D97-AF65-F5344CB8AC3E}">
        <p14:creationId xmlns:p14="http://schemas.microsoft.com/office/powerpoint/2010/main" val="822690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4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8" grpId="0" animBg="1"/>
      <p:bldP spid="2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图表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86946579"/>
              </p:ext>
            </p:extLst>
          </p:nvPr>
        </p:nvGraphicFramePr>
        <p:xfrm>
          <a:off x="7390816" y="1855916"/>
          <a:ext cx="2603500" cy="267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图表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385388"/>
              </p:ext>
            </p:extLst>
          </p:nvPr>
        </p:nvGraphicFramePr>
        <p:xfrm>
          <a:off x="1797358" y="1836007"/>
          <a:ext cx="2603500" cy="267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7" name="图表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11695149"/>
              </p:ext>
            </p:extLst>
          </p:nvPr>
        </p:nvGraphicFramePr>
        <p:xfrm>
          <a:off x="4594087" y="1855917"/>
          <a:ext cx="2603500" cy="267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pSp>
        <p:nvGrpSpPr>
          <p:cNvPr id="2" name="组合 1"/>
          <p:cNvGrpSpPr/>
          <p:nvPr/>
        </p:nvGrpSpPr>
        <p:grpSpPr>
          <a:xfrm>
            <a:off x="2436964" y="2513582"/>
            <a:ext cx="1324289" cy="1324289"/>
            <a:chOff x="2436964" y="2513582"/>
            <a:chExt cx="1324289" cy="1324289"/>
          </a:xfrm>
        </p:grpSpPr>
        <p:sp>
          <p:nvSpPr>
            <p:cNvPr id="12" name="椭圆 11"/>
            <p:cNvSpPr/>
            <p:nvPr/>
          </p:nvSpPr>
          <p:spPr>
            <a:xfrm>
              <a:off x="2436964" y="2513582"/>
              <a:ext cx="1324289" cy="1324289"/>
            </a:xfrm>
            <a:prstGeom prst="ellipse">
              <a:avLst/>
            </a:prstGeom>
            <a:blipFill dpi="0" rotWithShape="1">
              <a:blip r:embed="rId6"/>
              <a:srcRect/>
              <a:tile tx="0" ty="0" sx="30000" sy="30000" flip="none" algn="t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2498942" y="2852562"/>
              <a:ext cx="126231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prstClr val="white"/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</a:rPr>
                <a:t>25%</a:t>
              </a:r>
              <a:endParaRPr lang="zh-CN" altLang="en-US" sz="3600" b="1" dirty="0">
                <a:solidFill>
                  <a:prstClr val="white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5256232" y="2513582"/>
            <a:ext cx="1360449" cy="1324289"/>
            <a:chOff x="5256232" y="2513582"/>
            <a:chExt cx="1360449" cy="1324289"/>
          </a:xfrm>
        </p:grpSpPr>
        <p:sp>
          <p:nvSpPr>
            <p:cNvPr id="13" name="椭圆 12"/>
            <p:cNvSpPr/>
            <p:nvPr/>
          </p:nvSpPr>
          <p:spPr>
            <a:xfrm>
              <a:off x="5256232" y="2513582"/>
              <a:ext cx="1324289" cy="1324289"/>
            </a:xfrm>
            <a:prstGeom prst="ellipse">
              <a:avLst/>
            </a:prstGeom>
            <a:blipFill dpi="0" rotWithShape="1">
              <a:blip r:embed="rId6"/>
              <a:srcRect/>
              <a:tile tx="0" ty="0" sx="30000" sy="30000" flip="none" algn="t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5256232" y="2852562"/>
              <a:ext cx="136044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prstClr val="white"/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</a:rPr>
                <a:t>50%</a:t>
              </a:r>
              <a:endParaRPr lang="zh-CN" altLang="en-US" sz="3600" b="1" dirty="0">
                <a:solidFill>
                  <a:prstClr val="white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8075500" y="2513582"/>
            <a:ext cx="1360449" cy="1324289"/>
            <a:chOff x="8075500" y="2513582"/>
            <a:chExt cx="1360449" cy="1324289"/>
          </a:xfrm>
        </p:grpSpPr>
        <p:sp>
          <p:nvSpPr>
            <p:cNvPr id="14" name="椭圆 13"/>
            <p:cNvSpPr/>
            <p:nvPr/>
          </p:nvSpPr>
          <p:spPr>
            <a:xfrm>
              <a:off x="8075500" y="2513582"/>
              <a:ext cx="1324289" cy="1324289"/>
            </a:xfrm>
            <a:prstGeom prst="ellipse">
              <a:avLst/>
            </a:prstGeom>
            <a:blipFill dpi="0" rotWithShape="1">
              <a:blip r:embed="rId6"/>
              <a:srcRect/>
              <a:tile tx="0" ty="0" sx="30000" sy="30000" flip="none" algn="t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8075500" y="2852562"/>
              <a:ext cx="136044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prstClr val="white"/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</a:rPr>
                <a:t>75%</a:t>
              </a:r>
              <a:endParaRPr lang="zh-CN" altLang="en-US" sz="3600" b="1" dirty="0">
                <a:solidFill>
                  <a:prstClr val="white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</p:grpSp>
      <p:sp>
        <p:nvSpPr>
          <p:cNvPr id="15" name="矩形 14"/>
          <p:cNvSpPr/>
          <p:nvPr/>
        </p:nvSpPr>
        <p:spPr>
          <a:xfrm>
            <a:off x="1918984" y="4823687"/>
            <a:ext cx="236024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rgbClr val="2C494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请替换文字内容，添加相关标题，修改文字内容，也可以直接复制你的内容到此。</a:t>
            </a:r>
          </a:p>
        </p:txBody>
      </p:sp>
      <p:sp>
        <p:nvSpPr>
          <p:cNvPr id="16" name="矩形 15"/>
          <p:cNvSpPr/>
          <p:nvPr/>
        </p:nvSpPr>
        <p:spPr>
          <a:xfrm>
            <a:off x="4837340" y="4874334"/>
            <a:ext cx="236024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rgbClr val="2C494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请替换文字内容，添加相关标题，修改文字内容，也可以直接复制你的内容到此。</a:t>
            </a:r>
          </a:p>
        </p:txBody>
      </p:sp>
      <p:sp>
        <p:nvSpPr>
          <p:cNvPr id="17" name="矩形 16"/>
          <p:cNvSpPr/>
          <p:nvPr/>
        </p:nvSpPr>
        <p:spPr>
          <a:xfrm>
            <a:off x="7634069" y="4874334"/>
            <a:ext cx="236024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rgbClr val="2C494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请替换文字内容，添加相关标题，修改文字内容，也可以直接复制你的内容到此。</a:t>
            </a:r>
          </a:p>
        </p:txBody>
      </p:sp>
    </p:spTree>
    <p:extLst>
      <p:ext uri="{BB962C8B-B14F-4D97-AF65-F5344CB8AC3E}">
        <p14:creationId xmlns:p14="http://schemas.microsoft.com/office/powerpoint/2010/main" val="4072152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Graphic spid="6" grpId="0">
        <p:bldAsOne/>
      </p:bldGraphic>
      <p:bldGraphic spid="7" grpId="0">
        <p:bldAsOne/>
      </p:bldGraphic>
      <p:bldP spid="15" grpId="0"/>
      <p:bldP spid="16" grpId="0"/>
      <p:bldP spid="1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任意多边形: 形状 25"/>
          <p:cNvSpPr>
            <a:spLocks/>
          </p:cNvSpPr>
          <p:nvPr/>
        </p:nvSpPr>
        <p:spPr bwMode="auto">
          <a:xfrm>
            <a:off x="1490958" y="2690104"/>
            <a:ext cx="2519595" cy="2544527"/>
          </a:xfrm>
          <a:custGeom>
            <a:avLst/>
            <a:gdLst>
              <a:gd name="connsiteX0" fmla="*/ 0 w 2519595"/>
              <a:gd name="connsiteY0" fmla="*/ 1601983 h 2544527"/>
              <a:gd name="connsiteX1" fmla="*/ 2519595 w 2519595"/>
              <a:gd name="connsiteY1" fmla="*/ 1601983 h 2544527"/>
              <a:gd name="connsiteX2" fmla="*/ 2519595 w 2519595"/>
              <a:gd name="connsiteY2" fmla="*/ 2210671 h 2544527"/>
              <a:gd name="connsiteX3" fmla="*/ 1885085 w 2519595"/>
              <a:gd name="connsiteY3" fmla="*/ 2376677 h 2544527"/>
              <a:gd name="connsiteX4" fmla="*/ 1259798 w 2519595"/>
              <a:gd name="connsiteY4" fmla="*/ 2544527 h 2544527"/>
              <a:gd name="connsiteX5" fmla="*/ 634510 w 2519595"/>
              <a:gd name="connsiteY5" fmla="*/ 2376677 h 2544527"/>
              <a:gd name="connsiteX6" fmla="*/ 0 w 2519595"/>
              <a:gd name="connsiteY6" fmla="*/ 2210671 h 2544527"/>
              <a:gd name="connsiteX7" fmla="*/ 1259798 w 2519595"/>
              <a:gd name="connsiteY7" fmla="*/ 0 h 2544527"/>
              <a:gd name="connsiteX8" fmla="*/ 1885085 w 2519595"/>
              <a:gd name="connsiteY8" fmla="*/ 167850 h 2544527"/>
              <a:gd name="connsiteX9" fmla="*/ 2519595 w 2519595"/>
              <a:gd name="connsiteY9" fmla="*/ 335701 h 2544527"/>
              <a:gd name="connsiteX10" fmla="*/ 2519595 w 2519595"/>
              <a:gd name="connsiteY10" fmla="*/ 1532786 h 2544527"/>
              <a:gd name="connsiteX11" fmla="*/ 0 w 2519595"/>
              <a:gd name="connsiteY11" fmla="*/ 1532786 h 2544527"/>
              <a:gd name="connsiteX12" fmla="*/ 0 w 2519595"/>
              <a:gd name="connsiteY12" fmla="*/ 335701 h 2544527"/>
              <a:gd name="connsiteX13" fmla="*/ 634510 w 2519595"/>
              <a:gd name="connsiteY13" fmla="*/ 167850 h 2544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519595" h="2544527">
                <a:moveTo>
                  <a:pt x="0" y="1601983"/>
                </a:moveTo>
                <a:lnTo>
                  <a:pt x="2519595" y="1601983"/>
                </a:lnTo>
                <a:lnTo>
                  <a:pt x="2519595" y="2210671"/>
                </a:lnTo>
                <a:lnTo>
                  <a:pt x="1885085" y="2376677"/>
                </a:lnTo>
                <a:lnTo>
                  <a:pt x="1259798" y="2544527"/>
                </a:lnTo>
                <a:lnTo>
                  <a:pt x="634510" y="2376677"/>
                </a:lnTo>
                <a:lnTo>
                  <a:pt x="0" y="2210671"/>
                </a:lnTo>
                <a:close/>
                <a:moveTo>
                  <a:pt x="1259798" y="0"/>
                </a:moveTo>
                <a:lnTo>
                  <a:pt x="1885085" y="167850"/>
                </a:lnTo>
                <a:lnTo>
                  <a:pt x="2519595" y="335701"/>
                </a:lnTo>
                <a:lnTo>
                  <a:pt x="2519595" y="1532786"/>
                </a:lnTo>
                <a:lnTo>
                  <a:pt x="0" y="1532786"/>
                </a:lnTo>
                <a:lnTo>
                  <a:pt x="0" y="335701"/>
                </a:lnTo>
                <a:lnTo>
                  <a:pt x="634510" y="167850"/>
                </a:lnTo>
                <a:close/>
              </a:path>
            </a:pathLst>
          </a:custGeom>
          <a:blipFill dpi="0" rotWithShape="1">
            <a:blip r:embed="rId3"/>
            <a:srcRect/>
            <a:tile tx="0" ty="0" sx="40000" sy="40000" flip="none" algn="t"/>
          </a:blip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sp>
        <p:nvSpPr>
          <p:cNvPr id="5" name="Freeform 6"/>
          <p:cNvSpPr>
            <a:spLocks/>
          </p:cNvSpPr>
          <p:nvPr/>
        </p:nvSpPr>
        <p:spPr bwMode="auto">
          <a:xfrm>
            <a:off x="6879365" y="3332042"/>
            <a:ext cx="520087" cy="1053709"/>
          </a:xfrm>
          <a:custGeom>
            <a:avLst/>
            <a:gdLst>
              <a:gd name="T0" fmla="*/ 27 w 114"/>
              <a:gd name="T1" fmla="*/ 96 h 231"/>
              <a:gd name="T2" fmla="*/ 0 w 114"/>
              <a:gd name="T3" fmla="*/ 117 h 231"/>
              <a:gd name="T4" fmla="*/ 27 w 114"/>
              <a:gd name="T5" fmla="*/ 137 h 231"/>
              <a:gd name="T6" fmla="*/ 70 w 114"/>
              <a:gd name="T7" fmla="*/ 231 h 231"/>
              <a:gd name="T8" fmla="*/ 111 w 114"/>
              <a:gd name="T9" fmla="*/ 190 h 231"/>
              <a:gd name="T10" fmla="*/ 84 w 114"/>
              <a:gd name="T11" fmla="*/ 117 h 231"/>
              <a:gd name="T12" fmla="*/ 114 w 114"/>
              <a:gd name="T13" fmla="*/ 41 h 231"/>
              <a:gd name="T14" fmla="*/ 73 w 114"/>
              <a:gd name="T15" fmla="*/ 0 h 231"/>
              <a:gd name="T16" fmla="*/ 27 w 114"/>
              <a:gd name="T17" fmla="*/ 96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4" h="231">
                <a:moveTo>
                  <a:pt x="27" y="96"/>
                </a:moveTo>
                <a:cubicBezTo>
                  <a:pt x="0" y="117"/>
                  <a:pt x="0" y="117"/>
                  <a:pt x="0" y="117"/>
                </a:cubicBezTo>
                <a:cubicBezTo>
                  <a:pt x="27" y="137"/>
                  <a:pt x="27" y="137"/>
                  <a:pt x="27" y="137"/>
                </a:cubicBezTo>
                <a:cubicBezTo>
                  <a:pt x="32" y="173"/>
                  <a:pt x="47" y="205"/>
                  <a:pt x="70" y="231"/>
                </a:cubicBezTo>
                <a:cubicBezTo>
                  <a:pt x="111" y="190"/>
                  <a:pt x="111" y="190"/>
                  <a:pt x="111" y="190"/>
                </a:cubicBezTo>
                <a:cubicBezTo>
                  <a:pt x="94" y="170"/>
                  <a:pt x="84" y="145"/>
                  <a:pt x="84" y="117"/>
                </a:cubicBezTo>
                <a:cubicBezTo>
                  <a:pt x="84" y="87"/>
                  <a:pt x="95" y="61"/>
                  <a:pt x="114" y="41"/>
                </a:cubicBezTo>
                <a:cubicBezTo>
                  <a:pt x="73" y="0"/>
                  <a:pt x="73" y="0"/>
                  <a:pt x="73" y="0"/>
                </a:cubicBezTo>
                <a:cubicBezTo>
                  <a:pt x="48" y="25"/>
                  <a:pt x="32" y="59"/>
                  <a:pt x="27" y="96"/>
                </a:cubicBezTo>
                <a:close/>
              </a:path>
            </a:pathLst>
          </a:custGeom>
          <a:solidFill>
            <a:srgbClr val="A6815D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Freeform 7"/>
          <p:cNvSpPr>
            <a:spLocks/>
          </p:cNvSpPr>
          <p:nvPr/>
        </p:nvSpPr>
        <p:spPr bwMode="auto">
          <a:xfrm>
            <a:off x="7225446" y="4227210"/>
            <a:ext cx="1086577" cy="520087"/>
          </a:xfrm>
          <a:custGeom>
            <a:avLst/>
            <a:gdLst>
              <a:gd name="T0" fmla="*/ 41 w 238"/>
              <a:gd name="T1" fmla="*/ 0 h 114"/>
              <a:gd name="T2" fmla="*/ 0 w 238"/>
              <a:gd name="T3" fmla="*/ 41 h 114"/>
              <a:gd name="T4" fmla="*/ 102 w 238"/>
              <a:gd name="T5" fmla="*/ 91 h 114"/>
              <a:gd name="T6" fmla="*/ 119 w 238"/>
              <a:gd name="T7" fmla="*/ 114 h 114"/>
              <a:gd name="T8" fmla="*/ 136 w 238"/>
              <a:gd name="T9" fmla="*/ 91 h 114"/>
              <a:gd name="T10" fmla="*/ 238 w 238"/>
              <a:gd name="T11" fmla="*/ 45 h 114"/>
              <a:gd name="T12" fmla="*/ 197 w 238"/>
              <a:gd name="T13" fmla="*/ 4 h 114"/>
              <a:gd name="T14" fmla="*/ 121 w 238"/>
              <a:gd name="T15" fmla="*/ 34 h 114"/>
              <a:gd name="T16" fmla="*/ 41 w 238"/>
              <a:gd name="T17" fmla="*/ 0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38" h="114">
                <a:moveTo>
                  <a:pt x="41" y="0"/>
                </a:moveTo>
                <a:cubicBezTo>
                  <a:pt x="0" y="41"/>
                  <a:pt x="0" y="41"/>
                  <a:pt x="0" y="41"/>
                </a:cubicBezTo>
                <a:cubicBezTo>
                  <a:pt x="26" y="68"/>
                  <a:pt x="62" y="86"/>
                  <a:pt x="102" y="91"/>
                </a:cubicBezTo>
                <a:cubicBezTo>
                  <a:pt x="119" y="114"/>
                  <a:pt x="119" y="114"/>
                  <a:pt x="119" y="114"/>
                </a:cubicBezTo>
                <a:cubicBezTo>
                  <a:pt x="136" y="91"/>
                  <a:pt x="136" y="91"/>
                  <a:pt x="136" y="91"/>
                </a:cubicBezTo>
                <a:cubicBezTo>
                  <a:pt x="176" y="88"/>
                  <a:pt x="211" y="71"/>
                  <a:pt x="238" y="45"/>
                </a:cubicBezTo>
                <a:cubicBezTo>
                  <a:pt x="197" y="4"/>
                  <a:pt x="197" y="4"/>
                  <a:pt x="197" y="4"/>
                </a:cubicBezTo>
                <a:cubicBezTo>
                  <a:pt x="177" y="23"/>
                  <a:pt x="151" y="34"/>
                  <a:pt x="121" y="34"/>
                </a:cubicBezTo>
                <a:cubicBezTo>
                  <a:pt x="90" y="34"/>
                  <a:pt x="61" y="21"/>
                  <a:pt x="41" y="0"/>
                </a:cubicBezTo>
                <a:close/>
              </a:path>
            </a:pathLst>
          </a:custGeom>
          <a:solidFill>
            <a:srgbClr val="2C4947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Freeform 8"/>
          <p:cNvSpPr>
            <a:spLocks/>
          </p:cNvSpPr>
          <p:nvPr/>
        </p:nvSpPr>
        <p:spPr bwMode="auto">
          <a:xfrm>
            <a:off x="7240913" y="2966627"/>
            <a:ext cx="1057576" cy="520087"/>
          </a:xfrm>
          <a:custGeom>
            <a:avLst/>
            <a:gdLst>
              <a:gd name="T0" fmla="*/ 116 w 232"/>
              <a:gd name="T1" fmla="*/ 0 h 114"/>
              <a:gd name="T2" fmla="*/ 95 w 232"/>
              <a:gd name="T3" fmla="*/ 27 h 114"/>
              <a:gd name="T4" fmla="*/ 0 w 232"/>
              <a:gd name="T5" fmla="*/ 73 h 114"/>
              <a:gd name="T6" fmla="*/ 41 w 232"/>
              <a:gd name="T7" fmla="*/ 114 h 114"/>
              <a:gd name="T8" fmla="*/ 118 w 232"/>
              <a:gd name="T9" fmla="*/ 84 h 114"/>
              <a:gd name="T10" fmla="*/ 191 w 232"/>
              <a:gd name="T11" fmla="*/ 110 h 114"/>
              <a:gd name="T12" fmla="*/ 232 w 232"/>
              <a:gd name="T13" fmla="*/ 69 h 114"/>
              <a:gd name="T14" fmla="*/ 136 w 232"/>
              <a:gd name="T15" fmla="*/ 27 h 114"/>
              <a:gd name="T16" fmla="*/ 116 w 232"/>
              <a:gd name="T17" fmla="*/ 0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32" h="114">
                <a:moveTo>
                  <a:pt x="116" y="0"/>
                </a:moveTo>
                <a:cubicBezTo>
                  <a:pt x="95" y="27"/>
                  <a:pt x="95" y="27"/>
                  <a:pt x="95" y="27"/>
                </a:cubicBezTo>
                <a:cubicBezTo>
                  <a:pt x="59" y="32"/>
                  <a:pt x="25" y="49"/>
                  <a:pt x="0" y="73"/>
                </a:cubicBezTo>
                <a:cubicBezTo>
                  <a:pt x="41" y="114"/>
                  <a:pt x="41" y="114"/>
                  <a:pt x="41" y="114"/>
                </a:cubicBezTo>
                <a:cubicBezTo>
                  <a:pt x="61" y="95"/>
                  <a:pt x="88" y="84"/>
                  <a:pt x="118" y="84"/>
                </a:cubicBezTo>
                <a:cubicBezTo>
                  <a:pt x="146" y="84"/>
                  <a:pt x="171" y="94"/>
                  <a:pt x="191" y="110"/>
                </a:cubicBezTo>
                <a:cubicBezTo>
                  <a:pt x="232" y="69"/>
                  <a:pt x="232" y="69"/>
                  <a:pt x="232" y="69"/>
                </a:cubicBezTo>
                <a:cubicBezTo>
                  <a:pt x="206" y="46"/>
                  <a:pt x="173" y="30"/>
                  <a:pt x="136" y="27"/>
                </a:cubicBezTo>
                <a:lnTo>
                  <a:pt x="116" y="0"/>
                </a:lnTo>
                <a:close/>
              </a:path>
            </a:pathLst>
          </a:custGeom>
          <a:solidFill>
            <a:srgbClr val="2C4947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Freeform 9"/>
          <p:cNvSpPr>
            <a:spLocks/>
          </p:cNvSpPr>
          <p:nvPr/>
        </p:nvSpPr>
        <p:spPr bwMode="auto">
          <a:xfrm>
            <a:off x="8143815" y="3308841"/>
            <a:ext cx="520087" cy="1096244"/>
          </a:xfrm>
          <a:custGeom>
            <a:avLst/>
            <a:gdLst>
              <a:gd name="T0" fmla="*/ 91 w 114"/>
              <a:gd name="T1" fmla="*/ 104 h 240"/>
              <a:gd name="T2" fmla="*/ 41 w 114"/>
              <a:gd name="T3" fmla="*/ 0 h 240"/>
              <a:gd name="T4" fmla="*/ 0 w 114"/>
              <a:gd name="T5" fmla="*/ 41 h 240"/>
              <a:gd name="T6" fmla="*/ 33 w 114"/>
              <a:gd name="T7" fmla="*/ 122 h 240"/>
              <a:gd name="T8" fmla="*/ 3 w 114"/>
              <a:gd name="T9" fmla="*/ 199 h 240"/>
              <a:gd name="T10" fmla="*/ 44 w 114"/>
              <a:gd name="T11" fmla="*/ 240 h 240"/>
              <a:gd name="T12" fmla="*/ 90 w 114"/>
              <a:gd name="T13" fmla="*/ 139 h 240"/>
              <a:gd name="T14" fmla="*/ 114 w 114"/>
              <a:gd name="T15" fmla="*/ 122 h 240"/>
              <a:gd name="T16" fmla="*/ 91 w 114"/>
              <a:gd name="T17" fmla="*/ 104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4" h="240">
                <a:moveTo>
                  <a:pt x="91" y="104"/>
                </a:moveTo>
                <a:cubicBezTo>
                  <a:pt x="86" y="64"/>
                  <a:pt x="68" y="27"/>
                  <a:pt x="41" y="0"/>
                </a:cubicBezTo>
                <a:cubicBezTo>
                  <a:pt x="0" y="41"/>
                  <a:pt x="0" y="41"/>
                  <a:pt x="0" y="41"/>
                </a:cubicBezTo>
                <a:cubicBezTo>
                  <a:pt x="20" y="62"/>
                  <a:pt x="33" y="90"/>
                  <a:pt x="33" y="122"/>
                </a:cubicBezTo>
                <a:cubicBezTo>
                  <a:pt x="33" y="152"/>
                  <a:pt x="22" y="179"/>
                  <a:pt x="3" y="199"/>
                </a:cubicBezTo>
                <a:cubicBezTo>
                  <a:pt x="44" y="240"/>
                  <a:pt x="44" y="240"/>
                  <a:pt x="44" y="240"/>
                </a:cubicBezTo>
                <a:cubicBezTo>
                  <a:pt x="69" y="213"/>
                  <a:pt x="87" y="178"/>
                  <a:pt x="90" y="139"/>
                </a:cubicBezTo>
                <a:cubicBezTo>
                  <a:pt x="114" y="122"/>
                  <a:pt x="114" y="122"/>
                  <a:pt x="114" y="122"/>
                </a:cubicBezTo>
                <a:lnTo>
                  <a:pt x="91" y="104"/>
                </a:lnTo>
                <a:close/>
              </a:path>
            </a:pathLst>
          </a:custGeom>
          <a:solidFill>
            <a:srgbClr val="A6815D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" name="TextBox 91"/>
          <p:cNvSpPr txBox="1"/>
          <p:nvPr/>
        </p:nvSpPr>
        <p:spPr>
          <a:xfrm>
            <a:off x="2469603" y="3205803"/>
            <a:ext cx="8178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E3E7C6"/>
                </a:solidFill>
                <a:latin typeface="Charlemagne Std" pitchFamily="82" charset="0"/>
                <a:ea typeface="微软雅黑" pitchFamily="34" charset="-122"/>
              </a:rPr>
              <a:t>80%</a:t>
            </a:r>
            <a:endParaRPr lang="zh-CN" altLang="en-US" sz="2400" b="1" dirty="0">
              <a:solidFill>
                <a:srgbClr val="E3E7C6"/>
              </a:solidFill>
              <a:latin typeface="Charlemagne Std" pitchFamily="82" charset="0"/>
              <a:ea typeface="微软雅黑" pitchFamily="34" charset="-122"/>
            </a:endParaRPr>
          </a:p>
        </p:txBody>
      </p:sp>
      <p:sp>
        <p:nvSpPr>
          <p:cNvPr id="20" name="TextBox 93"/>
          <p:cNvSpPr txBox="1"/>
          <p:nvPr/>
        </p:nvSpPr>
        <p:spPr>
          <a:xfrm>
            <a:off x="2347439" y="4478804"/>
            <a:ext cx="8066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2C4947"/>
                </a:solidFill>
                <a:latin typeface="Charlemagne Std" pitchFamily="82" charset="0"/>
                <a:ea typeface="微软雅黑" pitchFamily="34" charset="-122"/>
              </a:rPr>
              <a:t>20%</a:t>
            </a:r>
            <a:endParaRPr lang="zh-CN" altLang="en-US" sz="2400" b="1" dirty="0">
              <a:solidFill>
                <a:srgbClr val="2C4947"/>
              </a:solidFill>
              <a:latin typeface="Charlemagne Std" pitchFamily="82" charset="0"/>
              <a:ea typeface="微软雅黑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4434445" y="1865782"/>
            <a:ext cx="0" cy="3835802"/>
          </a:xfrm>
          <a:prstGeom prst="line">
            <a:avLst/>
          </a:prstGeom>
          <a:solidFill>
            <a:srgbClr val="3DBCC0"/>
          </a:solidFill>
          <a:ln w="9525">
            <a:solidFill>
              <a:srgbClr val="11817F"/>
            </a:solidFill>
            <a:prstDash val="sysDash"/>
            <a:miter lim="800000"/>
            <a:headEnd/>
            <a:tailEnd/>
          </a:ln>
        </p:spPr>
      </p:cxnSp>
      <p:grpSp>
        <p:nvGrpSpPr>
          <p:cNvPr id="3" name="组合 2"/>
          <p:cNvGrpSpPr/>
          <p:nvPr/>
        </p:nvGrpSpPr>
        <p:grpSpPr>
          <a:xfrm>
            <a:off x="7451339" y="1521421"/>
            <a:ext cx="3194408" cy="770785"/>
            <a:chOff x="7451339" y="1521421"/>
            <a:chExt cx="3194408" cy="770785"/>
          </a:xfrm>
        </p:grpSpPr>
        <p:sp>
          <p:nvSpPr>
            <p:cNvPr id="12" name="Freeform 63"/>
            <p:cNvSpPr>
              <a:spLocks noEditPoints="1"/>
            </p:cNvSpPr>
            <p:nvPr/>
          </p:nvSpPr>
          <p:spPr bwMode="auto">
            <a:xfrm>
              <a:off x="7451339" y="1698451"/>
              <a:ext cx="629979" cy="593755"/>
            </a:xfrm>
            <a:custGeom>
              <a:avLst/>
              <a:gdLst>
                <a:gd name="T0" fmla="*/ 26 w 105"/>
                <a:gd name="T1" fmla="*/ 103 h 116"/>
                <a:gd name="T2" fmla="*/ 68 w 105"/>
                <a:gd name="T3" fmla="*/ 110 h 116"/>
                <a:gd name="T4" fmla="*/ 83 w 105"/>
                <a:gd name="T5" fmla="*/ 104 h 116"/>
                <a:gd name="T6" fmla="*/ 105 w 105"/>
                <a:gd name="T7" fmla="*/ 69 h 116"/>
                <a:gd name="T8" fmla="*/ 105 w 105"/>
                <a:gd name="T9" fmla="*/ 35 h 116"/>
                <a:gd name="T10" fmla="*/ 83 w 105"/>
                <a:gd name="T11" fmla="*/ 0 h 116"/>
                <a:gd name="T12" fmla="*/ 60 w 105"/>
                <a:gd name="T13" fmla="*/ 35 h 116"/>
                <a:gd name="T14" fmla="*/ 60 w 105"/>
                <a:gd name="T15" fmla="*/ 59 h 116"/>
                <a:gd name="T16" fmla="*/ 45 w 105"/>
                <a:gd name="T17" fmla="*/ 48 h 116"/>
                <a:gd name="T18" fmla="*/ 0 w 105"/>
                <a:gd name="T19" fmla="*/ 37 h 116"/>
                <a:gd name="T20" fmla="*/ 0 w 105"/>
                <a:gd name="T21" fmla="*/ 71 h 116"/>
                <a:gd name="T22" fmla="*/ 23 w 105"/>
                <a:gd name="T23" fmla="*/ 28 h 116"/>
                <a:gd name="T24" fmla="*/ 39 w 105"/>
                <a:gd name="T25" fmla="*/ 40 h 116"/>
                <a:gd name="T26" fmla="*/ 4 w 105"/>
                <a:gd name="T27" fmla="*/ 37 h 116"/>
                <a:gd name="T28" fmla="*/ 3 w 105"/>
                <a:gd name="T29" fmla="*/ 43 h 116"/>
                <a:gd name="T30" fmla="*/ 42 w 105"/>
                <a:gd name="T31" fmla="*/ 44 h 116"/>
                <a:gd name="T32" fmla="*/ 40 w 105"/>
                <a:gd name="T33" fmla="*/ 53 h 116"/>
                <a:gd name="T34" fmla="*/ 3 w 105"/>
                <a:gd name="T35" fmla="*/ 48 h 116"/>
                <a:gd name="T36" fmla="*/ 101 w 105"/>
                <a:gd name="T37" fmla="*/ 12 h 116"/>
                <a:gd name="T38" fmla="*/ 83 w 105"/>
                <a:gd name="T39" fmla="*/ 21 h 116"/>
                <a:gd name="T40" fmla="*/ 64 w 105"/>
                <a:gd name="T41" fmla="*/ 12 h 116"/>
                <a:gd name="T42" fmla="*/ 63 w 105"/>
                <a:gd name="T43" fmla="*/ 19 h 116"/>
                <a:gd name="T44" fmla="*/ 103 w 105"/>
                <a:gd name="T45" fmla="*/ 19 h 116"/>
                <a:gd name="T46" fmla="*/ 100 w 105"/>
                <a:gd name="T47" fmla="*/ 29 h 116"/>
                <a:gd name="T48" fmla="*/ 65 w 105"/>
                <a:gd name="T49" fmla="*/ 29 h 116"/>
                <a:gd name="T50" fmla="*/ 63 w 105"/>
                <a:gd name="T51" fmla="*/ 41 h 116"/>
                <a:gd name="T52" fmla="*/ 76 w 105"/>
                <a:gd name="T53" fmla="*/ 47 h 116"/>
                <a:gd name="T54" fmla="*/ 102 w 105"/>
                <a:gd name="T55" fmla="*/ 42 h 116"/>
                <a:gd name="T56" fmla="*/ 100 w 105"/>
                <a:gd name="T57" fmla="*/ 51 h 116"/>
                <a:gd name="T58" fmla="*/ 63 w 105"/>
                <a:gd name="T59" fmla="*/ 47 h 116"/>
                <a:gd name="T60" fmla="*/ 71 w 105"/>
                <a:gd name="T61" fmla="*/ 100 h 116"/>
                <a:gd name="T62" fmla="*/ 83 w 105"/>
                <a:gd name="T63" fmla="*/ 93 h 116"/>
                <a:gd name="T64" fmla="*/ 103 w 105"/>
                <a:gd name="T65" fmla="*/ 91 h 116"/>
                <a:gd name="T66" fmla="*/ 49 w 105"/>
                <a:gd name="T67" fmla="*/ 113 h 116"/>
                <a:gd name="T68" fmla="*/ 29 w 105"/>
                <a:gd name="T69" fmla="*/ 98 h 116"/>
                <a:gd name="T70" fmla="*/ 68 w 105"/>
                <a:gd name="T71" fmla="*/ 99 h 116"/>
                <a:gd name="T72" fmla="*/ 66 w 105"/>
                <a:gd name="T73" fmla="*/ 108 h 116"/>
                <a:gd name="T74" fmla="*/ 30 w 105"/>
                <a:gd name="T75" fmla="*/ 76 h 116"/>
                <a:gd name="T76" fmla="*/ 68 w 105"/>
                <a:gd name="T77" fmla="*/ 76 h 116"/>
                <a:gd name="T78" fmla="*/ 66 w 105"/>
                <a:gd name="T79" fmla="*/ 85 h 116"/>
                <a:gd name="T80" fmla="*/ 29 w 105"/>
                <a:gd name="T81" fmla="*/ 81 h 116"/>
                <a:gd name="T82" fmla="*/ 65 w 105"/>
                <a:gd name="T83" fmla="*/ 72 h 116"/>
                <a:gd name="T84" fmla="*/ 31 w 105"/>
                <a:gd name="T85" fmla="*/ 70 h 116"/>
                <a:gd name="T86" fmla="*/ 67 w 105"/>
                <a:gd name="T87" fmla="*/ 69 h 116"/>
                <a:gd name="T88" fmla="*/ 71 w 105"/>
                <a:gd name="T89" fmla="*/ 77 h 116"/>
                <a:gd name="T90" fmla="*/ 83 w 105"/>
                <a:gd name="T91" fmla="*/ 70 h 116"/>
                <a:gd name="T92" fmla="*/ 103 w 105"/>
                <a:gd name="T93" fmla="*/ 69 h 116"/>
                <a:gd name="T94" fmla="*/ 3 w 105"/>
                <a:gd name="T95" fmla="*/ 66 h 116"/>
                <a:gd name="T96" fmla="*/ 26 w 105"/>
                <a:gd name="T97" fmla="*/ 81 h 116"/>
                <a:gd name="T98" fmla="*/ 3 w 105"/>
                <a:gd name="T99" fmla="*/ 71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5" h="116">
                  <a:moveTo>
                    <a:pt x="23" y="95"/>
                  </a:moveTo>
                  <a:cubicBezTo>
                    <a:pt x="24" y="95"/>
                    <a:pt x="25" y="95"/>
                    <a:pt x="26" y="94"/>
                  </a:cubicBezTo>
                  <a:cubicBezTo>
                    <a:pt x="26" y="103"/>
                    <a:pt x="26" y="103"/>
                    <a:pt x="26" y="103"/>
                  </a:cubicBezTo>
                  <a:cubicBezTo>
                    <a:pt x="26" y="106"/>
                    <a:pt x="28" y="108"/>
                    <a:pt x="30" y="110"/>
                  </a:cubicBezTo>
                  <a:cubicBezTo>
                    <a:pt x="34" y="114"/>
                    <a:pt x="41" y="116"/>
                    <a:pt x="49" y="116"/>
                  </a:cubicBezTo>
                  <a:cubicBezTo>
                    <a:pt x="57" y="116"/>
                    <a:pt x="64" y="114"/>
                    <a:pt x="68" y="110"/>
                  </a:cubicBezTo>
                  <a:cubicBezTo>
                    <a:pt x="70" y="108"/>
                    <a:pt x="71" y="106"/>
                    <a:pt x="71" y="103"/>
                  </a:cubicBezTo>
                  <a:cubicBezTo>
                    <a:pt x="71" y="102"/>
                    <a:pt x="71" y="102"/>
                    <a:pt x="71" y="102"/>
                  </a:cubicBezTo>
                  <a:cubicBezTo>
                    <a:pt x="75" y="103"/>
                    <a:pt x="79" y="104"/>
                    <a:pt x="83" y="104"/>
                  </a:cubicBezTo>
                  <a:cubicBezTo>
                    <a:pt x="95" y="104"/>
                    <a:pt x="105" y="98"/>
                    <a:pt x="105" y="91"/>
                  </a:cubicBezTo>
                  <a:cubicBezTo>
                    <a:pt x="105" y="80"/>
                    <a:pt x="105" y="80"/>
                    <a:pt x="105" y="80"/>
                  </a:cubicBezTo>
                  <a:cubicBezTo>
                    <a:pt x="105" y="69"/>
                    <a:pt x="105" y="69"/>
                    <a:pt x="105" y="69"/>
                  </a:cubicBezTo>
                  <a:cubicBezTo>
                    <a:pt x="105" y="58"/>
                    <a:pt x="105" y="58"/>
                    <a:pt x="105" y="58"/>
                  </a:cubicBezTo>
                  <a:cubicBezTo>
                    <a:pt x="105" y="47"/>
                    <a:pt x="105" y="47"/>
                    <a:pt x="105" y="47"/>
                  </a:cubicBezTo>
                  <a:cubicBezTo>
                    <a:pt x="105" y="35"/>
                    <a:pt x="105" y="35"/>
                    <a:pt x="105" y="35"/>
                  </a:cubicBezTo>
                  <a:cubicBezTo>
                    <a:pt x="105" y="24"/>
                    <a:pt x="105" y="24"/>
                    <a:pt x="105" y="24"/>
                  </a:cubicBezTo>
                  <a:cubicBezTo>
                    <a:pt x="105" y="13"/>
                    <a:pt x="105" y="13"/>
                    <a:pt x="105" y="13"/>
                  </a:cubicBezTo>
                  <a:cubicBezTo>
                    <a:pt x="105" y="6"/>
                    <a:pt x="95" y="0"/>
                    <a:pt x="83" y="0"/>
                  </a:cubicBezTo>
                  <a:cubicBezTo>
                    <a:pt x="70" y="0"/>
                    <a:pt x="60" y="6"/>
                    <a:pt x="60" y="13"/>
                  </a:cubicBezTo>
                  <a:cubicBezTo>
                    <a:pt x="60" y="24"/>
                    <a:pt x="60" y="24"/>
                    <a:pt x="60" y="24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47"/>
                    <a:pt x="60" y="47"/>
                    <a:pt x="60" y="47"/>
                  </a:cubicBezTo>
                  <a:cubicBezTo>
                    <a:pt x="60" y="58"/>
                    <a:pt x="60" y="58"/>
                    <a:pt x="60" y="58"/>
                  </a:cubicBezTo>
                  <a:cubicBezTo>
                    <a:pt x="60" y="59"/>
                    <a:pt x="60" y="59"/>
                    <a:pt x="60" y="59"/>
                  </a:cubicBezTo>
                  <a:cubicBezTo>
                    <a:pt x="57" y="58"/>
                    <a:pt x="53" y="57"/>
                    <a:pt x="49" y="57"/>
                  </a:cubicBezTo>
                  <a:cubicBezTo>
                    <a:pt x="48" y="57"/>
                    <a:pt x="46" y="57"/>
                    <a:pt x="45" y="57"/>
                  </a:cubicBezTo>
                  <a:cubicBezTo>
                    <a:pt x="45" y="48"/>
                    <a:pt x="45" y="48"/>
                    <a:pt x="45" y="48"/>
                  </a:cubicBezTo>
                  <a:cubicBezTo>
                    <a:pt x="45" y="37"/>
                    <a:pt x="45" y="37"/>
                    <a:pt x="45" y="37"/>
                  </a:cubicBezTo>
                  <a:cubicBezTo>
                    <a:pt x="45" y="30"/>
                    <a:pt x="35" y="25"/>
                    <a:pt x="23" y="25"/>
                  </a:cubicBezTo>
                  <a:cubicBezTo>
                    <a:pt x="10" y="25"/>
                    <a:pt x="0" y="30"/>
                    <a:pt x="0" y="37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0" y="89"/>
                    <a:pt x="10" y="95"/>
                    <a:pt x="23" y="95"/>
                  </a:cubicBezTo>
                  <a:close/>
                  <a:moveTo>
                    <a:pt x="23" y="28"/>
                  </a:moveTo>
                  <a:cubicBezTo>
                    <a:pt x="33" y="28"/>
                    <a:pt x="41" y="33"/>
                    <a:pt x="41" y="37"/>
                  </a:cubicBezTo>
                  <a:cubicBezTo>
                    <a:pt x="41" y="37"/>
                    <a:pt x="41" y="37"/>
                    <a:pt x="41" y="37"/>
                  </a:cubicBezTo>
                  <a:cubicBezTo>
                    <a:pt x="41" y="39"/>
                    <a:pt x="40" y="39"/>
                    <a:pt x="39" y="40"/>
                  </a:cubicBezTo>
                  <a:cubicBezTo>
                    <a:pt x="36" y="43"/>
                    <a:pt x="30" y="45"/>
                    <a:pt x="23" y="45"/>
                  </a:cubicBezTo>
                  <a:cubicBezTo>
                    <a:pt x="16" y="45"/>
                    <a:pt x="10" y="43"/>
                    <a:pt x="6" y="40"/>
                  </a:cubicBezTo>
                  <a:cubicBezTo>
                    <a:pt x="6" y="39"/>
                    <a:pt x="5" y="39"/>
                    <a:pt x="4" y="37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33"/>
                    <a:pt x="12" y="28"/>
                    <a:pt x="23" y="28"/>
                  </a:cubicBezTo>
                  <a:close/>
                  <a:moveTo>
                    <a:pt x="3" y="43"/>
                  </a:moveTo>
                  <a:cubicBezTo>
                    <a:pt x="3" y="43"/>
                    <a:pt x="3" y="44"/>
                    <a:pt x="3" y="44"/>
                  </a:cubicBezTo>
                  <a:cubicBezTo>
                    <a:pt x="7" y="48"/>
                    <a:pt x="15" y="50"/>
                    <a:pt x="23" y="50"/>
                  </a:cubicBezTo>
                  <a:cubicBezTo>
                    <a:pt x="31" y="50"/>
                    <a:pt x="38" y="48"/>
                    <a:pt x="42" y="44"/>
                  </a:cubicBezTo>
                  <a:cubicBezTo>
                    <a:pt x="42" y="44"/>
                    <a:pt x="42" y="43"/>
                    <a:pt x="43" y="43"/>
                  </a:cubicBezTo>
                  <a:cubicBezTo>
                    <a:pt x="43" y="48"/>
                    <a:pt x="43" y="48"/>
                    <a:pt x="43" y="48"/>
                  </a:cubicBezTo>
                  <a:cubicBezTo>
                    <a:pt x="43" y="50"/>
                    <a:pt x="41" y="52"/>
                    <a:pt x="40" y="53"/>
                  </a:cubicBezTo>
                  <a:cubicBezTo>
                    <a:pt x="37" y="56"/>
                    <a:pt x="30" y="58"/>
                    <a:pt x="23" y="58"/>
                  </a:cubicBezTo>
                  <a:cubicBezTo>
                    <a:pt x="15" y="58"/>
                    <a:pt x="9" y="56"/>
                    <a:pt x="5" y="53"/>
                  </a:cubicBezTo>
                  <a:cubicBezTo>
                    <a:pt x="4" y="52"/>
                    <a:pt x="3" y="50"/>
                    <a:pt x="3" y="48"/>
                  </a:cubicBezTo>
                  <a:lnTo>
                    <a:pt x="3" y="43"/>
                  </a:lnTo>
                  <a:close/>
                  <a:moveTo>
                    <a:pt x="83" y="4"/>
                  </a:moveTo>
                  <a:cubicBezTo>
                    <a:pt x="93" y="4"/>
                    <a:pt x="101" y="8"/>
                    <a:pt x="101" y="12"/>
                  </a:cubicBezTo>
                  <a:cubicBezTo>
                    <a:pt x="101" y="13"/>
                    <a:pt x="101" y="13"/>
                    <a:pt x="101" y="13"/>
                  </a:cubicBezTo>
                  <a:cubicBezTo>
                    <a:pt x="101" y="14"/>
                    <a:pt x="100" y="15"/>
                    <a:pt x="99" y="16"/>
                  </a:cubicBezTo>
                  <a:cubicBezTo>
                    <a:pt x="96" y="19"/>
                    <a:pt x="90" y="21"/>
                    <a:pt x="83" y="21"/>
                  </a:cubicBezTo>
                  <a:cubicBezTo>
                    <a:pt x="76" y="21"/>
                    <a:pt x="70" y="19"/>
                    <a:pt x="66" y="16"/>
                  </a:cubicBezTo>
                  <a:cubicBezTo>
                    <a:pt x="66" y="15"/>
                    <a:pt x="65" y="14"/>
                    <a:pt x="65" y="13"/>
                  </a:cubicBezTo>
                  <a:cubicBezTo>
                    <a:pt x="64" y="13"/>
                    <a:pt x="64" y="13"/>
                    <a:pt x="64" y="12"/>
                  </a:cubicBezTo>
                  <a:cubicBezTo>
                    <a:pt x="64" y="8"/>
                    <a:pt x="72" y="4"/>
                    <a:pt x="83" y="4"/>
                  </a:cubicBezTo>
                  <a:close/>
                  <a:moveTo>
                    <a:pt x="63" y="19"/>
                  </a:moveTo>
                  <a:cubicBezTo>
                    <a:pt x="63" y="19"/>
                    <a:pt x="63" y="19"/>
                    <a:pt x="63" y="19"/>
                  </a:cubicBezTo>
                  <a:cubicBezTo>
                    <a:pt x="68" y="23"/>
                    <a:pt x="75" y="25"/>
                    <a:pt x="83" y="25"/>
                  </a:cubicBezTo>
                  <a:cubicBezTo>
                    <a:pt x="91" y="25"/>
                    <a:pt x="98" y="23"/>
                    <a:pt x="102" y="19"/>
                  </a:cubicBezTo>
                  <a:cubicBezTo>
                    <a:pt x="102" y="19"/>
                    <a:pt x="102" y="19"/>
                    <a:pt x="103" y="19"/>
                  </a:cubicBezTo>
                  <a:cubicBezTo>
                    <a:pt x="103" y="24"/>
                    <a:pt x="103" y="24"/>
                    <a:pt x="103" y="24"/>
                  </a:cubicBezTo>
                  <a:cubicBezTo>
                    <a:pt x="103" y="25"/>
                    <a:pt x="103" y="25"/>
                    <a:pt x="102" y="26"/>
                  </a:cubicBezTo>
                  <a:cubicBezTo>
                    <a:pt x="102" y="27"/>
                    <a:pt x="101" y="28"/>
                    <a:pt x="100" y="29"/>
                  </a:cubicBezTo>
                  <a:cubicBezTo>
                    <a:pt x="98" y="31"/>
                    <a:pt x="93" y="33"/>
                    <a:pt x="88" y="34"/>
                  </a:cubicBezTo>
                  <a:cubicBezTo>
                    <a:pt x="86" y="34"/>
                    <a:pt x="85" y="34"/>
                    <a:pt x="83" y="34"/>
                  </a:cubicBezTo>
                  <a:cubicBezTo>
                    <a:pt x="75" y="34"/>
                    <a:pt x="69" y="32"/>
                    <a:pt x="65" y="29"/>
                  </a:cubicBezTo>
                  <a:cubicBezTo>
                    <a:pt x="64" y="28"/>
                    <a:pt x="63" y="26"/>
                    <a:pt x="63" y="24"/>
                  </a:cubicBezTo>
                  <a:lnTo>
                    <a:pt x="63" y="19"/>
                  </a:lnTo>
                  <a:close/>
                  <a:moveTo>
                    <a:pt x="63" y="41"/>
                  </a:moveTo>
                  <a:cubicBezTo>
                    <a:pt x="63" y="41"/>
                    <a:pt x="63" y="42"/>
                    <a:pt x="63" y="42"/>
                  </a:cubicBezTo>
                  <a:cubicBezTo>
                    <a:pt x="66" y="44"/>
                    <a:pt x="69" y="46"/>
                    <a:pt x="73" y="47"/>
                  </a:cubicBezTo>
                  <a:cubicBezTo>
                    <a:pt x="74" y="47"/>
                    <a:pt x="75" y="47"/>
                    <a:pt x="76" y="47"/>
                  </a:cubicBezTo>
                  <a:cubicBezTo>
                    <a:pt x="76" y="47"/>
                    <a:pt x="77" y="48"/>
                    <a:pt x="78" y="48"/>
                  </a:cubicBezTo>
                  <a:cubicBezTo>
                    <a:pt x="80" y="48"/>
                    <a:pt x="81" y="48"/>
                    <a:pt x="83" y="48"/>
                  </a:cubicBezTo>
                  <a:cubicBezTo>
                    <a:pt x="91" y="48"/>
                    <a:pt x="98" y="46"/>
                    <a:pt x="102" y="42"/>
                  </a:cubicBezTo>
                  <a:cubicBezTo>
                    <a:pt x="102" y="42"/>
                    <a:pt x="102" y="41"/>
                    <a:pt x="103" y="41"/>
                  </a:cubicBezTo>
                  <a:cubicBezTo>
                    <a:pt x="103" y="47"/>
                    <a:pt x="103" y="47"/>
                    <a:pt x="103" y="47"/>
                  </a:cubicBezTo>
                  <a:cubicBezTo>
                    <a:pt x="103" y="49"/>
                    <a:pt x="101" y="50"/>
                    <a:pt x="100" y="51"/>
                  </a:cubicBezTo>
                  <a:cubicBezTo>
                    <a:pt x="97" y="54"/>
                    <a:pt x="90" y="57"/>
                    <a:pt x="83" y="57"/>
                  </a:cubicBezTo>
                  <a:cubicBezTo>
                    <a:pt x="75" y="57"/>
                    <a:pt x="69" y="54"/>
                    <a:pt x="65" y="51"/>
                  </a:cubicBezTo>
                  <a:cubicBezTo>
                    <a:pt x="64" y="50"/>
                    <a:pt x="63" y="49"/>
                    <a:pt x="63" y="47"/>
                  </a:cubicBezTo>
                  <a:lnTo>
                    <a:pt x="63" y="41"/>
                  </a:lnTo>
                  <a:close/>
                  <a:moveTo>
                    <a:pt x="83" y="101"/>
                  </a:moveTo>
                  <a:cubicBezTo>
                    <a:pt x="79" y="101"/>
                    <a:pt x="75" y="101"/>
                    <a:pt x="71" y="100"/>
                  </a:cubicBezTo>
                  <a:cubicBezTo>
                    <a:pt x="71" y="92"/>
                    <a:pt x="71" y="92"/>
                    <a:pt x="71" y="92"/>
                  </a:cubicBezTo>
                  <a:cubicBezTo>
                    <a:pt x="71" y="91"/>
                    <a:pt x="71" y="91"/>
                    <a:pt x="71" y="91"/>
                  </a:cubicBezTo>
                  <a:cubicBezTo>
                    <a:pt x="75" y="92"/>
                    <a:pt x="79" y="93"/>
                    <a:pt x="83" y="93"/>
                  </a:cubicBezTo>
                  <a:cubicBezTo>
                    <a:pt x="91" y="93"/>
                    <a:pt x="98" y="91"/>
                    <a:pt x="102" y="87"/>
                  </a:cubicBezTo>
                  <a:cubicBezTo>
                    <a:pt x="102" y="87"/>
                    <a:pt x="102" y="86"/>
                    <a:pt x="103" y="86"/>
                  </a:cubicBezTo>
                  <a:cubicBezTo>
                    <a:pt x="103" y="91"/>
                    <a:pt x="103" y="91"/>
                    <a:pt x="103" y="91"/>
                  </a:cubicBezTo>
                  <a:cubicBezTo>
                    <a:pt x="103" y="97"/>
                    <a:pt x="94" y="101"/>
                    <a:pt x="83" y="101"/>
                  </a:cubicBezTo>
                  <a:close/>
                  <a:moveTo>
                    <a:pt x="66" y="108"/>
                  </a:moveTo>
                  <a:cubicBezTo>
                    <a:pt x="63" y="111"/>
                    <a:pt x="56" y="113"/>
                    <a:pt x="49" y="113"/>
                  </a:cubicBezTo>
                  <a:cubicBezTo>
                    <a:pt x="42" y="113"/>
                    <a:pt x="35" y="111"/>
                    <a:pt x="31" y="108"/>
                  </a:cubicBezTo>
                  <a:cubicBezTo>
                    <a:pt x="30" y="107"/>
                    <a:pt x="29" y="105"/>
                    <a:pt x="29" y="103"/>
                  </a:cubicBezTo>
                  <a:cubicBezTo>
                    <a:pt x="29" y="98"/>
                    <a:pt x="29" y="98"/>
                    <a:pt x="29" y="98"/>
                  </a:cubicBezTo>
                  <a:cubicBezTo>
                    <a:pt x="29" y="98"/>
                    <a:pt x="29" y="98"/>
                    <a:pt x="30" y="99"/>
                  </a:cubicBezTo>
                  <a:cubicBezTo>
                    <a:pt x="34" y="102"/>
                    <a:pt x="41" y="105"/>
                    <a:pt x="49" y="105"/>
                  </a:cubicBezTo>
                  <a:cubicBezTo>
                    <a:pt x="57" y="105"/>
                    <a:pt x="64" y="102"/>
                    <a:pt x="68" y="99"/>
                  </a:cubicBezTo>
                  <a:cubicBezTo>
                    <a:pt x="68" y="98"/>
                    <a:pt x="69" y="98"/>
                    <a:pt x="69" y="98"/>
                  </a:cubicBezTo>
                  <a:cubicBezTo>
                    <a:pt x="69" y="103"/>
                    <a:pt x="69" y="103"/>
                    <a:pt x="69" y="103"/>
                  </a:cubicBezTo>
                  <a:cubicBezTo>
                    <a:pt x="69" y="105"/>
                    <a:pt x="68" y="107"/>
                    <a:pt x="66" y="108"/>
                  </a:cubicBezTo>
                  <a:close/>
                  <a:moveTo>
                    <a:pt x="29" y="81"/>
                  </a:moveTo>
                  <a:cubicBezTo>
                    <a:pt x="29" y="75"/>
                    <a:pt x="29" y="75"/>
                    <a:pt x="29" y="75"/>
                  </a:cubicBezTo>
                  <a:cubicBezTo>
                    <a:pt x="29" y="76"/>
                    <a:pt x="29" y="76"/>
                    <a:pt x="30" y="76"/>
                  </a:cubicBezTo>
                  <a:cubicBezTo>
                    <a:pt x="32" y="78"/>
                    <a:pt x="36" y="80"/>
                    <a:pt x="40" y="81"/>
                  </a:cubicBezTo>
                  <a:cubicBezTo>
                    <a:pt x="43" y="82"/>
                    <a:pt x="46" y="82"/>
                    <a:pt x="49" y="82"/>
                  </a:cubicBezTo>
                  <a:cubicBezTo>
                    <a:pt x="57" y="82"/>
                    <a:pt x="64" y="80"/>
                    <a:pt x="68" y="76"/>
                  </a:cubicBezTo>
                  <a:cubicBezTo>
                    <a:pt x="68" y="76"/>
                    <a:pt x="69" y="76"/>
                    <a:pt x="69" y="75"/>
                  </a:cubicBezTo>
                  <a:cubicBezTo>
                    <a:pt x="69" y="81"/>
                    <a:pt x="69" y="81"/>
                    <a:pt x="69" y="81"/>
                  </a:cubicBezTo>
                  <a:cubicBezTo>
                    <a:pt x="69" y="83"/>
                    <a:pt x="68" y="84"/>
                    <a:pt x="66" y="85"/>
                  </a:cubicBezTo>
                  <a:cubicBezTo>
                    <a:pt x="63" y="89"/>
                    <a:pt x="56" y="91"/>
                    <a:pt x="49" y="91"/>
                  </a:cubicBezTo>
                  <a:cubicBezTo>
                    <a:pt x="42" y="91"/>
                    <a:pt x="35" y="89"/>
                    <a:pt x="31" y="85"/>
                  </a:cubicBezTo>
                  <a:cubicBezTo>
                    <a:pt x="30" y="84"/>
                    <a:pt x="29" y="83"/>
                    <a:pt x="29" y="81"/>
                  </a:cubicBezTo>
                  <a:close/>
                  <a:moveTo>
                    <a:pt x="67" y="69"/>
                  </a:moveTo>
                  <a:cubicBezTo>
                    <a:pt x="67" y="69"/>
                    <a:pt x="67" y="70"/>
                    <a:pt x="67" y="70"/>
                  </a:cubicBezTo>
                  <a:cubicBezTo>
                    <a:pt x="67" y="71"/>
                    <a:pt x="66" y="72"/>
                    <a:pt x="65" y="72"/>
                  </a:cubicBezTo>
                  <a:cubicBezTo>
                    <a:pt x="62" y="75"/>
                    <a:pt x="56" y="77"/>
                    <a:pt x="49" y="77"/>
                  </a:cubicBezTo>
                  <a:cubicBezTo>
                    <a:pt x="42" y="77"/>
                    <a:pt x="36" y="75"/>
                    <a:pt x="33" y="72"/>
                  </a:cubicBezTo>
                  <a:cubicBezTo>
                    <a:pt x="32" y="72"/>
                    <a:pt x="31" y="71"/>
                    <a:pt x="31" y="70"/>
                  </a:cubicBezTo>
                  <a:cubicBezTo>
                    <a:pt x="31" y="70"/>
                    <a:pt x="31" y="69"/>
                    <a:pt x="31" y="69"/>
                  </a:cubicBezTo>
                  <a:cubicBezTo>
                    <a:pt x="31" y="65"/>
                    <a:pt x="38" y="61"/>
                    <a:pt x="49" y="61"/>
                  </a:cubicBezTo>
                  <a:cubicBezTo>
                    <a:pt x="59" y="61"/>
                    <a:pt x="67" y="65"/>
                    <a:pt x="67" y="69"/>
                  </a:cubicBezTo>
                  <a:close/>
                  <a:moveTo>
                    <a:pt x="100" y="74"/>
                  </a:moveTo>
                  <a:cubicBezTo>
                    <a:pt x="97" y="77"/>
                    <a:pt x="90" y="79"/>
                    <a:pt x="83" y="79"/>
                  </a:cubicBezTo>
                  <a:cubicBezTo>
                    <a:pt x="79" y="79"/>
                    <a:pt x="75" y="78"/>
                    <a:pt x="71" y="77"/>
                  </a:cubicBezTo>
                  <a:cubicBezTo>
                    <a:pt x="71" y="70"/>
                    <a:pt x="71" y="70"/>
                    <a:pt x="71" y="70"/>
                  </a:cubicBezTo>
                  <a:cubicBezTo>
                    <a:pt x="71" y="69"/>
                    <a:pt x="71" y="69"/>
                    <a:pt x="71" y="69"/>
                  </a:cubicBezTo>
                  <a:cubicBezTo>
                    <a:pt x="75" y="70"/>
                    <a:pt x="79" y="70"/>
                    <a:pt x="83" y="70"/>
                  </a:cubicBezTo>
                  <a:cubicBezTo>
                    <a:pt x="91" y="70"/>
                    <a:pt x="98" y="68"/>
                    <a:pt x="102" y="64"/>
                  </a:cubicBezTo>
                  <a:cubicBezTo>
                    <a:pt x="102" y="64"/>
                    <a:pt x="102" y="64"/>
                    <a:pt x="103" y="64"/>
                  </a:cubicBezTo>
                  <a:cubicBezTo>
                    <a:pt x="103" y="69"/>
                    <a:pt x="103" y="69"/>
                    <a:pt x="103" y="69"/>
                  </a:cubicBezTo>
                  <a:cubicBezTo>
                    <a:pt x="103" y="71"/>
                    <a:pt x="101" y="73"/>
                    <a:pt x="100" y="74"/>
                  </a:cubicBezTo>
                  <a:close/>
                  <a:moveTo>
                    <a:pt x="3" y="66"/>
                  </a:moveTo>
                  <a:cubicBezTo>
                    <a:pt x="3" y="66"/>
                    <a:pt x="3" y="66"/>
                    <a:pt x="3" y="66"/>
                  </a:cubicBezTo>
                  <a:cubicBezTo>
                    <a:pt x="7" y="70"/>
                    <a:pt x="15" y="72"/>
                    <a:pt x="23" y="72"/>
                  </a:cubicBezTo>
                  <a:cubicBezTo>
                    <a:pt x="24" y="72"/>
                    <a:pt x="25" y="72"/>
                    <a:pt x="26" y="72"/>
                  </a:cubicBezTo>
                  <a:cubicBezTo>
                    <a:pt x="26" y="81"/>
                    <a:pt x="26" y="81"/>
                    <a:pt x="26" y="81"/>
                  </a:cubicBezTo>
                  <a:cubicBezTo>
                    <a:pt x="25" y="81"/>
                    <a:pt x="24" y="81"/>
                    <a:pt x="23" y="81"/>
                  </a:cubicBezTo>
                  <a:cubicBezTo>
                    <a:pt x="15" y="81"/>
                    <a:pt x="9" y="79"/>
                    <a:pt x="5" y="76"/>
                  </a:cubicBezTo>
                  <a:cubicBezTo>
                    <a:pt x="4" y="75"/>
                    <a:pt x="3" y="73"/>
                    <a:pt x="3" y="71"/>
                  </a:cubicBezTo>
                  <a:lnTo>
                    <a:pt x="3" y="66"/>
                  </a:lnTo>
                  <a:close/>
                </a:path>
              </a:pathLst>
            </a:custGeom>
            <a:solidFill>
              <a:srgbClr val="2C4947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矩形 26"/>
            <p:cNvSpPr/>
            <p:nvPr/>
          </p:nvSpPr>
          <p:spPr>
            <a:xfrm>
              <a:off x="8285500" y="1521421"/>
              <a:ext cx="2360247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400" dirty="0">
                  <a:solidFill>
                    <a:srgbClr val="2C494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请替换文字内容，添加相关标题，修改文字内容，也可以直接复制你的内容到此。</a:t>
              </a: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6762829" y="4877746"/>
            <a:ext cx="2360247" cy="1478929"/>
            <a:chOff x="6762829" y="4877746"/>
            <a:chExt cx="2360247" cy="1478929"/>
          </a:xfrm>
        </p:grpSpPr>
        <p:sp>
          <p:nvSpPr>
            <p:cNvPr id="16" name="Freeform 53"/>
            <p:cNvSpPr>
              <a:spLocks noEditPoints="1"/>
            </p:cNvSpPr>
            <p:nvPr/>
          </p:nvSpPr>
          <p:spPr bwMode="auto">
            <a:xfrm>
              <a:off x="7465025" y="4877746"/>
              <a:ext cx="513406" cy="475003"/>
            </a:xfrm>
            <a:custGeom>
              <a:avLst/>
              <a:gdLst>
                <a:gd name="T0" fmla="*/ 104 w 255"/>
                <a:gd name="T1" fmla="*/ 233 h 271"/>
                <a:gd name="T2" fmla="*/ 114 w 255"/>
                <a:gd name="T3" fmla="*/ 271 h 271"/>
                <a:gd name="T4" fmla="*/ 255 w 255"/>
                <a:gd name="T5" fmla="*/ 271 h 271"/>
                <a:gd name="T6" fmla="*/ 255 w 255"/>
                <a:gd name="T7" fmla="*/ 219 h 271"/>
                <a:gd name="T8" fmla="*/ 255 w 255"/>
                <a:gd name="T9" fmla="*/ 167 h 271"/>
                <a:gd name="T10" fmla="*/ 218 w 255"/>
                <a:gd name="T11" fmla="*/ 87 h 271"/>
                <a:gd name="T12" fmla="*/ 140 w 255"/>
                <a:gd name="T13" fmla="*/ 97 h 271"/>
                <a:gd name="T14" fmla="*/ 142 w 255"/>
                <a:gd name="T15" fmla="*/ 52 h 271"/>
                <a:gd name="T16" fmla="*/ 38 w 255"/>
                <a:gd name="T17" fmla="*/ 0 h 271"/>
                <a:gd name="T18" fmla="*/ 0 w 255"/>
                <a:gd name="T19" fmla="*/ 80 h 271"/>
                <a:gd name="T20" fmla="*/ 0 w 255"/>
                <a:gd name="T21" fmla="*/ 132 h 271"/>
                <a:gd name="T22" fmla="*/ 0 w 255"/>
                <a:gd name="T23" fmla="*/ 184 h 271"/>
                <a:gd name="T24" fmla="*/ 0 w 255"/>
                <a:gd name="T25" fmla="*/ 233 h 271"/>
                <a:gd name="T26" fmla="*/ 104 w 255"/>
                <a:gd name="T27" fmla="*/ 7 h 271"/>
                <a:gd name="T28" fmla="*/ 104 w 255"/>
                <a:gd name="T29" fmla="*/ 24 h 271"/>
                <a:gd name="T30" fmla="*/ 38 w 255"/>
                <a:gd name="T31" fmla="*/ 7 h 271"/>
                <a:gd name="T32" fmla="*/ 38 w 255"/>
                <a:gd name="T33" fmla="*/ 35 h 271"/>
                <a:gd name="T34" fmla="*/ 121 w 255"/>
                <a:gd name="T35" fmla="*/ 54 h 271"/>
                <a:gd name="T36" fmla="*/ 38 w 255"/>
                <a:gd name="T37" fmla="*/ 75 h 271"/>
                <a:gd name="T38" fmla="*/ 152 w 255"/>
                <a:gd name="T39" fmla="*/ 94 h 271"/>
                <a:gd name="T40" fmla="*/ 220 w 255"/>
                <a:gd name="T41" fmla="*/ 94 h 271"/>
                <a:gd name="T42" fmla="*/ 152 w 255"/>
                <a:gd name="T43" fmla="*/ 111 h 271"/>
                <a:gd name="T44" fmla="*/ 218 w 255"/>
                <a:gd name="T45" fmla="*/ 264 h 271"/>
                <a:gd name="T46" fmla="*/ 137 w 255"/>
                <a:gd name="T47" fmla="*/ 245 h 271"/>
                <a:gd name="T48" fmla="*/ 218 w 255"/>
                <a:gd name="T49" fmla="*/ 226 h 271"/>
                <a:gd name="T50" fmla="*/ 246 w 255"/>
                <a:gd name="T51" fmla="*/ 264 h 271"/>
                <a:gd name="T52" fmla="*/ 12 w 255"/>
                <a:gd name="T53" fmla="*/ 229 h 271"/>
                <a:gd name="T54" fmla="*/ 38 w 255"/>
                <a:gd name="T55" fmla="*/ 189 h 271"/>
                <a:gd name="T56" fmla="*/ 114 w 255"/>
                <a:gd name="T57" fmla="*/ 198 h 271"/>
                <a:gd name="T58" fmla="*/ 128 w 255"/>
                <a:gd name="T59" fmla="*/ 222 h 271"/>
                <a:gd name="T60" fmla="*/ 38 w 255"/>
                <a:gd name="T61" fmla="*/ 229 h 271"/>
                <a:gd name="T62" fmla="*/ 126 w 255"/>
                <a:gd name="T63" fmla="*/ 215 h 271"/>
                <a:gd name="T64" fmla="*/ 152 w 255"/>
                <a:gd name="T65" fmla="*/ 175 h 271"/>
                <a:gd name="T66" fmla="*/ 234 w 255"/>
                <a:gd name="T67" fmla="*/ 193 h 271"/>
                <a:gd name="T68" fmla="*/ 218 w 255"/>
                <a:gd name="T69" fmla="*/ 163 h 271"/>
                <a:gd name="T70" fmla="*/ 137 w 255"/>
                <a:gd name="T71" fmla="*/ 141 h 271"/>
                <a:gd name="T72" fmla="*/ 218 w 255"/>
                <a:gd name="T73" fmla="*/ 123 h 271"/>
                <a:gd name="T74" fmla="*/ 246 w 255"/>
                <a:gd name="T75" fmla="*/ 163 h 271"/>
                <a:gd name="T76" fmla="*/ 33 w 255"/>
                <a:gd name="T77" fmla="*/ 87 h 271"/>
                <a:gd name="T78" fmla="*/ 109 w 255"/>
                <a:gd name="T79" fmla="*/ 87 h 271"/>
                <a:gd name="T80" fmla="*/ 123 w 255"/>
                <a:gd name="T81" fmla="*/ 125 h 271"/>
                <a:gd name="T82" fmla="*/ 12 w 255"/>
                <a:gd name="T83" fmla="*/ 125 h 271"/>
                <a:gd name="T84" fmla="*/ 33 w 255"/>
                <a:gd name="T85" fmla="*/ 137 h 271"/>
                <a:gd name="T86" fmla="*/ 109 w 255"/>
                <a:gd name="T87" fmla="*/ 137 h 271"/>
                <a:gd name="T88" fmla="*/ 126 w 255"/>
                <a:gd name="T89" fmla="*/ 167 h 271"/>
                <a:gd name="T90" fmla="*/ 104 w 255"/>
                <a:gd name="T91" fmla="*/ 177 h 271"/>
                <a:gd name="T92" fmla="*/ 24 w 255"/>
                <a:gd name="T93" fmla="*/ 158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55" h="271">
                  <a:moveTo>
                    <a:pt x="0" y="233"/>
                  </a:moveTo>
                  <a:lnTo>
                    <a:pt x="38" y="233"/>
                  </a:lnTo>
                  <a:lnTo>
                    <a:pt x="104" y="233"/>
                  </a:lnTo>
                  <a:lnTo>
                    <a:pt x="118" y="233"/>
                  </a:lnTo>
                  <a:lnTo>
                    <a:pt x="114" y="243"/>
                  </a:lnTo>
                  <a:lnTo>
                    <a:pt x="114" y="271"/>
                  </a:lnTo>
                  <a:lnTo>
                    <a:pt x="152" y="271"/>
                  </a:lnTo>
                  <a:lnTo>
                    <a:pt x="218" y="271"/>
                  </a:lnTo>
                  <a:lnTo>
                    <a:pt x="255" y="271"/>
                  </a:lnTo>
                  <a:lnTo>
                    <a:pt x="255" y="243"/>
                  </a:lnTo>
                  <a:lnTo>
                    <a:pt x="241" y="219"/>
                  </a:lnTo>
                  <a:lnTo>
                    <a:pt x="255" y="219"/>
                  </a:lnTo>
                  <a:lnTo>
                    <a:pt x="255" y="191"/>
                  </a:lnTo>
                  <a:lnTo>
                    <a:pt x="241" y="167"/>
                  </a:lnTo>
                  <a:lnTo>
                    <a:pt x="255" y="167"/>
                  </a:lnTo>
                  <a:lnTo>
                    <a:pt x="255" y="139"/>
                  </a:lnTo>
                  <a:lnTo>
                    <a:pt x="225" y="87"/>
                  </a:lnTo>
                  <a:lnTo>
                    <a:pt x="218" y="87"/>
                  </a:lnTo>
                  <a:lnTo>
                    <a:pt x="152" y="87"/>
                  </a:lnTo>
                  <a:lnTo>
                    <a:pt x="144" y="87"/>
                  </a:lnTo>
                  <a:lnTo>
                    <a:pt x="140" y="97"/>
                  </a:lnTo>
                  <a:lnTo>
                    <a:pt x="128" y="80"/>
                  </a:lnTo>
                  <a:lnTo>
                    <a:pt x="142" y="80"/>
                  </a:lnTo>
                  <a:lnTo>
                    <a:pt x="142" y="52"/>
                  </a:lnTo>
                  <a:lnTo>
                    <a:pt x="111" y="0"/>
                  </a:lnTo>
                  <a:lnTo>
                    <a:pt x="104" y="0"/>
                  </a:lnTo>
                  <a:lnTo>
                    <a:pt x="38" y="0"/>
                  </a:lnTo>
                  <a:lnTo>
                    <a:pt x="31" y="0"/>
                  </a:lnTo>
                  <a:lnTo>
                    <a:pt x="0" y="52"/>
                  </a:lnTo>
                  <a:lnTo>
                    <a:pt x="0" y="80"/>
                  </a:lnTo>
                  <a:lnTo>
                    <a:pt x="15" y="80"/>
                  </a:lnTo>
                  <a:lnTo>
                    <a:pt x="0" y="104"/>
                  </a:lnTo>
                  <a:lnTo>
                    <a:pt x="0" y="132"/>
                  </a:lnTo>
                  <a:lnTo>
                    <a:pt x="15" y="132"/>
                  </a:lnTo>
                  <a:lnTo>
                    <a:pt x="0" y="153"/>
                  </a:lnTo>
                  <a:lnTo>
                    <a:pt x="0" y="184"/>
                  </a:lnTo>
                  <a:lnTo>
                    <a:pt x="15" y="184"/>
                  </a:lnTo>
                  <a:lnTo>
                    <a:pt x="0" y="205"/>
                  </a:lnTo>
                  <a:lnTo>
                    <a:pt x="0" y="233"/>
                  </a:lnTo>
                  <a:close/>
                  <a:moveTo>
                    <a:pt x="38" y="7"/>
                  </a:moveTo>
                  <a:lnTo>
                    <a:pt x="38" y="7"/>
                  </a:lnTo>
                  <a:lnTo>
                    <a:pt x="104" y="7"/>
                  </a:lnTo>
                  <a:lnTo>
                    <a:pt x="107" y="7"/>
                  </a:lnTo>
                  <a:lnTo>
                    <a:pt x="107" y="24"/>
                  </a:lnTo>
                  <a:lnTo>
                    <a:pt x="104" y="24"/>
                  </a:lnTo>
                  <a:lnTo>
                    <a:pt x="38" y="24"/>
                  </a:lnTo>
                  <a:lnTo>
                    <a:pt x="38" y="24"/>
                  </a:lnTo>
                  <a:lnTo>
                    <a:pt x="38" y="7"/>
                  </a:lnTo>
                  <a:close/>
                  <a:moveTo>
                    <a:pt x="24" y="54"/>
                  </a:moveTo>
                  <a:lnTo>
                    <a:pt x="33" y="35"/>
                  </a:lnTo>
                  <a:lnTo>
                    <a:pt x="38" y="35"/>
                  </a:lnTo>
                  <a:lnTo>
                    <a:pt x="104" y="35"/>
                  </a:lnTo>
                  <a:lnTo>
                    <a:pt x="109" y="35"/>
                  </a:lnTo>
                  <a:lnTo>
                    <a:pt x="121" y="54"/>
                  </a:lnTo>
                  <a:lnTo>
                    <a:pt x="130" y="75"/>
                  </a:lnTo>
                  <a:lnTo>
                    <a:pt x="104" y="75"/>
                  </a:lnTo>
                  <a:lnTo>
                    <a:pt x="38" y="75"/>
                  </a:lnTo>
                  <a:lnTo>
                    <a:pt x="12" y="75"/>
                  </a:lnTo>
                  <a:lnTo>
                    <a:pt x="24" y="54"/>
                  </a:lnTo>
                  <a:close/>
                  <a:moveTo>
                    <a:pt x="152" y="94"/>
                  </a:moveTo>
                  <a:lnTo>
                    <a:pt x="152" y="94"/>
                  </a:lnTo>
                  <a:lnTo>
                    <a:pt x="218" y="94"/>
                  </a:lnTo>
                  <a:lnTo>
                    <a:pt x="220" y="94"/>
                  </a:lnTo>
                  <a:lnTo>
                    <a:pt x="220" y="111"/>
                  </a:lnTo>
                  <a:lnTo>
                    <a:pt x="218" y="111"/>
                  </a:lnTo>
                  <a:lnTo>
                    <a:pt x="152" y="111"/>
                  </a:lnTo>
                  <a:lnTo>
                    <a:pt x="152" y="111"/>
                  </a:lnTo>
                  <a:lnTo>
                    <a:pt x="152" y="94"/>
                  </a:lnTo>
                  <a:close/>
                  <a:moveTo>
                    <a:pt x="218" y="264"/>
                  </a:moveTo>
                  <a:lnTo>
                    <a:pt x="152" y="264"/>
                  </a:lnTo>
                  <a:lnTo>
                    <a:pt x="126" y="264"/>
                  </a:lnTo>
                  <a:lnTo>
                    <a:pt x="137" y="245"/>
                  </a:lnTo>
                  <a:lnTo>
                    <a:pt x="147" y="226"/>
                  </a:lnTo>
                  <a:lnTo>
                    <a:pt x="152" y="226"/>
                  </a:lnTo>
                  <a:lnTo>
                    <a:pt x="218" y="226"/>
                  </a:lnTo>
                  <a:lnTo>
                    <a:pt x="222" y="226"/>
                  </a:lnTo>
                  <a:lnTo>
                    <a:pt x="234" y="245"/>
                  </a:lnTo>
                  <a:lnTo>
                    <a:pt x="246" y="264"/>
                  </a:lnTo>
                  <a:lnTo>
                    <a:pt x="218" y="264"/>
                  </a:lnTo>
                  <a:close/>
                  <a:moveTo>
                    <a:pt x="38" y="229"/>
                  </a:moveTo>
                  <a:lnTo>
                    <a:pt x="12" y="229"/>
                  </a:lnTo>
                  <a:lnTo>
                    <a:pt x="24" y="208"/>
                  </a:lnTo>
                  <a:lnTo>
                    <a:pt x="33" y="189"/>
                  </a:lnTo>
                  <a:lnTo>
                    <a:pt x="38" y="189"/>
                  </a:lnTo>
                  <a:lnTo>
                    <a:pt x="104" y="189"/>
                  </a:lnTo>
                  <a:lnTo>
                    <a:pt x="109" y="189"/>
                  </a:lnTo>
                  <a:lnTo>
                    <a:pt x="114" y="198"/>
                  </a:lnTo>
                  <a:lnTo>
                    <a:pt x="114" y="219"/>
                  </a:lnTo>
                  <a:lnTo>
                    <a:pt x="126" y="219"/>
                  </a:lnTo>
                  <a:lnTo>
                    <a:pt x="128" y="222"/>
                  </a:lnTo>
                  <a:lnTo>
                    <a:pt x="123" y="229"/>
                  </a:lnTo>
                  <a:lnTo>
                    <a:pt x="104" y="229"/>
                  </a:lnTo>
                  <a:lnTo>
                    <a:pt x="38" y="229"/>
                  </a:lnTo>
                  <a:close/>
                  <a:moveTo>
                    <a:pt x="218" y="215"/>
                  </a:moveTo>
                  <a:lnTo>
                    <a:pt x="152" y="215"/>
                  </a:lnTo>
                  <a:lnTo>
                    <a:pt x="126" y="215"/>
                  </a:lnTo>
                  <a:lnTo>
                    <a:pt x="137" y="193"/>
                  </a:lnTo>
                  <a:lnTo>
                    <a:pt x="147" y="175"/>
                  </a:lnTo>
                  <a:lnTo>
                    <a:pt x="152" y="175"/>
                  </a:lnTo>
                  <a:lnTo>
                    <a:pt x="218" y="175"/>
                  </a:lnTo>
                  <a:lnTo>
                    <a:pt x="222" y="175"/>
                  </a:lnTo>
                  <a:lnTo>
                    <a:pt x="234" y="193"/>
                  </a:lnTo>
                  <a:lnTo>
                    <a:pt x="246" y="215"/>
                  </a:lnTo>
                  <a:lnTo>
                    <a:pt x="218" y="215"/>
                  </a:lnTo>
                  <a:close/>
                  <a:moveTo>
                    <a:pt x="218" y="163"/>
                  </a:moveTo>
                  <a:lnTo>
                    <a:pt x="152" y="163"/>
                  </a:lnTo>
                  <a:lnTo>
                    <a:pt x="126" y="163"/>
                  </a:lnTo>
                  <a:lnTo>
                    <a:pt x="137" y="141"/>
                  </a:lnTo>
                  <a:lnTo>
                    <a:pt x="147" y="123"/>
                  </a:lnTo>
                  <a:lnTo>
                    <a:pt x="152" y="123"/>
                  </a:lnTo>
                  <a:lnTo>
                    <a:pt x="218" y="123"/>
                  </a:lnTo>
                  <a:lnTo>
                    <a:pt x="222" y="123"/>
                  </a:lnTo>
                  <a:lnTo>
                    <a:pt x="234" y="141"/>
                  </a:lnTo>
                  <a:lnTo>
                    <a:pt x="246" y="163"/>
                  </a:lnTo>
                  <a:lnTo>
                    <a:pt x="218" y="163"/>
                  </a:lnTo>
                  <a:close/>
                  <a:moveTo>
                    <a:pt x="24" y="106"/>
                  </a:moveTo>
                  <a:lnTo>
                    <a:pt x="33" y="87"/>
                  </a:lnTo>
                  <a:lnTo>
                    <a:pt x="38" y="87"/>
                  </a:lnTo>
                  <a:lnTo>
                    <a:pt x="104" y="87"/>
                  </a:lnTo>
                  <a:lnTo>
                    <a:pt x="109" y="87"/>
                  </a:lnTo>
                  <a:lnTo>
                    <a:pt x="121" y="106"/>
                  </a:lnTo>
                  <a:lnTo>
                    <a:pt x="128" y="118"/>
                  </a:lnTo>
                  <a:lnTo>
                    <a:pt x="123" y="125"/>
                  </a:lnTo>
                  <a:lnTo>
                    <a:pt x="104" y="125"/>
                  </a:lnTo>
                  <a:lnTo>
                    <a:pt x="38" y="125"/>
                  </a:lnTo>
                  <a:lnTo>
                    <a:pt x="12" y="125"/>
                  </a:lnTo>
                  <a:lnTo>
                    <a:pt x="24" y="106"/>
                  </a:lnTo>
                  <a:close/>
                  <a:moveTo>
                    <a:pt x="24" y="158"/>
                  </a:moveTo>
                  <a:lnTo>
                    <a:pt x="33" y="137"/>
                  </a:lnTo>
                  <a:lnTo>
                    <a:pt x="38" y="137"/>
                  </a:lnTo>
                  <a:lnTo>
                    <a:pt x="104" y="137"/>
                  </a:lnTo>
                  <a:lnTo>
                    <a:pt x="109" y="137"/>
                  </a:lnTo>
                  <a:lnTo>
                    <a:pt x="114" y="149"/>
                  </a:lnTo>
                  <a:lnTo>
                    <a:pt x="114" y="167"/>
                  </a:lnTo>
                  <a:lnTo>
                    <a:pt x="126" y="167"/>
                  </a:lnTo>
                  <a:lnTo>
                    <a:pt x="128" y="170"/>
                  </a:lnTo>
                  <a:lnTo>
                    <a:pt x="123" y="177"/>
                  </a:lnTo>
                  <a:lnTo>
                    <a:pt x="104" y="177"/>
                  </a:lnTo>
                  <a:lnTo>
                    <a:pt x="38" y="177"/>
                  </a:lnTo>
                  <a:lnTo>
                    <a:pt x="12" y="177"/>
                  </a:lnTo>
                  <a:lnTo>
                    <a:pt x="24" y="158"/>
                  </a:lnTo>
                  <a:close/>
                </a:path>
              </a:pathLst>
            </a:custGeom>
            <a:solidFill>
              <a:srgbClr val="2C4947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6762829" y="5618011"/>
              <a:ext cx="2360247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400" dirty="0">
                  <a:solidFill>
                    <a:srgbClr val="2C494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请替换文字内容，添加相关标题，修改文字内容，也可以直接复制你的内容到此。</a:t>
              </a: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8869700" y="3067240"/>
            <a:ext cx="2360247" cy="1529302"/>
            <a:chOff x="8869700" y="3067240"/>
            <a:chExt cx="2360247" cy="1529302"/>
          </a:xfrm>
        </p:grpSpPr>
        <p:pic>
          <p:nvPicPr>
            <p:cNvPr id="14" name="Picture 15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prstClr val="black"/>
                <a:schemeClr val="accent4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03388" y="3067240"/>
              <a:ext cx="617246" cy="555521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</p:pic>
        <p:sp>
          <p:nvSpPr>
            <p:cNvPr id="29" name="矩形 28"/>
            <p:cNvSpPr/>
            <p:nvPr/>
          </p:nvSpPr>
          <p:spPr>
            <a:xfrm>
              <a:off x="8869700" y="3857878"/>
              <a:ext cx="2360247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400" dirty="0">
                  <a:solidFill>
                    <a:srgbClr val="2C494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请替换文字内容，添加相关标题，修改文字内容，也可以直接复制你的内容到此。</a:t>
              </a: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4469229" y="3230071"/>
            <a:ext cx="2360247" cy="1442412"/>
            <a:chOff x="4469229" y="3230071"/>
            <a:chExt cx="2360247" cy="1442412"/>
          </a:xfrm>
        </p:grpSpPr>
        <p:grpSp>
          <p:nvGrpSpPr>
            <p:cNvPr id="10" name="组合 9"/>
            <p:cNvGrpSpPr/>
            <p:nvPr/>
          </p:nvGrpSpPr>
          <p:grpSpPr>
            <a:xfrm>
              <a:off x="5172400" y="3230071"/>
              <a:ext cx="592388" cy="467970"/>
              <a:chOff x="2689226" y="2416175"/>
              <a:chExt cx="430213" cy="330200"/>
            </a:xfrm>
            <a:solidFill>
              <a:srgbClr val="A6815D"/>
            </a:solidFill>
          </p:grpSpPr>
          <p:sp>
            <p:nvSpPr>
              <p:cNvPr id="22" name="Freeform 68"/>
              <p:cNvSpPr>
                <a:spLocks noEditPoints="1"/>
              </p:cNvSpPr>
              <p:nvPr/>
            </p:nvSpPr>
            <p:spPr bwMode="auto">
              <a:xfrm>
                <a:off x="2689226" y="2416175"/>
                <a:ext cx="430213" cy="330200"/>
              </a:xfrm>
              <a:custGeom>
                <a:avLst/>
                <a:gdLst>
                  <a:gd name="T0" fmla="*/ 271 w 271"/>
                  <a:gd name="T1" fmla="*/ 194 h 208"/>
                  <a:gd name="T2" fmla="*/ 271 w 271"/>
                  <a:gd name="T3" fmla="*/ 187 h 208"/>
                  <a:gd name="T4" fmla="*/ 271 w 271"/>
                  <a:gd name="T5" fmla="*/ 180 h 208"/>
                  <a:gd name="T6" fmla="*/ 271 w 271"/>
                  <a:gd name="T7" fmla="*/ 173 h 208"/>
                  <a:gd name="T8" fmla="*/ 271 w 271"/>
                  <a:gd name="T9" fmla="*/ 164 h 208"/>
                  <a:gd name="T10" fmla="*/ 271 w 271"/>
                  <a:gd name="T11" fmla="*/ 159 h 208"/>
                  <a:gd name="T12" fmla="*/ 271 w 271"/>
                  <a:gd name="T13" fmla="*/ 149 h 208"/>
                  <a:gd name="T14" fmla="*/ 271 w 271"/>
                  <a:gd name="T15" fmla="*/ 145 h 208"/>
                  <a:gd name="T16" fmla="*/ 271 w 271"/>
                  <a:gd name="T17" fmla="*/ 135 h 208"/>
                  <a:gd name="T18" fmla="*/ 271 w 271"/>
                  <a:gd name="T19" fmla="*/ 128 h 208"/>
                  <a:gd name="T20" fmla="*/ 271 w 271"/>
                  <a:gd name="T21" fmla="*/ 0 h 208"/>
                  <a:gd name="T22" fmla="*/ 0 w 271"/>
                  <a:gd name="T23" fmla="*/ 0 h 208"/>
                  <a:gd name="T24" fmla="*/ 0 w 271"/>
                  <a:gd name="T25" fmla="*/ 128 h 208"/>
                  <a:gd name="T26" fmla="*/ 0 w 271"/>
                  <a:gd name="T27" fmla="*/ 135 h 208"/>
                  <a:gd name="T28" fmla="*/ 0 w 271"/>
                  <a:gd name="T29" fmla="*/ 145 h 208"/>
                  <a:gd name="T30" fmla="*/ 0 w 271"/>
                  <a:gd name="T31" fmla="*/ 149 h 208"/>
                  <a:gd name="T32" fmla="*/ 0 w 271"/>
                  <a:gd name="T33" fmla="*/ 159 h 208"/>
                  <a:gd name="T34" fmla="*/ 0 w 271"/>
                  <a:gd name="T35" fmla="*/ 164 h 208"/>
                  <a:gd name="T36" fmla="*/ 0 w 271"/>
                  <a:gd name="T37" fmla="*/ 173 h 208"/>
                  <a:gd name="T38" fmla="*/ 0 w 271"/>
                  <a:gd name="T39" fmla="*/ 180 h 208"/>
                  <a:gd name="T40" fmla="*/ 0 w 271"/>
                  <a:gd name="T41" fmla="*/ 187 h 208"/>
                  <a:gd name="T42" fmla="*/ 0 w 271"/>
                  <a:gd name="T43" fmla="*/ 194 h 208"/>
                  <a:gd name="T44" fmla="*/ 0 w 271"/>
                  <a:gd name="T45" fmla="*/ 208 h 208"/>
                  <a:gd name="T46" fmla="*/ 271 w 271"/>
                  <a:gd name="T47" fmla="*/ 208 h 208"/>
                  <a:gd name="T48" fmla="*/ 271 w 271"/>
                  <a:gd name="T49" fmla="*/ 194 h 208"/>
                  <a:gd name="T50" fmla="*/ 7 w 271"/>
                  <a:gd name="T51" fmla="*/ 5 h 208"/>
                  <a:gd name="T52" fmla="*/ 266 w 271"/>
                  <a:gd name="T53" fmla="*/ 5 h 208"/>
                  <a:gd name="T54" fmla="*/ 266 w 271"/>
                  <a:gd name="T55" fmla="*/ 128 h 208"/>
                  <a:gd name="T56" fmla="*/ 7 w 271"/>
                  <a:gd name="T57" fmla="*/ 128 h 208"/>
                  <a:gd name="T58" fmla="*/ 7 w 271"/>
                  <a:gd name="T59" fmla="*/ 5 h 208"/>
                  <a:gd name="T60" fmla="*/ 7 w 271"/>
                  <a:gd name="T61" fmla="*/ 149 h 208"/>
                  <a:gd name="T62" fmla="*/ 266 w 271"/>
                  <a:gd name="T63" fmla="*/ 149 h 208"/>
                  <a:gd name="T64" fmla="*/ 266 w 271"/>
                  <a:gd name="T65" fmla="*/ 159 h 208"/>
                  <a:gd name="T66" fmla="*/ 7 w 271"/>
                  <a:gd name="T67" fmla="*/ 159 h 208"/>
                  <a:gd name="T68" fmla="*/ 7 w 271"/>
                  <a:gd name="T69" fmla="*/ 149 h 208"/>
                  <a:gd name="T70" fmla="*/ 7 w 271"/>
                  <a:gd name="T71" fmla="*/ 180 h 208"/>
                  <a:gd name="T72" fmla="*/ 266 w 271"/>
                  <a:gd name="T73" fmla="*/ 180 h 208"/>
                  <a:gd name="T74" fmla="*/ 266 w 271"/>
                  <a:gd name="T75" fmla="*/ 187 h 208"/>
                  <a:gd name="T76" fmla="*/ 7 w 271"/>
                  <a:gd name="T77" fmla="*/ 187 h 208"/>
                  <a:gd name="T78" fmla="*/ 7 w 271"/>
                  <a:gd name="T79" fmla="*/ 180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71" h="208">
                    <a:moveTo>
                      <a:pt x="271" y="194"/>
                    </a:moveTo>
                    <a:lnTo>
                      <a:pt x="271" y="187"/>
                    </a:lnTo>
                    <a:lnTo>
                      <a:pt x="271" y="180"/>
                    </a:lnTo>
                    <a:lnTo>
                      <a:pt x="271" y="173"/>
                    </a:lnTo>
                    <a:lnTo>
                      <a:pt x="271" y="164"/>
                    </a:lnTo>
                    <a:lnTo>
                      <a:pt x="271" y="159"/>
                    </a:lnTo>
                    <a:lnTo>
                      <a:pt x="271" y="149"/>
                    </a:lnTo>
                    <a:lnTo>
                      <a:pt x="271" y="145"/>
                    </a:lnTo>
                    <a:lnTo>
                      <a:pt x="271" y="135"/>
                    </a:lnTo>
                    <a:lnTo>
                      <a:pt x="271" y="128"/>
                    </a:lnTo>
                    <a:lnTo>
                      <a:pt x="271" y="0"/>
                    </a:lnTo>
                    <a:lnTo>
                      <a:pt x="0" y="0"/>
                    </a:lnTo>
                    <a:lnTo>
                      <a:pt x="0" y="128"/>
                    </a:lnTo>
                    <a:lnTo>
                      <a:pt x="0" y="135"/>
                    </a:lnTo>
                    <a:lnTo>
                      <a:pt x="0" y="145"/>
                    </a:lnTo>
                    <a:lnTo>
                      <a:pt x="0" y="149"/>
                    </a:lnTo>
                    <a:lnTo>
                      <a:pt x="0" y="159"/>
                    </a:lnTo>
                    <a:lnTo>
                      <a:pt x="0" y="164"/>
                    </a:lnTo>
                    <a:lnTo>
                      <a:pt x="0" y="173"/>
                    </a:lnTo>
                    <a:lnTo>
                      <a:pt x="0" y="180"/>
                    </a:lnTo>
                    <a:lnTo>
                      <a:pt x="0" y="187"/>
                    </a:lnTo>
                    <a:lnTo>
                      <a:pt x="0" y="194"/>
                    </a:lnTo>
                    <a:lnTo>
                      <a:pt x="0" y="208"/>
                    </a:lnTo>
                    <a:lnTo>
                      <a:pt x="271" y="208"/>
                    </a:lnTo>
                    <a:lnTo>
                      <a:pt x="271" y="194"/>
                    </a:lnTo>
                    <a:close/>
                    <a:moveTo>
                      <a:pt x="7" y="5"/>
                    </a:moveTo>
                    <a:lnTo>
                      <a:pt x="266" y="5"/>
                    </a:lnTo>
                    <a:lnTo>
                      <a:pt x="266" y="128"/>
                    </a:lnTo>
                    <a:lnTo>
                      <a:pt x="7" y="128"/>
                    </a:lnTo>
                    <a:lnTo>
                      <a:pt x="7" y="5"/>
                    </a:lnTo>
                    <a:close/>
                    <a:moveTo>
                      <a:pt x="7" y="149"/>
                    </a:moveTo>
                    <a:lnTo>
                      <a:pt x="266" y="149"/>
                    </a:lnTo>
                    <a:lnTo>
                      <a:pt x="266" y="159"/>
                    </a:lnTo>
                    <a:lnTo>
                      <a:pt x="7" y="159"/>
                    </a:lnTo>
                    <a:lnTo>
                      <a:pt x="7" y="149"/>
                    </a:lnTo>
                    <a:close/>
                    <a:moveTo>
                      <a:pt x="7" y="180"/>
                    </a:moveTo>
                    <a:lnTo>
                      <a:pt x="266" y="180"/>
                    </a:lnTo>
                    <a:lnTo>
                      <a:pt x="266" y="187"/>
                    </a:lnTo>
                    <a:lnTo>
                      <a:pt x="7" y="187"/>
                    </a:lnTo>
                    <a:lnTo>
                      <a:pt x="7" y="1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" name="Freeform 69"/>
              <p:cNvSpPr>
                <a:spLocks noEditPoints="1"/>
              </p:cNvSpPr>
              <p:nvPr/>
            </p:nvSpPr>
            <p:spPr bwMode="auto">
              <a:xfrm>
                <a:off x="2714626" y="2443163"/>
                <a:ext cx="377825" cy="161925"/>
              </a:xfrm>
              <a:custGeom>
                <a:avLst/>
                <a:gdLst>
                  <a:gd name="T0" fmla="*/ 93 w 101"/>
                  <a:gd name="T1" fmla="*/ 0 h 43"/>
                  <a:gd name="T2" fmla="*/ 9 w 101"/>
                  <a:gd name="T3" fmla="*/ 0 h 43"/>
                  <a:gd name="T4" fmla="*/ 0 w 101"/>
                  <a:gd name="T5" fmla="*/ 8 h 43"/>
                  <a:gd name="T6" fmla="*/ 0 w 101"/>
                  <a:gd name="T7" fmla="*/ 34 h 43"/>
                  <a:gd name="T8" fmla="*/ 9 w 101"/>
                  <a:gd name="T9" fmla="*/ 43 h 43"/>
                  <a:gd name="T10" fmla="*/ 93 w 101"/>
                  <a:gd name="T11" fmla="*/ 43 h 43"/>
                  <a:gd name="T12" fmla="*/ 101 w 101"/>
                  <a:gd name="T13" fmla="*/ 34 h 43"/>
                  <a:gd name="T14" fmla="*/ 101 w 101"/>
                  <a:gd name="T15" fmla="*/ 8 h 43"/>
                  <a:gd name="T16" fmla="*/ 93 w 101"/>
                  <a:gd name="T17" fmla="*/ 0 h 43"/>
                  <a:gd name="T18" fmla="*/ 77 w 101"/>
                  <a:gd name="T19" fmla="*/ 38 h 43"/>
                  <a:gd name="T20" fmla="*/ 24 w 101"/>
                  <a:gd name="T21" fmla="*/ 38 h 43"/>
                  <a:gd name="T22" fmla="*/ 8 w 101"/>
                  <a:gd name="T23" fmla="*/ 21 h 43"/>
                  <a:gd name="T24" fmla="*/ 24 w 101"/>
                  <a:gd name="T25" fmla="*/ 5 h 43"/>
                  <a:gd name="T26" fmla="*/ 77 w 101"/>
                  <a:gd name="T27" fmla="*/ 5 h 43"/>
                  <a:gd name="T28" fmla="*/ 94 w 101"/>
                  <a:gd name="T29" fmla="*/ 21 h 43"/>
                  <a:gd name="T30" fmla="*/ 77 w 101"/>
                  <a:gd name="T31" fmla="*/ 38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01" h="43">
                    <a:moveTo>
                      <a:pt x="93" y="0"/>
                    </a:moveTo>
                    <a:cubicBezTo>
                      <a:pt x="9" y="0"/>
                      <a:pt x="9" y="0"/>
                      <a:pt x="9" y="0"/>
                    </a:cubicBezTo>
                    <a:cubicBezTo>
                      <a:pt x="9" y="4"/>
                      <a:pt x="5" y="8"/>
                      <a:pt x="0" y="8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5" y="34"/>
                      <a:pt x="9" y="38"/>
                      <a:pt x="9" y="43"/>
                    </a:cubicBezTo>
                    <a:cubicBezTo>
                      <a:pt x="93" y="43"/>
                      <a:pt x="93" y="43"/>
                      <a:pt x="93" y="43"/>
                    </a:cubicBezTo>
                    <a:cubicBezTo>
                      <a:pt x="93" y="38"/>
                      <a:pt x="97" y="34"/>
                      <a:pt x="101" y="34"/>
                    </a:cubicBezTo>
                    <a:cubicBezTo>
                      <a:pt x="101" y="8"/>
                      <a:pt x="101" y="8"/>
                      <a:pt x="101" y="8"/>
                    </a:cubicBezTo>
                    <a:cubicBezTo>
                      <a:pt x="97" y="8"/>
                      <a:pt x="93" y="4"/>
                      <a:pt x="93" y="0"/>
                    </a:cubicBezTo>
                    <a:close/>
                    <a:moveTo>
                      <a:pt x="77" y="38"/>
                    </a:moveTo>
                    <a:cubicBezTo>
                      <a:pt x="24" y="38"/>
                      <a:pt x="24" y="38"/>
                      <a:pt x="24" y="38"/>
                    </a:cubicBezTo>
                    <a:cubicBezTo>
                      <a:pt x="15" y="38"/>
                      <a:pt x="8" y="30"/>
                      <a:pt x="8" y="21"/>
                    </a:cubicBezTo>
                    <a:cubicBezTo>
                      <a:pt x="8" y="12"/>
                      <a:pt x="15" y="5"/>
                      <a:pt x="24" y="5"/>
                    </a:cubicBezTo>
                    <a:cubicBezTo>
                      <a:pt x="77" y="5"/>
                      <a:pt x="77" y="5"/>
                      <a:pt x="77" y="5"/>
                    </a:cubicBezTo>
                    <a:cubicBezTo>
                      <a:pt x="87" y="5"/>
                      <a:pt x="94" y="12"/>
                      <a:pt x="94" y="21"/>
                    </a:cubicBezTo>
                    <a:cubicBezTo>
                      <a:pt x="94" y="30"/>
                      <a:pt x="87" y="38"/>
                      <a:pt x="77" y="3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" name="Freeform 70"/>
              <p:cNvSpPr>
                <a:spLocks noEditPoints="1"/>
              </p:cNvSpPr>
              <p:nvPr/>
            </p:nvSpPr>
            <p:spPr bwMode="auto">
              <a:xfrm>
                <a:off x="2860676" y="2465388"/>
                <a:ext cx="90488" cy="112713"/>
              </a:xfrm>
              <a:custGeom>
                <a:avLst/>
                <a:gdLst>
                  <a:gd name="T0" fmla="*/ 12 w 24"/>
                  <a:gd name="T1" fmla="*/ 0 h 30"/>
                  <a:gd name="T2" fmla="*/ 0 w 24"/>
                  <a:gd name="T3" fmla="*/ 15 h 30"/>
                  <a:gd name="T4" fmla="*/ 12 w 24"/>
                  <a:gd name="T5" fmla="*/ 30 h 30"/>
                  <a:gd name="T6" fmla="*/ 24 w 24"/>
                  <a:gd name="T7" fmla="*/ 15 h 30"/>
                  <a:gd name="T8" fmla="*/ 12 w 24"/>
                  <a:gd name="T9" fmla="*/ 0 h 30"/>
                  <a:gd name="T10" fmla="*/ 12 w 24"/>
                  <a:gd name="T11" fmla="*/ 27 h 30"/>
                  <a:gd name="T12" fmla="*/ 2 w 24"/>
                  <a:gd name="T13" fmla="*/ 15 h 30"/>
                  <a:gd name="T14" fmla="*/ 12 w 24"/>
                  <a:gd name="T15" fmla="*/ 3 h 30"/>
                  <a:gd name="T16" fmla="*/ 21 w 24"/>
                  <a:gd name="T17" fmla="*/ 15 h 30"/>
                  <a:gd name="T18" fmla="*/ 12 w 24"/>
                  <a:gd name="T19" fmla="*/ 27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4" h="30">
                    <a:moveTo>
                      <a:pt x="12" y="0"/>
                    </a:moveTo>
                    <a:cubicBezTo>
                      <a:pt x="5" y="0"/>
                      <a:pt x="0" y="7"/>
                      <a:pt x="0" y="15"/>
                    </a:cubicBezTo>
                    <a:cubicBezTo>
                      <a:pt x="0" y="23"/>
                      <a:pt x="5" y="30"/>
                      <a:pt x="12" y="30"/>
                    </a:cubicBezTo>
                    <a:cubicBezTo>
                      <a:pt x="18" y="30"/>
                      <a:pt x="24" y="23"/>
                      <a:pt x="24" y="15"/>
                    </a:cubicBezTo>
                    <a:cubicBezTo>
                      <a:pt x="24" y="7"/>
                      <a:pt x="18" y="0"/>
                      <a:pt x="12" y="0"/>
                    </a:cubicBezTo>
                    <a:close/>
                    <a:moveTo>
                      <a:pt x="12" y="27"/>
                    </a:moveTo>
                    <a:cubicBezTo>
                      <a:pt x="7" y="27"/>
                      <a:pt x="2" y="22"/>
                      <a:pt x="2" y="15"/>
                    </a:cubicBezTo>
                    <a:cubicBezTo>
                      <a:pt x="2" y="8"/>
                      <a:pt x="7" y="3"/>
                      <a:pt x="12" y="3"/>
                    </a:cubicBezTo>
                    <a:cubicBezTo>
                      <a:pt x="17" y="3"/>
                      <a:pt x="21" y="8"/>
                      <a:pt x="21" y="15"/>
                    </a:cubicBezTo>
                    <a:cubicBezTo>
                      <a:pt x="21" y="22"/>
                      <a:pt x="17" y="27"/>
                      <a:pt x="12" y="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30" name="矩形 29"/>
            <p:cNvSpPr/>
            <p:nvPr/>
          </p:nvSpPr>
          <p:spPr>
            <a:xfrm>
              <a:off x="4469229" y="3933819"/>
              <a:ext cx="2360247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400" dirty="0">
                  <a:solidFill>
                    <a:srgbClr val="2C494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请替换文字内容，添加相关标题，修改文字内容，也可以直接复制你的内容到此。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59376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5" grpId="0" animBg="1"/>
      <p:bldP spid="6" grpId="0" animBg="1"/>
      <p:bldP spid="7" grpId="0" animBg="1"/>
      <p:bldP spid="8" grpId="0" animBg="1"/>
      <p:bldP spid="18" grpId="0"/>
      <p:bldP spid="2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/>
          <p:cNvGrpSpPr/>
          <p:nvPr/>
        </p:nvGrpSpPr>
        <p:grpSpPr>
          <a:xfrm>
            <a:off x="2242517" y="5143358"/>
            <a:ext cx="9949483" cy="660832"/>
            <a:chOff x="2242517" y="5143358"/>
            <a:chExt cx="9949483" cy="660832"/>
          </a:xfrm>
        </p:grpSpPr>
        <p:sp>
          <p:nvSpPr>
            <p:cNvPr id="2" name="任意多边形 2"/>
            <p:cNvSpPr/>
            <p:nvPr/>
          </p:nvSpPr>
          <p:spPr>
            <a:xfrm>
              <a:off x="2242517" y="5143358"/>
              <a:ext cx="596900" cy="656791"/>
            </a:xfrm>
            <a:custGeom>
              <a:avLst/>
              <a:gdLst>
                <a:gd name="connsiteX0" fmla="*/ 0 w 561975"/>
                <a:gd name="connsiteY0" fmla="*/ 0 h 547688"/>
                <a:gd name="connsiteX1" fmla="*/ 552450 w 561975"/>
                <a:gd name="connsiteY1" fmla="*/ 547688 h 547688"/>
                <a:gd name="connsiteX2" fmla="*/ 561975 w 561975"/>
                <a:gd name="connsiteY2" fmla="*/ 0 h 547688"/>
                <a:gd name="connsiteX3" fmla="*/ 0 w 561975"/>
                <a:gd name="connsiteY3" fmla="*/ 0 h 547688"/>
                <a:gd name="connsiteX0" fmla="*/ 0 w 576263"/>
                <a:gd name="connsiteY0" fmla="*/ 0 h 547688"/>
                <a:gd name="connsiteX1" fmla="*/ 566738 w 576263"/>
                <a:gd name="connsiteY1" fmla="*/ 547688 h 547688"/>
                <a:gd name="connsiteX2" fmla="*/ 576263 w 576263"/>
                <a:gd name="connsiteY2" fmla="*/ 0 h 547688"/>
                <a:gd name="connsiteX3" fmla="*/ 0 w 576263"/>
                <a:gd name="connsiteY3" fmla="*/ 0 h 547688"/>
                <a:gd name="connsiteX0" fmla="*/ 0 w 576263"/>
                <a:gd name="connsiteY0" fmla="*/ 0 h 571500"/>
                <a:gd name="connsiteX1" fmla="*/ 566738 w 576263"/>
                <a:gd name="connsiteY1" fmla="*/ 571500 h 571500"/>
                <a:gd name="connsiteX2" fmla="*/ 576263 w 576263"/>
                <a:gd name="connsiteY2" fmla="*/ 0 h 571500"/>
                <a:gd name="connsiteX3" fmla="*/ 0 w 576263"/>
                <a:gd name="connsiteY3" fmla="*/ 0 h 571500"/>
                <a:gd name="connsiteX0" fmla="*/ 0 w 576263"/>
                <a:gd name="connsiteY0" fmla="*/ 0 h 576263"/>
                <a:gd name="connsiteX1" fmla="*/ 571335 w 576263"/>
                <a:gd name="connsiteY1" fmla="*/ 576263 h 576263"/>
                <a:gd name="connsiteX2" fmla="*/ 576263 w 576263"/>
                <a:gd name="connsiteY2" fmla="*/ 0 h 576263"/>
                <a:gd name="connsiteX3" fmla="*/ 0 w 576263"/>
                <a:gd name="connsiteY3" fmla="*/ 0 h 576263"/>
                <a:gd name="connsiteX0" fmla="*/ 0 w 576448"/>
                <a:gd name="connsiteY0" fmla="*/ 0 h 576263"/>
                <a:gd name="connsiteX1" fmla="*/ 575933 w 576448"/>
                <a:gd name="connsiteY1" fmla="*/ 576263 h 576263"/>
                <a:gd name="connsiteX2" fmla="*/ 576263 w 576448"/>
                <a:gd name="connsiteY2" fmla="*/ 0 h 576263"/>
                <a:gd name="connsiteX3" fmla="*/ 0 w 576448"/>
                <a:gd name="connsiteY3" fmla="*/ 0 h 5762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6448" h="576263">
                  <a:moveTo>
                    <a:pt x="0" y="0"/>
                  </a:moveTo>
                  <a:lnTo>
                    <a:pt x="575933" y="576263"/>
                  </a:lnTo>
                  <a:cubicBezTo>
                    <a:pt x="577576" y="384175"/>
                    <a:pt x="574620" y="192088"/>
                    <a:pt x="57626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A681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2832100" y="5146965"/>
              <a:ext cx="9359900" cy="657225"/>
            </a:xfrm>
            <a:prstGeom prst="rect">
              <a:avLst/>
            </a:prstGeom>
            <a:solidFill>
              <a:srgbClr val="2C49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0" rIns="180000" bIns="0" anchor="ctr"/>
            <a:lstStyle/>
            <a:p>
              <a:pPr algn="ctr">
                <a:defRPr/>
              </a:pPr>
              <a:endParaRPr lang="zh-CN" altLang="en-US" sz="2800" dirty="0">
                <a:solidFill>
                  <a:srgbClr val="CEEAB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  <a:cs typeface="Meiryo" panose="020B0604030504040204" pitchFamily="34" charset="-128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1" y="4375152"/>
            <a:ext cx="10165975" cy="779317"/>
            <a:chOff x="1" y="4375152"/>
            <a:chExt cx="10165975" cy="779317"/>
          </a:xfrm>
        </p:grpSpPr>
        <p:sp>
          <p:nvSpPr>
            <p:cNvPr id="4" name="矩形 3"/>
            <p:cNvSpPr/>
            <p:nvPr/>
          </p:nvSpPr>
          <p:spPr>
            <a:xfrm>
              <a:off x="1" y="4379192"/>
              <a:ext cx="9312276" cy="775277"/>
            </a:xfrm>
            <a:prstGeom prst="rect">
              <a:avLst/>
            </a:prstGeom>
            <a:solidFill>
              <a:srgbClr val="A681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endParaRPr lang="zh-CN" altLang="en-US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" name="直角三角形 4"/>
            <p:cNvSpPr/>
            <p:nvPr/>
          </p:nvSpPr>
          <p:spPr>
            <a:xfrm>
              <a:off x="9312275" y="4375152"/>
              <a:ext cx="853701" cy="779317"/>
            </a:xfrm>
            <a:prstGeom prst="rtTriangle">
              <a:avLst/>
            </a:prstGeom>
            <a:solidFill>
              <a:srgbClr val="2C49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6" name="矩形 5"/>
          <p:cNvSpPr/>
          <p:nvPr/>
        </p:nvSpPr>
        <p:spPr>
          <a:xfrm>
            <a:off x="397210" y="4438840"/>
            <a:ext cx="830826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rgbClr val="E3E7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请替换文字内容，添加相关标题，修改文字内容，也可以直接复制你的内容到此。请替换文字内容，添加相关标题，修改文字内容，也可以直接复制你的内容到此。</a:t>
            </a:r>
          </a:p>
        </p:txBody>
      </p:sp>
      <p:sp>
        <p:nvSpPr>
          <p:cNvPr id="7" name="矩形 6"/>
          <p:cNvSpPr/>
          <p:nvPr/>
        </p:nvSpPr>
        <p:spPr>
          <a:xfrm>
            <a:off x="3429000" y="5255959"/>
            <a:ext cx="830826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rgbClr val="E3E7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请替换文字内容，添加相关标题，修改文字内容，也可以直接复制你的内容到此。请替换文字内容，添加相关标题，修改文字内容，也可以直接复制你的内容到此。</a:t>
            </a:r>
          </a:p>
        </p:txBody>
      </p:sp>
      <p:grpSp>
        <p:nvGrpSpPr>
          <p:cNvPr id="8" name="组合 7"/>
          <p:cNvGrpSpPr/>
          <p:nvPr/>
        </p:nvGrpSpPr>
        <p:grpSpPr bwMode="auto">
          <a:xfrm>
            <a:off x="1395085" y="1799460"/>
            <a:ext cx="1694863" cy="2707735"/>
            <a:chOff x="915988" y="1758950"/>
            <a:chExt cx="2152650" cy="3439101"/>
          </a:xfrm>
        </p:grpSpPr>
        <p:sp>
          <p:nvSpPr>
            <p:cNvPr id="9" name="椭圆 8"/>
            <p:cNvSpPr/>
            <p:nvPr/>
          </p:nvSpPr>
          <p:spPr>
            <a:xfrm>
              <a:off x="915988" y="1758950"/>
              <a:ext cx="2152650" cy="2152650"/>
            </a:xfrm>
            <a:prstGeom prst="ellipse">
              <a:avLst/>
            </a:prstGeom>
            <a:solidFill>
              <a:srgbClr val="A6815D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defTabSz="1218565">
                <a:defRPr/>
              </a:pPr>
              <a:endParaRPr lang="zh-CN" altLang="en-US" sz="2400" kern="0">
                <a:solidFill>
                  <a:prstClr val="white"/>
                </a:solidFill>
                <a:latin typeface="Impact" panose="020B0806030902050204" pitchFamily="34" charset="0"/>
                <a:ea typeface="造字工房尚雅体演示版常规体" pitchFamily="50" charset="-122"/>
              </a:endParaRPr>
            </a:p>
          </p:txBody>
        </p:sp>
        <p:sp>
          <p:nvSpPr>
            <p:cNvPr id="10" name="下箭头 31"/>
            <p:cNvSpPr/>
            <p:nvPr/>
          </p:nvSpPr>
          <p:spPr>
            <a:xfrm>
              <a:off x="1492250" y="3268663"/>
              <a:ext cx="1000125" cy="1285875"/>
            </a:xfrm>
            <a:prstGeom prst="downArrow">
              <a:avLst>
                <a:gd name="adj1" fmla="val 50000"/>
                <a:gd name="adj2" fmla="val 54152"/>
              </a:avLst>
            </a:prstGeom>
            <a:solidFill>
              <a:srgbClr val="A6815D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defTabSz="1218565">
                <a:defRPr/>
              </a:pPr>
              <a:endParaRPr lang="zh-CN" altLang="en-US" sz="2400" kern="0">
                <a:solidFill>
                  <a:prstClr val="white"/>
                </a:solidFill>
                <a:latin typeface="造字工房尚雅体演示版常规体" pitchFamily="50" charset="-122"/>
                <a:ea typeface="造字工房尚雅体演示版常规体" pitchFamily="50" charset="-122"/>
              </a:endParaRPr>
            </a:p>
          </p:txBody>
        </p:sp>
        <p:sp>
          <p:nvSpPr>
            <p:cNvPr id="11" name="文本框 3"/>
            <p:cNvSpPr txBox="1">
              <a:spLocks noChangeArrowheads="1"/>
            </p:cNvSpPr>
            <p:nvPr/>
          </p:nvSpPr>
          <p:spPr bwMode="auto">
            <a:xfrm>
              <a:off x="915988" y="2054225"/>
              <a:ext cx="2152650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1218565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en-US" altLang="zh-CN" sz="4000" kern="0" dirty="0">
                  <a:solidFill>
                    <a:srgbClr val="F5F4DD"/>
                  </a:solidFill>
                  <a:latin typeface="Impact" panose="020B0806030902050204" pitchFamily="34" charset="0"/>
                  <a:ea typeface="造字工房尚雅体演示版常规体" pitchFamily="50" charset="-122"/>
                </a:rPr>
                <a:t>40%</a:t>
              </a:r>
              <a:endParaRPr lang="zh-CN" altLang="en-US" sz="4000" kern="0" dirty="0">
                <a:solidFill>
                  <a:srgbClr val="F5F4DD"/>
                </a:solidFill>
                <a:latin typeface="Impact" panose="020B0806030902050204" pitchFamily="34" charset="0"/>
                <a:ea typeface="造字工房尚雅体演示版常规体" pitchFamily="50" charset="-122"/>
              </a:endParaRPr>
            </a:p>
          </p:txBody>
        </p:sp>
        <p:sp>
          <p:nvSpPr>
            <p:cNvPr id="12" name="文本框 46"/>
            <p:cNvSpPr txBox="1">
              <a:spLocks noChangeArrowheads="1"/>
            </p:cNvSpPr>
            <p:nvPr/>
          </p:nvSpPr>
          <p:spPr bwMode="auto">
            <a:xfrm>
              <a:off x="915988" y="2784475"/>
              <a:ext cx="2152650" cy="586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1218565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zh-CN" altLang="en-US" sz="2400" kern="0" dirty="0">
                  <a:solidFill>
                    <a:srgbClr val="F5F4DD"/>
                  </a:solidFill>
                  <a:latin typeface="Impact" panose="020B0806030902050204" pitchFamily="34" charset="0"/>
                  <a:ea typeface="造字工房尚雅体演示版常规体" pitchFamily="50" charset="-122"/>
                </a:rPr>
                <a:t>输入题目</a:t>
              </a:r>
            </a:p>
          </p:txBody>
        </p:sp>
        <p:sp>
          <p:nvSpPr>
            <p:cNvPr id="13" name="文本框 50"/>
            <p:cNvSpPr txBox="1">
              <a:spLocks noChangeArrowheads="1"/>
            </p:cNvSpPr>
            <p:nvPr/>
          </p:nvSpPr>
          <p:spPr bwMode="auto">
            <a:xfrm>
              <a:off x="915988" y="4611689"/>
              <a:ext cx="2152650" cy="586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1218565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lang="zh-CN" altLang="en-US" sz="2400" kern="0" dirty="0">
                <a:solidFill>
                  <a:prstClr val="black"/>
                </a:solidFill>
                <a:latin typeface="黑体-简" pitchFamily="2" charset="-122"/>
                <a:ea typeface="黑体-简" pitchFamily="2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 bwMode="auto">
          <a:xfrm>
            <a:off x="3658817" y="1799460"/>
            <a:ext cx="1694863" cy="2707735"/>
            <a:chOff x="915988" y="1758950"/>
            <a:chExt cx="2152650" cy="3439101"/>
          </a:xfrm>
        </p:grpSpPr>
        <p:sp>
          <p:nvSpPr>
            <p:cNvPr id="15" name="椭圆 14"/>
            <p:cNvSpPr/>
            <p:nvPr/>
          </p:nvSpPr>
          <p:spPr>
            <a:xfrm>
              <a:off x="915988" y="1758950"/>
              <a:ext cx="2152650" cy="2152650"/>
            </a:xfrm>
            <a:prstGeom prst="ellipse">
              <a:avLst/>
            </a:prstGeom>
            <a:solidFill>
              <a:srgbClr val="2C4947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defTabSz="1218565">
                <a:defRPr/>
              </a:pPr>
              <a:endParaRPr lang="zh-CN" altLang="en-US" sz="2400" kern="0">
                <a:solidFill>
                  <a:prstClr val="white"/>
                </a:solidFill>
                <a:latin typeface="Impact" panose="020B0806030902050204" pitchFamily="34" charset="0"/>
                <a:ea typeface="造字工房尚雅体演示版常规体" pitchFamily="50" charset="-122"/>
              </a:endParaRPr>
            </a:p>
          </p:txBody>
        </p:sp>
        <p:sp>
          <p:nvSpPr>
            <p:cNvPr id="16" name="下箭头 31"/>
            <p:cNvSpPr/>
            <p:nvPr/>
          </p:nvSpPr>
          <p:spPr>
            <a:xfrm>
              <a:off x="1492250" y="3268663"/>
              <a:ext cx="1000125" cy="1285875"/>
            </a:xfrm>
            <a:prstGeom prst="downArrow">
              <a:avLst>
                <a:gd name="adj1" fmla="val 50000"/>
                <a:gd name="adj2" fmla="val 54152"/>
              </a:avLst>
            </a:prstGeom>
            <a:solidFill>
              <a:srgbClr val="2C4947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defTabSz="1218565">
                <a:defRPr/>
              </a:pPr>
              <a:endParaRPr lang="zh-CN" altLang="en-US" sz="2400" kern="0">
                <a:solidFill>
                  <a:prstClr val="white"/>
                </a:solidFill>
                <a:latin typeface="造字工房尚雅体演示版常规体" pitchFamily="50" charset="-122"/>
                <a:ea typeface="造字工房尚雅体演示版常规体" pitchFamily="50" charset="-122"/>
              </a:endParaRPr>
            </a:p>
          </p:txBody>
        </p:sp>
        <p:sp>
          <p:nvSpPr>
            <p:cNvPr id="17" name="文本框 3"/>
            <p:cNvSpPr txBox="1">
              <a:spLocks noChangeArrowheads="1"/>
            </p:cNvSpPr>
            <p:nvPr/>
          </p:nvSpPr>
          <p:spPr bwMode="auto">
            <a:xfrm>
              <a:off x="915988" y="2054225"/>
              <a:ext cx="2152650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1218565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en-US" altLang="zh-CN" sz="4000" kern="0" dirty="0">
                  <a:solidFill>
                    <a:srgbClr val="F5F4DD"/>
                  </a:solidFill>
                  <a:latin typeface="Impact" panose="020B0806030902050204" pitchFamily="34" charset="0"/>
                  <a:ea typeface="造字工房尚雅体演示版常规体" pitchFamily="50" charset="-122"/>
                </a:rPr>
                <a:t>40%</a:t>
              </a:r>
              <a:endParaRPr lang="zh-CN" altLang="en-US" sz="4000" kern="0" dirty="0">
                <a:solidFill>
                  <a:srgbClr val="F5F4DD"/>
                </a:solidFill>
                <a:latin typeface="Impact" panose="020B0806030902050204" pitchFamily="34" charset="0"/>
                <a:ea typeface="造字工房尚雅体演示版常规体" pitchFamily="50" charset="-122"/>
              </a:endParaRPr>
            </a:p>
          </p:txBody>
        </p:sp>
        <p:sp>
          <p:nvSpPr>
            <p:cNvPr id="18" name="文本框 46"/>
            <p:cNvSpPr txBox="1">
              <a:spLocks noChangeArrowheads="1"/>
            </p:cNvSpPr>
            <p:nvPr/>
          </p:nvSpPr>
          <p:spPr bwMode="auto">
            <a:xfrm>
              <a:off x="915988" y="2784475"/>
              <a:ext cx="2152650" cy="586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1218565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zh-CN" altLang="en-US" sz="2400" kern="0" dirty="0">
                  <a:solidFill>
                    <a:srgbClr val="F5F4DD"/>
                  </a:solidFill>
                  <a:latin typeface="Impact" panose="020B0806030902050204" pitchFamily="34" charset="0"/>
                  <a:ea typeface="造字工房尚雅体演示版常规体" pitchFamily="50" charset="-122"/>
                </a:rPr>
                <a:t>输入题目</a:t>
              </a:r>
            </a:p>
          </p:txBody>
        </p:sp>
        <p:sp>
          <p:nvSpPr>
            <p:cNvPr id="19" name="文本框 50"/>
            <p:cNvSpPr txBox="1">
              <a:spLocks noChangeArrowheads="1"/>
            </p:cNvSpPr>
            <p:nvPr/>
          </p:nvSpPr>
          <p:spPr bwMode="auto">
            <a:xfrm>
              <a:off x="915988" y="4611689"/>
              <a:ext cx="2152650" cy="586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1218565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lang="zh-CN" altLang="en-US" sz="2400" kern="0" dirty="0">
                <a:solidFill>
                  <a:prstClr val="black"/>
                </a:solidFill>
                <a:latin typeface="黑体-简" pitchFamily="2" charset="-122"/>
                <a:ea typeface="黑体-简" pitchFamily="2" charset="-122"/>
              </a:endParaRPr>
            </a:p>
          </p:txBody>
        </p:sp>
      </p:grpSp>
      <p:grpSp>
        <p:nvGrpSpPr>
          <p:cNvPr id="20" name="组合 19"/>
          <p:cNvGrpSpPr/>
          <p:nvPr/>
        </p:nvGrpSpPr>
        <p:grpSpPr bwMode="auto">
          <a:xfrm>
            <a:off x="8426913" y="1789509"/>
            <a:ext cx="1694863" cy="2707735"/>
            <a:chOff x="915988" y="1758950"/>
            <a:chExt cx="2152650" cy="3439101"/>
          </a:xfrm>
        </p:grpSpPr>
        <p:sp>
          <p:nvSpPr>
            <p:cNvPr id="21" name="椭圆 20"/>
            <p:cNvSpPr/>
            <p:nvPr/>
          </p:nvSpPr>
          <p:spPr>
            <a:xfrm>
              <a:off x="915988" y="1758950"/>
              <a:ext cx="2152650" cy="2152650"/>
            </a:xfrm>
            <a:prstGeom prst="ellipse">
              <a:avLst/>
            </a:prstGeom>
            <a:solidFill>
              <a:srgbClr val="2C4947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defTabSz="1218565">
                <a:defRPr/>
              </a:pPr>
              <a:endParaRPr lang="zh-CN" altLang="en-US" sz="2400" kern="0">
                <a:solidFill>
                  <a:prstClr val="white"/>
                </a:solidFill>
                <a:latin typeface="Impact" panose="020B0806030902050204" pitchFamily="34" charset="0"/>
                <a:ea typeface="造字工房尚雅体演示版常规体" pitchFamily="50" charset="-122"/>
              </a:endParaRPr>
            </a:p>
          </p:txBody>
        </p:sp>
        <p:sp>
          <p:nvSpPr>
            <p:cNvPr id="22" name="下箭头 31"/>
            <p:cNvSpPr/>
            <p:nvPr/>
          </p:nvSpPr>
          <p:spPr>
            <a:xfrm>
              <a:off x="1492250" y="3268663"/>
              <a:ext cx="1000125" cy="1285875"/>
            </a:xfrm>
            <a:prstGeom prst="downArrow">
              <a:avLst>
                <a:gd name="adj1" fmla="val 50000"/>
                <a:gd name="adj2" fmla="val 54152"/>
              </a:avLst>
            </a:prstGeom>
            <a:solidFill>
              <a:srgbClr val="2C4947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defTabSz="1218565">
                <a:defRPr/>
              </a:pPr>
              <a:endParaRPr lang="zh-CN" altLang="en-US" sz="2400" kern="0">
                <a:solidFill>
                  <a:prstClr val="white"/>
                </a:solidFill>
                <a:latin typeface="造字工房尚雅体演示版常规体" pitchFamily="50" charset="-122"/>
                <a:ea typeface="造字工房尚雅体演示版常规体" pitchFamily="50" charset="-122"/>
              </a:endParaRPr>
            </a:p>
          </p:txBody>
        </p:sp>
        <p:sp>
          <p:nvSpPr>
            <p:cNvPr id="23" name="文本框 3"/>
            <p:cNvSpPr txBox="1">
              <a:spLocks noChangeArrowheads="1"/>
            </p:cNvSpPr>
            <p:nvPr/>
          </p:nvSpPr>
          <p:spPr bwMode="auto">
            <a:xfrm>
              <a:off x="915988" y="2054225"/>
              <a:ext cx="2152650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1218565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en-US" altLang="zh-CN" sz="4000" kern="0" dirty="0">
                  <a:solidFill>
                    <a:srgbClr val="F5F4DD"/>
                  </a:solidFill>
                  <a:latin typeface="Impact" panose="020B0806030902050204" pitchFamily="34" charset="0"/>
                  <a:ea typeface="造字工房尚雅体演示版常规体" pitchFamily="50" charset="-122"/>
                </a:rPr>
                <a:t>40%</a:t>
              </a:r>
              <a:endParaRPr lang="zh-CN" altLang="en-US" sz="4000" kern="0" dirty="0">
                <a:solidFill>
                  <a:srgbClr val="F5F4DD"/>
                </a:solidFill>
                <a:latin typeface="Impact" panose="020B0806030902050204" pitchFamily="34" charset="0"/>
                <a:ea typeface="造字工房尚雅体演示版常规体" pitchFamily="50" charset="-122"/>
              </a:endParaRPr>
            </a:p>
          </p:txBody>
        </p:sp>
        <p:sp>
          <p:nvSpPr>
            <p:cNvPr id="24" name="文本框 46"/>
            <p:cNvSpPr txBox="1">
              <a:spLocks noChangeArrowheads="1"/>
            </p:cNvSpPr>
            <p:nvPr/>
          </p:nvSpPr>
          <p:spPr bwMode="auto">
            <a:xfrm>
              <a:off x="915988" y="2784475"/>
              <a:ext cx="2152650" cy="586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1218565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zh-CN" altLang="en-US" sz="2400" kern="0" dirty="0">
                  <a:solidFill>
                    <a:srgbClr val="F5F4DD"/>
                  </a:solidFill>
                  <a:latin typeface="Impact" panose="020B0806030902050204" pitchFamily="34" charset="0"/>
                  <a:ea typeface="造字工房尚雅体演示版常规体" pitchFamily="50" charset="-122"/>
                </a:rPr>
                <a:t>输入题目</a:t>
              </a:r>
            </a:p>
          </p:txBody>
        </p:sp>
        <p:sp>
          <p:nvSpPr>
            <p:cNvPr id="25" name="文本框 50"/>
            <p:cNvSpPr txBox="1">
              <a:spLocks noChangeArrowheads="1"/>
            </p:cNvSpPr>
            <p:nvPr/>
          </p:nvSpPr>
          <p:spPr bwMode="auto">
            <a:xfrm>
              <a:off x="915988" y="4611689"/>
              <a:ext cx="2152650" cy="586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1218565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lang="zh-CN" altLang="en-US" sz="2400" kern="0" dirty="0">
                <a:solidFill>
                  <a:prstClr val="black"/>
                </a:solidFill>
                <a:latin typeface="黑体-简" pitchFamily="2" charset="-122"/>
                <a:ea typeface="黑体-简" pitchFamily="2" charset="-122"/>
              </a:endParaRPr>
            </a:p>
          </p:txBody>
        </p:sp>
      </p:grpSp>
      <p:grpSp>
        <p:nvGrpSpPr>
          <p:cNvPr id="26" name="组合 25"/>
          <p:cNvGrpSpPr/>
          <p:nvPr/>
        </p:nvGrpSpPr>
        <p:grpSpPr bwMode="auto">
          <a:xfrm>
            <a:off x="5982544" y="1799460"/>
            <a:ext cx="1694863" cy="2707735"/>
            <a:chOff x="915988" y="1758950"/>
            <a:chExt cx="2152650" cy="3439101"/>
          </a:xfrm>
        </p:grpSpPr>
        <p:sp>
          <p:nvSpPr>
            <p:cNvPr id="27" name="椭圆 26"/>
            <p:cNvSpPr/>
            <p:nvPr/>
          </p:nvSpPr>
          <p:spPr>
            <a:xfrm>
              <a:off x="915988" y="1758950"/>
              <a:ext cx="2152650" cy="2152650"/>
            </a:xfrm>
            <a:prstGeom prst="ellipse">
              <a:avLst/>
            </a:prstGeom>
            <a:solidFill>
              <a:srgbClr val="A6815D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defTabSz="1218565">
                <a:defRPr/>
              </a:pPr>
              <a:endParaRPr lang="zh-CN" altLang="en-US" sz="2400" kern="0">
                <a:solidFill>
                  <a:prstClr val="white"/>
                </a:solidFill>
                <a:latin typeface="Impact" panose="020B0806030902050204" pitchFamily="34" charset="0"/>
                <a:ea typeface="造字工房尚雅体演示版常规体" pitchFamily="50" charset="-122"/>
              </a:endParaRPr>
            </a:p>
          </p:txBody>
        </p:sp>
        <p:sp>
          <p:nvSpPr>
            <p:cNvPr id="28" name="下箭头 31"/>
            <p:cNvSpPr/>
            <p:nvPr/>
          </p:nvSpPr>
          <p:spPr>
            <a:xfrm>
              <a:off x="1492250" y="3268663"/>
              <a:ext cx="1000125" cy="1285875"/>
            </a:xfrm>
            <a:prstGeom prst="downArrow">
              <a:avLst>
                <a:gd name="adj1" fmla="val 50000"/>
                <a:gd name="adj2" fmla="val 54152"/>
              </a:avLst>
            </a:prstGeom>
            <a:solidFill>
              <a:srgbClr val="A6815D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defTabSz="1218565">
                <a:defRPr/>
              </a:pPr>
              <a:endParaRPr lang="zh-CN" altLang="en-US" sz="2400" kern="0">
                <a:solidFill>
                  <a:prstClr val="white"/>
                </a:solidFill>
                <a:latin typeface="造字工房尚雅体演示版常规体" pitchFamily="50" charset="-122"/>
                <a:ea typeface="造字工房尚雅体演示版常规体" pitchFamily="50" charset="-122"/>
              </a:endParaRPr>
            </a:p>
          </p:txBody>
        </p:sp>
        <p:sp>
          <p:nvSpPr>
            <p:cNvPr id="29" name="文本框 3"/>
            <p:cNvSpPr txBox="1">
              <a:spLocks noChangeArrowheads="1"/>
            </p:cNvSpPr>
            <p:nvPr/>
          </p:nvSpPr>
          <p:spPr bwMode="auto">
            <a:xfrm>
              <a:off x="915988" y="2054225"/>
              <a:ext cx="2152650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1218565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en-US" altLang="zh-CN" sz="4000" kern="0" dirty="0">
                  <a:solidFill>
                    <a:srgbClr val="F5F4DD"/>
                  </a:solidFill>
                  <a:latin typeface="Impact" panose="020B0806030902050204" pitchFamily="34" charset="0"/>
                  <a:ea typeface="造字工房尚雅体演示版常规体" pitchFamily="50" charset="-122"/>
                </a:rPr>
                <a:t>40%</a:t>
              </a:r>
              <a:endParaRPr lang="zh-CN" altLang="en-US" sz="4000" kern="0" dirty="0">
                <a:solidFill>
                  <a:srgbClr val="F5F4DD"/>
                </a:solidFill>
                <a:latin typeface="Impact" panose="020B0806030902050204" pitchFamily="34" charset="0"/>
                <a:ea typeface="造字工房尚雅体演示版常规体" pitchFamily="50" charset="-122"/>
              </a:endParaRPr>
            </a:p>
          </p:txBody>
        </p:sp>
        <p:sp>
          <p:nvSpPr>
            <p:cNvPr id="30" name="文本框 46"/>
            <p:cNvSpPr txBox="1">
              <a:spLocks noChangeArrowheads="1"/>
            </p:cNvSpPr>
            <p:nvPr/>
          </p:nvSpPr>
          <p:spPr bwMode="auto">
            <a:xfrm>
              <a:off x="915988" y="2784475"/>
              <a:ext cx="2152650" cy="586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1218565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zh-CN" altLang="en-US" sz="2400" kern="0" dirty="0">
                  <a:solidFill>
                    <a:srgbClr val="F5F4DD"/>
                  </a:solidFill>
                  <a:latin typeface="Impact" panose="020B0806030902050204" pitchFamily="34" charset="0"/>
                  <a:ea typeface="造字工房尚雅体演示版常规体" pitchFamily="50" charset="-122"/>
                </a:rPr>
                <a:t>输入题目</a:t>
              </a:r>
            </a:p>
          </p:txBody>
        </p:sp>
        <p:sp>
          <p:nvSpPr>
            <p:cNvPr id="31" name="文本框 50"/>
            <p:cNvSpPr txBox="1">
              <a:spLocks noChangeArrowheads="1"/>
            </p:cNvSpPr>
            <p:nvPr/>
          </p:nvSpPr>
          <p:spPr bwMode="auto">
            <a:xfrm>
              <a:off x="915988" y="4611689"/>
              <a:ext cx="2152650" cy="586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1218565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lang="zh-CN" altLang="en-US" sz="2400" kern="0" dirty="0">
                <a:solidFill>
                  <a:prstClr val="black"/>
                </a:solidFill>
                <a:latin typeface="黑体-简" pitchFamily="2" charset="-122"/>
                <a:ea typeface="黑体-简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39596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000"/>
                            </p:stCondLst>
                            <p:childTnLst>
                              <p:par>
                                <p:cTn id="38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744664" y="1866900"/>
            <a:ext cx="3749675" cy="1238251"/>
            <a:chOff x="1249363" y="1308100"/>
            <a:chExt cx="3749675" cy="1238250"/>
          </a:xfrm>
        </p:grpSpPr>
        <p:sp>
          <p:nvSpPr>
            <p:cNvPr id="3" name="椭圆 2"/>
            <p:cNvSpPr/>
            <p:nvPr/>
          </p:nvSpPr>
          <p:spPr>
            <a:xfrm>
              <a:off x="1490663" y="1390650"/>
              <a:ext cx="792162" cy="792163"/>
            </a:xfrm>
            <a:prstGeom prst="ellipse">
              <a:avLst/>
            </a:prstGeom>
            <a:solidFill>
              <a:srgbClr val="2C4947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defTabSz="1218565">
                <a:defRPr/>
              </a:pPr>
              <a:endParaRPr lang="zh-CN" altLang="en-US" sz="2400" kern="0">
                <a:solidFill>
                  <a:prstClr val="white"/>
                </a:solidFill>
                <a:latin typeface="造字工房尚雅体演示版常规体" pitchFamily="50" charset="-122"/>
                <a:ea typeface="造字工房尚雅体演示版常规体" pitchFamily="50" charset="-122"/>
              </a:endParaRPr>
            </a:p>
          </p:txBody>
        </p:sp>
        <p:sp>
          <p:nvSpPr>
            <p:cNvPr id="4" name="文本框 25"/>
            <p:cNvSpPr txBox="1">
              <a:spLocks noChangeArrowheads="1"/>
            </p:cNvSpPr>
            <p:nvPr/>
          </p:nvSpPr>
          <p:spPr bwMode="auto">
            <a:xfrm>
              <a:off x="2332038" y="1308100"/>
              <a:ext cx="158432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1218565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zh-CN" altLang="en-US" sz="1600" kern="0" dirty="0">
                  <a:solidFill>
                    <a:prstClr val="black"/>
                  </a:solidFill>
                  <a:latin typeface="Impact" panose="020B0806030902050204" pitchFamily="34" charset="0"/>
                  <a:ea typeface="Hiragino Sans GB W3" pitchFamily="34" charset="-122"/>
                </a:rPr>
                <a:t>标题文字内容</a:t>
              </a:r>
            </a:p>
          </p:txBody>
        </p:sp>
        <p:sp>
          <p:nvSpPr>
            <p:cNvPr id="5" name="文本框 35"/>
            <p:cNvSpPr txBox="1"/>
            <p:nvPr/>
          </p:nvSpPr>
          <p:spPr>
            <a:xfrm>
              <a:off x="2428875" y="1539875"/>
              <a:ext cx="2251075" cy="58503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defTabSz="1218565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065" kern="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宋体" panose="02010600030101010101" pitchFamily="2" charset="-122"/>
                </a:rPr>
                <a:t>单击此处添加段落文本单击此处添加段落文本单击此处添加段</a:t>
              </a:r>
            </a:p>
          </p:txBody>
        </p:sp>
        <p:sp>
          <p:nvSpPr>
            <p:cNvPr id="6" name="Freeform 342"/>
            <p:cNvSpPr/>
            <p:nvPr/>
          </p:nvSpPr>
          <p:spPr bwMode="auto">
            <a:xfrm>
              <a:off x="1684338" y="1584325"/>
              <a:ext cx="336550" cy="403225"/>
            </a:xfrm>
            <a:custGeom>
              <a:avLst/>
              <a:gdLst>
                <a:gd name="T0" fmla="*/ 2147483647 w 13526"/>
                <a:gd name="T1" fmla="*/ 2147483647 h 16157"/>
                <a:gd name="T2" fmla="*/ 2147483647 w 13526"/>
                <a:gd name="T3" fmla="*/ 2147483647 h 16157"/>
                <a:gd name="T4" fmla="*/ 2147483647 w 13526"/>
                <a:gd name="T5" fmla="*/ 2147483647 h 16157"/>
                <a:gd name="T6" fmla="*/ 2147483647 w 13526"/>
                <a:gd name="T7" fmla="*/ 2147483647 h 16157"/>
                <a:gd name="T8" fmla="*/ 2147483647 w 13526"/>
                <a:gd name="T9" fmla="*/ 2147483647 h 16157"/>
                <a:gd name="T10" fmla="*/ 2147483647 w 13526"/>
                <a:gd name="T11" fmla="*/ 2147483647 h 16157"/>
                <a:gd name="T12" fmla="*/ 2147483647 w 13526"/>
                <a:gd name="T13" fmla="*/ 2147483647 h 16157"/>
                <a:gd name="T14" fmla="*/ 2147483647 w 13526"/>
                <a:gd name="T15" fmla="*/ 2147483647 h 16157"/>
                <a:gd name="T16" fmla="*/ 2147483647 w 13526"/>
                <a:gd name="T17" fmla="*/ 2147483647 h 16157"/>
                <a:gd name="T18" fmla="*/ 2147483647 w 13526"/>
                <a:gd name="T19" fmla="*/ 2147483647 h 16157"/>
                <a:gd name="T20" fmla="*/ 2147483647 w 13526"/>
                <a:gd name="T21" fmla="*/ 2147483647 h 16157"/>
                <a:gd name="T22" fmla="*/ 2147483647 w 13526"/>
                <a:gd name="T23" fmla="*/ 2147483647 h 16157"/>
                <a:gd name="T24" fmla="*/ 2147483647 w 13526"/>
                <a:gd name="T25" fmla="*/ 2147483647 h 16157"/>
                <a:gd name="T26" fmla="*/ 2147483647 w 13526"/>
                <a:gd name="T27" fmla="*/ 2147483647 h 16157"/>
                <a:gd name="T28" fmla="*/ 2147483647 w 13526"/>
                <a:gd name="T29" fmla="*/ 2147483647 h 16157"/>
                <a:gd name="T30" fmla="*/ 2147483647 w 13526"/>
                <a:gd name="T31" fmla="*/ 2147483647 h 16157"/>
                <a:gd name="T32" fmla="*/ 2147483647 w 13526"/>
                <a:gd name="T33" fmla="*/ 2147483647 h 16157"/>
                <a:gd name="T34" fmla="*/ 2147483647 w 13526"/>
                <a:gd name="T35" fmla="*/ 2147483647 h 16157"/>
                <a:gd name="T36" fmla="*/ 2147483647 w 13526"/>
                <a:gd name="T37" fmla="*/ 2147483647 h 16157"/>
                <a:gd name="T38" fmla="*/ 2147483647 w 13526"/>
                <a:gd name="T39" fmla="*/ 2147483647 h 16157"/>
                <a:gd name="T40" fmla="*/ 2147483647 w 13526"/>
                <a:gd name="T41" fmla="*/ 2147483647 h 16157"/>
                <a:gd name="T42" fmla="*/ 2147483647 w 13526"/>
                <a:gd name="T43" fmla="*/ 2147483647 h 16157"/>
                <a:gd name="T44" fmla="*/ 2147483647 w 13526"/>
                <a:gd name="T45" fmla="*/ 2147483647 h 16157"/>
                <a:gd name="T46" fmla="*/ 2147483647 w 13526"/>
                <a:gd name="T47" fmla="*/ 2147483647 h 16157"/>
                <a:gd name="T48" fmla="*/ 2147483647 w 13526"/>
                <a:gd name="T49" fmla="*/ 2147483647 h 16157"/>
                <a:gd name="T50" fmla="*/ 2147483647 w 13526"/>
                <a:gd name="T51" fmla="*/ 2147483647 h 16157"/>
                <a:gd name="T52" fmla="*/ 2147483647 w 13526"/>
                <a:gd name="T53" fmla="*/ 2147483647 h 16157"/>
                <a:gd name="T54" fmla="*/ 2147483647 w 13526"/>
                <a:gd name="T55" fmla="*/ 2147483647 h 16157"/>
                <a:gd name="T56" fmla="*/ 2147483647 w 13526"/>
                <a:gd name="T57" fmla="*/ 2147483647 h 16157"/>
                <a:gd name="T58" fmla="*/ 2147483647 w 13526"/>
                <a:gd name="T59" fmla="*/ 2147483647 h 16157"/>
                <a:gd name="T60" fmla="*/ 2147483647 w 13526"/>
                <a:gd name="T61" fmla="*/ 2147483647 h 16157"/>
                <a:gd name="T62" fmla="*/ 2147483647 w 13526"/>
                <a:gd name="T63" fmla="*/ 2147483647 h 16157"/>
                <a:gd name="T64" fmla="*/ 2147483647 w 13526"/>
                <a:gd name="T65" fmla="*/ 2147483647 h 16157"/>
                <a:gd name="T66" fmla="*/ 2147483647 w 13526"/>
                <a:gd name="T67" fmla="*/ 2147483647 h 16157"/>
                <a:gd name="T68" fmla="*/ 2147483647 w 13526"/>
                <a:gd name="T69" fmla="*/ 2147483647 h 16157"/>
                <a:gd name="T70" fmla="*/ 2147483647 w 13526"/>
                <a:gd name="T71" fmla="*/ 2147483647 h 16157"/>
                <a:gd name="T72" fmla="*/ 2147483647 w 13526"/>
                <a:gd name="T73" fmla="*/ 2147483647 h 16157"/>
                <a:gd name="T74" fmla="*/ 2147483647 w 13526"/>
                <a:gd name="T75" fmla="*/ 2147483647 h 16157"/>
                <a:gd name="T76" fmla="*/ 2147483647 w 13526"/>
                <a:gd name="T77" fmla="*/ 2147483647 h 16157"/>
                <a:gd name="T78" fmla="*/ 2147483647 w 13526"/>
                <a:gd name="T79" fmla="*/ 2147483647 h 16157"/>
                <a:gd name="T80" fmla="*/ 2147483647 w 13526"/>
                <a:gd name="T81" fmla="*/ 2147483647 h 16157"/>
                <a:gd name="T82" fmla="*/ 2147483647 w 13526"/>
                <a:gd name="T83" fmla="*/ 2147483647 h 16157"/>
                <a:gd name="T84" fmla="*/ 2147483647 w 13526"/>
                <a:gd name="T85" fmla="*/ 2147483647 h 16157"/>
                <a:gd name="T86" fmla="*/ 2147483647 w 13526"/>
                <a:gd name="T87" fmla="*/ 2147483647 h 16157"/>
                <a:gd name="T88" fmla="*/ 2147483647 w 13526"/>
                <a:gd name="T89" fmla="*/ 2147483647 h 16157"/>
                <a:gd name="T90" fmla="*/ 2147483647 w 13526"/>
                <a:gd name="T91" fmla="*/ 2147483647 h 16157"/>
                <a:gd name="T92" fmla="*/ 2147483647 w 13526"/>
                <a:gd name="T93" fmla="*/ 2147483647 h 16157"/>
                <a:gd name="T94" fmla="*/ 2147483647 w 13526"/>
                <a:gd name="T95" fmla="*/ 2147483647 h 16157"/>
                <a:gd name="T96" fmla="*/ 2147483647 w 13526"/>
                <a:gd name="T97" fmla="*/ 2147483647 h 16157"/>
                <a:gd name="T98" fmla="*/ 0 w 13526"/>
                <a:gd name="T99" fmla="*/ 2147483647 h 16157"/>
                <a:gd name="T100" fmla="*/ 2147483647 w 13526"/>
                <a:gd name="T101" fmla="*/ 2147483647 h 16157"/>
                <a:gd name="T102" fmla="*/ 2147483647 w 13526"/>
                <a:gd name="T103" fmla="*/ 2147483647 h 16157"/>
                <a:gd name="T104" fmla="*/ 2147483647 w 13526"/>
                <a:gd name="T105" fmla="*/ 2147483647 h 16157"/>
                <a:gd name="T106" fmla="*/ 2147483647 w 13526"/>
                <a:gd name="T107" fmla="*/ 2147483647 h 16157"/>
                <a:gd name="T108" fmla="*/ 2147483647 w 13526"/>
                <a:gd name="T109" fmla="*/ 2147483647 h 16157"/>
                <a:gd name="T110" fmla="*/ 2147483647 w 13526"/>
                <a:gd name="T111" fmla="*/ 2147483647 h 16157"/>
                <a:gd name="T112" fmla="*/ 2147483647 w 13526"/>
                <a:gd name="T113" fmla="*/ 2147483647 h 16157"/>
                <a:gd name="T114" fmla="*/ 2147483647 w 13526"/>
                <a:gd name="T115" fmla="*/ 2147483647 h 16157"/>
                <a:gd name="T116" fmla="*/ 2147483647 w 13526"/>
                <a:gd name="T117" fmla="*/ 2147483647 h 16157"/>
                <a:gd name="T118" fmla="*/ 2147483647 w 13526"/>
                <a:gd name="T119" fmla="*/ 2147483647 h 16157"/>
                <a:gd name="T120" fmla="*/ 2147483647 w 13526"/>
                <a:gd name="T121" fmla="*/ 2147483647 h 16157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13526" h="16157">
                  <a:moveTo>
                    <a:pt x="13526" y="9859"/>
                  </a:moveTo>
                  <a:lnTo>
                    <a:pt x="13525" y="9923"/>
                  </a:lnTo>
                  <a:lnTo>
                    <a:pt x="13521" y="9987"/>
                  </a:lnTo>
                  <a:lnTo>
                    <a:pt x="13515" y="10048"/>
                  </a:lnTo>
                  <a:lnTo>
                    <a:pt x="13507" y="10110"/>
                  </a:lnTo>
                  <a:lnTo>
                    <a:pt x="13495" y="10172"/>
                  </a:lnTo>
                  <a:lnTo>
                    <a:pt x="13482" y="10233"/>
                  </a:lnTo>
                  <a:lnTo>
                    <a:pt x="13467" y="10292"/>
                  </a:lnTo>
                  <a:lnTo>
                    <a:pt x="13449" y="10352"/>
                  </a:lnTo>
                  <a:lnTo>
                    <a:pt x="13429" y="10411"/>
                  </a:lnTo>
                  <a:lnTo>
                    <a:pt x="13405" y="10470"/>
                  </a:lnTo>
                  <a:lnTo>
                    <a:pt x="13380" y="10527"/>
                  </a:lnTo>
                  <a:lnTo>
                    <a:pt x="13353" y="10584"/>
                  </a:lnTo>
                  <a:lnTo>
                    <a:pt x="13323" y="10641"/>
                  </a:lnTo>
                  <a:lnTo>
                    <a:pt x="13291" y="10696"/>
                  </a:lnTo>
                  <a:lnTo>
                    <a:pt x="13255" y="10751"/>
                  </a:lnTo>
                  <a:lnTo>
                    <a:pt x="13219" y="10806"/>
                  </a:lnTo>
                  <a:lnTo>
                    <a:pt x="13179" y="10859"/>
                  </a:lnTo>
                  <a:lnTo>
                    <a:pt x="13137" y="10913"/>
                  </a:lnTo>
                  <a:lnTo>
                    <a:pt x="13093" y="10966"/>
                  </a:lnTo>
                  <a:lnTo>
                    <a:pt x="13047" y="11017"/>
                  </a:lnTo>
                  <a:lnTo>
                    <a:pt x="12997" y="11069"/>
                  </a:lnTo>
                  <a:lnTo>
                    <a:pt x="12945" y="11120"/>
                  </a:lnTo>
                  <a:lnTo>
                    <a:pt x="12891" y="11170"/>
                  </a:lnTo>
                  <a:lnTo>
                    <a:pt x="12836" y="11220"/>
                  </a:lnTo>
                  <a:lnTo>
                    <a:pt x="12777" y="11268"/>
                  </a:lnTo>
                  <a:lnTo>
                    <a:pt x="12716" y="11317"/>
                  </a:lnTo>
                  <a:lnTo>
                    <a:pt x="12652" y="11365"/>
                  </a:lnTo>
                  <a:lnTo>
                    <a:pt x="12587" y="11412"/>
                  </a:lnTo>
                  <a:lnTo>
                    <a:pt x="12519" y="11459"/>
                  </a:lnTo>
                  <a:lnTo>
                    <a:pt x="12449" y="11504"/>
                  </a:lnTo>
                  <a:lnTo>
                    <a:pt x="12376" y="11549"/>
                  </a:lnTo>
                  <a:lnTo>
                    <a:pt x="12301" y="11593"/>
                  </a:lnTo>
                  <a:lnTo>
                    <a:pt x="12234" y="11631"/>
                  </a:lnTo>
                  <a:lnTo>
                    <a:pt x="12166" y="11667"/>
                  </a:lnTo>
                  <a:lnTo>
                    <a:pt x="12099" y="11702"/>
                  </a:lnTo>
                  <a:lnTo>
                    <a:pt x="12032" y="11735"/>
                  </a:lnTo>
                  <a:lnTo>
                    <a:pt x="11964" y="11769"/>
                  </a:lnTo>
                  <a:lnTo>
                    <a:pt x="11898" y="11800"/>
                  </a:lnTo>
                  <a:lnTo>
                    <a:pt x="11830" y="11829"/>
                  </a:lnTo>
                  <a:lnTo>
                    <a:pt x="11763" y="11859"/>
                  </a:lnTo>
                  <a:lnTo>
                    <a:pt x="11695" y="11886"/>
                  </a:lnTo>
                  <a:lnTo>
                    <a:pt x="11627" y="11913"/>
                  </a:lnTo>
                  <a:lnTo>
                    <a:pt x="11559" y="11939"/>
                  </a:lnTo>
                  <a:lnTo>
                    <a:pt x="11492" y="11963"/>
                  </a:lnTo>
                  <a:lnTo>
                    <a:pt x="11423" y="11986"/>
                  </a:lnTo>
                  <a:lnTo>
                    <a:pt x="11355" y="12008"/>
                  </a:lnTo>
                  <a:lnTo>
                    <a:pt x="11288" y="12029"/>
                  </a:lnTo>
                  <a:lnTo>
                    <a:pt x="11220" y="12048"/>
                  </a:lnTo>
                  <a:lnTo>
                    <a:pt x="11151" y="12066"/>
                  </a:lnTo>
                  <a:lnTo>
                    <a:pt x="11083" y="12084"/>
                  </a:lnTo>
                  <a:lnTo>
                    <a:pt x="11014" y="12100"/>
                  </a:lnTo>
                  <a:lnTo>
                    <a:pt x="10946" y="12115"/>
                  </a:lnTo>
                  <a:lnTo>
                    <a:pt x="10877" y="12128"/>
                  </a:lnTo>
                  <a:lnTo>
                    <a:pt x="10808" y="12141"/>
                  </a:lnTo>
                  <a:lnTo>
                    <a:pt x="10739" y="12152"/>
                  </a:lnTo>
                  <a:lnTo>
                    <a:pt x="10671" y="12162"/>
                  </a:lnTo>
                  <a:lnTo>
                    <a:pt x="10602" y="12172"/>
                  </a:lnTo>
                  <a:lnTo>
                    <a:pt x="10533" y="12179"/>
                  </a:lnTo>
                  <a:lnTo>
                    <a:pt x="10464" y="12186"/>
                  </a:lnTo>
                  <a:lnTo>
                    <a:pt x="10394" y="12191"/>
                  </a:lnTo>
                  <a:lnTo>
                    <a:pt x="10325" y="12195"/>
                  </a:lnTo>
                  <a:lnTo>
                    <a:pt x="10255" y="12198"/>
                  </a:lnTo>
                  <a:lnTo>
                    <a:pt x="10185" y="12200"/>
                  </a:lnTo>
                  <a:lnTo>
                    <a:pt x="10115" y="12200"/>
                  </a:lnTo>
                  <a:lnTo>
                    <a:pt x="10061" y="12200"/>
                  </a:lnTo>
                  <a:lnTo>
                    <a:pt x="10006" y="12199"/>
                  </a:lnTo>
                  <a:lnTo>
                    <a:pt x="9951" y="12197"/>
                  </a:lnTo>
                  <a:lnTo>
                    <a:pt x="9897" y="12195"/>
                  </a:lnTo>
                  <a:lnTo>
                    <a:pt x="9844" y="12193"/>
                  </a:lnTo>
                  <a:lnTo>
                    <a:pt x="9790" y="12189"/>
                  </a:lnTo>
                  <a:lnTo>
                    <a:pt x="9737" y="12185"/>
                  </a:lnTo>
                  <a:lnTo>
                    <a:pt x="9685" y="12180"/>
                  </a:lnTo>
                  <a:lnTo>
                    <a:pt x="9633" y="12175"/>
                  </a:lnTo>
                  <a:lnTo>
                    <a:pt x="9581" y="12169"/>
                  </a:lnTo>
                  <a:lnTo>
                    <a:pt x="9531" y="12162"/>
                  </a:lnTo>
                  <a:lnTo>
                    <a:pt x="9480" y="12155"/>
                  </a:lnTo>
                  <a:lnTo>
                    <a:pt x="9429" y="12147"/>
                  </a:lnTo>
                  <a:lnTo>
                    <a:pt x="9380" y="12139"/>
                  </a:lnTo>
                  <a:lnTo>
                    <a:pt x="9330" y="12130"/>
                  </a:lnTo>
                  <a:lnTo>
                    <a:pt x="9280" y="12121"/>
                  </a:lnTo>
                  <a:lnTo>
                    <a:pt x="9232" y="12111"/>
                  </a:lnTo>
                  <a:lnTo>
                    <a:pt x="9184" y="12100"/>
                  </a:lnTo>
                  <a:lnTo>
                    <a:pt x="9135" y="12089"/>
                  </a:lnTo>
                  <a:lnTo>
                    <a:pt x="9089" y="12076"/>
                  </a:lnTo>
                  <a:lnTo>
                    <a:pt x="9041" y="12063"/>
                  </a:lnTo>
                  <a:lnTo>
                    <a:pt x="8995" y="12050"/>
                  </a:lnTo>
                  <a:lnTo>
                    <a:pt x="8949" y="12037"/>
                  </a:lnTo>
                  <a:lnTo>
                    <a:pt x="8903" y="12022"/>
                  </a:lnTo>
                  <a:lnTo>
                    <a:pt x="8858" y="12008"/>
                  </a:lnTo>
                  <a:lnTo>
                    <a:pt x="8813" y="11991"/>
                  </a:lnTo>
                  <a:lnTo>
                    <a:pt x="8769" y="11975"/>
                  </a:lnTo>
                  <a:lnTo>
                    <a:pt x="8724" y="11959"/>
                  </a:lnTo>
                  <a:lnTo>
                    <a:pt x="8681" y="11941"/>
                  </a:lnTo>
                  <a:lnTo>
                    <a:pt x="8638" y="11924"/>
                  </a:lnTo>
                  <a:lnTo>
                    <a:pt x="8594" y="11904"/>
                  </a:lnTo>
                  <a:lnTo>
                    <a:pt x="8553" y="11885"/>
                  </a:lnTo>
                  <a:lnTo>
                    <a:pt x="8498" y="11860"/>
                  </a:lnTo>
                  <a:lnTo>
                    <a:pt x="8446" y="11833"/>
                  </a:lnTo>
                  <a:lnTo>
                    <a:pt x="8396" y="11806"/>
                  </a:lnTo>
                  <a:lnTo>
                    <a:pt x="8347" y="11778"/>
                  </a:lnTo>
                  <a:lnTo>
                    <a:pt x="8300" y="11749"/>
                  </a:lnTo>
                  <a:lnTo>
                    <a:pt x="8255" y="11720"/>
                  </a:lnTo>
                  <a:lnTo>
                    <a:pt x="8210" y="11690"/>
                  </a:lnTo>
                  <a:lnTo>
                    <a:pt x="8169" y="11658"/>
                  </a:lnTo>
                  <a:lnTo>
                    <a:pt x="8128" y="11627"/>
                  </a:lnTo>
                  <a:lnTo>
                    <a:pt x="8090" y="11595"/>
                  </a:lnTo>
                  <a:lnTo>
                    <a:pt x="8053" y="11562"/>
                  </a:lnTo>
                  <a:lnTo>
                    <a:pt x="8018" y="11529"/>
                  </a:lnTo>
                  <a:lnTo>
                    <a:pt x="7984" y="11494"/>
                  </a:lnTo>
                  <a:lnTo>
                    <a:pt x="7952" y="11459"/>
                  </a:lnTo>
                  <a:lnTo>
                    <a:pt x="7923" y="11423"/>
                  </a:lnTo>
                  <a:lnTo>
                    <a:pt x="7894" y="11387"/>
                  </a:lnTo>
                  <a:lnTo>
                    <a:pt x="7867" y="11349"/>
                  </a:lnTo>
                  <a:lnTo>
                    <a:pt x="7843" y="11312"/>
                  </a:lnTo>
                  <a:lnTo>
                    <a:pt x="7819" y="11272"/>
                  </a:lnTo>
                  <a:lnTo>
                    <a:pt x="7797" y="11233"/>
                  </a:lnTo>
                  <a:lnTo>
                    <a:pt x="7778" y="11194"/>
                  </a:lnTo>
                  <a:lnTo>
                    <a:pt x="7760" y="11152"/>
                  </a:lnTo>
                  <a:lnTo>
                    <a:pt x="7743" y="11110"/>
                  </a:lnTo>
                  <a:lnTo>
                    <a:pt x="7728" y="11068"/>
                  </a:lnTo>
                  <a:lnTo>
                    <a:pt x="7716" y="11025"/>
                  </a:lnTo>
                  <a:lnTo>
                    <a:pt x="7704" y="10982"/>
                  </a:lnTo>
                  <a:lnTo>
                    <a:pt x="7695" y="10937"/>
                  </a:lnTo>
                  <a:lnTo>
                    <a:pt x="7687" y="10892"/>
                  </a:lnTo>
                  <a:lnTo>
                    <a:pt x="7680" y="10846"/>
                  </a:lnTo>
                  <a:lnTo>
                    <a:pt x="7676" y="10800"/>
                  </a:lnTo>
                  <a:lnTo>
                    <a:pt x="7674" y="10752"/>
                  </a:lnTo>
                  <a:lnTo>
                    <a:pt x="7673" y="10703"/>
                  </a:lnTo>
                  <a:lnTo>
                    <a:pt x="7674" y="10644"/>
                  </a:lnTo>
                  <a:lnTo>
                    <a:pt x="7678" y="10584"/>
                  </a:lnTo>
                  <a:lnTo>
                    <a:pt x="7685" y="10525"/>
                  </a:lnTo>
                  <a:lnTo>
                    <a:pt x="7694" y="10468"/>
                  </a:lnTo>
                  <a:lnTo>
                    <a:pt x="7706" y="10410"/>
                  </a:lnTo>
                  <a:lnTo>
                    <a:pt x="7720" y="10353"/>
                  </a:lnTo>
                  <a:lnTo>
                    <a:pt x="7736" y="10297"/>
                  </a:lnTo>
                  <a:lnTo>
                    <a:pt x="7755" y="10243"/>
                  </a:lnTo>
                  <a:lnTo>
                    <a:pt x="7778" y="10188"/>
                  </a:lnTo>
                  <a:lnTo>
                    <a:pt x="7802" y="10134"/>
                  </a:lnTo>
                  <a:lnTo>
                    <a:pt x="7829" y="10081"/>
                  </a:lnTo>
                  <a:lnTo>
                    <a:pt x="7859" y="10029"/>
                  </a:lnTo>
                  <a:lnTo>
                    <a:pt x="7891" y="9978"/>
                  </a:lnTo>
                  <a:lnTo>
                    <a:pt x="7926" y="9926"/>
                  </a:lnTo>
                  <a:lnTo>
                    <a:pt x="7963" y="9876"/>
                  </a:lnTo>
                  <a:lnTo>
                    <a:pt x="8004" y="9827"/>
                  </a:lnTo>
                  <a:lnTo>
                    <a:pt x="8046" y="9777"/>
                  </a:lnTo>
                  <a:lnTo>
                    <a:pt x="8091" y="9729"/>
                  </a:lnTo>
                  <a:lnTo>
                    <a:pt x="8138" y="9682"/>
                  </a:lnTo>
                  <a:lnTo>
                    <a:pt x="8189" y="9635"/>
                  </a:lnTo>
                  <a:lnTo>
                    <a:pt x="8242" y="9589"/>
                  </a:lnTo>
                  <a:lnTo>
                    <a:pt x="8297" y="9544"/>
                  </a:lnTo>
                  <a:lnTo>
                    <a:pt x="8354" y="9500"/>
                  </a:lnTo>
                  <a:lnTo>
                    <a:pt x="8415" y="9455"/>
                  </a:lnTo>
                  <a:lnTo>
                    <a:pt x="8478" y="9413"/>
                  </a:lnTo>
                  <a:lnTo>
                    <a:pt x="8544" y="9370"/>
                  </a:lnTo>
                  <a:lnTo>
                    <a:pt x="8612" y="9328"/>
                  </a:lnTo>
                  <a:lnTo>
                    <a:pt x="8683" y="9287"/>
                  </a:lnTo>
                  <a:lnTo>
                    <a:pt x="8756" y="9246"/>
                  </a:lnTo>
                  <a:lnTo>
                    <a:pt x="8832" y="9207"/>
                  </a:lnTo>
                  <a:lnTo>
                    <a:pt x="8910" y="9169"/>
                  </a:lnTo>
                  <a:lnTo>
                    <a:pt x="8991" y="9130"/>
                  </a:lnTo>
                  <a:lnTo>
                    <a:pt x="9056" y="9100"/>
                  </a:lnTo>
                  <a:lnTo>
                    <a:pt x="9123" y="9070"/>
                  </a:lnTo>
                  <a:lnTo>
                    <a:pt x="9189" y="9042"/>
                  </a:lnTo>
                  <a:lnTo>
                    <a:pt x="9256" y="9014"/>
                  </a:lnTo>
                  <a:lnTo>
                    <a:pt x="9322" y="8987"/>
                  </a:lnTo>
                  <a:lnTo>
                    <a:pt x="9389" y="8962"/>
                  </a:lnTo>
                  <a:lnTo>
                    <a:pt x="9456" y="8938"/>
                  </a:lnTo>
                  <a:lnTo>
                    <a:pt x="9522" y="8913"/>
                  </a:lnTo>
                  <a:lnTo>
                    <a:pt x="9588" y="8891"/>
                  </a:lnTo>
                  <a:lnTo>
                    <a:pt x="9655" y="8869"/>
                  </a:lnTo>
                  <a:lnTo>
                    <a:pt x="9722" y="8849"/>
                  </a:lnTo>
                  <a:lnTo>
                    <a:pt x="9789" y="8828"/>
                  </a:lnTo>
                  <a:lnTo>
                    <a:pt x="9856" y="8810"/>
                  </a:lnTo>
                  <a:lnTo>
                    <a:pt x="9923" y="8792"/>
                  </a:lnTo>
                  <a:lnTo>
                    <a:pt x="9990" y="8775"/>
                  </a:lnTo>
                  <a:lnTo>
                    <a:pt x="10056" y="8758"/>
                  </a:lnTo>
                  <a:lnTo>
                    <a:pt x="10124" y="8744"/>
                  </a:lnTo>
                  <a:lnTo>
                    <a:pt x="10191" y="8730"/>
                  </a:lnTo>
                  <a:lnTo>
                    <a:pt x="10258" y="8717"/>
                  </a:lnTo>
                  <a:lnTo>
                    <a:pt x="10326" y="8705"/>
                  </a:lnTo>
                  <a:lnTo>
                    <a:pt x="10394" y="8694"/>
                  </a:lnTo>
                  <a:lnTo>
                    <a:pt x="10461" y="8684"/>
                  </a:lnTo>
                  <a:lnTo>
                    <a:pt x="10529" y="8674"/>
                  </a:lnTo>
                  <a:lnTo>
                    <a:pt x="10597" y="8666"/>
                  </a:lnTo>
                  <a:lnTo>
                    <a:pt x="10664" y="8659"/>
                  </a:lnTo>
                  <a:lnTo>
                    <a:pt x="10732" y="8652"/>
                  </a:lnTo>
                  <a:lnTo>
                    <a:pt x="10800" y="8647"/>
                  </a:lnTo>
                  <a:lnTo>
                    <a:pt x="10868" y="8643"/>
                  </a:lnTo>
                  <a:lnTo>
                    <a:pt x="10936" y="8639"/>
                  </a:lnTo>
                  <a:lnTo>
                    <a:pt x="11004" y="8637"/>
                  </a:lnTo>
                  <a:lnTo>
                    <a:pt x="11073" y="8636"/>
                  </a:lnTo>
                  <a:lnTo>
                    <a:pt x="11141" y="8635"/>
                  </a:lnTo>
                  <a:lnTo>
                    <a:pt x="11237" y="8636"/>
                  </a:lnTo>
                  <a:lnTo>
                    <a:pt x="11332" y="8639"/>
                  </a:lnTo>
                  <a:lnTo>
                    <a:pt x="11426" y="8644"/>
                  </a:lnTo>
                  <a:lnTo>
                    <a:pt x="11519" y="8650"/>
                  </a:lnTo>
                  <a:lnTo>
                    <a:pt x="11564" y="8654"/>
                  </a:lnTo>
                  <a:lnTo>
                    <a:pt x="11609" y="8658"/>
                  </a:lnTo>
                  <a:lnTo>
                    <a:pt x="11653" y="8663"/>
                  </a:lnTo>
                  <a:lnTo>
                    <a:pt x="11698" y="8669"/>
                  </a:lnTo>
                  <a:lnTo>
                    <a:pt x="11786" y="8682"/>
                  </a:lnTo>
                  <a:lnTo>
                    <a:pt x="11872" y="8695"/>
                  </a:lnTo>
                  <a:lnTo>
                    <a:pt x="11915" y="8703"/>
                  </a:lnTo>
                  <a:lnTo>
                    <a:pt x="11957" y="8711"/>
                  </a:lnTo>
                  <a:lnTo>
                    <a:pt x="11999" y="8720"/>
                  </a:lnTo>
                  <a:lnTo>
                    <a:pt x="12041" y="8729"/>
                  </a:lnTo>
                  <a:lnTo>
                    <a:pt x="12082" y="8738"/>
                  </a:lnTo>
                  <a:lnTo>
                    <a:pt x="12122" y="8748"/>
                  </a:lnTo>
                  <a:lnTo>
                    <a:pt x="12163" y="8758"/>
                  </a:lnTo>
                  <a:lnTo>
                    <a:pt x="12204" y="8770"/>
                  </a:lnTo>
                  <a:lnTo>
                    <a:pt x="12243" y="8781"/>
                  </a:lnTo>
                  <a:lnTo>
                    <a:pt x="12283" y="8793"/>
                  </a:lnTo>
                  <a:lnTo>
                    <a:pt x="12322" y="8805"/>
                  </a:lnTo>
                  <a:lnTo>
                    <a:pt x="12361" y="8817"/>
                  </a:lnTo>
                  <a:lnTo>
                    <a:pt x="12399" y="8830"/>
                  </a:lnTo>
                  <a:lnTo>
                    <a:pt x="12437" y="8845"/>
                  </a:lnTo>
                  <a:lnTo>
                    <a:pt x="12474" y="8859"/>
                  </a:lnTo>
                  <a:lnTo>
                    <a:pt x="12512" y="8873"/>
                  </a:lnTo>
                  <a:lnTo>
                    <a:pt x="12512" y="3835"/>
                  </a:lnTo>
                  <a:lnTo>
                    <a:pt x="5784" y="6812"/>
                  </a:lnTo>
                  <a:lnTo>
                    <a:pt x="5784" y="13773"/>
                  </a:lnTo>
                  <a:lnTo>
                    <a:pt x="5783" y="13837"/>
                  </a:lnTo>
                  <a:lnTo>
                    <a:pt x="5779" y="13899"/>
                  </a:lnTo>
                  <a:lnTo>
                    <a:pt x="5774" y="13961"/>
                  </a:lnTo>
                  <a:lnTo>
                    <a:pt x="5764" y="14022"/>
                  </a:lnTo>
                  <a:lnTo>
                    <a:pt x="5754" y="14083"/>
                  </a:lnTo>
                  <a:lnTo>
                    <a:pt x="5741" y="14144"/>
                  </a:lnTo>
                  <a:lnTo>
                    <a:pt x="5726" y="14204"/>
                  </a:lnTo>
                  <a:lnTo>
                    <a:pt x="5709" y="14262"/>
                  </a:lnTo>
                  <a:lnTo>
                    <a:pt x="5688" y="14321"/>
                  </a:lnTo>
                  <a:lnTo>
                    <a:pt x="5666" y="14379"/>
                  </a:lnTo>
                  <a:lnTo>
                    <a:pt x="5642" y="14437"/>
                  </a:lnTo>
                  <a:lnTo>
                    <a:pt x="5615" y="14493"/>
                  </a:lnTo>
                  <a:lnTo>
                    <a:pt x="5586" y="14550"/>
                  </a:lnTo>
                  <a:lnTo>
                    <a:pt x="5554" y="14606"/>
                  </a:lnTo>
                  <a:lnTo>
                    <a:pt x="5520" y="14660"/>
                  </a:lnTo>
                  <a:lnTo>
                    <a:pt x="5484" y="14715"/>
                  </a:lnTo>
                  <a:lnTo>
                    <a:pt x="5445" y="14770"/>
                  </a:lnTo>
                  <a:lnTo>
                    <a:pt x="5404" y="14823"/>
                  </a:lnTo>
                  <a:lnTo>
                    <a:pt x="5360" y="14876"/>
                  </a:lnTo>
                  <a:lnTo>
                    <a:pt x="5315" y="14929"/>
                  </a:lnTo>
                  <a:lnTo>
                    <a:pt x="5267" y="14980"/>
                  </a:lnTo>
                  <a:lnTo>
                    <a:pt x="5216" y="15032"/>
                  </a:lnTo>
                  <a:lnTo>
                    <a:pt x="5164" y="15083"/>
                  </a:lnTo>
                  <a:lnTo>
                    <a:pt x="5108" y="15133"/>
                  </a:lnTo>
                  <a:lnTo>
                    <a:pt x="5050" y="15183"/>
                  </a:lnTo>
                  <a:lnTo>
                    <a:pt x="4990" y="15232"/>
                  </a:lnTo>
                  <a:lnTo>
                    <a:pt x="4929" y="15281"/>
                  </a:lnTo>
                  <a:lnTo>
                    <a:pt x="4864" y="15329"/>
                  </a:lnTo>
                  <a:lnTo>
                    <a:pt x="4797" y="15376"/>
                  </a:lnTo>
                  <a:lnTo>
                    <a:pt x="4728" y="15424"/>
                  </a:lnTo>
                  <a:lnTo>
                    <a:pt x="4656" y="15470"/>
                  </a:lnTo>
                  <a:lnTo>
                    <a:pt x="4582" y="15516"/>
                  </a:lnTo>
                  <a:lnTo>
                    <a:pt x="4515" y="15555"/>
                  </a:lnTo>
                  <a:lnTo>
                    <a:pt x="4449" y="15593"/>
                  </a:lnTo>
                  <a:lnTo>
                    <a:pt x="4382" y="15630"/>
                  </a:lnTo>
                  <a:lnTo>
                    <a:pt x="4317" y="15666"/>
                  </a:lnTo>
                  <a:lnTo>
                    <a:pt x="4250" y="15700"/>
                  </a:lnTo>
                  <a:lnTo>
                    <a:pt x="4184" y="15734"/>
                  </a:lnTo>
                  <a:lnTo>
                    <a:pt x="4117" y="15765"/>
                  </a:lnTo>
                  <a:lnTo>
                    <a:pt x="4050" y="15795"/>
                  </a:lnTo>
                  <a:lnTo>
                    <a:pt x="3983" y="15826"/>
                  </a:lnTo>
                  <a:lnTo>
                    <a:pt x="3916" y="15853"/>
                  </a:lnTo>
                  <a:lnTo>
                    <a:pt x="3849" y="15880"/>
                  </a:lnTo>
                  <a:lnTo>
                    <a:pt x="3783" y="15906"/>
                  </a:lnTo>
                  <a:lnTo>
                    <a:pt x="3716" y="15930"/>
                  </a:lnTo>
                  <a:lnTo>
                    <a:pt x="3649" y="15953"/>
                  </a:lnTo>
                  <a:lnTo>
                    <a:pt x="3582" y="15976"/>
                  </a:lnTo>
                  <a:lnTo>
                    <a:pt x="3515" y="15996"/>
                  </a:lnTo>
                  <a:lnTo>
                    <a:pt x="3448" y="16015"/>
                  </a:lnTo>
                  <a:lnTo>
                    <a:pt x="3380" y="16033"/>
                  </a:lnTo>
                  <a:lnTo>
                    <a:pt x="3313" y="16050"/>
                  </a:lnTo>
                  <a:lnTo>
                    <a:pt x="3246" y="16067"/>
                  </a:lnTo>
                  <a:lnTo>
                    <a:pt x="3179" y="16081"/>
                  </a:lnTo>
                  <a:lnTo>
                    <a:pt x="3111" y="16094"/>
                  </a:lnTo>
                  <a:lnTo>
                    <a:pt x="3043" y="16106"/>
                  </a:lnTo>
                  <a:lnTo>
                    <a:pt x="2976" y="16116"/>
                  </a:lnTo>
                  <a:lnTo>
                    <a:pt x="2908" y="16126"/>
                  </a:lnTo>
                  <a:lnTo>
                    <a:pt x="2840" y="16135"/>
                  </a:lnTo>
                  <a:lnTo>
                    <a:pt x="2772" y="16141"/>
                  </a:lnTo>
                  <a:lnTo>
                    <a:pt x="2704" y="16147"/>
                  </a:lnTo>
                  <a:lnTo>
                    <a:pt x="2636" y="16151"/>
                  </a:lnTo>
                  <a:lnTo>
                    <a:pt x="2568" y="16154"/>
                  </a:lnTo>
                  <a:lnTo>
                    <a:pt x="2500" y="16156"/>
                  </a:lnTo>
                  <a:lnTo>
                    <a:pt x="2431" y="16157"/>
                  </a:lnTo>
                  <a:lnTo>
                    <a:pt x="2376" y="16157"/>
                  </a:lnTo>
                  <a:lnTo>
                    <a:pt x="2323" y="16156"/>
                  </a:lnTo>
                  <a:lnTo>
                    <a:pt x="2269" y="16154"/>
                  </a:lnTo>
                  <a:lnTo>
                    <a:pt x="2215" y="16152"/>
                  </a:lnTo>
                  <a:lnTo>
                    <a:pt x="2162" y="16150"/>
                  </a:lnTo>
                  <a:lnTo>
                    <a:pt x="2110" y="16146"/>
                  </a:lnTo>
                  <a:lnTo>
                    <a:pt x="2057" y="16142"/>
                  </a:lnTo>
                  <a:lnTo>
                    <a:pt x="2005" y="16138"/>
                  </a:lnTo>
                  <a:lnTo>
                    <a:pt x="1954" y="16132"/>
                  </a:lnTo>
                  <a:lnTo>
                    <a:pt x="1903" y="16126"/>
                  </a:lnTo>
                  <a:lnTo>
                    <a:pt x="1852" y="16120"/>
                  </a:lnTo>
                  <a:lnTo>
                    <a:pt x="1802" y="16113"/>
                  </a:lnTo>
                  <a:lnTo>
                    <a:pt x="1752" y="16105"/>
                  </a:lnTo>
                  <a:lnTo>
                    <a:pt x="1702" y="16097"/>
                  </a:lnTo>
                  <a:lnTo>
                    <a:pt x="1654" y="16088"/>
                  </a:lnTo>
                  <a:lnTo>
                    <a:pt x="1605" y="16079"/>
                  </a:lnTo>
                  <a:lnTo>
                    <a:pt x="1557" y="16069"/>
                  </a:lnTo>
                  <a:lnTo>
                    <a:pt x="1509" y="16058"/>
                  </a:lnTo>
                  <a:lnTo>
                    <a:pt x="1461" y="16046"/>
                  </a:lnTo>
                  <a:lnTo>
                    <a:pt x="1414" y="16034"/>
                  </a:lnTo>
                  <a:lnTo>
                    <a:pt x="1367" y="16022"/>
                  </a:lnTo>
                  <a:lnTo>
                    <a:pt x="1321" y="16009"/>
                  </a:lnTo>
                  <a:lnTo>
                    <a:pt x="1275" y="15995"/>
                  </a:lnTo>
                  <a:lnTo>
                    <a:pt x="1229" y="15981"/>
                  </a:lnTo>
                  <a:lnTo>
                    <a:pt x="1185" y="15965"/>
                  </a:lnTo>
                  <a:lnTo>
                    <a:pt x="1140" y="15949"/>
                  </a:lnTo>
                  <a:lnTo>
                    <a:pt x="1096" y="15933"/>
                  </a:lnTo>
                  <a:lnTo>
                    <a:pt x="1051" y="15916"/>
                  </a:lnTo>
                  <a:lnTo>
                    <a:pt x="1007" y="15899"/>
                  </a:lnTo>
                  <a:lnTo>
                    <a:pt x="965" y="15880"/>
                  </a:lnTo>
                  <a:lnTo>
                    <a:pt x="922" y="15861"/>
                  </a:lnTo>
                  <a:lnTo>
                    <a:pt x="880" y="15842"/>
                  </a:lnTo>
                  <a:lnTo>
                    <a:pt x="826" y="15818"/>
                  </a:lnTo>
                  <a:lnTo>
                    <a:pt x="773" y="15791"/>
                  </a:lnTo>
                  <a:lnTo>
                    <a:pt x="723" y="15765"/>
                  </a:lnTo>
                  <a:lnTo>
                    <a:pt x="674" y="15738"/>
                  </a:lnTo>
                  <a:lnTo>
                    <a:pt x="627" y="15710"/>
                  </a:lnTo>
                  <a:lnTo>
                    <a:pt x="582" y="15681"/>
                  </a:lnTo>
                  <a:lnTo>
                    <a:pt x="538" y="15652"/>
                  </a:lnTo>
                  <a:lnTo>
                    <a:pt x="496" y="15621"/>
                  </a:lnTo>
                  <a:lnTo>
                    <a:pt x="455" y="15590"/>
                  </a:lnTo>
                  <a:lnTo>
                    <a:pt x="417" y="15558"/>
                  </a:lnTo>
                  <a:lnTo>
                    <a:pt x="380" y="15526"/>
                  </a:lnTo>
                  <a:lnTo>
                    <a:pt x="345" y="15493"/>
                  </a:lnTo>
                  <a:lnTo>
                    <a:pt x="311" y="15458"/>
                  </a:lnTo>
                  <a:lnTo>
                    <a:pt x="280" y="15423"/>
                  </a:lnTo>
                  <a:lnTo>
                    <a:pt x="249" y="15387"/>
                  </a:lnTo>
                  <a:lnTo>
                    <a:pt x="221" y="15351"/>
                  </a:lnTo>
                  <a:lnTo>
                    <a:pt x="195" y="15313"/>
                  </a:lnTo>
                  <a:lnTo>
                    <a:pt x="169" y="15275"/>
                  </a:lnTo>
                  <a:lnTo>
                    <a:pt x="146" y="15236"/>
                  </a:lnTo>
                  <a:lnTo>
                    <a:pt x="125" y="15196"/>
                  </a:lnTo>
                  <a:lnTo>
                    <a:pt x="105" y="15156"/>
                  </a:lnTo>
                  <a:lnTo>
                    <a:pt x="86" y="15115"/>
                  </a:lnTo>
                  <a:lnTo>
                    <a:pt x="70" y="15072"/>
                  </a:lnTo>
                  <a:lnTo>
                    <a:pt x="56" y="15030"/>
                  </a:lnTo>
                  <a:lnTo>
                    <a:pt x="43" y="14986"/>
                  </a:lnTo>
                  <a:lnTo>
                    <a:pt x="32" y="14942"/>
                  </a:lnTo>
                  <a:lnTo>
                    <a:pt x="22" y="14897"/>
                  </a:lnTo>
                  <a:lnTo>
                    <a:pt x="14" y="14851"/>
                  </a:lnTo>
                  <a:lnTo>
                    <a:pt x="8" y="14804"/>
                  </a:lnTo>
                  <a:lnTo>
                    <a:pt x="3" y="14758"/>
                  </a:lnTo>
                  <a:lnTo>
                    <a:pt x="1" y="14709"/>
                  </a:lnTo>
                  <a:lnTo>
                    <a:pt x="0" y="14660"/>
                  </a:lnTo>
                  <a:lnTo>
                    <a:pt x="1" y="14601"/>
                  </a:lnTo>
                  <a:lnTo>
                    <a:pt x="5" y="14542"/>
                  </a:lnTo>
                  <a:lnTo>
                    <a:pt x="11" y="14484"/>
                  </a:lnTo>
                  <a:lnTo>
                    <a:pt x="20" y="14426"/>
                  </a:lnTo>
                  <a:lnTo>
                    <a:pt x="33" y="14370"/>
                  </a:lnTo>
                  <a:lnTo>
                    <a:pt x="46" y="14314"/>
                  </a:lnTo>
                  <a:lnTo>
                    <a:pt x="63" y="14258"/>
                  </a:lnTo>
                  <a:lnTo>
                    <a:pt x="82" y="14204"/>
                  </a:lnTo>
                  <a:lnTo>
                    <a:pt x="104" y="14150"/>
                  </a:lnTo>
                  <a:lnTo>
                    <a:pt x="128" y="14096"/>
                  </a:lnTo>
                  <a:lnTo>
                    <a:pt x="155" y="14044"/>
                  </a:lnTo>
                  <a:lnTo>
                    <a:pt x="185" y="13992"/>
                  </a:lnTo>
                  <a:lnTo>
                    <a:pt x="216" y="13940"/>
                  </a:lnTo>
                  <a:lnTo>
                    <a:pt x="250" y="13890"/>
                  </a:lnTo>
                  <a:lnTo>
                    <a:pt x="288" y="13839"/>
                  </a:lnTo>
                  <a:lnTo>
                    <a:pt x="327" y="13790"/>
                  </a:lnTo>
                  <a:lnTo>
                    <a:pt x="370" y="13741"/>
                  </a:lnTo>
                  <a:lnTo>
                    <a:pt x="415" y="13693"/>
                  </a:lnTo>
                  <a:lnTo>
                    <a:pt x="461" y="13646"/>
                  </a:lnTo>
                  <a:lnTo>
                    <a:pt x="511" y="13599"/>
                  </a:lnTo>
                  <a:lnTo>
                    <a:pt x="564" y="13553"/>
                  </a:lnTo>
                  <a:lnTo>
                    <a:pt x="618" y="13507"/>
                  </a:lnTo>
                  <a:lnTo>
                    <a:pt x="676" y="13463"/>
                  </a:lnTo>
                  <a:lnTo>
                    <a:pt x="736" y="13418"/>
                  </a:lnTo>
                  <a:lnTo>
                    <a:pt x="799" y="13374"/>
                  </a:lnTo>
                  <a:lnTo>
                    <a:pt x="863" y="13331"/>
                  </a:lnTo>
                  <a:lnTo>
                    <a:pt x="930" y="13289"/>
                  </a:lnTo>
                  <a:lnTo>
                    <a:pt x="1000" y="13247"/>
                  </a:lnTo>
                  <a:lnTo>
                    <a:pt x="1073" y="13206"/>
                  </a:lnTo>
                  <a:lnTo>
                    <a:pt x="1148" y="13166"/>
                  </a:lnTo>
                  <a:lnTo>
                    <a:pt x="1226" y="13126"/>
                  </a:lnTo>
                  <a:lnTo>
                    <a:pt x="1306" y="13087"/>
                  </a:lnTo>
                  <a:lnTo>
                    <a:pt x="1372" y="13057"/>
                  </a:lnTo>
                  <a:lnTo>
                    <a:pt x="1438" y="13027"/>
                  </a:lnTo>
                  <a:lnTo>
                    <a:pt x="1505" y="12998"/>
                  </a:lnTo>
                  <a:lnTo>
                    <a:pt x="1572" y="12970"/>
                  </a:lnTo>
                  <a:lnTo>
                    <a:pt x="1638" y="12944"/>
                  </a:lnTo>
                  <a:lnTo>
                    <a:pt x="1704" y="12919"/>
                  </a:lnTo>
                  <a:lnTo>
                    <a:pt x="1770" y="12894"/>
                  </a:lnTo>
                  <a:lnTo>
                    <a:pt x="1837" y="12870"/>
                  </a:lnTo>
                  <a:lnTo>
                    <a:pt x="1904" y="12848"/>
                  </a:lnTo>
                  <a:lnTo>
                    <a:pt x="1971" y="12826"/>
                  </a:lnTo>
                  <a:lnTo>
                    <a:pt x="2038" y="12805"/>
                  </a:lnTo>
                  <a:lnTo>
                    <a:pt x="2105" y="12785"/>
                  </a:lnTo>
                  <a:lnTo>
                    <a:pt x="2172" y="12766"/>
                  </a:lnTo>
                  <a:lnTo>
                    <a:pt x="2238" y="12749"/>
                  </a:lnTo>
                  <a:lnTo>
                    <a:pt x="2305" y="12732"/>
                  </a:lnTo>
                  <a:lnTo>
                    <a:pt x="2372" y="12715"/>
                  </a:lnTo>
                  <a:lnTo>
                    <a:pt x="2440" y="12700"/>
                  </a:lnTo>
                  <a:lnTo>
                    <a:pt x="2507" y="12687"/>
                  </a:lnTo>
                  <a:lnTo>
                    <a:pt x="2574" y="12674"/>
                  </a:lnTo>
                  <a:lnTo>
                    <a:pt x="2642" y="12662"/>
                  </a:lnTo>
                  <a:lnTo>
                    <a:pt x="2709" y="12651"/>
                  </a:lnTo>
                  <a:lnTo>
                    <a:pt x="2776" y="12640"/>
                  </a:lnTo>
                  <a:lnTo>
                    <a:pt x="2844" y="12631"/>
                  </a:lnTo>
                  <a:lnTo>
                    <a:pt x="2912" y="12622"/>
                  </a:lnTo>
                  <a:lnTo>
                    <a:pt x="2980" y="12615"/>
                  </a:lnTo>
                  <a:lnTo>
                    <a:pt x="3048" y="12609"/>
                  </a:lnTo>
                  <a:lnTo>
                    <a:pt x="3116" y="12604"/>
                  </a:lnTo>
                  <a:lnTo>
                    <a:pt x="3184" y="12599"/>
                  </a:lnTo>
                  <a:lnTo>
                    <a:pt x="3252" y="12596"/>
                  </a:lnTo>
                  <a:lnTo>
                    <a:pt x="3320" y="12594"/>
                  </a:lnTo>
                  <a:lnTo>
                    <a:pt x="3388" y="12592"/>
                  </a:lnTo>
                  <a:lnTo>
                    <a:pt x="3456" y="12592"/>
                  </a:lnTo>
                  <a:lnTo>
                    <a:pt x="3549" y="12593"/>
                  </a:lnTo>
                  <a:lnTo>
                    <a:pt x="3640" y="12595"/>
                  </a:lnTo>
                  <a:lnTo>
                    <a:pt x="3730" y="12600"/>
                  </a:lnTo>
                  <a:lnTo>
                    <a:pt x="3818" y="12606"/>
                  </a:lnTo>
                  <a:lnTo>
                    <a:pt x="3905" y="12614"/>
                  </a:lnTo>
                  <a:lnTo>
                    <a:pt x="3991" y="12624"/>
                  </a:lnTo>
                  <a:lnTo>
                    <a:pt x="4076" y="12635"/>
                  </a:lnTo>
                  <a:lnTo>
                    <a:pt x="4160" y="12648"/>
                  </a:lnTo>
                  <a:lnTo>
                    <a:pt x="4242" y="12664"/>
                  </a:lnTo>
                  <a:lnTo>
                    <a:pt x="4324" y="12681"/>
                  </a:lnTo>
                  <a:lnTo>
                    <a:pt x="4403" y="12699"/>
                  </a:lnTo>
                  <a:lnTo>
                    <a:pt x="4482" y="12719"/>
                  </a:lnTo>
                  <a:lnTo>
                    <a:pt x="4560" y="12742"/>
                  </a:lnTo>
                  <a:lnTo>
                    <a:pt x="4636" y="12765"/>
                  </a:lnTo>
                  <a:lnTo>
                    <a:pt x="4711" y="12791"/>
                  </a:lnTo>
                  <a:lnTo>
                    <a:pt x="4786" y="12818"/>
                  </a:lnTo>
                  <a:lnTo>
                    <a:pt x="4786" y="3846"/>
                  </a:lnTo>
                  <a:lnTo>
                    <a:pt x="13526" y="0"/>
                  </a:lnTo>
                  <a:lnTo>
                    <a:pt x="13526" y="9859"/>
                  </a:lnTo>
                </a:path>
              </a:pathLst>
            </a:custGeom>
            <a:solidFill>
              <a:srgbClr val="F5F4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1218565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400" kern="0">
                <a:solidFill>
                  <a:prstClr val="black"/>
                </a:solidFill>
              </a:endParaRPr>
            </a:p>
          </p:txBody>
        </p:sp>
        <p:cxnSp>
          <p:nvCxnSpPr>
            <p:cNvPr id="7" name="直接连接符 6"/>
            <p:cNvCxnSpPr/>
            <p:nvPr/>
          </p:nvCxnSpPr>
          <p:spPr>
            <a:xfrm flipV="1">
              <a:off x="1249363" y="2544763"/>
              <a:ext cx="3749675" cy="1587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dash"/>
              <a:miter lim="800000"/>
            </a:ln>
            <a:effectLst/>
          </p:spPr>
        </p:cxnSp>
      </p:grpSp>
      <p:grpSp>
        <p:nvGrpSpPr>
          <p:cNvPr id="8" name="组合 7"/>
          <p:cNvGrpSpPr/>
          <p:nvPr/>
        </p:nvGrpSpPr>
        <p:grpSpPr>
          <a:xfrm>
            <a:off x="6858002" y="1866901"/>
            <a:ext cx="3751263" cy="1241426"/>
            <a:chOff x="6362700" y="1308100"/>
            <a:chExt cx="3751263" cy="1241425"/>
          </a:xfrm>
        </p:grpSpPr>
        <p:sp>
          <p:nvSpPr>
            <p:cNvPr id="9" name="椭圆 8"/>
            <p:cNvSpPr/>
            <p:nvPr/>
          </p:nvSpPr>
          <p:spPr>
            <a:xfrm>
              <a:off x="6604000" y="1350963"/>
              <a:ext cx="792163" cy="792162"/>
            </a:xfrm>
            <a:prstGeom prst="ellipse">
              <a:avLst/>
            </a:prstGeom>
            <a:solidFill>
              <a:srgbClr val="A6815D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defTabSz="1218565">
                <a:defRPr/>
              </a:pPr>
              <a:endParaRPr lang="zh-CN" altLang="en-US" sz="2400" kern="0">
                <a:solidFill>
                  <a:prstClr val="white"/>
                </a:solidFill>
                <a:latin typeface="造字工房尚雅体演示版常规体" pitchFamily="50" charset="-122"/>
                <a:ea typeface="造字工房尚雅体演示版常规体" pitchFamily="50" charset="-122"/>
              </a:endParaRPr>
            </a:p>
          </p:txBody>
        </p:sp>
        <p:sp>
          <p:nvSpPr>
            <p:cNvPr id="10" name="Freeform 342"/>
            <p:cNvSpPr/>
            <p:nvPr/>
          </p:nvSpPr>
          <p:spPr bwMode="auto">
            <a:xfrm>
              <a:off x="6797675" y="1544638"/>
              <a:ext cx="336550" cy="403225"/>
            </a:xfrm>
            <a:custGeom>
              <a:avLst/>
              <a:gdLst>
                <a:gd name="T0" fmla="*/ 2147483647 w 13526"/>
                <a:gd name="T1" fmla="*/ 2147483647 h 16157"/>
                <a:gd name="T2" fmla="*/ 2147483647 w 13526"/>
                <a:gd name="T3" fmla="*/ 2147483647 h 16157"/>
                <a:gd name="T4" fmla="*/ 2147483647 w 13526"/>
                <a:gd name="T5" fmla="*/ 2147483647 h 16157"/>
                <a:gd name="T6" fmla="*/ 2147483647 w 13526"/>
                <a:gd name="T7" fmla="*/ 2147483647 h 16157"/>
                <a:gd name="T8" fmla="*/ 2147483647 w 13526"/>
                <a:gd name="T9" fmla="*/ 2147483647 h 16157"/>
                <a:gd name="T10" fmla="*/ 2147483647 w 13526"/>
                <a:gd name="T11" fmla="*/ 2147483647 h 16157"/>
                <a:gd name="T12" fmla="*/ 2147483647 w 13526"/>
                <a:gd name="T13" fmla="*/ 2147483647 h 16157"/>
                <a:gd name="T14" fmla="*/ 2147483647 w 13526"/>
                <a:gd name="T15" fmla="*/ 2147483647 h 16157"/>
                <a:gd name="T16" fmla="*/ 2147483647 w 13526"/>
                <a:gd name="T17" fmla="*/ 2147483647 h 16157"/>
                <a:gd name="T18" fmla="*/ 2147483647 w 13526"/>
                <a:gd name="T19" fmla="*/ 2147483647 h 16157"/>
                <a:gd name="T20" fmla="*/ 2147483647 w 13526"/>
                <a:gd name="T21" fmla="*/ 2147483647 h 16157"/>
                <a:gd name="T22" fmla="*/ 2147483647 w 13526"/>
                <a:gd name="T23" fmla="*/ 2147483647 h 16157"/>
                <a:gd name="T24" fmla="*/ 2147483647 w 13526"/>
                <a:gd name="T25" fmla="*/ 2147483647 h 16157"/>
                <a:gd name="T26" fmla="*/ 2147483647 w 13526"/>
                <a:gd name="T27" fmla="*/ 2147483647 h 16157"/>
                <a:gd name="T28" fmla="*/ 2147483647 w 13526"/>
                <a:gd name="T29" fmla="*/ 2147483647 h 16157"/>
                <a:gd name="T30" fmla="*/ 2147483647 w 13526"/>
                <a:gd name="T31" fmla="*/ 2147483647 h 16157"/>
                <a:gd name="T32" fmla="*/ 2147483647 w 13526"/>
                <a:gd name="T33" fmla="*/ 2147483647 h 16157"/>
                <a:gd name="T34" fmla="*/ 2147483647 w 13526"/>
                <a:gd name="T35" fmla="*/ 2147483647 h 16157"/>
                <a:gd name="T36" fmla="*/ 2147483647 w 13526"/>
                <a:gd name="T37" fmla="*/ 2147483647 h 16157"/>
                <a:gd name="T38" fmla="*/ 2147483647 w 13526"/>
                <a:gd name="T39" fmla="*/ 2147483647 h 16157"/>
                <a:gd name="T40" fmla="*/ 2147483647 w 13526"/>
                <a:gd name="T41" fmla="*/ 2147483647 h 16157"/>
                <a:gd name="T42" fmla="*/ 2147483647 w 13526"/>
                <a:gd name="T43" fmla="*/ 2147483647 h 16157"/>
                <a:gd name="T44" fmla="*/ 2147483647 w 13526"/>
                <a:gd name="T45" fmla="*/ 2147483647 h 16157"/>
                <a:gd name="T46" fmla="*/ 2147483647 w 13526"/>
                <a:gd name="T47" fmla="*/ 2147483647 h 16157"/>
                <a:gd name="T48" fmla="*/ 2147483647 w 13526"/>
                <a:gd name="T49" fmla="*/ 2147483647 h 16157"/>
                <a:gd name="T50" fmla="*/ 2147483647 w 13526"/>
                <a:gd name="T51" fmla="*/ 2147483647 h 16157"/>
                <a:gd name="T52" fmla="*/ 2147483647 w 13526"/>
                <a:gd name="T53" fmla="*/ 2147483647 h 16157"/>
                <a:gd name="T54" fmla="*/ 2147483647 w 13526"/>
                <a:gd name="T55" fmla="*/ 2147483647 h 16157"/>
                <a:gd name="T56" fmla="*/ 2147483647 w 13526"/>
                <a:gd name="T57" fmla="*/ 2147483647 h 16157"/>
                <a:gd name="T58" fmla="*/ 2147483647 w 13526"/>
                <a:gd name="T59" fmla="*/ 2147483647 h 16157"/>
                <a:gd name="T60" fmla="*/ 2147483647 w 13526"/>
                <a:gd name="T61" fmla="*/ 2147483647 h 16157"/>
                <a:gd name="T62" fmla="*/ 2147483647 w 13526"/>
                <a:gd name="T63" fmla="*/ 2147483647 h 16157"/>
                <a:gd name="T64" fmla="*/ 2147483647 w 13526"/>
                <a:gd name="T65" fmla="*/ 2147483647 h 16157"/>
                <a:gd name="T66" fmla="*/ 2147483647 w 13526"/>
                <a:gd name="T67" fmla="*/ 2147483647 h 16157"/>
                <a:gd name="T68" fmla="*/ 2147483647 w 13526"/>
                <a:gd name="T69" fmla="*/ 2147483647 h 16157"/>
                <a:gd name="T70" fmla="*/ 2147483647 w 13526"/>
                <a:gd name="T71" fmla="*/ 2147483647 h 16157"/>
                <a:gd name="T72" fmla="*/ 2147483647 w 13526"/>
                <a:gd name="T73" fmla="*/ 2147483647 h 16157"/>
                <a:gd name="T74" fmla="*/ 2147483647 w 13526"/>
                <a:gd name="T75" fmla="*/ 2147483647 h 16157"/>
                <a:gd name="T76" fmla="*/ 2147483647 w 13526"/>
                <a:gd name="T77" fmla="*/ 2147483647 h 16157"/>
                <a:gd name="T78" fmla="*/ 2147483647 w 13526"/>
                <a:gd name="T79" fmla="*/ 2147483647 h 16157"/>
                <a:gd name="T80" fmla="*/ 2147483647 w 13526"/>
                <a:gd name="T81" fmla="*/ 2147483647 h 16157"/>
                <a:gd name="T82" fmla="*/ 2147483647 w 13526"/>
                <a:gd name="T83" fmla="*/ 2147483647 h 16157"/>
                <a:gd name="T84" fmla="*/ 2147483647 w 13526"/>
                <a:gd name="T85" fmla="*/ 2147483647 h 16157"/>
                <a:gd name="T86" fmla="*/ 2147483647 w 13526"/>
                <a:gd name="T87" fmla="*/ 2147483647 h 16157"/>
                <a:gd name="T88" fmla="*/ 2147483647 w 13526"/>
                <a:gd name="T89" fmla="*/ 2147483647 h 16157"/>
                <a:gd name="T90" fmla="*/ 2147483647 w 13526"/>
                <a:gd name="T91" fmla="*/ 2147483647 h 16157"/>
                <a:gd name="T92" fmla="*/ 2147483647 w 13526"/>
                <a:gd name="T93" fmla="*/ 2147483647 h 16157"/>
                <a:gd name="T94" fmla="*/ 2147483647 w 13526"/>
                <a:gd name="T95" fmla="*/ 2147483647 h 16157"/>
                <a:gd name="T96" fmla="*/ 2147483647 w 13526"/>
                <a:gd name="T97" fmla="*/ 2147483647 h 16157"/>
                <a:gd name="T98" fmla="*/ 0 w 13526"/>
                <a:gd name="T99" fmla="*/ 2147483647 h 16157"/>
                <a:gd name="T100" fmla="*/ 2147483647 w 13526"/>
                <a:gd name="T101" fmla="*/ 2147483647 h 16157"/>
                <a:gd name="T102" fmla="*/ 2147483647 w 13526"/>
                <a:gd name="T103" fmla="*/ 2147483647 h 16157"/>
                <a:gd name="T104" fmla="*/ 2147483647 w 13526"/>
                <a:gd name="T105" fmla="*/ 2147483647 h 16157"/>
                <a:gd name="T106" fmla="*/ 2147483647 w 13526"/>
                <a:gd name="T107" fmla="*/ 2147483647 h 16157"/>
                <a:gd name="T108" fmla="*/ 2147483647 w 13526"/>
                <a:gd name="T109" fmla="*/ 2147483647 h 16157"/>
                <a:gd name="T110" fmla="*/ 2147483647 w 13526"/>
                <a:gd name="T111" fmla="*/ 2147483647 h 16157"/>
                <a:gd name="T112" fmla="*/ 2147483647 w 13526"/>
                <a:gd name="T113" fmla="*/ 2147483647 h 16157"/>
                <a:gd name="T114" fmla="*/ 2147483647 w 13526"/>
                <a:gd name="T115" fmla="*/ 2147483647 h 16157"/>
                <a:gd name="T116" fmla="*/ 2147483647 w 13526"/>
                <a:gd name="T117" fmla="*/ 2147483647 h 16157"/>
                <a:gd name="T118" fmla="*/ 2147483647 w 13526"/>
                <a:gd name="T119" fmla="*/ 2147483647 h 16157"/>
                <a:gd name="T120" fmla="*/ 2147483647 w 13526"/>
                <a:gd name="T121" fmla="*/ 2147483647 h 16157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13526" h="16157">
                  <a:moveTo>
                    <a:pt x="13526" y="9859"/>
                  </a:moveTo>
                  <a:lnTo>
                    <a:pt x="13525" y="9923"/>
                  </a:lnTo>
                  <a:lnTo>
                    <a:pt x="13521" y="9987"/>
                  </a:lnTo>
                  <a:lnTo>
                    <a:pt x="13515" y="10048"/>
                  </a:lnTo>
                  <a:lnTo>
                    <a:pt x="13507" y="10110"/>
                  </a:lnTo>
                  <a:lnTo>
                    <a:pt x="13495" y="10172"/>
                  </a:lnTo>
                  <a:lnTo>
                    <a:pt x="13482" y="10233"/>
                  </a:lnTo>
                  <a:lnTo>
                    <a:pt x="13467" y="10292"/>
                  </a:lnTo>
                  <a:lnTo>
                    <a:pt x="13449" y="10352"/>
                  </a:lnTo>
                  <a:lnTo>
                    <a:pt x="13429" y="10411"/>
                  </a:lnTo>
                  <a:lnTo>
                    <a:pt x="13405" y="10470"/>
                  </a:lnTo>
                  <a:lnTo>
                    <a:pt x="13380" y="10527"/>
                  </a:lnTo>
                  <a:lnTo>
                    <a:pt x="13353" y="10584"/>
                  </a:lnTo>
                  <a:lnTo>
                    <a:pt x="13323" y="10641"/>
                  </a:lnTo>
                  <a:lnTo>
                    <a:pt x="13291" y="10696"/>
                  </a:lnTo>
                  <a:lnTo>
                    <a:pt x="13255" y="10751"/>
                  </a:lnTo>
                  <a:lnTo>
                    <a:pt x="13219" y="10806"/>
                  </a:lnTo>
                  <a:lnTo>
                    <a:pt x="13179" y="10859"/>
                  </a:lnTo>
                  <a:lnTo>
                    <a:pt x="13137" y="10913"/>
                  </a:lnTo>
                  <a:lnTo>
                    <a:pt x="13093" y="10966"/>
                  </a:lnTo>
                  <a:lnTo>
                    <a:pt x="13047" y="11017"/>
                  </a:lnTo>
                  <a:lnTo>
                    <a:pt x="12997" y="11069"/>
                  </a:lnTo>
                  <a:lnTo>
                    <a:pt x="12945" y="11120"/>
                  </a:lnTo>
                  <a:lnTo>
                    <a:pt x="12891" y="11170"/>
                  </a:lnTo>
                  <a:lnTo>
                    <a:pt x="12836" y="11220"/>
                  </a:lnTo>
                  <a:lnTo>
                    <a:pt x="12777" y="11268"/>
                  </a:lnTo>
                  <a:lnTo>
                    <a:pt x="12716" y="11317"/>
                  </a:lnTo>
                  <a:lnTo>
                    <a:pt x="12652" y="11365"/>
                  </a:lnTo>
                  <a:lnTo>
                    <a:pt x="12587" y="11412"/>
                  </a:lnTo>
                  <a:lnTo>
                    <a:pt x="12519" y="11459"/>
                  </a:lnTo>
                  <a:lnTo>
                    <a:pt x="12449" y="11504"/>
                  </a:lnTo>
                  <a:lnTo>
                    <a:pt x="12376" y="11549"/>
                  </a:lnTo>
                  <a:lnTo>
                    <a:pt x="12301" y="11593"/>
                  </a:lnTo>
                  <a:lnTo>
                    <a:pt x="12234" y="11631"/>
                  </a:lnTo>
                  <a:lnTo>
                    <a:pt x="12166" y="11667"/>
                  </a:lnTo>
                  <a:lnTo>
                    <a:pt x="12099" y="11702"/>
                  </a:lnTo>
                  <a:lnTo>
                    <a:pt x="12032" y="11735"/>
                  </a:lnTo>
                  <a:lnTo>
                    <a:pt x="11964" y="11769"/>
                  </a:lnTo>
                  <a:lnTo>
                    <a:pt x="11898" y="11800"/>
                  </a:lnTo>
                  <a:lnTo>
                    <a:pt x="11830" y="11829"/>
                  </a:lnTo>
                  <a:lnTo>
                    <a:pt x="11763" y="11859"/>
                  </a:lnTo>
                  <a:lnTo>
                    <a:pt x="11695" y="11886"/>
                  </a:lnTo>
                  <a:lnTo>
                    <a:pt x="11627" y="11913"/>
                  </a:lnTo>
                  <a:lnTo>
                    <a:pt x="11559" y="11939"/>
                  </a:lnTo>
                  <a:lnTo>
                    <a:pt x="11492" y="11963"/>
                  </a:lnTo>
                  <a:lnTo>
                    <a:pt x="11423" y="11986"/>
                  </a:lnTo>
                  <a:lnTo>
                    <a:pt x="11355" y="12008"/>
                  </a:lnTo>
                  <a:lnTo>
                    <a:pt x="11288" y="12029"/>
                  </a:lnTo>
                  <a:lnTo>
                    <a:pt x="11220" y="12048"/>
                  </a:lnTo>
                  <a:lnTo>
                    <a:pt x="11151" y="12066"/>
                  </a:lnTo>
                  <a:lnTo>
                    <a:pt x="11083" y="12084"/>
                  </a:lnTo>
                  <a:lnTo>
                    <a:pt x="11014" y="12100"/>
                  </a:lnTo>
                  <a:lnTo>
                    <a:pt x="10946" y="12115"/>
                  </a:lnTo>
                  <a:lnTo>
                    <a:pt x="10877" y="12128"/>
                  </a:lnTo>
                  <a:lnTo>
                    <a:pt x="10808" y="12141"/>
                  </a:lnTo>
                  <a:lnTo>
                    <a:pt x="10739" y="12152"/>
                  </a:lnTo>
                  <a:lnTo>
                    <a:pt x="10671" y="12162"/>
                  </a:lnTo>
                  <a:lnTo>
                    <a:pt x="10602" y="12172"/>
                  </a:lnTo>
                  <a:lnTo>
                    <a:pt x="10533" y="12179"/>
                  </a:lnTo>
                  <a:lnTo>
                    <a:pt x="10464" y="12186"/>
                  </a:lnTo>
                  <a:lnTo>
                    <a:pt x="10394" y="12191"/>
                  </a:lnTo>
                  <a:lnTo>
                    <a:pt x="10325" y="12195"/>
                  </a:lnTo>
                  <a:lnTo>
                    <a:pt x="10255" y="12198"/>
                  </a:lnTo>
                  <a:lnTo>
                    <a:pt x="10185" y="12200"/>
                  </a:lnTo>
                  <a:lnTo>
                    <a:pt x="10115" y="12200"/>
                  </a:lnTo>
                  <a:lnTo>
                    <a:pt x="10061" y="12200"/>
                  </a:lnTo>
                  <a:lnTo>
                    <a:pt x="10006" y="12199"/>
                  </a:lnTo>
                  <a:lnTo>
                    <a:pt x="9951" y="12197"/>
                  </a:lnTo>
                  <a:lnTo>
                    <a:pt x="9897" y="12195"/>
                  </a:lnTo>
                  <a:lnTo>
                    <a:pt x="9844" y="12193"/>
                  </a:lnTo>
                  <a:lnTo>
                    <a:pt x="9790" y="12189"/>
                  </a:lnTo>
                  <a:lnTo>
                    <a:pt x="9737" y="12185"/>
                  </a:lnTo>
                  <a:lnTo>
                    <a:pt x="9685" y="12180"/>
                  </a:lnTo>
                  <a:lnTo>
                    <a:pt x="9633" y="12175"/>
                  </a:lnTo>
                  <a:lnTo>
                    <a:pt x="9581" y="12169"/>
                  </a:lnTo>
                  <a:lnTo>
                    <a:pt x="9531" y="12162"/>
                  </a:lnTo>
                  <a:lnTo>
                    <a:pt x="9480" y="12155"/>
                  </a:lnTo>
                  <a:lnTo>
                    <a:pt x="9429" y="12147"/>
                  </a:lnTo>
                  <a:lnTo>
                    <a:pt x="9380" y="12139"/>
                  </a:lnTo>
                  <a:lnTo>
                    <a:pt x="9330" y="12130"/>
                  </a:lnTo>
                  <a:lnTo>
                    <a:pt x="9280" y="12121"/>
                  </a:lnTo>
                  <a:lnTo>
                    <a:pt x="9232" y="12111"/>
                  </a:lnTo>
                  <a:lnTo>
                    <a:pt x="9184" y="12100"/>
                  </a:lnTo>
                  <a:lnTo>
                    <a:pt x="9135" y="12089"/>
                  </a:lnTo>
                  <a:lnTo>
                    <a:pt x="9089" y="12076"/>
                  </a:lnTo>
                  <a:lnTo>
                    <a:pt x="9041" y="12063"/>
                  </a:lnTo>
                  <a:lnTo>
                    <a:pt x="8995" y="12050"/>
                  </a:lnTo>
                  <a:lnTo>
                    <a:pt x="8949" y="12037"/>
                  </a:lnTo>
                  <a:lnTo>
                    <a:pt x="8903" y="12022"/>
                  </a:lnTo>
                  <a:lnTo>
                    <a:pt x="8858" y="12008"/>
                  </a:lnTo>
                  <a:lnTo>
                    <a:pt x="8813" y="11991"/>
                  </a:lnTo>
                  <a:lnTo>
                    <a:pt x="8769" y="11975"/>
                  </a:lnTo>
                  <a:lnTo>
                    <a:pt x="8724" y="11959"/>
                  </a:lnTo>
                  <a:lnTo>
                    <a:pt x="8681" y="11941"/>
                  </a:lnTo>
                  <a:lnTo>
                    <a:pt x="8638" y="11924"/>
                  </a:lnTo>
                  <a:lnTo>
                    <a:pt x="8594" y="11904"/>
                  </a:lnTo>
                  <a:lnTo>
                    <a:pt x="8553" y="11885"/>
                  </a:lnTo>
                  <a:lnTo>
                    <a:pt x="8498" y="11860"/>
                  </a:lnTo>
                  <a:lnTo>
                    <a:pt x="8446" y="11833"/>
                  </a:lnTo>
                  <a:lnTo>
                    <a:pt x="8396" y="11806"/>
                  </a:lnTo>
                  <a:lnTo>
                    <a:pt x="8347" y="11778"/>
                  </a:lnTo>
                  <a:lnTo>
                    <a:pt x="8300" y="11749"/>
                  </a:lnTo>
                  <a:lnTo>
                    <a:pt x="8255" y="11720"/>
                  </a:lnTo>
                  <a:lnTo>
                    <a:pt x="8210" y="11690"/>
                  </a:lnTo>
                  <a:lnTo>
                    <a:pt x="8169" y="11658"/>
                  </a:lnTo>
                  <a:lnTo>
                    <a:pt x="8128" y="11627"/>
                  </a:lnTo>
                  <a:lnTo>
                    <a:pt x="8090" y="11595"/>
                  </a:lnTo>
                  <a:lnTo>
                    <a:pt x="8053" y="11562"/>
                  </a:lnTo>
                  <a:lnTo>
                    <a:pt x="8018" y="11529"/>
                  </a:lnTo>
                  <a:lnTo>
                    <a:pt x="7984" y="11494"/>
                  </a:lnTo>
                  <a:lnTo>
                    <a:pt x="7952" y="11459"/>
                  </a:lnTo>
                  <a:lnTo>
                    <a:pt x="7923" y="11423"/>
                  </a:lnTo>
                  <a:lnTo>
                    <a:pt x="7894" y="11387"/>
                  </a:lnTo>
                  <a:lnTo>
                    <a:pt x="7867" y="11349"/>
                  </a:lnTo>
                  <a:lnTo>
                    <a:pt x="7843" y="11312"/>
                  </a:lnTo>
                  <a:lnTo>
                    <a:pt x="7819" y="11272"/>
                  </a:lnTo>
                  <a:lnTo>
                    <a:pt x="7797" y="11233"/>
                  </a:lnTo>
                  <a:lnTo>
                    <a:pt x="7778" y="11194"/>
                  </a:lnTo>
                  <a:lnTo>
                    <a:pt x="7760" y="11152"/>
                  </a:lnTo>
                  <a:lnTo>
                    <a:pt x="7743" y="11110"/>
                  </a:lnTo>
                  <a:lnTo>
                    <a:pt x="7728" y="11068"/>
                  </a:lnTo>
                  <a:lnTo>
                    <a:pt x="7716" y="11025"/>
                  </a:lnTo>
                  <a:lnTo>
                    <a:pt x="7704" y="10982"/>
                  </a:lnTo>
                  <a:lnTo>
                    <a:pt x="7695" y="10937"/>
                  </a:lnTo>
                  <a:lnTo>
                    <a:pt x="7687" y="10892"/>
                  </a:lnTo>
                  <a:lnTo>
                    <a:pt x="7680" y="10846"/>
                  </a:lnTo>
                  <a:lnTo>
                    <a:pt x="7676" y="10800"/>
                  </a:lnTo>
                  <a:lnTo>
                    <a:pt x="7674" y="10752"/>
                  </a:lnTo>
                  <a:lnTo>
                    <a:pt x="7673" y="10703"/>
                  </a:lnTo>
                  <a:lnTo>
                    <a:pt x="7674" y="10644"/>
                  </a:lnTo>
                  <a:lnTo>
                    <a:pt x="7678" y="10584"/>
                  </a:lnTo>
                  <a:lnTo>
                    <a:pt x="7685" y="10525"/>
                  </a:lnTo>
                  <a:lnTo>
                    <a:pt x="7694" y="10468"/>
                  </a:lnTo>
                  <a:lnTo>
                    <a:pt x="7706" y="10410"/>
                  </a:lnTo>
                  <a:lnTo>
                    <a:pt x="7720" y="10353"/>
                  </a:lnTo>
                  <a:lnTo>
                    <a:pt x="7736" y="10297"/>
                  </a:lnTo>
                  <a:lnTo>
                    <a:pt x="7755" y="10243"/>
                  </a:lnTo>
                  <a:lnTo>
                    <a:pt x="7778" y="10188"/>
                  </a:lnTo>
                  <a:lnTo>
                    <a:pt x="7802" y="10134"/>
                  </a:lnTo>
                  <a:lnTo>
                    <a:pt x="7829" y="10081"/>
                  </a:lnTo>
                  <a:lnTo>
                    <a:pt x="7859" y="10029"/>
                  </a:lnTo>
                  <a:lnTo>
                    <a:pt x="7891" y="9978"/>
                  </a:lnTo>
                  <a:lnTo>
                    <a:pt x="7926" y="9926"/>
                  </a:lnTo>
                  <a:lnTo>
                    <a:pt x="7963" y="9876"/>
                  </a:lnTo>
                  <a:lnTo>
                    <a:pt x="8004" y="9827"/>
                  </a:lnTo>
                  <a:lnTo>
                    <a:pt x="8046" y="9777"/>
                  </a:lnTo>
                  <a:lnTo>
                    <a:pt x="8091" y="9729"/>
                  </a:lnTo>
                  <a:lnTo>
                    <a:pt x="8138" y="9682"/>
                  </a:lnTo>
                  <a:lnTo>
                    <a:pt x="8189" y="9635"/>
                  </a:lnTo>
                  <a:lnTo>
                    <a:pt x="8242" y="9589"/>
                  </a:lnTo>
                  <a:lnTo>
                    <a:pt x="8297" y="9544"/>
                  </a:lnTo>
                  <a:lnTo>
                    <a:pt x="8354" y="9500"/>
                  </a:lnTo>
                  <a:lnTo>
                    <a:pt x="8415" y="9455"/>
                  </a:lnTo>
                  <a:lnTo>
                    <a:pt x="8478" y="9413"/>
                  </a:lnTo>
                  <a:lnTo>
                    <a:pt x="8544" y="9370"/>
                  </a:lnTo>
                  <a:lnTo>
                    <a:pt x="8612" y="9328"/>
                  </a:lnTo>
                  <a:lnTo>
                    <a:pt x="8683" y="9287"/>
                  </a:lnTo>
                  <a:lnTo>
                    <a:pt x="8756" y="9246"/>
                  </a:lnTo>
                  <a:lnTo>
                    <a:pt x="8832" y="9207"/>
                  </a:lnTo>
                  <a:lnTo>
                    <a:pt x="8910" y="9169"/>
                  </a:lnTo>
                  <a:lnTo>
                    <a:pt x="8991" y="9130"/>
                  </a:lnTo>
                  <a:lnTo>
                    <a:pt x="9056" y="9100"/>
                  </a:lnTo>
                  <a:lnTo>
                    <a:pt x="9123" y="9070"/>
                  </a:lnTo>
                  <a:lnTo>
                    <a:pt x="9189" y="9042"/>
                  </a:lnTo>
                  <a:lnTo>
                    <a:pt x="9256" y="9014"/>
                  </a:lnTo>
                  <a:lnTo>
                    <a:pt x="9322" y="8987"/>
                  </a:lnTo>
                  <a:lnTo>
                    <a:pt x="9389" y="8962"/>
                  </a:lnTo>
                  <a:lnTo>
                    <a:pt x="9456" y="8938"/>
                  </a:lnTo>
                  <a:lnTo>
                    <a:pt x="9522" y="8913"/>
                  </a:lnTo>
                  <a:lnTo>
                    <a:pt x="9588" y="8891"/>
                  </a:lnTo>
                  <a:lnTo>
                    <a:pt x="9655" y="8869"/>
                  </a:lnTo>
                  <a:lnTo>
                    <a:pt x="9722" y="8849"/>
                  </a:lnTo>
                  <a:lnTo>
                    <a:pt x="9789" y="8828"/>
                  </a:lnTo>
                  <a:lnTo>
                    <a:pt x="9856" y="8810"/>
                  </a:lnTo>
                  <a:lnTo>
                    <a:pt x="9923" y="8792"/>
                  </a:lnTo>
                  <a:lnTo>
                    <a:pt x="9990" y="8775"/>
                  </a:lnTo>
                  <a:lnTo>
                    <a:pt x="10056" y="8758"/>
                  </a:lnTo>
                  <a:lnTo>
                    <a:pt x="10124" y="8744"/>
                  </a:lnTo>
                  <a:lnTo>
                    <a:pt x="10191" y="8730"/>
                  </a:lnTo>
                  <a:lnTo>
                    <a:pt x="10258" y="8717"/>
                  </a:lnTo>
                  <a:lnTo>
                    <a:pt x="10326" y="8705"/>
                  </a:lnTo>
                  <a:lnTo>
                    <a:pt x="10394" y="8694"/>
                  </a:lnTo>
                  <a:lnTo>
                    <a:pt x="10461" y="8684"/>
                  </a:lnTo>
                  <a:lnTo>
                    <a:pt x="10529" y="8674"/>
                  </a:lnTo>
                  <a:lnTo>
                    <a:pt x="10597" y="8666"/>
                  </a:lnTo>
                  <a:lnTo>
                    <a:pt x="10664" y="8659"/>
                  </a:lnTo>
                  <a:lnTo>
                    <a:pt x="10732" y="8652"/>
                  </a:lnTo>
                  <a:lnTo>
                    <a:pt x="10800" y="8647"/>
                  </a:lnTo>
                  <a:lnTo>
                    <a:pt x="10868" y="8643"/>
                  </a:lnTo>
                  <a:lnTo>
                    <a:pt x="10936" y="8639"/>
                  </a:lnTo>
                  <a:lnTo>
                    <a:pt x="11004" y="8637"/>
                  </a:lnTo>
                  <a:lnTo>
                    <a:pt x="11073" y="8636"/>
                  </a:lnTo>
                  <a:lnTo>
                    <a:pt x="11141" y="8635"/>
                  </a:lnTo>
                  <a:lnTo>
                    <a:pt x="11237" y="8636"/>
                  </a:lnTo>
                  <a:lnTo>
                    <a:pt x="11332" y="8639"/>
                  </a:lnTo>
                  <a:lnTo>
                    <a:pt x="11426" y="8644"/>
                  </a:lnTo>
                  <a:lnTo>
                    <a:pt x="11519" y="8650"/>
                  </a:lnTo>
                  <a:lnTo>
                    <a:pt x="11564" y="8654"/>
                  </a:lnTo>
                  <a:lnTo>
                    <a:pt x="11609" y="8658"/>
                  </a:lnTo>
                  <a:lnTo>
                    <a:pt x="11653" y="8663"/>
                  </a:lnTo>
                  <a:lnTo>
                    <a:pt x="11698" y="8669"/>
                  </a:lnTo>
                  <a:lnTo>
                    <a:pt x="11786" y="8682"/>
                  </a:lnTo>
                  <a:lnTo>
                    <a:pt x="11872" y="8695"/>
                  </a:lnTo>
                  <a:lnTo>
                    <a:pt x="11915" y="8703"/>
                  </a:lnTo>
                  <a:lnTo>
                    <a:pt x="11957" y="8711"/>
                  </a:lnTo>
                  <a:lnTo>
                    <a:pt x="11999" y="8720"/>
                  </a:lnTo>
                  <a:lnTo>
                    <a:pt x="12041" y="8729"/>
                  </a:lnTo>
                  <a:lnTo>
                    <a:pt x="12082" y="8738"/>
                  </a:lnTo>
                  <a:lnTo>
                    <a:pt x="12122" y="8748"/>
                  </a:lnTo>
                  <a:lnTo>
                    <a:pt x="12163" y="8758"/>
                  </a:lnTo>
                  <a:lnTo>
                    <a:pt x="12204" y="8770"/>
                  </a:lnTo>
                  <a:lnTo>
                    <a:pt x="12243" y="8781"/>
                  </a:lnTo>
                  <a:lnTo>
                    <a:pt x="12283" y="8793"/>
                  </a:lnTo>
                  <a:lnTo>
                    <a:pt x="12322" y="8805"/>
                  </a:lnTo>
                  <a:lnTo>
                    <a:pt x="12361" y="8817"/>
                  </a:lnTo>
                  <a:lnTo>
                    <a:pt x="12399" y="8830"/>
                  </a:lnTo>
                  <a:lnTo>
                    <a:pt x="12437" y="8845"/>
                  </a:lnTo>
                  <a:lnTo>
                    <a:pt x="12474" y="8859"/>
                  </a:lnTo>
                  <a:lnTo>
                    <a:pt x="12512" y="8873"/>
                  </a:lnTo>
                  <a:lnTo>
                    <a:pt x="12512" y="3835"/>
                  </a:lnTo>
                  <a:lnTo>
                    <a:pt x="5784" y="6812"/>
                  </a:lnTo>
                  <a:lnTo>
                    <a:pt x="5784" y="13773"/>
                  </a:lnTo>
                  <a:lnTo>
                    <a:pt x="5783" y="13837"/>
                  </a:lnTo>
                  <a:lnTo>
                    <a:pt x="5779" y="13899"/>
                  </a:lnTo>
                  <a:lnTo>
                    <a:pt x="5774" y="13961"/>
                  </a:lnTo>
                  <a:lnTo>
                    <a:pt x="5764" y="14022"/>
                  </a:lnTo>
                  <a:lnTo>
                    <a:pt x="5754" y="14083"/>
                  </a:lnTo>
                  <a:lnTo>
                    <a:pt x="5741" y="14144"/>
                  </a:lnTo>
                  <a:lnTo>
                    <a:pt x="5726" y="14204"/>
                  </a:lnTo>
                  <a:lnTo>
                    <a:pt x="5709" y="14262"/>
                  </a:lnTo>
                  <a:lnTo>
                    <a:pt x="5688" y="14321"/>
                  </a:lnTo>
                  <a:lnTo>
                    <a:pt x="5666" y="14379"/>
                  </a:lnTo>
                  <a:lnTo>
                    <a:pt x="5642" y="14437"/>
                  </a:lnTo>
                  <a:lnTo>
                    <a:pt x="5615" y="14493"/>
                  </a:lnTo>
                  <a:lnTo>
                    <a:pt x="5586" y="14550"/>
                  </a:lnTo>
                  <a:lnTo>
                    <a:pt x="5554" y="14606"/>
                  </a:lnTo>
                  <a:lnTo>
                    <a:pt x="5520" y="14660"/>
                  </a:lnTo>
                  <a:lnTo>
                    <a:pt x="5484" y="14715"/>
                  </a:lnTo>
                  <a:lnTo>
                    <a:pt x="5445" y="14770"/>
                  </a:lnTo>
                  <a:lnTo>
                    <a:pt x="5404" y="14823"/>
                  </a:lnTo>
                  <a:lnTo>
                    <a:pt x="5360" y="14876"/>
                  </a:lnTo>
                  <a:lnTo>
                    <a:pt x="5315" y="14929"/>
                  </a:lnTo>
                  <a:lnTo>
                    <a:pt x="5267" y="14980"/>
                  </a:lnTo>
                  <a:lnTo>
                    <a:pt x="5216" y="15032"/>
                  </a:lnTo>
                  <a:lnTo>
                    <a:pt x="5164" y="15083"/>
                  </a:lnTo>
                  <a:lnTo>
                    <a:pt x="5108" y="15133"/>
                  </a:lnTo>
                  <a:lnTo>
                    <a:pt x="5050" y="15183"/>
                  </a:lnTo>
                  <a:lnTo>
                    <a:pt x="4990" y="15232"/>
                  </a:lnTo>
                  <a:lnTo>
                    <a:pt x="4929" y="15281"/>
                  </a:lnTo>
                  <a:lnTo>
                    <a:pt x="4864" y="15329"/>
                  </a:lnTo>
                  <a:lnTo>
                    <a:pt x="4797" y="15376"/>
                  </a:lnTo>
                  <a:lnTo>
                    <a:pt x="4728" y="15424"/>
                  </a:lnTo>
                  <a:lnTo>
                    <a:pt x="4656" y="15470"/>
                  </a:lnTo>
                  <a:lnTo>
                    <a:pt x="4582" y="15516"/>
                  </a:lnTo>
                  <a:lnTo>
                    <a:pt x="4515" y="15555"/>
                  </a:lnTo>
                  <a:lnTo>
                    <a:pt x="4449" y="15593"/>
                  </a:lnTo>
                  <a:lnTo>
                    <a:pt x="4382" y="15630"/>
                  </a:lnTo>
                  <a:lnTo>
                    <a:pt x="4317" y="15666"/>
                  </a:lnTo>
                  <a:lnTo>
                    <a:pt x="4250" y="15700"/>
                  </a:lnTo>
                  <a:lnTo>
                    <a:pt x="4184" y="15734"/>
                  </a:lnTo>
                  <a:lnTo>
                    <a:pt x="4117" y="15765"/>
                  </a:lnTo>
                  <a:lnTo>
                    <a:pt x="4050" y="15795"/>
                  </a:lnTo>
                  <a:lnTo>
                    <a:pt x="3983" y="15826"/>
                  </a:lnTo>
                  <a:lnTo>
                    <a:pt x="3916" y="15853"/>
                  </a:lnTo>
                  <a:lnTo>
                    <a:pt x="3849" y="15880"/>
                  </a:lnTo>
                  <a:lnTo>
                    <a:pt x="3783" y="15906"/>
                  </a:lnTo>
                  <a:lnTo>
                    <a:pt x="3716" y="15930"/>
                  </a:lnTo>
                  <a:lnTo>
                    <a:pt x="3649" y="15953"/>
                  </a:lnTo>
                  <a:lnTo>
                    <a:pt x="3582" y="15976"/>
                  </a:lnTo>
                  <a:lnTo>
                    <a:pt x="3515" y="15996"/>
                  </a:lnTo>
                  <a:lnTo>
                    <a:pt x="3448" y="16015"/>
                  </a:lnTo>
                  <a:lnTo>
                    <a:pt x="3380" y="16033"/>
                  </a:lnTo>
                  <a:lnTo>
                    <a:pt x="3313" y="16050"/>
                  </a:lnTo>
                  <a:lnTo>
                    <a:pt x="3246" y="16067"/>
                  </a:lnTo>
                  <a:lnTo>
                    <a:pt x="3179" y="16081"/>
                  </a:lnTo>
                  <a:lnTo>
                    <a:pt x="3111" y="16094"/>
                  </a:lnTo>
                  <a:lnTo>
                    <a:pt x="3043" y="16106"/>
                  </a:lnTo>
                  <a:lnTo>
                    <a:pt x="2976" y="16116"/>
                  </a:lnTo>
                  <a:lnTo>
                    <a:pt x="2908" y="16126"/>
                  </a:lnTo>
                  <a:lnTo>
                    <a:pt x="2840" y="16135"/>
                  </a:lnTo>
                  <a:lnTo>
                    <a:pt x="2772" y="16141"/>
                  </a:lnTo>
                  <a:lnTo>
                    <a:pt x="2704" y="16147"/>
                  </a:lnTo>
                  <a:lnTo>
                    <a:pt x="2636" y="16151"/>
                  </a:lnTo>
                  <a:lnTo>
                    <a:pt x="2568" y="16154"/>
                  </a:lnTo>
                  <a:lnTo>
                    <a:pt x="2500" y="16156"/>
                  </a:lnTo>
                  <a:lnTo>
                    <a:pt x="2431" y="16157"/>
                  </a:lnTo>
                  <a:lnTo>
                    <a:pt x="2376" y="16157"/>
                  </a:lnTo>
                  <a:lnTo>
                    <a:pt x="2323" y="16156"/>
                  </a:lnTo>
                  <a:lnTo>
                    <a:pt x="2269" y="16154"/>
                  </a:lnTo>
                  <a:lnTo>
                    <a:pt x="2215" y="16152"/>
                  </a:lnTo>
                  <a:lnTo>
                    <a:pt x="2162" y="16150"/>
                  </a:lnTo>
                  <a:lnTo>
                    <a:pt x="2110" y="16146"/>
                  </a:lnTo>
                  <a:lnTo>
                    <a:pt x="2057" y="16142"/>
                  </a:lnTo>
                  <a:lnTo>
                    <a:pt x="2005" y="16138"/>
                  </a:lnTo>
                  <a:lnTo>
                    <a:pt x="1954" y="16132"/>
                  </a:lnTo>
                  <a:lnTo>
                    <a:pt x="1903" y="16126"/>
                  </a:lnTo>
                  <a:lnTo>
                    <a:pt x="1852" y="16120"/>
                  </a:lnTo>
                  <a:lnTo>
                    <a:pt x="1802" y="16113"/>
                  </a:lnTo>
                  <a:lnTo>
                    <a:pt x="1752" y="16105"/>
                  </a:lnTo>
                  <a:lnTo>
                    <a:pt x="1702" y="16097"/>
                  </a:lnTo>
                  <a:lnTo>
                    <a:pt x="1654" y="16088"/>
                  </a:lnTo>
                  <a:lnTo>
                    <a:pt x="1605" y="16079"/>
                  </a:lnTo>
                  <a:lnTo>
                    <a:pt x="1557" y="16069"/>
                  </a:lnTo>
                  <a:lnTo>
                    <a:pt x="1509" y="16058"/>
                  </a:lnTo>
                  <a:lnTo>
                    <a:pt x="1461" y="16046"/>
                  </a:lnTo>
                  <a:lnTo>
                    <a:pt x="1414" y="16034"/>
                  </a:lnTo>
                  <a:lnTo>
                    <a:pt x="1367" y="16022"/>
                  </a:lnTo>
                  <a:lnTo>
                    <a:pt x="1321" y="16009"/>
                  </a:lnTo>
                  <a:lnTo>
                    <a:pt x="1275" y="15995"/>
                  </a:lnTo>
                  <a:lnTo>
                    <a:pt x="1229" y="15981"/>
                  </a:lnTo>
                  <a:lnTo>
                    <a:pt x="1185" y="15965"/>
                  </a:lnTo>
                  <a:lnTo>
                    <a:pt x="1140" y="15949"/>
                  </a:lnTo>
                  <a:lnTo>
                    <a:pt x="1096" y="15933"/>
                  </a:lnTo>
                  <a:lnTo>
                    <a:pt x="1051" y="15916"/>
                  </a:lnTo>
                  <a:lnTo>
                    <a:pt x="1007" y="15899"/>
                  </a:lnTo>
                  <a:lnTo>
                    <a:pt x="965" y="15880"/>
                  </a:lnTo>
                  <a:lnTo>
                    <a:pt x="922" y="15861"/>
                  </a:lnTo>
                  <a:lnTo>
                    <a:pt x="880" y="15842"/>
                  </a:lnTo>
                  <a:lnTo>
                    <a:pt x="826" y="15818"/>
                  </a:lnTo>
                  <a:lnTo>
                    <a:pt x="773" y="15791"/>
                  </a:lnTo>
                  <a:lnTo>
                    <a:pt x="723" y="15765"/>
                  </a:lnTo>
                  <a:lnTo>
                    <a:pt x="674" y="15738"/>
                  </a:lnTo>
                  <a:lnTo>
                    <a:pt x="627" y="15710"/>
                  </a:lnTo>
                  <a:lnTo>
                    <a:pt x="582" y="15681"/>
                  </a:lnTo>
                  <a:lnTo>
                    <a:pt x="538" y="15652"/>
                  </a:lnTo>
                  <a:lnTo>
                    <a:pt x="496" y="15621"/>
                  </a:lnTo>
                  <a:lnTo>
                    <a:pt x="455" y="15590"/>
                  </a:lnTo>
                  <a:lnTo>
                    <a:pt x="417" y="15558"/>
                  </a:lnTo>
                  <a:lnTo>
                    <a:pt x="380" y="15526"/>
                  </a:lnTo>
                  <a:lnTo>
                    <a:pt x="345" y="15493"/>
                  </a:lnTo>
                  <a:lnTo>
                    <a:pt x="311" y="15458"/>
                  </a:lnTo>
                  <a:lnTo>
                    <a:pt x="280" y="15423"/>
                  </a:lnTo>
                  <a:lnTo>
                    <a:pt x="249" y="15387"/>
                  </a:lnTo>
                  <a:lnTo>
                    <a:pt x="221" y="15351"/>
                  </a:lnTo>
                  <a:lnTo>
                    <a:pt x="195" y="15313"/>
                  </a:lnTo>
                  <a:lnTo>
                    <a:pt x="169" y="15275"/>
                  </a:lnTo>
                  <a:lnTo>
                    <a:pt x="146" y="15236"/>
                  </a:lnTo>
                  <a:lnTo>
                    <a:pt x="125" y="15196"/>
                  </a:lnTo>
                  <a:lnTo>
                    <a:pt x="105" y="15156"/>
                  </a:lnTo>
                  <a:lnTo>
                    <a:pt x="86" y="15115"/>
                  </a:lnTo>
                  <a:lnTo>
                    <a:pt x="70" y="15072"/>
                  </a:lnTo>
                  <a:lnTo>
                    <a:pt x="56" y="15030"/>
                  </a:lnTo>
                  <a:lnTo>
                    <a:pt x="43" y="14986"/>
                  </a:lnTo>
                  <a:lnTo>
                    <a:pt x="32" y="14942"/>
                  </a:lnTo>
                  <a:lnTo>
                    <a:pt x="22" y="14897"/>
                  </a:lnTo>
                  <a:lnTo>
                    <a:pt x="14" y="14851"/>
                  </a:lnTo>
                  <a:lnTo>
                    <a:pt x="8" y="14804"/>
                  </a:lnTo>
                  <a:lnTo>
                    <a:pt x="3" y="14758"/>
                  </a:lnTo>
                  <a:lnTo>
                    <a:pt x="1" y="14709"/>
                  </a:lnTo>
                  <a:lnTo>
                    <a:pt x="0" y="14660"/>
                  </a:lnTo>
                  <a:lnTo>
                    <a:pt x="1" y="14601"/>
                  </a:lnTo>
                  <a:lnTo>
                    <a:pt x="5" y="14542"/>
                  </a:lnTo>
                  <a:lnTo>
                    <a:pt x="11" y="14484"/>
                  </a:lnTo>
                  <a:lnTo>
                    <a:pt x="20" y="14426"/>
                  </a:lnTo>
                  <a:lnTo>
                    <a:pt x="33" y="14370"/>
                  </a:lnTo>
                  <a:lnTo>
                    <a:pt x="46" y="14314"/>
                  </a:lnTo>
                  <a:lnTo>
                    <a:pt x="63" y="14258"/>
                  </a:lnTo>
                  <a:lnTo>
                    <a:pt x="82" y="14204"/>
                  </a:lnTo>
                  <a:lnTo>
                    <a:pt x="104" y="14150"/>
                  </a:lnTo>
                  <a:lnTo>
                    <a:pt x="128" y="14096"/>
                  </a:lnTo>
                  <a:lnTo>
                    <a:pt x="155" y="14044"/>
                  </a:lnTo>
                  <a:lnTo>
                    <a:pt x="185" y="13992"/>
                  </a:lnTo>
                  <a:lnTo>
                    <a:pt x="216" y="13940"/>
                  </a:lnTo>
                  <a:lnTo>
                    <a:pt x="250" y="13890"/>
                  </a:lnTo>
                  <a:lnTo>
                    <a:pt x="288" y="13839"/>
                  </a:lnTo>
                  <a:lnTo>
                    <a:pt x="327" y="13790"/>
                  </a:lnTo>
                  <a:lnTo>
                    <a:pt x="370" y="13741"/>
                  </a:lnTo>
                  <a:lnTo>
                    <a:pt x="415" y="13693"/>
                  </a:lnTo>
                  <a:lnTo>
                    <a:pt x="461" y="13646"/>
                  </a:lnTo>
                  <a:lnTo>
                    <a:pt x="511" y="13599"/>
                  </a:lnTo>
                  <a:lnTo>
                    <a:pt x="564" y="13553"/>
                  </a:lnTo>
                  <a:lnTo>
                    <a:pt x="618" y="13507"/>
                  </a:lnTo>
                  <a:lnTo>
                    <a:pt x="676" y="13463"/>
                  </a:lnTo>
                  <a:lnTo>
                    <a:pt x="736" y="13418"/>
                  </a:lnTo>
                  <a:lnTo>
                    <a:pt x="799" y="13374"/>
                  </a:lnTo>
                  <a:lnTo>
                    <a:pt x="863" y="13331"/>
                  </a:lnTo>
                  <a:lnTo>
                    <a:pt x="930" y="13289"/>
                  </a:lnTo>
                  <a:lnTo>
                    <a:pt x="1000" y="13247"/>
                  </a:lnTo>
                  <a:lnTo>
                    <a:pt x="1073" y="13206"/>
                  </a:lnTo>
                  <a:lnTo>
                    <a:pt x="1148" y="13166"/>
                  </a:lnTo>
                  <a:lnTo>
                    <a:pt x="1226" y="13126"/>
                  </a:lnTo>
                  <a:lnTo>
                    <a:pt x="1306" y="13087"/>
                  </a:lnTo>
                  <a:lnTo>
                    <a:pt x="1372" y="13057"/>
                  </a:lnTo>
                  <a:lnTo>
                    <a:pt x="1438" y="13027"/>
                  </a:lnTo>
                  <a:lnTo>
                    <a:pt x="1505" y="12998"/>
                  </a:lnTo>
                  <a:lnTo>
                    <a:pt x="1572" y="12970"/>
                  </a:lnTo>
                  <a:lnTo>
                    <a:pt x="1638" y="12944"/>
                  </a:lnTo>
                  <a:lnTo>
                    <a:pt x="1704" y="12919"/>
                  </a:lnTo>
                  <a:lnTo>
                    <a:pt x="1770" y="12894"/>
                  </a:lnTo>
                  <a:lnTo>
                    <a:pt x="1837" y="12870"/>
                  </a:lnTo>
                  <a:lnTo>
                    <a:pt x="1904" y="12848"/>
                  </a:lnTo>
                  <a:lnTo>
                    <a:pt x="1971" y="12826"/>
                  </a:lnTo>
                  <a:lnTo>
                    <a:pt x="2038" y="12805"/>
                  </a:lnTo>
                  <a:lnTo>
                    <a:pt x="2105" y="12785"/>
                  </a:lnTo>
                  <a:lnTo>
                    <a:pt x="2172" y="12766"/>
                  </a:lnTo>
                  <a:lnTo>
                    <a:pt x="2238" y="12749"/>
                  </a:lnTo>
                  <a:lnTo>
                    <a:pt x="2305" y="12732"/>
                  </a:lnTo>
                  <a:lnTo>
                    <a:pt x="2372" y="12715"/>
                  </a:lnTo>
                  <a:lnTo>
                    <a:pt x="2440" y="12700"/>
                  </a:lnTo>
                  <a:lnTo>
                    <a:pt x="2507" y="12687"/>
                  </a:lnTo>
                  <a:lnTo>
                    <a:pt x="2574" y="12674"/>
                  </a:lnTo>
                  <a:lnTo>
                    <a:pt x="2642" y="12662"/>
                  </a:lnTo>
                  <a:lnTo>
                    <a:pt x="2709" y="12651"/>
                  </a:lnTo>
                  <a:lnTo>
                    <a:pt x="2776" y="12640"/>
                  </a:lnTo>
                  <a:lnTo>
                    <a:pt x="2844" y="12631"/>
                  </a:lnTo>
                  <a:lnTo>
                    <a:pt x="2912" y="12622"/>
                  </a:lnTo>
                  <a:lnTo>
                    <a:pt x="2980" y="12615"/>
                  </a:lnTo>
                  <a:lnTo>
                    <a:pt x="3048" y="12609"/>
                  </a:lnTo>
                  <a:lnTo>
                    <a:pt x="3116" y="12604"/>
                  </a:lnTo>
                  <a:lnTo>
                    <a:pt x="3184" y="12599"/>
                  </a:lnTo>
                  <a:lnTo>
                    <a:pt x="3252" y="12596"/>
                  </a:lnTo>
                  <a:lnTo>
                    <a:pt x="3320" y="12594"/>
                  </a:lnTo>
                  <a:lnTo>
                    <a:pt x="3388" y="12592"/>
                  </a:lnTo>
                  <a:lnTo>
                    <a:pt x="3456" y="12592"/>
                  </a:lnTo>
                  <a:lnTo>
                    <a:pt x="3549" y="12593"/>
                  </a:lnTo>
                  <a:lnTo>
                    <a:pt x="3640" y="12595"/>
                  </a:lnTo>
                  <a:lnTo>
                    <a:pt x="3730" y="12600"/>
                  </a:lnTo>
                  <a:lnTo>
                    <a:pt x="3818" y="12606"/>
                  </a:lnTo>
                  <a:lnTo>
                    <a:pt x="3905" y="12614"/>
                  </a:lnTo>
                  <a:lnTo>
                    <a:pt x="3991" y="12624"/>
                  </a:lnTo>
                  <a:lnTo>
                    <a:pt x="4076" y="12635"/>
                  </a:lnTo>
                  <a:lnTo>
                    <a:pt x="4160" y="12648"/>
                  </a:lnTo>
                  <a:lnTo>
                    <a:pt x="4242" y="12664"/>
                  </a:lnTo>
                  <a:lnTo>
                    <a:pt x="4324" y="12681"/>
                  </a:lnTo>
                  <a:lnTo>
                    <a:pt x="4403" y="12699"/>
                  </a:lnTo>
                  <a:lnTo>
                    <a:pt x="4482" y="12719"/>
                  </a:lnTo>
                  <a:lnTo>
                    <a:pt x="4560" y="12742"/>
                  </a:lnTo>
                  <a:lnTo>
                    <a:pt x="4636" y="12765"/>
                  </a:lnTo>
                  <a:lnTo>
                    <a:pt x="4711" y="12791"/>
                  </a:lnTo>
                  <a:lnTo>
                    <a:pt x="4786" y="12818"/>
                  </a:lnTo>
                  <a:lnTo>
                    <a:pt x="4786" y="3846"/>
                  </a:lnTo>
                  <a:lnTo>
                    <a:pt x="13526" y="0"/>
                  </a:lnTo>
                  <a:lnTo>
                    <a:pt x="13526" y="9859"/>
                  </a:lnTo>
                </a:path>
              </a:pathLst>
            </a:custGeom>
            <a:solidFill>
              <a:srgbClr val="F5F4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1218565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400" kern="0">
                <a:solidFill>
                  <a:prstClr val="black"/>
                </a:solidFill>
              </a:endParaRPr>
            </a:p>
          </p:txBody>
        </p:sp>
        <p:cxnSp>
          <p:nvCxnSpPr>
            <p:cNvPr id="11" name="直接连接符 10"/>
            <p:cNvCxnSpPr/>
            <p:nvPr/>
          </p:nvCxnSpPr>
          <p:spPr>
            <a:xfrm flipV="1">
              <a:off x="6362700" y="2547938"/>
              <a:ext cx="3751263" cy="1587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dash"/>
              <a:miter lim="800000"/>
            </a:ln>
            <a:effectLst/>
          </p:spPr>
        </p:cxnSp>
        <p:sp>
          <p:nvSpPr>
            <p:cNvPr id="12" name="文本框 104"/>
            <p:cNvSpPr txBox="1">
              <a:spLocks noChangeArrowheads="1"/>
            </p:cNvSpPr>
            <p:nvPr/>
          </p:nvSpPr>
          <p:spPr bwMode="auto">
            <a:xfrm>
              <a:off x="7364413" y="1308100"/>
              <a:ext cx="158432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1218565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zh-CN" altLang="en-US" sz="1600" kern="0" dirty="0">
                  <a:solidFill>
                    <a:prstClr val="black"/>
                  </a:solidFill>
                  <a:latin typeface="Impact" panose="020B0806030902050204" pitchFamily="34" charset="0"/>
                  <a:ea typeface="Hiragino Sans GB W3" pitchFamily="34" charset="-122"/>
                </a:rPr>
                <a:t>标题文字内容</a:t>
              </a:r>
            </a:p>
          </p:txBody>
        </p:sp>
        <p:sp>
          <p:nvSpPr>
            <p:cNvPr id="13" name="文本框 105"/>
            <p:cNvSpPr txBox="1"/>
            <p:nvPr/>
          </p:nvSpPr>
          <p:spPr>
            <a:xfrm>
              <a:off x="7461249" y="1539875"/>
              <a:ext cx="2251075" cy="58503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defTabSz="1218565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065" kern="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宋体" panose="02010600030101010101" pitchFamily="2" charset="-122"/>
                </a:rPr>
                <a:t>单击此处添加段落文本单击此处添加段落文本单击此处添加段</a:t>
              </a: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6858002" y="3344861"/>
            <a:ext cx="3751263" cy="1319212"/>
            <a:chOff x="6362700" y="2786063"/>
            <a:chExt cx="3751263" cy="1319212"/>
          </a:xfrm>
        </p:grpSpPr>
        <p:sp>
          <p:nvSpPr>
            <p:cNvPr id="15" name="椭圆 14"/>
            <p:cNvSpPr/>
            <p:nvPr/>
          </p:nvSpPr>
          <p:spPr>
            <a:xfrm>
              <a:off x="6600825" y="2913063"/>
              <a:ext cx="792163" cy="792162"/>
            </a:xfrm>
            <a:prstGeom prst="ellipse">
              <a:avLst/>
            </a:prstGeom>
            <a:solidFill>
              <a:srgbClr val="A6815D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defTabSz="1218565">
                <a:defRPr/>
              </a:pPr>
              <a:endParaRPr lang="zh-CN" altLang="en-US" sz="2400" kern="0" dirty="0">
                <a:solidFill>
                  <a:prstClr val="white"/>
                </a:solidFill>
                <a:latin typeface="造字工房尚雅体演示版常规体" pitchFamily="50" charset="-122"/>
                <a:ea typeface="造字工房尚雅体演示版常规体" pitchFamily="50" charset="-122"/>
              </a:endParaRPr>
            </a:p>
          </p:txBody>
        </p:sp>
        <p:sp>
          <p:nvSpPr>
            <p:cNvPr id="16" name="Freeform 466"/>
            <p:cNvSpPr/>
            <p:nvPr/>
          </p:nvSpPr>
          <p:spPr bwMode="auto">
            <a:xfrm>
              <a:off x="6875463" y="2981325"/>
              <a:ext cx="242887" cy="673100"/>
            </a:xfrm>
            <a:custGeom>
              <a:avLst/>
              <a:gdLst>
                <a:gd name="T0" fmla="*/ 2147483647 w 6132"/>
                <a:gd name="T1" fmla="*/ 2147483647 h 16980"/>
                <a:gd name="T2" fmla="*/ 2147483647 w 6132"/>
                <a:gd name="T3" fmla="*/ 2147483647 h 16980"/>
                <a:gd name="T4" fmla="*/ 2147483647 w 6132"/>
                <a:gd name="T5" fmla="*/ 2147483647 h 16980"/>
                <a:gd name="T6" fmla="*/ 2147483647 w 6132"/>
                <a:gd name="T7" fmla="*/ 2147483647 h 16980"/>
                <a:gd name="T8" fmla="*/ 2147483647 w 6132"/>
                <a:gd name="T9" fmla="*/ 2147483647 h 16980"/>
                <a:gd name="T10" fmla="*/ 2147483647 w 6132"/>
                <a:gd name="T11" fmla="*/ 2147483647 h 16980"/>
                <a:gd name="T12" fmla="*/ 2147483647 w 6132"/>
                <a:gd name="T13" fmla="*/ 2147483647 h 16980"/>
                <a:gd name="T14" fmla="*/ 2147483647 w 6132"/>
                <a:gd name="T15" fmla="*/ 2147483647 h 16980"/>
                <a:gd name="T16" fmla="*/ 2147483647 w 6132"/>
                <a:gd name="T17" fmla="*/ 2147483647 h 16980"/>
                <a:gd name="T18" fmla="*/ 2147483647 w 6132"/>
                <a:gd name="T19" fmla="*/ 2147483647 h 16980"/>
                <a:gd name="T20" fmla="*/ 2147483647 w 6132"/>
                <a:gd name="T21" fmla="*/ 2147483647 h 16980"/>
                <a:gd name="T22" fmla="*/ 2147483647 w 6132"/>
                <a:gd name="T23" fmla="*/ 2147483647 h 16980"/>
                <a:gd name="T24" fmla="*/ 2147483647 w 6132"/>
                <a:gd name="T25" fmla="*/ 2147483647 h 16980"/>
                <a:gd name="T26" fmla="*/ 2147483647 w 6132"/>
                <a:gd name="T27" fmla="*/ 2147483647 h 16980"/>
                <a:gd name="T28" fmla="*/ 2147483647 w 6132"/>
                <a:gd name="T29" fmla="*/ 2147483647 h 16980"/>
                <a:gd name="T30" fmla="*/ 2147483647 w 6132"/>
                <a:gd name="T31" fmla="*/ 2147483647 h 16980"/>
                <a:gd name="T32" fmla="*/ 2147483647 w 6132"/>
                <a:gd name="T33" fmla="*/ 2147483647 h 16980"/>
                <a:gd name="T34" fmla="*/ 2147483647 w 6132"/>
                <a:gd name="T35" fmla="*/ 2147483647 h 16980"/>
                <a:gd name="T36" fmla="*/ 2147483647 w 6132"/>
                <a:gd name="T37" fmla="*/ 2147483647 h 16980"/>
                <a:gd name="T38" fmla="*/ 2147483647 w 6132"/>
                <a:gd name="T39" fmla="*/ 2147483647 h 16980"/>
                <a:gd name="T40" fmla="*/ 2147483647 w 6132"/>
                <a:gd name="T41" fmla="*/ 2147483647 h 16980"/>
                <a:gd name="T42" fmla="*/ 2147483647 w 6132"/>
                <a:gd name="T43" fmla="*/ 2147483647 h 16980"/>
                <a:gd name="T44" fmla="*/ 2147483647 w 6132"/>
                <a:gd name="T45" fmla="*/ 2147483647 h 16980"/>
                <a:gd name="T46" fmla="*/ 2147483647 w 6132"/>
                <a:gd name="T47" fmla="*/ 2147483647 h 16980"/>
                <a:gd name="T48" fmla="*/ 2147483647 w 6132"/>
                <a:gd name="T49" fmla="*/ 2147483647 h 16980"/>
                <a:gd name="T50" fmla="*/ 2147483647 w 6132"/>
                <a:gd name="T51" fmla="*/ 2147483647 h 16980"/>
                <a:gd name="T52" fmla="*/ 2147483647 w 6132"/>
                <a:gd name="T53" fmla="*/ 2147483647 h 16980"/>
                <a:gd name="T54" fmla="*/ 2147483647 w 6132"/>
                <a:gd name="T55" fmla="*/ 2147483647 h 16980"/>
                <a:gd name="T56" fmla="*/ 2147483647 w 6132"/>
                <a:gd name="T57" fmla="*/ 2147483647 h 16980"/>
                <a:gd name="T58" fmla="*/ 2147483647 w 6132"/>
                <a:gd name="T59" fmla="*/ 2147483647 h 16980"/>
                <a:gd name="T60" fmla="*/ 2147483647 w 6132"/>
                <a:gd name="T61" fmla="*/ 2147483647 h 16980"/>
                <a:gd name="T62" fmla="*/ 2147483647 w 6132"/>
                <a:gd name="T63" fmla="*/ 2147483647 h 16980"/>
                <a:gd name="T64" fmla="*/ 2147483647 w 6132"/>
                <a:gd name="T65" fmla="*/ 2147483647 h 16980"/>
                <a:gd name="T66" fmla="*/ 2147483647 w 6132"/>
                <a:gd name="T67" fmla="*/ 2147483647 h 16980"/>
                <a:gd name="T68" fmla="*/ 2147483647 w 6132"/>
                <a:gd name="T69" fmla="*/ 2147483647 h 16980"/>
                <a:gd name="T70" fmla="*/ 2147483647 w 6132"/>
                <a:gd name="T71" fmla="*/ 2147483647 h 16980"/>
                <a:gd name="T72" fmla="*/ 2147483647 w 6132"/>
                <a:gd name="T73" fmla="*/ 2147483647 h 16980"/>
                <a:gd name="T74" fmla="*/ 2147483647 w 6132"/>
                <a:gd name="T75" fmla="*/ 2147483647 h 16980"/>
                <a:gd name="T76" fmla="*/ 2147483647 w 6132"/>
                <a:gd name="T77" fmla="*/ 2147483647 h 16980"/>
                <a:gd name="T78" fmla="*/ 2147483647 w 6132"/>
                <a:gd name="T79" fmla="*/ 2147483647 h 16980"/>
                <a:gd name="T80" fmla="*/ 2147483647 w 6132"/>
                <a:gd name="T81" fmla="*/ 2147483647 h 16980"/>
                <a:gd name="T82" fmla="*/ 2147483647 w 6132"/>
                <a:gd name="T83" fmla="*/ 2147483647 h 16980"/>
                <a:gd name="T84" fmla="*/ 2147483647 w 6132"/>
                <a:gd name="T85" fmla="*/ 2147483647 h 16980"/>
                <a:gd name="T86" fmla="*/ 2147483647 w 6132"/>
                <a:gd name="T87" fmla="*/ 2147483647 h 16980"/>
                <a:gd name="T88" fmla="*/ 2147483647 w 6132"/>
                <a:gd name="T89" fmla="*/ 2147483647 h 16980"/>
                <a:gd name="T90" fmla="*/ 2147483647 w 6132"/>
                <a:gd name="T91" fmla="*/ 2147483647 h 16980"/>
                <a:gd name="T92" fmla="*/ 2147483647 w 6132"/>
                <a:gd name="T93" fmla="*/ 2147483647 h 16980"/>
                <a:gd name="T94" fmla="*/ 2147483647 w 6132"/>
                <a:gd name="T95" fmla="*/ 2147483647 h 16980"/>
                <a:gd name="T96" fmla="*/ 2147483647 w 6132"/>
                <a:gd name="T97" fmla="*/ 2147483647 h 16980"/>
                <a:gd name="T98" fmla="*/ 2147483647 w 6132"/>
                <a:gd name="T99" fmla="*/ 2147483647 h 16980"/>
                <a:gd name="T100" fmla="*/ 2147483647 w 6132"/>
                <a:gd name="T101" fmla="*/ 2147483647 h 16980"/>
                <a:gd name="T102" fmla="*/ 2147483647 w 6132"/>
                <a:gd name="T103" fmla="*/ 2147483647 h 16980"/>
                <a:gd name="T104" fmla="*/ 2147483647 w 6132"/>
                <a:gd name="T105" fmla="*/ 2147483647 h 16980"/>
                <a:gd name="T106" fmla="*/ 2147483647 w 6132"/>
                <a:gd name="T107" fmla="*/ 2147483647 h 16980"/>
                <a:gd name="T108" fmla="*/ 2147483647 w 6132"/>
                <a:gd name="T109" fmla="*/ 2147483647 h 16980"/>
                <a:gd name="T110" fmla="*/ 2147483647 w 6132"/>
                <a:gd name="T111" fmla="*/ 2147483647 h 16980"/>
                <a:gd name="T112" fmla="*/ 2147483647 w 6132"/>
                <a:gd name="T113" fmla="*/ 2147483647 h 16980"/>
                <a:gd name="T114" fmla="*/ 2147483647 w 6132"/>
                <a:gd name="T115" fmla="*/ 2147483647 h 16980"/>
                <a:gd name="T116" fmla="*/ 2147483647 w 6132"/>
                <a:gd name="T117" fmla="*/ 2147483647 h 16980"/>
                <a:gd name="T118" fmla="*/ 2147483647 w 6132"/>
                <a:gd name="T119" fmla="*/ 2147483647 h 16980"/>
                <a:gd name="T120" fmla="*/ 2147483647 w 6132"/>
                <a:gd name="T121" fmla="*/ 2147483647 h 16980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132" h="16980">
                  <a:moveTo>
                    <a:pt x="3480" y="3522"/>
                  </a:moveTo>
                  <a:lnTo>
                    <a:pt x="4254" y="3522"/>
                  </a:lnTo>
                  <a:lnTo>
                    <a:pt x="4298" y="3522"/>
                  </a:lnTo>
                  <a:lnTo>
                    <a:pt x="4342" y="3524"/>
                  </a:lnTo>
                  <a:lnTo>
                    <a:pt x="4386" y="3527"/>
                  </a:lnTo>
                  <a:lnTo>
                    <a:pt x="4429" y="3531"/>
                  </a:lnTo>
                  <a:lnTo>
                    <a:pt x="4473" y="3536"/>
                  </a:lnTo>
                  <a:lnTo>
                    <a:pt x="4515" y="3543"/>
                  </a:lnTo>
                  <a:lnTo>
                    <a:pt x="4558" y="3551"/>
                  </a:lnTo>
                  <a:lnTo>
                    <a:pt x="4601" y="3560"/>
                  </a:lnTo>
                  <a:lnTo>
                    <a:pt x="4643" y="3570"/>
                  </a:lnTo>
                  <a:lnTo>
                    <a:pt x="4685" y="3582"/>
                  </a:lnTo>
                  <a:lnTo>
                    <a:pt x="4727" y="3595"/>
                  </a:lnTo>
                  <a:lnTo>
                    <a:pt x="4769" y="3609"/>
                  </a:lnTo>
                  <a:lnTo>
                    <a:pt x="4809" y="3624"/>
                  </a:lnTo>
                  <a:lnTo>
                    <a:pt x="4851" y="3640"/>
                  </a:lnTo>
                  <a:lnTo>
                    <a:pt x="4892" y="3658"/>
                  </a:lnTo>
                  <a:lnTo>
                    <a:pt x="4932" y="3676"/>
                  </a:lnTo>
                  <a:lnTo>
                    <a:pt x="4973" y="3696"/>
                  </a:lnTo>
                  <a:lnTo>
                    <a:pt x="5013" y="3717"/>
                  </a:lnTo>
                  <a:lnTo>
                    <a:pt x="5052" y="3739"/>
                  </a:lnTo>
                  <a:lnTo>
                    <a:pt x="5093" y="3763"/>
                  </a:lnTo>
                  <a:lnTo>
                    <a:pt x="5132" y="3788"/>
                  </a:lnTo>
                  <a:lnTo>
                    <a:pt x="5171" y="3814"/>
                  </a:lnTo>
                  <a:lnTo>
                    <a:pt x="5210" y="3842"/>
                  </a:lnTo>
                  <a:lnTo>
                    <a:pt x="5249" y="3870"/>
                  </a:lnTo>
                  <a:lnTo>
                    <a:pt x="5287" y="3900"/>
                  </a:lnTo>
                  <a:lnTo>
                    <a:pt x="5325" y="3931"/>
                  </a:lnTo>
                  <a:lnTo>
                    <a:pt x="5364" y="3963"/>
                  </a:lnTo>
                  <a:lnTo>
                    <a:pt x="5401" y="3997"/>
                  </a:lnTo>
                  <a:lnTo>
                    <a:pt x="5438" y="4031"/>
                  </a:lnTo>
                  <a:lnTo>
                    <a:pt x="5475" y="4067"/>
                  </a:lnTo>
                  <a:lnTo>
                    <a:pt x="5512" y="4104"/>
                  </a:lnTo>
                  <a:lnTo>
                    <a:pt x="5549" y="4142"/>
                  </a:lnTo>
                  <a:lnTo>
                    <a:pt x="5584" y="4181"/>
                  </a:lnTo>
                  <a:lnTo>
                    <a:pt x="5619" y="4220"/>
                  </a:lnTo>
                  <a:lnTo>
                    <a:pt x="5652" y="4260"/>
                  </a:lnTo>
                  <a:lnTo>
                    <a:pt x="5685" y="4300"/>
                  </a:lnTo>
                  <a:lnTo>
                    <a:pt x="5716" y="4339"/>
                  </a:lnTo>
                  <a:lnTo>
                    <a:pt x="5747" y="4379"/>
                  </a:lnTo>
                  <a:lnTo>
                    <a:pt x="5775" y="4420"/>
                  </a:lnTo>
                  <a:lnTo>
                    <a:pt x="5803" y="4460"/>
                  </a:lnTo>
                  <a:lnTo>
                    <a:pt x="5830" y="4502"/>
                  </a:lnTo>
                  <a:lnTo>
                    <a:pt x="5855" y="4543"/>
                  </a:lnTo>
                  <a:lnTo>
                    <a:pt x="5880" y="4585"/>
                  </a:lnTo>
                  <a:lnTo>
                    <a:pt x="5904" y="4626"/>
                  </a:lnTo>
                  <a:lnTo>
                    <a:pt x="5925" y="4667"/>
                  </a:lnTo>
                  <a:lnTo>
                    <a:pt x="5946" y="4710"/>
                  </a:lnTo>
                  <a:lnTo>
                    <a:pt x="5967" y="4752"/>
                  </a:lnTo>
                  <a:lnTo>
                    <a:pt x="5986" y="4795"/>
                  </a:lnTo>
                  <a:lnTo>
                    <a:pt x="6004" y="4838"/>
                  </a:lnTo>
                  <a:lnTo>
                    <a:pt x="6020" y="4880"/>
                  </a:lnTo>
                  <a:lnTo>
                    <a:pt x="6036" y="4924"/>
                  </a:lnTo>
                  <a:lnTo>
                    <a:pt x="6049" y="4967"/>
                  </a:lnTo>
                  <a:lnTo>
                    <a:pt x="6063" y="5011"/>
                  </a:lnTo>
                  <a:lnTo>
                    <a:pt x="6075" y="5055"/>
                  </a:lnTo>
                  <a:lnTo>
                    <a:pt x="6085" y="5100"/>
                  </a:lnTo>
                  <a:lnTo>
                    <a:pt x="6095" y="5144"/>
                  </a:lnTo>
                  <a:lnTo>
                    <a:pt x="6104" y="5189"/>
                  </a:lnTo>
                  <a:lnTo>
                    <a:pt x="6111" y="5234"/>
                  </a:lnTo>
                  <a:lnTo>
                    <a:pt x="6117" y="5280"/>
                  </a:lnTo>
                  <a:lnTo>
                    <a:pt x="6123" y="5324"/>
                  </a:lnTo>
                  <a:lnTo>
                    <a:pt x="6127" y="5370"/>
                  </a:lnTo>
                  <a:lnTo>
                    <a:pt x="6130" y="5417"/>
                  </a:lnTo>
                  <a:lnTo>
                    <a:pt x="6131" y="5463"/>
                  </a:lnTo>
                  <a:lnTo>
                    <a:pt x="6132" y="5509"/>
                  </a:lnTo>
                  <a:lnTo>
                    <a:pt x="6132" y="9605"/>
                  </a:lnTo>
                  <a:lnTo>
                    <a:pt x="6132" y="9643"/>
                  </a:lnTo>
                  <a:lnTo>
                    <a:pt x="6130" y="9682"/>
                  </a:lnTo>
                  <a:lnTo>
                    <a:pt x="6129" y="9719"/>
                  </a:lnTo>
                  <a:lnTo>
                    <a:pt x="6126" y="9756"/>
                  </a:lnTo>
                  <a:lnTo>
                    <a:pt x="6122" y="9793"/>
                  </a:lnTo>
                  <a:lnTo>
                    <a:pt x="6117" y="9829"/>
                  </a:lnTo>
                  <a:lnTo>
                    <a:pt x="6112" y="9866"/>
                  </a:lnTo>
                  <a:lnTo>
                    <a:pt x="6107" y="9901"/>
                  </a:lnTo>
                  <a:lnTo>
                    <a:pt x="6099" y="9937"/>
                  </a:lnTo>
                  <a:lnTo>
                    <a:pt x="6092" y="9972"/>
                  </a:lnTo>
                  <a:lnTo>
                    <a:pt x="6083" y="10007"/>
                  </a:lnTo>
                  <a:lnTo>
                    <a:pt x="6074" y="10041"/>
                  </a:lnTo>
                  <a:lnTo>
                    <a:pt x="6063" y="10075"/>
                  </a:lnTo>
                  <a:lnTo>
                    <a:pt x="6053" y="10109"/>
                  </a:lnTo>
                  <a:lnTo>
                    <a:pt x="6041" y="10142"/>
                  </a:lnTo>
                  <a:lnTo>
                    <a:pt x="6028" y="10175"/>
                  </a:lnTo>
                  <a:lnTo>
                    <a:pt x="6014" y="10208"/>
                  </a:lnTo>
                  <a:lnTo>
                    <a:pt x="6001" y="10241"/>
                  </a:lnTo>
                  <a:lnTo>
                    <a:pt x="5986" y="10273"/>
                  </a:lnTo>
                  <a:lnTo>
                    <a:pt x="5970" y="10305"/>
                  </a:lnTo>
                  <a:lnTo>
                    <a:pt x="5953" y="10335"/>
                  </a:lnTo>
                  <a:lnTo>
                    <a:pt x="5935" y="10366"/>
                  </a:lnTo>
                  <a:lnTo>
                    <a:pt x="5917" y="10397"/>
                  </a:lnTo>
                  <a:lnTo>
                    <a:pt x="5898" y="10428"/>
                  </a:lnTo>
                  <a:lnTo>
                    <a:pt x="5877" y="10458"/>
                  </a:lnTo>
                  <a:lnTo>
                    <a:pt x="5857" y="10487"/>
                  </a:lnTo>
                  <a:lnTo>
                    <a:pt x="5835" y="10517"/>
                  </a:lnTo>
                  <a:lnTo>
                    <a:pt x="5813" y="10546"/>
                  </a:lnTo>
                  <a:lnTo>
                    <a:pt x="5789" y="10575"/>
                  </a:lnTo>
                  <a:lnTo>
                    <a:pt x="5766" y="10603"/>
                  </a:lnTo>
                  <a:lnTo>
                    <a:pt x="5740" y="10632"/>
                  </a:lnTo>
                  <a:lnTo>
                    <a:pt x="5715" y="10660"/>
                  </a:lnTo>
                  <a:lnTo>
                    <a:pt x="5688" y="10687"/>
                  </a:lnTo>
                  <a:lnTo>
                    <a:pt x="5661" y="10714"/>
                  </a:lnTo>
                  <a:lnTo>
                    <a:pt x="5633" y="10739"/>
                  </a:lnTo>
                  <a:lnTo>
                    <a:pt x="5606" y="10765"/>
                  </a:lnTo>
                  <a:lnTo>
                    <a:pt x="5576" y="10790"/>
                  </a:lnTo>
                  <a:lnTo>
                    <a:pt x="5546" y="10814"/>
                  </a:lnTo>
                  <a:lnTo>
                    <a:pt x="5516" y="10838"/>
                  </a:lnTo>
                  <a:lnTo>
                    <a:pt x="5486" y="10860"/>
                  </a:lnTo>
                  <a:lnTo>
                    <a:pt x="5455" y="10883"/>
                  </a:lnTo>
                  <a:lnTo>
                    <a:pt x="5422" y="10905"/>
                  </a:lnTo>
                  <a:lnTo>
                    <a:pt x="5390" y="10925"/>
                  </a:lnTo>
                  <a:lnTo>
                    <a:pt x="5357" y="10947"/>
                  </a:lnTo>
                  <a:lnTo>
                    <a:pt x="5323" y="10966"/>
                  </a:lnTo>
                  <a:lnTo>
                    <a:pt x="5288" y="10985"/>
                  </a:lnTo>
                  <a:lnTo>
                    <a:pt x="5253" y="11004"/>
                  </a:lnTo>
                  <a:lnTo>
                    <a:pt x="5218" y="11022"/>
                  </a:lnTo>
                  <a:lnTo>
                    <a:pt x="5182" y="11039"/>
                  </a:lnTo>
                  <a:lnTo>
                    <a:pt x="5145" y="11056"/>
                  </a:lnTo>
                  <a:lnTo>
                    <a:pt x="5108" y="11072"/>
                  </a:lnTo>
                  <a:lnTo>
                    <a:pt x="5069" y="11087"/>
                  </a:lnTo>
                  <a:lnTo>
                    <a:pt x="5031" y="11102"/>
                  </a:lnTo>
                  <a:lnTo>
                    <a:pt x="4992" y="11117"/>
                  </a:lnTo>
                  <a:lnTo>
                    <a:pt x="4952" y="11130"/>
                  </a:lnTo>
                  <a:lnTo>
                    <a:pt x="4911" y="11143"/>
                  </a:lnTo>
                  <a:lnTo>
                    <a:pt x="4871" y="11155"/>
                  </a:lnTo>
                  <a:lnTo>
                    <a:pt x="4828" y="11167"/>
                  </a:lnTo>
                  <a:lnTo>
                    <a:pt x="4787" y="11178"/>
                  </a:lnTo>
                  <a:lnTo>
                    <a:pt x="4743" y="11189"/>
                  </a:lnTo>
                  <a:lnTo>
                    <a:pt x="4701" y="11199"/>
                  </a:lnTo>
                  <a:lnTo>
                    <a:pt x="4656" y="11208"/>
                  </a:lnTo>
                  <a:lnTo>
                    <a:pt x="4612" y="11217"/>
                  </a:lnTo>
                  <a:lnTo>
                    <a:pt x="4567" y="11225"/>
                  </a:lnTo>
                  <a:lnTo>
                    <a:pt x="4567" y="16980"/>
                  </a:lnTo>
                  <a:lnTo>
                    <a:pt x="1510" y="16980"/>
                  </a:lnTo>
                  <a:lnTo>
                    <a:pt x="1510" y="11225"/>
                  </a:lnTo>
                  <a:lnTo>
                    <a:pt x="1424" y="11201"/>
                  </a:lnTo>
                  <a:lnTo>
                    <a:pt x="1340" y="11175"/>
                  </a:lnTo>
                  <a:lnTo>
                    <a:pt x="1298" y="11161"/>
                  </a:lnTo>
                  <a:lnTo>
                    <a:pt x="1258" y="11148"/>
                  </a:lnTo>
                  <a:lnTo>
                    <a:pt x="1218" y="11134"/>
                  </a:lnTo>
                  <a:lnTo>
                    <a:pt x="1178" y="11120"/>
                  </a:lnTo>
                  <a:lnTo>
                    <a:pt x="1139" y="11105"/>
                  </a:lnTo>
                  <a:lnTo>
                    <a:pt x="1101" y="11089"/>
                  </a:lnTo>
                  <a:lnTo>
                    <a:pt x="1064" y="11074"/>
                  </a:lnTo>
                  <a:lnTo>
                    <a:pt x="1026" y="11058"/>
                  </a:lnTo>
                  <a:lnTo>
                    <a:pt x="990" y="11042"/>
                  </a:lnTo>
                  <a:lnTo>
                    <a:pt x="954" y="11025"/>
                  </a:lnTo>
                  <a:lnTo>
                    <a:pt x="918" y="11009"/>
                  </a:lnTo>
                  <a:lnTo>
                    <a:pt x="884" y="10991"/>
                  </a:lnTo>
                  <a:lnTo>
                    <a:pt x="849" y="10974"/>
                  </a:lnTo>
                  <a:lnTo>
                    <a:pt x="816" y="10956"/>
                  </a:lnTo>
                  <a:lnTo>
                    <a:pt x="782" y="10938"/>
                  </a:lnTo>
                  <a:lnTo>
                    <a:pt x="750" y="10920"/>
                  </a:lnTo>
                  <a:lnTo>
                    <a:pt x="719" y="10901"/>
                  </a:lnTo>
                  <a:lnTo>
                    <a:pt x="687" y="10882"/>
                  </a:lnTo>
                  <a:lnTo>
                    <a:pt x="656" y="10862"/>
                  </a:lnTo>
                  <a:lnTo>
                    <a:pt x="626" y="10841"/>
                  </a:lnTo>
                  <a:lnTo>
                    <a:pt x="596" y="10821"/>
                  </a:lnTo>
                  <a:lnTo>
                    <a:pt x="567" y="10801"/>
                  </a:lnTo>
                  <a:lnTo>
                    <a:pt x="539" y="10780"/>
                  </a:lnTo>
                  <a:lnTo>
                    <a:pt x="510" y="10758"/>
                  </a:lnTo>
                  <a:lnTo>
                    <a:pt x="484" y="10736"/>
                  </a:lnTo>
                  <a:lnTo>
                    <a:pt x="456" y="10714"/>
                  </a:lnTo>
                  <a:lnTo>
                    <a:pt x="431" y="10691"/>
                  </a:lnTo>
                  <a:lnTo>
                    <a:pt x="405" y="10668"/>
                  </a:lnTo>
                  <a:lnTo>
                    <a:pt x="380" y="10646"/>
                  </a:lnTo>
                  <a:lnTo>
                    <a:pt x="355" y="10622"/>
                  </a:lnTo>
                  <a:lnTo>
                    <a:pt x="332" y="10599"/>
                  </a:lnTo>
                  <a:lnTo>
                    <a:pt x="310" y="10576"/>
                  </a:lnTo>
                  <a:lnTo>
                    <a:pt x="289" y="10551"/>
                  </a:lnTo>
                  <a:lnTo>
                    <a:pt x="267" y="10528"/>
                  </a:lnTo>
                  <a:lnTo>
                    <a:pt x="247" y="10503"/>
                  </a:lnTo>
                  <a:lnTo>
                    <a:pt x="228" y="10480"/>
                  </a:lnTo>
                  <a:lnTo>
                    <a:pt x="209" y="10455"/>
                  </a:lnTo>
                  <a:lnTo>
                    <a:pt x="191" y="10431"/>
                  </a:lnTo>
                  <a:lnTo>
                    <a:pt x="174" y="10407"/>
                  </a:lnTo>
                  <a:lnTo>
                    <a:pt x="158" y="10382"/>
                  </a:lnTo>
                  <a:lnTo>
                    <a:pt x="142" y="10357"/>
                  </a:lnTo>
                  <a:lnTo>
                    <a:pt x="128" y="10332"/>
                  </a:lnTo>
                  <a:lnTo>
                    <a:pt x="114" y="10307"/>
                  </a:lnTo>
                  <a:lnTo>
                    <a:pt x="101" y="10281"/>
                  </a:lnTo>
                  <a:lnTo>
                    <a:pt x="89" y="10256"/>
                  </a:lnTo>
                  <a:lnTo>
                    <a:pt x="77" y="10230"/>
                  </a:lnTo>
                  <a:lnTo>
                    <a:pt x="67" y="10205"/>
                  </a:lnTo>
                  <a:lnTo>
                    <a:pt x="57" y="10179"/>
                  </a:lnTo>
                  <a:lnTo>
                    <a:pt x="48" y="10153"/>
                  </a:lnTo>
                  <a:lnTo>
                    <a:pt x="39" y="10127"/>
                  </a:lnTo>
                  <a:lnTo>
                    <a:pt x="32" y="10100"/>
                  </a:lnTo>
                  <a:lnTo>
                    <a:pt x="25" y="10074"/>
                  </a:lnTo>
                  <a:lnTo>
                    <a:pt x="19" y="10047"/>
                  </a:lnTo>
                  <a:lnTo>
                    <a:pt x="14" y="10021"/>
                  </a:lnTo>
                  <a:lnTo>
                    <a:pt x="9" y="9994"/>
                  </a:lnTo>
                  <a:lnTo>
                    <a:pt x="6" y="9967"/>
                  </a:lnTo>
                  <a:lnTo>
                    <a:pt x="3" y="9940"/>
                  </a:lnTo>
                  <a:lnTo>
                    <a:pt x="1" y="9912"/>
                  </a:lnTo>
                  <a:lnTo>
                    <a:pt x="0" y="9885"/>
                  </a:lnTo>
                  <a:lnTo>
                    <a:pt x="0" y="9857"/>
                  </a:lnTo>
                  <a:lnTo>
                    <a:pt x="0" y="5509"/>
                  </a:lnTo>
                  <a:lnTo>
                    <a:pt x="1" y="5453"/>
                  </a:lnTo>
                  <a:lnTo>
                    <a:pt x="2" y="5398"/>
                  </a:lnTo>
                  <a:lnTo>
                    <a:pt x="5" y="5342"/>
                  </a:lnTo>
                  <a:lnTo>
                    <a:pt x="9" y="5288"/>
                  </a:lnTo>
                  <a:lnTo>
                    <a:pt x="15" y="5235"/>
                  </a:lnTo>
                  <a:lnTo>
                    <a:pt x="21" y="5182"/>
                  </a:lnTo>
                  <a:lnTo>
                    <a:pt x="28" y="5130"/>
                  </a:lnTo>
                  <a:lnTo>
                    <a:pt x="37" y="5079"/>
                  </a:lnTo>
                  <a:lnTo>
                    <a:pt x="47" y="5028"/>
                  </a:lnTo>
                  <a:lnTo>
                    <a:pt x="57" y="4978"/>
                  </a:lnTo>
                  <a:lnTo>
                    <a:pt x="70" y="4929"/>
                  </a:lnTo>
                  <a:lnTo>
                    <a:pt x="83" y="4880"/>
                  </a:lnTo>
                  <a:lnTo>
                    <a:pt x="97" y="4832"/>
                  </a:lnTo>
                  <a:lnTo>
                    <a:pt x="112" y="4785"/>
                  </a:lnTo>
                  <a:lnTo>
                    <a:pt x="129" y="4739"/>
                  </a:lnTo>
                  <a:lnTo>
                    <a:pt x="147" y="4693"/>
                  </a:lnTo>
                  <a:lnTo>
                    <a:pt x="166" y="4648"/>
                  </a:lnTo>
                  <a:lnTo>
                    <a:pt x="187" y="4604"/>
                  </a:lnTo>
                  <a:lnTo>
                    <a:pt x="208" y="4560"/>
                  </a:lnTo>
                  <a:lnTo>
                    <a:pt x="230" y="4518"/>
                  </a:lnTo>
                  <a:lnTo>
                    <a:pt x="255" y="4476"/>
                  </a:lnTo>
                  <a:lnTo>
                    <a:pt x="279" y="4435"/>
                  </a:lnTo>
                  <a:lnTo>
                    <a:pt x="306" y="4393"/>
                  </a:lnTo>
                  <a:lnTo>
                    <a:pt x="332" y="4354"/>
                  </a:lnTo>
                  <a:lnTo>
                    <a:pt x="361" y="4315"/>
                  </a:lnTo>
                  <a:lnTo>
                    <a:pt x="391" y="4275"/>
                  </a:lnTo>
                  <a:lnTo>
                    <a:pt x="421" y="4238"/>
                  </a:lnTo>
                  <a:lnTo>
                    <a:pt x="453" y="4201"/>
                  </a:lnTo>
                  <a:lnTo>
                    <a:pt x="486" y="4165"/>
                  </a:lnTo>
                  <a:lnTo>
                    <a:pt x="520" y="4129"/>
                  </a:lnTo>
                  <a:lnTo>
                    <a:pt x="556" y="4093"/>
                  </a:lnTo>
                  <a:lnTo>
                    <a:pt x="592" y="4059"/>
                  </a:lnTo>
                  <a:lnTo>
                    <a:pt x="629" y="4025"/>
                  </a:lnTo>
                  <a:lnTo>
                    <a:pt x="668" y="3994"/>
                  </a:lnTo>
                  <a:lnTo>
                    <a:pt x="707" y="3963"/>
                  </a:lnTo>
                  <a:lnTo>
                    <a:pt x="747" y="3933"/>
                  </a:lnTo>
                  <a:lnTo>
                    <a:pt x="789" y="3904"/>
                  </a:lnTo>
                  <a:lnTo>
                    <a:pt x="830" y="3876"/>
                  </a:lnTo>
                  <a:lnTo>
                    <a:pt x="873" y="3849"/>
                  </a:lnTo>
                  <a:lnTo>
                    <a:pt x="916" y="3823"/>
                  </a:lnTo>
                  <a:lnTo>
                    <a:pt x="961" y="3799"/>
                  </a:lnTo>
                  <a:lnTo>
                    <a:pt x="1005" y="3775"/>
                  </a:lnTo>
                  <a:lnTo>
                    <a:pt x="1052" y="3752"/>
                  </a:lnTo>
                  <a:lnTo>
                    <a:pt x="1099" y="3731"/>
                  </a:lnTo>
                  <a:lnTo>
                    <a:pt x="1146" y="3711"/>
                  </a:lnTo>
                  <a:lnTo>
                    <a:pt x="1194" y="3691"/>
                  </a:lnTo>
                  <a:lnTo>
                    <a:pt x="1244" y="3672"/>
                  </a:lnTo>
                  <a:lnTo>
                    <a:pt x="1294" y="3655"/>
                  </a:lnTo>
                  <a:lnTo>
                    <a:pt x="1345" y="3640"/>
                  </a:lnTo>
                  <a:lnTo>
                    <a:pt x="1397" y="3624"/>
                  </a:lnTo>
                  <a:lnTo>
                    <a:pt x="1450" y="3610"/>
                  </a:lnTo>
                  <a:lnTo>
                    <a:pt x="1503" y="3597"/>
                  </a:lnTo>
                  <a:lnTo>
                    <a:pt x="1558" y="3584"/>
                  </a:lnTo>
                  <a:lnTo>
                    <a:pt x="1614" y="3574"/>
                  </a:lnTo>
                  <a:lnTo>
                    <a:pt x="1670" y="3564"/>
                  </a:lnTo>
                  <a:lnTo>
                    <a:pt x="1726" y="3554"/>
                  </a:lnTo>
                  <a:lnTo>
                    <a:pt x="1785" y="3547"/>
                  </a:lnTo>
                  <a:lnTo>
                    <a:pt x="1843" y="3540"/>
                  </a:lnTo>
                  <a:lnTo>
                    <a:pt x="1902" y="3534"/>
                  </a:lnTo>
                  <a:lnTo>
                    <a:pt x="1963" y="3530"/>
                  </a:lnTo>
                  <a:lnTo>
                    <a:pt x="2024" y="3526"/>
                  </a:lnTo>
                  <a:lnTo>
                    <a:pt x="2086" y="3524"/>
                  </a:lnTo>
                  <a:lnTo>
                    <a:pt x="2149" y="3522"/>
                  </a:lnTo>
                  <a:lnTo>
                    <a:pt x="2212" y="3522"/>
                  </a:lnTo>
                  <a:lnTo>
                    <a:pt x="2218" y="3517"/>
                  </a:lnTo>
                  <a:lnTo>
                    <a:pt x="2224" y="3514"/>
                  </a:lnTo>
                  <a:lnTo>
                    <a:pt x="2230" y="3513"/>
                  </a:lnTo>
                  <a:lnTo>
                    <a:pt x="2237" y="3512"/>
                  </a:lnTo>
                  <a:lnTo>
                    <a:pt x="2243" y="3512"/>
                  </a:lnTo>
                  <a:lnTo>
                    <a:pt x="2251" y="3512"/>
                  </a:lnTo>
                  <a:lnTo>
                    <a:pt x="2261" y="3512"/>
                  </a:lnTo>
                  <a:lnTo>
                    <a:pt x="2274" y="3512"/>
                  </a:lnTo>
                  <a:lnTo>
                    <a:pt x="2312" y="3514"/>
                  </a:lnTo>
                  <a:lnTo>
                    <a:pt x="2353" y="3516"/>
                  </a:lnTo>
                  <a:lnTo>
                    <a:pt x="2393" y="3517"/>
                  </a:lnTo>
                  <a:lnTo>
                    <a:pt x="2435" y="3519"/>
                  </a:lnTo>
                  <a:lnTo>
                    <a:pt x="2479" y="3520"/>
                  </a:lnTo>
                  <a:lnTo>
                    <a:pt x="2522" y="3520"/>
                  </a:lnTo>
                  <a:lnTo>
                    <a:pt x="2568" y="3522"/>
                  </a:lnTo>
                  <a:lnTo>
                    <a:pt x="2615" y="3522"/>
                  </a:lnTo>
                  <a:lnTo>
                    <a:pt x="2616" y="3516"/>
                  </a:lnTo>
                  <a:lnTo>
                    <a:pt x="2617" y="3511"/>
                  </a:lnTo>
                  <a:lnTo>
                    <a:pt x="2620" y="3505"/>
                  </a:lnTo>
                  <a:lnTo>
                    <a:pt x="2623" y="3498"/>
                  </a:lnTo>
                  <a:lnTo>
                    <a:pt x="2634" y="3483"/>
                  </a:lnTo>
                  <a:lnTo>
                    <a:pt x="2649" y="3466"/>
                  </a:lnTo>
                  <a:lnTo>
                    <a:pt x="2663" y="3450"/>
                  </a:lnTo>
                  <a:lnTo>
                    <a:pt x="2674" y="3439"/>
                  </a:lnTo>
                  <a:lnTo>
                    <a:pt x="2678" y="3434"/>
                  </a:lnTo>
                  <a:lnTo>
                    <a:pt x="2683" y="3431"/>
                  </a:lnTo>
                  <a:lnTo>
                    <a:pt x="2686" y="3430"/>
                  </a:lnTo>
                  <a:lnTo>
                    <a:pt x="2688" y="3429"/>
                  </a:lnTo>
                  <a:lnTo>
                    <a:pt x="2651" y="3417"/>
                  </a:lnTo>
                  <a:lnTo>
                    <a:pt x="2614" y="3406"/>
                  </a:lnTo>
                  <a:lnTo>
                    <a:pt x="2578" y="3393"/>
                  </a:lnTo>
                  <a:lnTo>
                    <a:pt x="2542" y="3380"/>
                  </a:lnTo>
                  <a:lnTo>
                    <a:pt x="2506" y="3366"/>
                  </a:lnTo>
                  <a:lnTo>
                    <a:pt x="2471" y="3351"/>
                  </a:lnTo>
                  <a:lnTo>
                    <a:pt x="2436" y="3337"/>
                  </a:lnTo>
                  <a:lnTo>
                    <a:pt x="2402" y="3322"/>
                  </a:lnTo>
                  <a:lnTo>
                    <a:pt x="2368" y="3306"/>
                  </a:lnTo>
                  <a:lnTo>
                    <a:pt x="2336" y="3289"/>
                  </a:lnTo>
                  <a:lnTo>
                    <a:pt x="2303" y="3272"/>
                  </a:lnTo>
                  <a:lnTo>
                    <a:pt x="2271" y="3255"/>
                  </a:lnTo>
                  <a:lnTo>
                    <a:pt x="2239" y="3237"/>
                  </a:lnTo>
                  <a:lnTo>
                    <a:pt x="2208" y="3218"/>
                  </a:lnTo>
                  <a:lnTo>
                    <a:pt x="2177" y="3198"/>
                  </a:lnTo>
                  <a:lnTo>
                    <a:pt x="2147" y="3178"/>
                  </a:lnTo>
                  <a:lnTo>
                    <a:pt x="2117" y="3158"/>
                  </a:lnTo>
                  <a:lnTo>
                    <a:pt x="2087" y="3137"/>
                  </a:lnTo>
                  <a:lnTo>
                    <a:pt x="2058" y="3115"/>
                  </a:lnTo>
                  <a:lnTo>
                    <a:pt x="2030" y="3093"/>
                  </a:lnTo>
                  <a:lnTo>
                    <a:pt x="2002" y="3071"/>
                  </a:lnTo>
                  <a:lnTo>
                    <a:pt x="1975" y="3047"/>
                  </a:lnTo>
                  <a:lnTo>
                    <a:pt x="1948" y="3024"/>
                  </a:lnTo>
                  <a:lnTo>
                    <a:pt x="1921" y="3000"/>
                  </a:lnTo>
                  <a:lnTo>
                    <a:pt x="1895" y="2975"/>
                  </a:lnTo>
                  <a:lnTo>
                    <a:pt x="1869" y="2950"/>
                  </a:lnTo>
                  <a:lnTo>
                    <a:pt x="1844" y="2924"/>
                  </a:lnTo>
                  <a:lnTo>
                    <a:pt x="1820" y="2898"/>
                  </a:lnTo>
                  <a:lnTo>
                    <a:pt x="1795" y="2871"/>
                  </a:lnTo>
                  <a:lnTo>
                    <a:pt x="1771" y="2843"/>
                  </a:lnTo>
                  <a:lnTo>
                    <a:pt x="1747" y="2816"/>
                  </a:lnTo>
                  <a:lnTo>
                    <a:pt x="1725" y="2787"/>
                  </a:lnTo>
                  <a:lnTo>
                    <a:pt x="1703" y="2757"/>
                  </a:lnTo>
                  <a:lnTo>
                    <a:pt x="1682" y="2729"/>
                  </a:lnTo>
                  <a:lnTo>
                    <a:pt x="1660" y="2699"/>
                  </a:lnTo>
                  <a:lnTo>
                    <a:pt x="1640" y="2669"/>
                  </a:lnTo>
                  <a:lnTo>
                    <a:pt x="1621" y="2638"/>
                  </a:lnTo>
                  <a:lnTo>
                    <a:pt x="1603" y="2608"/>
                  </a:lnTo>
                  <a:lnTo>
                    <a:pt x="1585" y="2578"/>
                  </a:lnTo>
                  <a:lnTo>
                    <a:pt x="1568" y="2547"/>
                  </a:lnTo>
                  <a:lnTo>
                    <a:pt x="1551" y="2516"/>
                  </a:lnTo>
                  <a:lnTo>
                    <a:pt x="1535" y="2484"/>
                  </a:lnTo>
                  <a:lnTo>
                    <a:pt x="1520" y="2452"/>
                  </a:lnTo>
                  <a:lnTo>
                    <a:pt x="1506" y="2420"/>
                  </a:lnTo>
                  <a:lnTo>
                    <a:pt x="1493" y="2388"/>
                  </a:lnTo>
                  <a:lnTo>
                    <a:pt x="1479" y="2356"/>
                  </a:lnTo>
                  <a:lnTo>
                    <a:pt x="1467" y="2324"/>
                  </a:lnTo>
                  <a:lnTo>
                    <a:pt x="1455" y="2291"/>
                  </a:lnTo>
                  <a:lnTo>
                    <a:pt x="1445" y="2258"/>
                  </a:lnTo>
                  <a:lnTo>
                    <a:pt x="1434" y="2225"/>
                  </a:lnTo>
                  <a:lnTo>
                    <a:pt x="1425" y="2191"/>
                  </a:lnTo>
                  <a:lnTo>
                    <a:pt x="1416" y="2157"/>
                  </a:lnTo>
                  <a:lnTo>
                    <a:pt x="1408" y="2123"/>
                  </a:lnTo>
                  <a:lnTo>
                    <a:pt x="1400" y="2089"/>
                  </a:lnTo>
                  <a:lnTo>
                    <a:pt x="1394" y="2054"/>
                  </a:lnTo>
                  <a:lnTo>
                    <a:pt x="1389" y="2018"/>
                  </a:lnTo>
                  <a:lnTo>
                    <a:pt x="1383" y="1983"/>
                  </a:lnTo>
                  <a:lnTo>
                    <a:pt x="1378" y="1948"/>
                  </a:lnTo>
                  <a:lnTo>
                    <a:pt x="1375" y="1912"/>
                  </a:lnTo>
                  <a:lnTo>
                    <a:pt x="1372" y="1876"/>
                  </a:lnTo>
                  <a:lnTo>
                    <a:pt x="1368" y="1840"/>
                  </a:lnTo>
                  <a:lnTo>
                    <a:pt x="1367" y="1804"/>
                  </a:lnTo>
                  <a:lnTo>
                    <a:pt x="1366" y="1767"/>
                  </a:lnTo>
                  <a:lnTo>
                    <a:pt x="1365" y="1729"/>
                  </a:lnTo>
                  <a:lnTo>
                    <a:pt x="1366" y="1686"/>
                  </a:lnTo>
                  <a:lnTo>
                    <a:pt x="1367" y="1641"/>
                  </a:lnTo>
                  <a:lnTo>
                    <a:pt x="1370" y="1598"/>
                  </a:lnTo>
                  <a:lnTo>
                    <a:pt x="1374" y="1555"/>
                  </a:lnTo>
                  <a:lnTo>
                    <a:pt x="1378" y="1511"/>
                  </a:lnTo>
                  <a:lnTo>
                    <a:pt x="1383" y="1469"/>
                  </a:lnTo>
                  <a:lnTo>
                    <a:pt x="1390" y="1427"/>
                  </a:lnTo>
                  <a:lnTo>
                    <a:pt x="1397" y="1386"/>
                  </a:lnTo>
                  <a:lnTo>
                    <a:pt x="1405" y="1345"/>
                  </a:lnTo>
                  <a:lnTo>
                    <a:pt x="1415" y="1304"/>
                  </a:lnTo>
                  <a:lnTo>
                    <a:pt x="1426" y="1264"/>
                  </a:lnTo>
                  <a:lnTo>
                    <a:pt x="1437" y="1223"/>
                  </a:lnTo>
                  <a:lnTo>
                    <a:pt x="1449" y="1184"/>
                  </a:lnTo>
                  <a:lnTo>
                    <a:pt x="1463" y="1145"/>
                  </a:lnTo>
                  <a:lnTo>
                    <a:pt x="1477" y="1106"/>
                  </a:lnTo>
                  <a:lnTo>
                    <a:pt x="1493" y="1068"/>
                  </a:lnTo>
                  <a:lnTo>
                    <a:pt x="1508" y="1030"/>
                  </a:lnTo>
                  <a:lnTo>
                    <a:pt x="1527" y="993"/>
                  </a:lnTo>
                  <a:lnTo>
                    <a:pt x="1545" y="955"/>
                  </a:lnTo>
                  <a:lnTo>
                    <a:pt x="1564" y="919"/>
                  </a:lnTo>
                  <a:lnTo>
                    <a:pt x="1585" y="883"/>
                  </a:lnTo>
                  <a:lnTo>
                    <a:pt x="1606" y="847"/>
                  </a:lnTo>
                  <a:lnTo>
                    <a:pt x="1628" y="811"/>
                  </a:lnTo>
                  <a:lnTo>
                    <a:pt x="1652" y="776"/>
                  </a:lnTo>
                  <a:lnTo>
                    <a:pt x="1676" y="742"/>
                  </a:lnTo>
                  <a:lnTo>
                    <a:pt x="1702" y="708"/>
                  </a:lnTo>
                  <a:lnTo>
                    <a:pt x="1728" y="674"/>
                  </a:lnTo>
                  <a:lnTo>
                    <a:pt x="1756" y="640"/>
                  </a:lnTo>
                  <a:lnTo>
                    <a:pt x="1783" y="607"/>
                  </a:lnTo>
                  <a:lnTo>
                    <a:pt x="1813" y="574"/>
                  </a:lnTo>
                  <a:lnTo>
                    <a:pt x="1844" y="542"/>
                  </a:lnTo>
                  <a:lnTo>
                    <a:pt x="1875" y="510"/>
                  </a:lnTo>
                  <a:lnTo>
                    <a:pt x="1907" y="478"/>
                  </a:lnTo>
                  <a:lnTo>
                    <a:pt x="1940" y="448"/>
                  </a:lnTo>
                  <a:lnTo>
                    <a:pt x="1971" y="419"/>
                  </a:lnTo>
                  <a:lnTo>
                    <a:pt x="2005" y="390"/>
                  </a:lnTo>
                  <a:lnTo>
                    <a:pt x="2038" y="362"/>
                  </a:lnTo>
                  <a:lnTo>
                    <a:pt x="2072" y="336"/>
                  </a:lnTo>
                  <a:lnTo>
                    <a:pt x="2106" y="311"/>
                  </a:lnTo>
                  <a:lnTo>
                    <a:pt x="2141" y="287"/>
                  </a:lnTo>
                  <a:lnTo>
                    <a:pt x="2176" y="263"/>
                  </a:lnTo>
                  <a:lnTo>
                    <a:pt x="2211" y="240"/>
                  </a:lnTo>
                  <a:lnTo>
                    <a:pt x="2247" y="219"/>
                  </a:lnTo>
                  <a:lnTo>
                    <a:pt x="2284" y="199"/>
                  </a:lnTo>
                  <a:lnTo>
                    <a:pt x="2320" y="179"/>
                  </a:lnTo>
                  <a:lnTo>
                    <a:pt x="2357" y="160"/>
                  </a:lnTo>
                  <a:lnTo>
                    <a:pt x="2395" y="143"/>
                  </a:lnTo>
                  <a:lnTo>
                    <a:pt x="2432" y="127"/>
                  </a:lnTo>
                  <a:lnTo>
                    <a:pt x="2470" y="111"/>
                  </a:lnTo>
                  <a:lnTo>
                    <a:pt x="2510" y="98"/>
                  </a:lnTo>
                  <a:lnTo>
                    <a:pt x="2549" y="84"/>
                  </a:lnTo>
                  <a:lnTo>
                    <a:pt x="2588" y="71"/>
                  </a:lnTo>
                  <a:lnTo>
                    <a:pt x="2628" y="60"/>
                  </a:lnTo>
                  <a:lnTo>
                    <a:pt x="2668" y="50"/>
                  </a:lnTo>
                  <a:lnTo>
                    <a:pt x="2709" y="40"/>
                  </a:lnTo>
                  <a:lnTo>
                    <a:pt x="2750" y="32"/>
                  </a:lnTo>
                  <a:lnTo>
                    <a:pt x="2791" y="24"/>
                  </a:lnTo>
                  <a:lnTo>
                    <a:pt x="2833" y="18"/>
                  </a:lnTo>
                  <a:lnTo>
                    <a:pt x="2876" y="13"/>
                  </a:lnTo>
                  <a:lnTo>
                    <a:pt x="2918" y="7"/>
                  </a:lnTo>
                  <a:lnTo>
                    <a:pt x="2962" y="4"/>
                  </a:lnTo>
                  <a:lnTo>
                    <a:pt x="3005" y="2"/>
                  </a:lnTo>
                  <a:lnTo>
                    <a:pt x="3049" y="1"/>
                  </a:lnTo>
                  <a:lnTo>
                    <a:pt x="3094" y="0"/>
                  </a:lnTo>
                  <a:lnTo>
                    <a:pt x="3138" y="1"/>
                  </a:lnTo>
                  <a:lnTo>
                    <a:pt x="3183" y="2"/>
                  </a:lnTo>
                  <a:lnTo>
                    <a:pt x="3226" y="4"/>
                  </a:lnTo>
                  <a:lnTo>
                    <a:pt x="3270" y="7"/>
                  </a:lnTo>
                  <a:lnTo>
                    <a:pt x="3312" y="13"/>
                  </a:lnTo>
                  <a:lnTo>
                    <a:pt x="3356" y="18"/>
                  </a:lnTo>
                  <a:lnTo>
                    <a:pt x="3397" y="24"/>
                  </a:lnTo>
                  <a:lnTo>
                    <a:pt x="3440" y="32"/>
                  </a:lnTo>
                  <a:lnTo>
                    <a:pt x="3481" y="40"/>
                  </a:lnTo>
                  <a:lnTo>
                    <a:pt x="3521" y="50"/>
                  </a:lnTo>
                  <a:lnTo>
                    <a:pt x="3563" y="60"/>
                  </a:lnTo>
                  <a:lnTo>
                    <a:pt x="3602" y="71"/>
                  </a:lnTo>
                  <a:lnTo>
                    <a:pt x="3643" y="84"/>
                  </a:lnTo>
                  <a:lnTo>
                    <a:pt x="3682" y="98"/>
                  </a:lnTo>
                  <a:lnTo>
                    <a:pt x="3721" y="111"/>
                  </a:lnTo>
                  <a:lnTo>
                    <a:pt x="3759" y="127"/>
                  </a:lnTo>
                  <a:lnTo>
                    <a:pt x="3798" y="143"/>
                  </a:lnTo>
                  <a:lnTo>
                    <a:pt x="3835" y="160"/>
                  </a:lnTo>
                  <a:lnTo>
                    <a:pt x="3873" y="179"/>
                  </a:lnTo>
                  <a:lnTo>
                    <a:pt x="3909" y="199"/>
                  </a:lnTo>
                  <a:lnTo>
                    <a:pt x="3946" y="219"/>
                  </a:lnTo>
                  <a:lnTo>
                    <a:pt x="3982" y="240"/>
                  </a:lnTo>
                  <a:lnTo>
                    <a:pt x="4017" y="263"/>
                  </a:lnTo>
                  <a:lnTo>
                    <a:pt x="4053" y="287"/>
                  </a:lnTo>
                  <a:lnTo>
                    <a:pt x="4088" y="311"/>
                  </a:lnTo>
                  <a:lnTo>
                    <a:pt x="4122" y="336"/>
                  </a:lnTo>
                  <a:lnTo>
                    <a:pt x="4156" y="362"/>
                  </a:lnTo>
                  <a:lnTo>
                    <a:pt x="4190" y="390"/>
                  </a:lnTo>
                  <a:lnTo>
                    <a:pt x="4223" y="419"/>
                  </a:lnTo>
                  <a:lnTo>
                    <a:pt x="4256" y="448"/>
                  </a:lnTo>
                  <a:lnTo>
                    <a:pt x="4289" y="478"/>
                  </a:lnTo>
                  <a:lnTo>
                    <a:pt x="4321" y="510"/>
                  </a:lnTo>
                  <a:lnTo>
                    <a:pt x="4353" y="542"/>
                  </a:lnTo>
                  <a:lnTo>
                    <a:pt x="4383" y="574"/>
                  </a:lnTo>
                  <a:lnTo>
                    <a:pt x="4412" y="607"/>
                  </a:lnTo>
                  <a:lnTo>
                    <a:pt x="4440" y="640"/>
                  </a:lnTo>
                  <a:lnTo>
                    <a:pt x="4467" y="674"/>
                  </a:lnTo>
                  <a:lnTo>
                    <a:pt x="4493" y="708"/>
                  </a:lnTo>
                  <a:lnTo>
                    <a:pt x="4518" y="742"/>
                  </a:lnTo>
                  <a:lnTo>
                    <a:pt x="4543" y="776"/>
                  </a:lnTo>
                  <a:lnTo>
                    <a:pt x="4566" y="811"/>
                  </a:lnTo>
                  <a:lnTo>
                    <a:pt x="4588" y="847"/>
                  </a:lnTo>
                  <a:lnTo>
                    <a:pt x="4610" y="883"/>
                  </a:lnTo>
                  <a:lnTo>
                    <a:pt x="4630" y="919"/>
                  </a:lnTo>
                  <a:lnTo>
                    <a:pt x="4649" y="955"/>
                  </a:lnTo>
                  <a:lnTo>
                    <a:pt x="4667" y="993"/>
                  </a:lnTo>
                  <a:lnTo>
                    <a:pt x="4685" y="1030"/>
                  </a:lnTo>
                  <a:lnTo>
                    <a:pt x="4701" y="1068"/>
                  </a:lnTo>
                  <a:lnTo>
                    <a:pt x="4716" y="1106"/>
                  </a:lnTo>
                  <a:lnTo>
                    <a:pt x="4731" y="1145"/>
                  </a:lnTo>
                  <a:lnTo>
                    <a:pt x="4745" y="1184"/>
                  </a:lnTo>
                  <a:lnTo>
                    <a:pt x="4756" y="1223"/>
                  </a:lnTo>
                  <a:lnTo>
                    <a:pt x="4768" y="1264"/>
                  </a:lnTo>
                  <a:lnTo>
                    <a:pt x="4779" y="1304"/>
                  </a:lnTo>
                  <a:lnTo>
                    <a:pt x="4788" y="1345"/>
                  </a:lnTo>
                  <a:lnTo>
                    <a:pt x="4797" y="1386"/>
                  </a:lnTo>
                  <a:lnTo>
                    <a:pt x="4803" y="1427"/>
                  </a:lnTo>
                  <a:lnTo>
                    <a:pt x="4810" y="1469"/>
                  </a:lnTo>
                  <a:lnTo>
                    <a:pt x="4816" y="1511"/>
                  </a:lnTo>
                  <a:lnTo>
                    <a:pt x="4820" y="1555"/>
                  </a:lnTo>
                  <a:lnTo>
                    <a:pt x="4823" y="1598"/>
                  </a:lnTo>
                  <a:lnTo>
                    <a:pt x="4825" y="1641"/>
                  </a:lnTo>
                  <a:lnTo>
                    <a:pt x="4827" y="1686"/>
                  </a:lnTo>
                  <a:lnTo>
                    <a:pt x="4827" y="1729"/>
                  </a:lnTo>
                  <a:lnTo>
                    <a:pt x="4827" y="1768"/>
                  </a:lnTo>
                  <a:lnTo>
                    <a:pt x="4826" y="1806"/>
                  </a:lnTo>
                  <a:lnTo>
                    <a:pt x="4824" y="1843"/>
                  </a:lnTo>
                  <a:lnTo>
                    <a:pt x="4822" y="1880"/>
                  </a:lnTo>
                  <a:lnTo>
                    <a:pt x="4818" y="1917"/>
                  </a:lnTo>
                  <a:lnTo>
                    <a:pt x="4814" y="1954"/>
                  </a:lnTo>
                  <a:lnTo>
                    <a:pt x="4808" y="1990"/>
                  </a:lnTo>
                  <a:lnTo>
                    <a:pt x="4803" y="2027"/>
                  </a:lnTo>
                  <a:lnTo>
                    <a:pt x="4797" y="2062"/>
                  </a:lnTo>
                  <a:lnTo>
                    <a:pt x="4789" y="2098"/>
                  </a:lnTo>
                  <a:lnTo>
                    <a:pt x="4781" y="2134"/>
                  </a:lnTo>
                  <a:lnTo>
                    <a:pt x="4772" y="2169"/>
                  </a:lnTo>
                  <a:lnTo>
                    <a:pt x="4763" y="2204"/>
                  </a:lnTo>
                  <a:lnTo>
                    <a:pt x="4752" y="2240"/>
                  </a:lnTo>
                  <a:lnTo>
                    <a:pt x="4740" y="2274"/>
                  </a:lnTo>
                  <a:lnTo>
                    <a:pt x="4729" y="2308"/>
                  </a:lnTo>
                  <a:lnTo>
                    <a:pt x="4716" y="2342"/>
                  </a:lnTo>
                  <a:lnTo>
                    <a:pt x="4702" y="2376"/>
                  </a:lnTo>
                  <a:lnTo>
                    <a:pt x="4688" y="2410"/>
                  </a:lnTo>
                  <a:lnTo>
                    <a:pt x="4673" y="2443"/>
                  </a:lnTo>
                  <a:lnTo>
                    <a:pt x="4657" y="2476"/>
                  </a:lnTo>
                  <a:lnTo>
                    <a:pt x="4641" y="2508"/>
                  </a:lnTo>
                  <a:lnTo>
                    <a:pt x="4624" y="2541"/>
                  </a:lnTo>
                  <a:lnTo>
                    <a:pt x="4605" y="2573"/>
                  </a:lnTo>
                  <a:lnTo>
                    <a:pt x="4586" y="2606"/>
                  </a:lnTo>
                  <a:lnTo>
                    <a:pt x="4566" y="2638"/>
                  </a:lnTo>
                  <a:lnTo>
                    <a:pt x="4546" y="2669"/>
                  </a:lnTo>
                  <a:lnTo>
                    <a:pt x="4525" y="2701"/>
                  </a:lnTo>
                  <a:lnTo>
                    <a:pt x="4502" y="2732"/>
                  </a:lnTo>
                  <a:lnTo>
                    <a:pt x="4480" y="2763"/>
                  </a:lnTo>
                  <a:lnTo>
                    <a:pt x="4456" y="2793"/>
                  </a:lnTo>
                  <a:lnTo>
                    <a:pt x="4431" y="2824"/>
                  </a:lnTo>
                  <a:lnTo>
                    <a:pt x="4407" y="2853"/>
                  </a:lnTo>
                  <a:lnTo>
                    <a:pt x="4381" y="2883"/>
                  </a:lnTo>
                  <a:lnTo>
                    <a:pt x="4356" y="2910"/>
                  </a:lnTo>
                  <a:lnTo>
                    <a:pt x="4329" y="2938"/>
                  </a:lnTo>
                  <a:lnTo>
                    <a:pt x="4303" y="2965"/>
                  </a:lnTo>
                  <a:lnTo>
                    <a:pt x="4276" y="2991"/>
                  </a:lnTo>
                  <a:lnTo>
                    <a:pt x="4249" y="3017"/>
                  </a:lnTo>
                  <a:lnTo>
                    <a:pt x="4220" y="3041"/>
                  </a:lnTo>
                  <a:lnTo>
                    <a:pt x="4192" y="3066"/>
                  </a:lnTo>
                  <a:lnTo>
                    <a:pt x="4164" y="3089"/>
                  </a:lnTo>
                  <a:lnTo>
                    <a:pt x="4134" y="3112"/>
                  </a:lnTo>
                  <a:lnTo>
                    <a:pt x="4105" y="3134"/>
                  </a:lnTo>
                  <a:lnTo>
                    <a:pt x="4075" y="3155"/>
                  </a:lnTo>
                  <a:lnTo>
                    <a:pt x="4045" y="3176"/>
                  </a:lnTo>
                  <a:lnTo>
                    <a:pt x="4014" y="3196"/>
                  </a:lnTo>
                  <a:lnTo>
                    <a:pt x="3982" y="3215"/>
                  </a:lnTo>
                  <a:lnTo>
                    <a:pt x="3950" y="3233"/>
                  </a:lnTo>
                  <a:lnTo>
                    <a:pt x="3919" y="3252"/>
                  </a:lnTo>
                  <a:lnTo>
                    <a:pt x="3887" y="3269"/>
                  </a:lnTo>
                  <a:lnTo>
                    <a:pt x="3854" y="3286"/>
                  </a:lnTo>
                  <a:lnTo>
                    <a:pt x="3820" y="3301"/>
                  </a:lnTo>
                  <a:lnTo>
                    <a:pt x="3786" y="3316"/>
                  </a:lnTo>
                  <a:lnTo>
                    <a:pt x="3752" y="3331"/>
                  </a:lnTo>
                  <a:lnTo>
                    <a:pt x="3718" y="3344"/>
                  </a:lnTo>
                  <a:lnTo>
                    <a:pt x="3683" y="3358"/>
                  </a:lnTo>
                  <a:lnTo>
                    <a:pt x="3647" y="3370"/>
                  </a:lnTo>
                  <a:lnTo>
                    <a:pt x="3611" y="3381"/>
                  </a:lnTo>
                  <a:lnTo>
                    <a:pt x="3575" y="3393"/>
                  </a:lnTo>
                  <a:lnTo>
                    <a:pt x="3538" y="3402"/>
                  </a:lnTo>
                  <a:lnTo>
                    <a:pt x="3500" y="3412"/>
                  </a:lnTo>
                  <a:lnTo>
                    <a:pt x="3463" y="3421"/>
                  </a:lnTo>
                  <a:lnTo>
                    <a:pt x="3425" y="3429"/>
                  </a:lnTo>
                  <a:lnTo>
                    <a:pt x="3438" y="3443"/>
                  </a:lnTo>
                  <a:lnTo>
                    <a:pt x="3449" y="3456"/>
                  </a:lnTo>
                  <a:lnTo>
                    <a:pt x="3459" y="3468"/>
                  </a:lnTo>
                  <a:lnTo>
                    <a:pt x="3466" y="3480"/>
                  </a:lnTo>
                  <a:lnTo>
                    <a:pt x="3473" y="3491"/>
                  </a:lnTo>
                  <a:lnTo>
                    <a:pt x="3477" y="3501"/>
                  </a:lnTo>
                  <a:lnTo>
                    <a:pt x="3479" y="3512"/>
                  </a:lnTo>
                  <a:lnTo>
                    <a:pt x="3480" y="3522"/>
                  </a:lnTo>
                  <a:close/>
                </a:path>
              </a:pathLst>
            </a:custGeom>
            <a:solidFill>
              <a:srgbClr val="F5F4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1218565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400" kern="0">
                <a:solidFill>
                  <a:prstClr val="black"/>
                </a:solidFill>
              </a:endParaRPr>
            </a:p>
          </p:txBody>
        </p:sp>
        <p:cxnSp>
          <p:nvCxnSpPr>
            <p:cNvPr id="17" name="直接连接符 16"/>
            <p:cNvCxnSpPr/>
            <p:nvPr/>
          </p:nvCxnSpPr>
          <p:spPr>
            <a:xfrm flipV="1">
              <a:off x="6362700" y="4103688"/>
              <a:ext cx="3751263" cy="1587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dash"/>
              <a:miter lim="800000"/>
            </a:ln>
            <a:effectLst/>
          </p:spPr>
        </p:cxnSp>
        <p:sp>
          <p:nvSpPr>
            <p:cNvPr id="18" name="文本框 106"/>
            <p:cNvSpPr txBox="1">
              <a:spLocks noChangeArrowheads="1"/>
            </p:cNvSpPr>
            <p:nvPr/>
          </p:nvSpPr>
          <p:spPr bwMode="auto">
            <a:xfrm>
              <a:off x="7364413" y="2786063"/>
              <a:ext cx="158432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1218565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zh-CN" altLang="en-US" sz="1600" kern="0" dirty="0">
                  <a:solidFill>
                    <a:prstClr val="black"/>
                  </a:solidFill>
                  <a:latin typeface="Impact" panose="020B0806030902050204" pitchFamily="34" charset="0"/>
                  <a:ea typeface="Hiragino Sans GB W3" pitchFamily="34" charset="-122"/>
                </a:rPr>
                <a:t>标题文字内容</a:t>
              </a:r>
            </a:p>
          </p:txBody>
        </p:sp>
        <p:sp>
          <p:nvSpPr>
            <p:cNvPr id="19" name="文本框 107"/>
            <p:cNvSpPr txBox="1"/>
            <p:nvPr/>
          </p:nvSpPr>
          <p:spPr>
            <a:xfrm>
              <a:off x="7461249" y="3017838"/>
              <a:ext cx="2251075" cy="58503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defTabSz="1218565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065" kern="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宋体" panose="02010600030101010101" pitchFamily="2" charset="-122"/>
                </a:rPr>
                <a:t>单击此处添加段落文本单击此处添加段落文本单击此处添加段</a:t>
              </a: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6858002" y="4906967"/>
            <a:ext cx="3751263" cy="1216026"/>
            <a:chOff x="6362700" y="4348163"/>
            <a:chExt cx="3751263" cy="1216025"/>
          </a:xfrm>
        </p:grpSpPr>
        <p:sp>
          <p:nvSpPr>
            <p:cNvPr id="21" name="椭圆 20"/>
            <p:cNvSpPr/>
            <p:nvPr/>
          </p:nvSpPr>
          <p:spPr>
            <a:xfrm>
              <a:off x="6600825" y="4475163"/>
              <a:ext cx="792163" cy="792162"/>
            </a:xfrm>
            <a:prstGeom prst="ellipse">
              <a:avLst/>
            </a:prstGeom>
            <a:solidFill>
              <a:srgbClr val="A6815D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defTabSz="1218565">
                <a:defRPr/>
              </a:pPr>
              <a:endParaRPr lang="zh-CN" altLang="en-US" sz="2400" kern="0" dirty="0">
                <a:solidFill>
                  <a:prstClr val="white"/>
                </a:solidFill>
                <a:latin typeface="造字工房尚雅体演示版常规体" pitchFamily="50" charset="-122"/>
                <a:ea typeface="造字工房尚雅体演示版常规体" pitchFamily="50" charset="-122"/>
              </a:endParaRPr>
            </a:p>
          </p:txBody>
        </p:sp>
        <p:grpSp>
          <p:nvGrpSpPr>
            <p:cNvPr id="22" name="Group 666"/>
            <p:cNvGrpSpPr/>
            <p:nvPr/>
          </p:nvGrpSpPr>
          <p:grpSpPr bwMode="auto">
            <a:xfrm>
              <a:off x="6816725" y="4691063"/>
              <a:ext cx="360363" cy="360362"/>
              <a:chOff x="4807" y="2702"/>
              <a:chExt cx="1062" cy="1067"/>
            </a:xfrm>
          </p:grpSpPr>
          <p:sp>
            <p:nvSpPr>
              <p:cNvPr id="26" name="Freeform 667"/>
              <p:cNvSpPr/>
              <p:nvPr/>
            </p:nvSpPr>
            <p:spPr bwMode="auto">
              <a:xfrm>
                <a:off x="5187" y="2703"/>
                <a:ext cx="520" cy="303"/>
              </a:xfrm>
              <a:custGeom>
                <a:avLst/>
                <a:gdLst>
                  <a:gd name="T0" fmla="*/ 5 w 1039"/>
                  <a:gd name="T1" fmla="*/ 2 h 606"/>
                  <a:gd name="T2" fmla="*/ 4 w 1039"/>
                  <a:gd name="T3" fmla="*/ 2 h 606"/>
                  <a:gd name="T4" fmla="*/ 4 w 1039"/>
                  <a:gd name="T5" fmla="*/ 2 h 606"/>
                  <a:gd name="T6" fmla="*/ 4 w 1039"/>
                  <a:gd name="T7" fmla="*/ 3 h 606"/>
                  <a:gd name="T8" fmla="*/ 4 w 1039"/>
                  <a:gd name="T9" fmla="*/ 3 h 606"/>
                  <a:gd name="T10" fmla="*/ 4 w 1039"/>
                  <a:gd name="T11" fmla="*/ 3 h 606"/>
                  <a:gd name="T12" fmla="*/ 4 w 1039"/>
                  <a:gd name="T13" fmla="*/ 3 h 606"/>
                  <a:gd name="T14" fmla="*/ 4 w 1039"/>
                  <a:gd name="T15" fmla="*/ 3 h 606"/>
                  <a:gd name="T16" fmla="*/ 3 w 1039"/>
                  <a:gd name="T17" fmla="*/ 3 h 606"/>
                  <a:gd name="T18" fmla="*/ 3 w 1039"/>
                  <a:gd name="T19" fmla="*/ 3 h 606"/>
                  <a:gd name="T20" fmla="*/ 2 w 1039"/>
                  <a:gd name="T21" fmla="*/ 3 h 606"/>
                  <a:gd name="T22" fmla="*/ 2 w 1039"/>
                  <a:gd name="T23" fmla="*/ 3 h 606"/>
                  <a:gd name="T24" fmla="*/ 2 w 1039"/>
                  <a:gd name="T25" fmla="*/ 3 h 606"/>
                  <a:gd name="T26" fmla="*/ 1 w 1039"/>
                  <a:gd name="T27" fmla="*/ 2 h 606"/>
                  <a:gd name="T28" fmla="*/ 1 w 1039"/>
                  <a:gd name="T29" fmla="*/ 2 h 606"/>
                  <a:gd name="T30" fmla="*/ 1 w 1039"/>
                  <a:gd name="T31" fmla="*/ 2 h 606"/>
                  <a:gd name="T32" fmla="*/ 1 w 1039"/>
                  <a:gd name="T33" fmla="*/ 2 h 606"/>
                  <a:gd name="T34" fmla="*/ 1 w 1039"/>
                  <a:gd name="T35" fmla="*/ 2 h 606"/>
                  <a:gd name="T36" fmla="*/ 1 w 1039"/>
                  <a:gd name="T37" fmla="*/ 1 h 606"/>
                  <a:gd name="T38" fmla="*/ 1 w 1039"/>
                  <a:gd name="T39" fmla="*/ 1 h 606"/>
                  <a:gd name="T40" fmla="*/ 0 w 1039"/>
                  <a:gd name="T41" fmla="*/ 1 h 606"/>
                  <a:gd name="T42" fmla="*/ 1 w 1039"/>
                  <a:gd name="T43" fmla="*/ 1 h 606"/>
                  <a:gd name="T44" fmla="*/ 1 w 1039"/>
                  <a:gd name="T45" fmla="*/ 1 h 606"/>
                  <a:gd name="T46" fmla="*/ 1 w 1039"/>
                  <a:gd name="T47" fmla="*/ 1 h 606"/>
                  <a:gd name="T48" fmla="*/ 1 w 1039"/>
                  <a:gd name="T49" fmla="*/ 1 h 606"/>
                  <a:gd name="T50" fmla="*/ 1 w 1039"/>
                  <a:gd name="T51" fmla="*/ 1 h 606"/>
                  <a:gd name="T52" fmla="*/ 1 w 1039"/>
                  <a:gd name="T53" fmla="*/ 1 h 606"/>
                  <a:gd name="T54" fmla="*/ 1 w 1039"/>
                  <a:gd name="T55" fmla="*/ 1 h 606"/>
                  <a:gd name="T56" fmla="*/ 1 w 1039"/>
                  <a:gd name="T57" fmla="*/ 1 h 606"/>
                  <a:gd name="T58" fmla="*/ 1 w 1039"/>
                  <a:gd name="T59" fmla="*/ 1 h 606"/>
                  <a:gd name="T60" fmla="*/ 2 w 1039"/>
                  <a:gd name="T61" fmla="*/ 0 h 606"/>
                  <a:gd name="T62" fmla="*/ 2 w 1039"/>
                  <a:gd name="T63" fmla="*/ 1 h 606"/>
                  <a:gd name="T64" fmla="*/ 3 w 1039"/>
                  <a:gd name="T65" fmla="*/ 1 h 606"/>
                  <a:gd name="T66" fmla="*/ 3 w 1039"/>
                  <a:gd name="T67" fmla="*/ 1 h 606"/>
                  <a:gd name="T68" fmla="*/ 3 w 1039"/>
                  <a:gd name="T69" fmla="*/ 1 h 606"/>
                  <a:gd name="T70" fmla="*/ 4 w 1039"/>
                  <a:gd name="T71" fmla="*/ 1 h 606"/>
                  <a:gd name="T72" fmla="*/ 4 w 1039"/>
                  <a:gd name="T73" fmla="*/ 1 h 606"/>
                  <a:gd name="T74" fmla="*/ 4 w 1039"/>
                  <a:gd name="T75" fmla="*/ 1 h 606"/>
                  <a:gd name="T76" fmla="*/ 4 w 1039"/>
                  <a:gd name="T77" fmla="*/ 2 h 606"/>
                  <a:gd name="T78" fmla="*/ 4 w 1039"/>
                  <a:gd name="T79" fmla="*/ 2 h 606"/>
                  <a:gd name="T80" fmla="*/ 5 w 1039"/>
                  <a:gd name="T81" fmla="*/ 2 h 606"/>
                  <a:gd name="T82" fmla="*/ 5 w 1039"/>
                  <a:gd name="T83" fmla="*/ 2 h 606"/>
                  <a:gd name="T84" fmla="*/ 5 w 1039"/>
                  <a:gd name="T85" fmla="*/ 2 h 606"/>
                  <a:gd name="T86" fmla="*/ 5 w 1039"/>
                  <a:gd name="T87" fmla="*/ 2 h 606"/>
                  <a:gd name="T88" fmla="*/ 5 w 1039"/>
                  <a:gd name="T89" fmla="*/ 2 h 60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0" t="0" r="r" b="b"/>
                <a:pathLst>
                  <a:path w="1039" h="606">
                    <a:moveTo>
                      <a:pt x="1034" y="450"/>
                    </a:moveTo>
                    <a:lnTo>
                      <a:pt x="1034" y="450"/>
                    </a:lnTo>
                    <a:lnTo>
                      <a:pt x="1029" y="464"/>
                    </a:lnTo>
                    <a:lnTo>
                      <a:pt x="1024" y="476"/>
                    </a:lnTo>
                    <a:lnTo>
                      <a:pt x="1016" y="489"/>
                    </a:lnTo>
                    <a:lnTo>
                      <a:pt x="1009" y="501"/>
                    </a:lnTo>
                    <a:lnTo>
                      <a:pt x="999" y="511"/>
                    </a:lnTo>
                    <a:lnTo>
                      <a:pt x="988" y="523"/>
                    </a:lnTo>
                    <a:lnTo>
                      <a:pt x="976" y="532"/>
                    </a:lnTo>
                    <a:lnTo>
                      <a:pt x="965" y="542"/>
                    </a:lnTo>
                    <a:lnTo>
                      <a:pt x="951" y="550"/>
                    </a:lnTo>
                    <a:lnTo>
                      <a:pt x="936" y="559"/>
                    </a:lnTo>
                    <a:lnTo>
                      <a:pt x="903" y="574"/>
                    </a:lnTo>
                    <a:lnTo>
                      <a:pt x="868" y="586"/>
                    </a:lnTo>
                    <a:lnTo>
                      <a:pt x="830" y="594"/>
                    </a:lnTo>
                    <a:lnTo>
                      <a:pt x="788" y="601"/>
                    </a:lnTo>
                    <a:lnTo>
                      <a:pt x="744" y="606"/>
                    </a:lnTo>
                    <a:lnTo>
                      <a:pt x="698" y="606"/>
                    </a:lnTo>
                    <a:lnTo>
                      <a:pt x="650" y="605"/>
                    </a:lnTo>
                    <a:lnTo>
                      <a:pt x="599" y="601"/>
                    </a:lnTo>
                    <a:lnTo>
                      <a:pt x="548" y="593"/>
                    </a:lnTo>
                    <a:lnTo>
                      <a:pt x="497" y="583"/>
                    </a:lnTo>
                    <a:lnTo>
                      <a:pt x="445" y="569"/>
                    </a:lnTo>
                    <a:lnTo>
                      <a:pt x="392" y="552"/>
                    </a:lnTo>
                    <a:lnTo>
                      <a:pt x="341" y="533"/>
                    </a:lnTo>
                    <a:lnTo>
                      <a:pt x="295" y="513"/>
                    </a:lnTo>
                    <a:lnTo>
                      <a:pt x="249" y="491"/>
                    </a:lnTo>
                    <a:lnTo>
                      <a:pt x="209" y="467"/>
                    </a:lnTo>
                    <a:lnTo>
                      <a:pt x="169" y="442"/>
                    </a:lnTo>
                    <a:lnTo>
                      <a:pt x="134" y="414"/>
                    </a:lnTo>
                    <a:lnTo>
                      <a:pt x="103" y="387"/>
                    </a:lnTo>
                    <a:lnTo>
                      <a:pt x="74" y="358"/>
                    </a:lnTo>
                    <a:lnTo>
                      <a:pt x="51" y="329"/>
                    </a:lnTo>
                    <a:lnTo>
                      <a:pt x="32" y="301"/>
                    </a:lnTo>
                    <a:lnTo>
                      <a:pt x="23" y="285"/>
                    </a:lnTo>
                    <a:lnTo>
                      <a:pt x="17" y="272"/>
                    </a:lnTo>
                    <a:lnTo>
                      <a:pt x="11" y="256"/>
                    </a:lnTo>
                    <a:lnTo>
                      <a:pt x="6" y="243"/>
                    </a:lnTo>
                    <a:lnTo>
                      <a:pt x="3" y="228"/>
                    </a:lnTo>
                    <a:lnTo>
                      <a:pt x="1" y="212"/>
                    </a:lnTo>
                    <a:lnTo>
                      <a:pt x="0" y="199"/>
                    </a:lnTo>
                    <a:lnTo>
                      <a:pt x="1" y="185"/>
                    </a:lnTo>
                    <a:lnTo>
                      <a:pt x="3" y="170"/>
                    </a:lnTo>
                    <a:lnTo>
                      <a:pt x="6" y="156"/>
                    </a:lnTo>
                    <a:lnTo>
                      <a:pt x="10" y="143"/>
                    </a:lnTo>
                    <a:lnTo>
                      <a:pt x="17" y="131"/>
                    </a:lnTo>
                    <a:lnTo>
                      <a:pt x="23" y="117"/>
                    </a:lnTo>
                    <a:lnTo>
                      <a:pt x="32" y="105"/>
                    </a:lnTo>
                    <a:lnTo>
                      <a:pt x="40" y="95"/>
                    </a:lnTo>
                    <a:lnTo>
                      <a:pt x="51" y="85"/>
                    </a:lnTo>
                    <a:lnTo>
                      <a:pt x="62" y="75"/>
                    </a:lnTo>
                    <a:lnTo>
                      <a:pt x="76" y="64"/>
                    </a:lnTo>
                    <a:lnTo>
                      <a:pt x="90" y="56"/>
                    </a:lnTo>
                    <a:lnTo>
                      <a:pt x="103" y="47"/>
                    </a:lnTo>
                    <a:lnTo>
                      <a:pt x="136" y="32"/>
                    </a:lnTo>
                    <a:lnTo>
                      <a:pt x="171" y="20"/>
                    </a:lnTo>
                    <a:lnTo>
                      <a:pt x="210" y="12"/>
                    </a:lnTo>
                    <a:lnTo>
                      <a:pt x="251" y="5"/>
                    </a:lnTo>
                    <a:lnTo>
                      <a:pt x="295" y="2"/>
                    </a:lnTo>
                    <a:lnTo>
                      <a:pt x="341" y="0"/>
                    </a:lnTo>
                    <a:lnTo>
                      <a:pt x="390" y="2"/>
                    </a:lnTo>
                    <a:lnTo>
                      <a:pt x="440" y="5"/>
                    </a:lnTo>
                    <a:lnTo>
                      <a:pt x="491" y="13"/>
                    </a:lnTo>
                    <a:lnTo>
                      <a:pt x="543" y="24"/>
                    </a:lnTo>
                    <a:lnTo>
                      <a:pt x="596" y="37"/>
                    </a:lnTo>
                    <a:lnTo>
                      <a:pt x="649" y="54"/>
                    </a:lnTo>
                    <a:lnTo>
                      <a:pt x="698" y="73"/>
                    </a:lnTo>
                    <a:lnTo>
                      <a:pt x="745" y="93"/>
                    </a:lnTo>
                    <a:lnTo>
                      <a:pt x="790" y="115"/>
                    </a:lnTo>
                    <a:lnTo>
                      <a:pt x="832" y="139"/>
                    </a:lnTo>
                    <a:lnTo>
                      <a:pt x="869" y="165"/>
                    </a:lnTo>
                    <a:lnTo>
                      <a:pt x="905" y="192"/>
                    </a:lnTo>
                    <a:lnTo>
                      <a:pt x="937" y="219"/>
                    </a:lnTo>
                    <a:lnTo>
                      <a:pt x="965" y="248"/>
                    </a:lnTo>
                    <a:lnTo>
                      <a:pt x="988" y="277"/>
                    </a:lnTo>
                    <a:lnTo>
                      <a:pt x="1009" y="306"/>
                    </a:lnTo>
                    <a:lnTo>
                      <a:pt x="1016" y="321"/>
                    </a:lnTo>
                    <a:lnTo>
                      <a:pt x="1022" y="335"/>
                    </a:lnTo>
                    <a:lnTo>
                      <a:pt x="1029" y="350"/>
                    </a:lnTo>
                    <a:lnTo>
                      <a:pt x="1033" y="365"/>
                    </a:lnTo>
                    <a:lnTo>
                      <a:pt x="1036" y="379"/>
                    </a:lnTo>
                    <a:lnTo>
                      <a:pt x="1039" y="394"/>
                    </a:lnTo>
                    <a:lnTo>
                      <a:pt x="1039" y="408"/>
                    </a:lnTo>
                    <a:lnTo>
                      <a:pt x="1039" y="423"/>
                    </a:lnTo>
                    <a:lnTo>
                      <a:pt x="1038" y="436"/>
                    </a:lnTo>
                    <a:lnTo>
                      <a:pt x="1034" y="450"/>
                    </a:lnTo>
                    <a:close/>
                  </a:path>
                </a:pathLst>
              </a:custGeom>
              <a:noFill/>
              <a:ln w="3175" cmpd="sng">
                <a:solidFill>
                  <a:srgbClr val="F5F4DD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defTabSz="1218565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400" kern="0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Freeform 668"/>
              <p:cNvSpPr/>
              <p:nvPr/>
            </p:nvSpPr>
            <p:spPr bwMode="auto">
              <a:xfrm>
                <a:off x="4954" y="2862"/>
                <a:ext cx="375" cy="374"/>
              </a:xfrm>
              <a:custGeom>
                <a:avLst/>
                <a:gdLst>
                  <a:gd name="T0" fmla="*/ 1 w 749"/>
                  <a:gd name="T1" fmla="*/ 0 h 747"/>
                  <a:gd name="T2" fmla="*/ 1 w 749"/>
                  <a:gd name="T3" fmla="*/ 0 h 747"/>
                  <a:gd name="T4" fmla="*/ 1 w 749"/>
                  <a:gd name="T5" fmla="*/ 1 h 747"/>
                  <a:gd name="T6" fmla="*/ 1 w 749"/>
                  <a:gd name="T7" fmla="*/ 1 h 747"/>
                  <a:gd name="T8" fmla="*/ 0 w 749"/>
                  <a:gd name="T9" fmla="*/ 1 h 747"/>
                  <a:gd name="T10" fmla="*/ 0 w 749"/>
                  <a:gd name="T11" fmla="*/ 1 h 747"/>
                  <a:gd name="T12" fmla="*/ 1 w 749"/>
                  <a:gd name="T13" fmla="*/ 1 h 747"/>
                  <a:gd name="T14" fmla="*/ 1 w 749"/>
                  <a:gd name="T15" fmla="*/ 1 h 747"/>
                  <a:gd name="T16" fmla="*/ 1 w 749"/>
                  <a:gd name="T17" fmla="*/ 1 h 747"/>
                  <a:gd name="T18" fmla="*/ 1 w 749"/>
                  <a:gd name="T19" fmla="*/ 1 h 747"/>
                  <a:gd name="T20" fmla="*/ 1 w 749"/>
                  <a:gd name="T21" fmla="*/ 1 h 747"/>
                  <a:gd name="T22" fmla="*/ 1 w 749"/>
                  <a:gd name="T23" fmla="*/ 2 h 747"/>
                  <a:gd name="T24" fmla="*/ 1 w 749"/>
                  <a:gd name="T25" fmla="*/ 2 h 747"/>
                  <a:gd name="T26" fmla="*/ 1 w 749"/>
                  <a:gd name="T27" fmla="*/ 2 h 747"/>
                  <a:gd name="T28" fmla="*/ 1 w 749"/>
                  <a:gd name="T29" fmla="*/ 2 h 747"/>
                  <a:gd name="T30" fmla="*/ 1 w 749"/>
                  <a:gd name="T31" fmla="*/ 2 h 747"/>
                  <a:gd name="T32" fmla="*/ 1 w 749"/>
                  <a:gd name="T33" fmla="*/ 2 h 747"/>
                  <a:gd name="T34" fmla="*/ 1 w 749"/>
                  <a:gd name="T35" fmla="*/ 2 h 747"/>
                  <a:gd name="T36" fmla="*/ 1 w 749"/>
                  <a:gd name="T37" fmla="*/ 2 h 747"/>
                  <a:gd name="T38" fmla="*/ 1 w 749"/>
                  <a:gd name="T39" fmla="*/ 2 h 747"/>
                  <a:gd name="T40" fmla="*/ 1 w 749"/>
                  <a:gd name="T41" fmla="*/ 2 h 747"/>
                  <a:gd name="T42" fmla="*/ 2 w 749"/>
                  <a:gd name="T43" fmla="*/ 3 h 747"/>
                  <a:gd name="T44" fmla="*/ 2 w 749"/>
                  <a:gd name="T45" fmla="*/ 3 h 747"/>
                  <a:gd name="T46" fmla="*/ 2 w 749"/>
                  <a:gd name="T47" fmla="*/ 3 h 747"/>
                  <a:gd name="T48" fmla="*/ 2 w 749"/>
                  <a:gd name="T49" fmla="*/ 3 h 747"/>
                  <a:gd name="T50" fmla="*/ 2 w 749"/>
                  <a:gd name="T51" fmla="*/ 3 h 747"/>
                  <a:gd name="T52" fmla="*/ 2 w 749"/>
                  <a:gd name="T53" fmla="*/ 3 h 747"/>
                  <a:gd name="T54" fmla="*/ 2 w 749"/>
                  <a:gd name="T55" fmla="*/ 3 h 747"/>
                  <a:gd name="T56" fmla="*/ 3 w 749"/>
                  <a:gd name="T57" fmla="*/ 3 h 747"/>
                  <a:gd name="T58" fmla="*/ 3 w 749"/>
                  <a:gd name="T59" fmla="*/ 3 h 747"/>
                  <a:gd name="T60" fmla="*/ 3 w 749"/>
                  <a:gd name="T61" fmla="*/ 3 h 747"/>
                  <a:gd name="T62" fmla="*/ 3 w 749"/>
                  <a:gd name="T63" fmla="*/ 3 h 747"/>
                  <a:gd name="T64" fmla="*/ 3 w 749"/>
                  <a:gd name="T65" fmla="*/ 3 h 747"/>
                  <a:gd name="T66" fmla="*/ 3 w 749"/>
                  <a:gd name="T67" fmla="*/ 3 h 747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0" t="0" r="r" b="b"/>
                <a:pathLst>
                  <a:path w="749" h="747">
                    <a:moveTo>
                      <a:pt x="12" y="0"/>
                    </a:moveTo>
                    <a:lnTo>
                      <a:pt x="12" y="0"/>
                    </a:lnTo>
                    <a:lnTo>
                      <a:pt x="5" y="25"/>
                    </a:lnTo>
                    <a:lnTo>
                      <a:pt x="2" y="51"/>
                    </a:lnTo>
                    <a:lnTo>
                      <a:pt x="0" y="78"/>
                    </a:lnTo>
                    <a:lnTo>
                      <a:pt x="0" y="105"/>
                    </a:lnTo>
                    <a:lnTo>
                      <a:pt x="3" y="130"/>
                    </a:lnTo>
                    <a:lnTo>
                      <a:pt x="9" y="158"/>
                    </a:lnTo>
                    <a:lnTo>
                      <a:pt x="15" y="185"/>
                    </a:lnTo>
                    <a:lnTo>
                      <a:pt x="26" y="212"/>
                    </a:lnTo>
                    <a:lnTo>
                      <a:pt x="36" y="239"/>
                    </a:lnTo>
                    <a:lnTo>
                      <a:pt x="49" y="266"/>
                    </a:lnTo>
                    <a:lnTo>
                      <a:pt x="65" y="293"/>
                    </a:lnTo>
                    <a:lnTo>
                      <a:pt x="82" y="319"/>
                    </a:lnTo>
                    <a:lnTo>
                      <a:pt x="100" y="346"/>
                    </a:lnTo>
                    <a:lnTo>
                      <a:pt x="122" y="372"/>
                    </a:lnTo>
                    <a:lnTo>
                      <a:pt x="145" y="399"/>
                    </a:lnTo>
                    <a:lnTo>
                      <a:pt x="168" y="424"/>
                    </a:lnTo>
                    <a:lnTo>
                      <a:pt x="194" y="450"/>
                    </a:lnTo>
                    <a:lnTo>
                      <a:pt x="223" y="474"/>
                    </a:lnTo>
                    <a:lnTo>
                      <a:pt x="252" y="497"/>
                    </a:lnTo>
                    <a:lnTo>
                      <a:pt x="282" y="521"/>
                    </a:lnTo>
                    <a:lnTo>
                      <a:pt x="313" y="545"/>
                    </a:lnTo>
                    <a:lnTo>
                      <a:pt x="347" y="567"/>
                    </a:lnTo>
                    <a:lnTo>
                      <a:pt x="382" y="589"/>
                    </a:lnTo>
                    <a:lnTo>
                      <a:pt x="418" y="609"/>
                    </a:lnTo>
                    <a:lnTo>
                      <a:pt x="455" y="630"/>
                    </a:lnTo>
                    <a:lnTo>
                      <a:pt x="494" y="650"/>
                    </a:lnTo>
                    <a:lnTo>
                      <a:pt x="534" y="669"/>
                    </a:lnTo>
                    <a:lnTo>
                      <a:pt x="574" y="686"/>
                    </a:lnTo>
                    <a:lnTo>
                      <a:pt x="617" y="703"/>
                    </a:lnTo>
                    <a:lnTo>
                      <a:pt x="659" y="718"/>
                    </a:lnTo>
                    <a:lnTo>
                      <a:pt x="703" y="733"/>
                    </a:lnTo>
                    <a:lnTo>
                      <a:pt x="749" y="747"/>
                    </a:lnTo>
                  </a:path>
                </a:pathLst>
              </a:custGeom>
              <a:noFill/>
              <a:ln w="3175" cmpd="sng">
                <a:solidFill>
                  <a:srgbClr val="F5F4DD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defTabSz="1218565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400" kern="0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669"/>
              <p:cNvSpPr/>
              <p:nvPr/>
            </p:nvSpPr>
            <p:spPr bwMode="auto">
              <a:xfrm>
                <a:off x="5329" y="3096"/>
                <a:ext cx="518" cy="168"/>
              </a:xfrm>
              <a:custGeom>
                <a:avLst/>
                <a:gdLst>
                  <a:gd name="T0" fmla="*/ 4 w 1037"/>
                  <a:gd name="T1" fmla="*/ 0 h 337"/>
                  <a:gd name="T2" fmla="*/ 4 w 1037"/>
                  <a:gd name="T3" fmla="*/ 0 h 337"/>
                  <a:gd name="T4" fmla="*/ 4 w 1037"/>
                  <a:gd name="T5" fmla="*/ 0 h 337"/>
                  <a:gd name="T6" fmla="*/ 3 w 1037"/>
                  <a:gd name="T7" fmla="*/ 0 h 337"/>
                  <a:gd name="T8" fmla="*/ 3 w 1037"/>
                  <a:gd name="T9" fmla="*/ 0 h 337"/>
                  <a:gd name="T10" fmla="*/ 3 w 1037"/>
                  <a:gd name="T11" fmla="*/ 0 h 337"/>
                  <a:gd name="T12" fmla="*/ 3 w 1037"/>
                  <a:gd name="T13" fmla="*/ 0 h 337"/>
                  <a:gd name="T14" fmla="*/ 3 w 1037"/>
                  <a:gd name="T15" fmla="*/ 0 h 337"/>
                  <a:gd name="T16" fmla="*/ 3 w 1037"/>
                  <a:gd name="T17" fmla="*/ 0 h 337"/>
                  <a:gd name="T18" fmla="*/ 3 w 1037"/>
                  <a:gd name="T19" fmla="*/ 0 h 337"/>
                  <a:gd name="T20" fmla="*/ 3 w 1037"/>
                  <a:gd name="T21" fmla="*/ 0 h 337"/>
                  <a:gd name="T22" fmla="*/ 3 w 1037"/>
                  <a:gd name="T23" fmla="*/ 0 h 337"/>
                  <a:gd name="T24" fmla="*/ 3 w 1037"/>
                  <a:gd name="T25" fmla="*/ 0 h 337"/>
                  <a:gd name="T26" fmla="*/ 3 w 1037"/>
                  <a:gd name="T27" fmla="*/ 0 h 337"/>
                  <a:gd name="T28" fmla="*/ 3 w 1037"/>
                  <a:gd name="T29" fmla="*/ 1 h 337"/>
                  <a:gd name="T30" fmla="*/ 2 w 1037"/>
                  <a:gd name="T31" fmla="*/ 1 h 337"/>
                  <a:gd name="T32" fmla="*/ 2 w 1037"/>
                  <a:gd name="T33" fmla="*/ 1 h 337"/>
                  <a:gd name="T34" fmla="*/ 2 w 1037"/>
                  <a:gd name="T35" fmla="*/ 1 h 337"/>
                  <a:gd name="T36" fmla="*/ 2 w 1037"/>
                  <a:gd name="T37" fmla="*/ 1 h 337"/>
                  <a:gd name="T38" fmla="*/ 2 w 1037"/>
                  <a:gd name="T39" fmla="*/ 1 h 337"/>
                  <a:gd name="T40" fmla="*/ 2 w 1037"/>
                  <a:gd name="T41" fmla="*/ 1 h 337"/>
                  <a:gd name="T42" fmla="*/ 2 w 1037"/>
                  <a:gd name="T43" fmla="*/ 1 h 337"/>
                  <a:gd name="T44" fmla="*/ 1 w 1037"/>
                  <a:gd name="T45" fmla="*/ 1 h 337"/>
                  <a:gd name="T46" fmla="*/ 1 w 1037"/>
                  <a:gd name="T47" fmla="*/ 1 h 337"/>
                  <a:gd name="T48" fmla="*/ 1 w 1037"/>
                  <a:gd name="T49" fmla="*/ 1 h 337"/>
                  <a:gd name="T50" fmla="*/ 1 w 1037"/>
                  <a:gd name="T51" fmla="*/ 1 h 337"/>
                  <a:gd name="T52" fmla="*/ 1 w 1037"/>
                  <a:gd name="T53" fmla="*/ 1 h 337"/>
                  <a:gd name="T54" fmla="*/ 1 w 1037"/>
                  <a:gd name="T55" fmla="*/ 1 h 337"/>
                  <a:gd name="T56" fmla="*/ 0 w 1037"/>
                  <a:gd name="T57" fmla="*/ 1 h 337"/>
                  <a:gd name="T58" fmla="*/ 0 w 1037"/>
                  <a:gd name="T59" fmla="*/ 1 h 337"/>
                  <a:gd name="T60" fmla="*/ 0 w 1037"/>
                  <a:gd name="T61" fmla="*/ 1 h 337"/>
                  <a:gd name="T62" fmla="*/ 0 w 1037"/>
                  <a:gd name="T63" fmla="*/ 1 h 337"/>
                  <a:gd name="T64" fmla="*/ 0 w 1037"/>
                  <a:gd name="T65" fmla="*/ 1 h 337"/>
                  <a:gd name="T66" fmla="*/ 0 w 1037"/>
                  <a:gd name="T67" fmla="*/ 1 h 337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0" t="0" r="r" b="b"/>
                <a:pathLst>
                  <a:path w="1037" h="337">
                    <a:moveTo>
                      <a:pt x="1037" y="0"/>
                    </a:moveTo>
                    <a:lnTo>
                      <a:pt x="1037" y="0"/>
                    </a:lnTo>
                    <a:lnTo>
                      <a:pt x="1028" y="28"/>
                    </a:lnTo>
                    <a:lnTo>
                      <a:pt x="1016" y="53"/>
                    </a:lnTo>
                    <a:lnTo>
                      <a:pt x="1003" y="79"/>
                    </a:lnTo>
                    <a:lnTo>
                      <a:pt x="987" y="102"/>
                    </a:lnTo>
                    <a:lnTo>
                      <a:pt x="970" y="124"/>
                    </a:lnTo>
                    <a:lnTo>
                      <a:pt x="952" y="146"/>
                    </a:lnTo>
                    <a:lnTo>
                      <a:pt x="931" y="167"/>
                    </a:lnTo>
                    <a:lnTo>
                      <a:pt x="908" y="187"/>
                    </a:lnTo>
                    <a:lnTo>
                      <a:pt x="884" y="206"/>
                    </a:lnTo>
                    <a:lnTo>
                      <a:pt x="858" y="223"/>
                    </a:lnTo>
                    <a:lnTo>
                      <a:pt x="829" y="238"/>
                    </a:lnTo>
                    <a:lnTo>
                      <a:pt x="800" y="254"/>
                    </a:lnTo>
                    <a:lnTo>
                      <a:pt x="770" y="267"/>
                    </a:lnTo>
                    <a:lnTo>
                      <a:pt x="738" y="281"/>
                    </a:lnTo>
                    <a:lnTo>
                      <a:pt x="705" y="293"/>
                    </a:lnTo>
                    <a:lnTo>
                      <a:pt x="670" y="301"/>
                    </a:lnTo>
                    <a:lnTo>
                      <a:pt x="634" y="311"/>
                    </a:lnTo>
                    <a:lnTo>
                      <a:pt x="598" y="318"/>
                    </a:lnTo>
                    <a:lnTo>
                      <a:pt x="559" y="325"/>
                    </a:lnTo>
                    <a:lnTo>
                      <a:pt x="520" y="330"/>
                    </a:lnTo>
                    <a:lnTo>
                      <a:pt x="481" y="333"/>
                    </a:lnTo>
                    <a:lnTo>
                      <a:pt x="440" y="335"/>
                    </a:lnTo>
                    <a:lnTo>
                      <a:pt x="400" y="337"/>
                    </a:lnTo>
                    <a:lnTo>
                      <a:pt x="357" y="335"/>
                    </a:lnTo>
                    <a:lnTo>
                      <a:pt x="315" y="333"/>
                    </a:lnTo>
                    <a:lnTo>
                      <a:pt x="270" y="330"/>
                    </a:lnTo>
                    <a:lnTo>
                      <a:pt x="226" y="325"/>
                    </a:lnTo>
                    <a:lnTo>
                      <a:pt x="182" y="320"/>
                    </a:lnTo>
                    <a:lnTo>
                      <a:pt x="136" y="311"/>
                    </a:lnTo>
                    <a:lnTo>
                      <a:pt x="92" y="303"/>
                    </a:lnTo>
                    <a:lnTo>
                      <a:pt x="46" y="291"/>
                    </a:lnTo>
                    <a:lnTo>
                      <a:pt x="0" y="279"/>
                    </a:lnTo>
                  </a:path>
                </a:pathLst>
              </a:custGeom>
              <a:noFill/>
              <a:ln w="3175" cmpd="sng">
                <a:solidFill>
                  <a:srgbClr val="F5F4DD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defTabSz="1218565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400" kern="0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Freeform 670"/>
              <p:cNvSpPr/>
              <p:nvPr/>
            </p:nvSpPr>
            <p:spPr bwMode="auto">
              <a:xfrm>
                <a:off x="4814" y="3138"/>
                <a:ext cx="448" cy="355"/>
              </a:xfrm>
              <a:custGeom>
                <a:avLst/>
                <a:gdLst>
                  <a:gd name="T0" fmla="*/ 0 w 897"/>
                  <a:gd name="T1" fmla="*/ 0 h 710"/>
                  <a:gd name="T2" fmla="*/ 0 w 897"/>
                  <a:gd name="T3" fmla="*/ 0 h 710"/>
                  <a:gd name="T4" fmla="*/ 0 w 897"/>
                  <a:gd name="T5" fmla="*/ 1 h 710"/>
                  <a:gd name="T6" fmla="*/ 0 w 897"/>
                  <a:gd name="T7" fmla="*/ 1 h 710"/>
                  <a:gd name="T8" fmla="*/ 0 w 897"/>
                  <a:gd name="T9" fmla="*/ 1 h 710"/>
                  <a:gd name="T10" fmla="*/ 0 w 897"/>
                  <a:gd name="T11" fmla="*/ 1 h 710"/>
                  <a:gd name="T12" fmla="*/ 0 w 897"/>
                  <a:gd name="T13" fmla="*/ 1 h 710"/>
                  <a:gd name="T14" fmla="*/ 0 w 897"/>
                  <a:gd name="T15" fmla="*/ 1 h 710"/>
                  <a:gd name="T16" fmla="*/ 0 w 897"/>
                  <a:gd name="T17" fmla="*/ 1 h 710"/>
                  <a:gd name="T18" fmla="*/ 0 w 897"/>
                  <a:gd name="T19" fmla="*/ 1 h 710"/>
                  <a:gd name="T20" fmla="*/ 0 w 897"/>
                  <a:gd name="T21" fmla="*/ 1 h 710"/>
                  <a:gd name="T22" fmla="*/ 0 w 897"/>
                  <a:gd name="T23" fmla="*/ 1 h 710"/>
                  <a:gd name="T24" fmla="*/ 0 w 897"/>
                  <a:gd name="T25" fmla="*/ 2 h 710"/>
                  <a:gd name="T26" fmla="*/ 0 w 897"/>
                  <a:gd name="T27" fmla="*/ 2 h 710"/>
                  <a:gd name="T28" fmla="*/ 0 w 897"/>
                  <a:gd name="T29" fmla="*/ 2 h 710"/>
                  <a:gd name="T30" fmla="*/ 0 w 897"/>
                  <a:gd name="T31" fmla="*/ 2 h 710"/>
                  <a:gd name="T32" fmla="*/ 0 w 897"/>
                  <a:gd name="T33" fmla="*/ 2 h 710"/>
                  <a:gd name="T34" fmla="*/ 0 w 897"/>
                  <a:gd name="T35" fmla="*/ 2 h 710"/>
                  <a:gd name="T36" fmla="*/ 0 w 897"/>
                  <a:gd name="T37" fmla="*/ 2 h 710"/>
                  <a:gd name="T38" fmla="*/ 1 w 897"/>
                  <a:gd name="T39" fmla="*/ 2 h 710"/>
                  <a:gd name="T40" fmla="*/ 1 w 897"/>
                  <a:gd name="T41" fmla="*/ 2 h 710"/>
                  <a:gd name="T42" fmla="*/ 1 w 897"/>
                  <a:gd name="T43" fmla="*/ 2 h 710"/>
                  <a:gd name="T44" fmla="*/ 1 w 897"/>
                  <a:gd name="T45" fmla="*/ 2 h 710"/>
                  <a:gd name="T46" fmla="*/ 1 w 897"/>
                  <a:gd name="T47" fmla="*/ 3 h 710"/>
                  <a:gd name="T48" fmla="*/ 1 w 897"/>
                  <a:gd name="T49" fmla="*/ 3 h 710"/>
                  <a:gd name="T50" fmla="*/ 2 w 897"/>
                  <a:gd name="T51" fmla="*/ 3 h 710"/>
                  <a:gd name="T52" fmla="*/ 2 w 897"/>
                  <a:gd name="T53" fmla="*/ 3 h 710"/>
                  <a:gd name="T54" fmla="*/ 2 w 897"/>
                  <a:gd name="T55" fmla="*/ 3 h 710"/>
                  <a:gd name="T56" fmla="*/ 2 w 897"/>
                  <a:gd name="T57" fmla="*/ 3 h 710"/>
                  <a:gd name="T58" fmla="*/ 2 w 897"/>
                  <a:gd name="T59" fmla="*/ 3 h 710"/>
                  <a:gd name="T60" fmla="*/ 2 w 897"/>
                  <a:gd name="T61" fmla="*/ 3 h 710"/>
                  <a:gd name="T62" fmla="*/ 3 w 897"/>
                  <a:gd name="T63" fmla="*/ 3 h 710"/>
                  <a:gd name="T64" fmla="*/ 3 w 897"/>
                  <a:gd name="T65" fmla="*/ 3 h 710"/>
                  <a:gd name="T66" fmla="*/ 3 w 897"/>
                  <a:gd name="T67" fmla="*/ 3 h 710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0" t="0" r="r" b="b"/>
                <a:pathLst>
                  <a:path w="897" h="710">
                    <a:moveTo>
                      <a:pt x="7" y="0"/>
                    </a:moveTo>
                    <a:lnTo>
                      <a:pt x="7" y="0"/>
                    </a:lnTo>
                    <a:lnTo>
                      <a:pt x="1" y="22"/>
                    </a:lnTo>
                    <a:lnTo>
                      <a:pt x="0" y="44"/>
                    </a:lnTo>
                    <a:lnTo>
                      <a:pt x="0" y="68"/>
                    </a:lnTo>
                    <a:lnTo>
                      <a:pt x="3" y="90"/>
                    </a:lnTo>
                    <a:lnTo>
                      <a:pt x="8" y="113"/>
                    </a:lnTo>
                    <a:lnTo>
                      <a:pt x="15" y="137"/>
                    </a:lnTo>
                    <a:lnTo>
                      <a:pt x="25" y="163"/>
                    </a:lnTo>
                    <a:lnTo>
                      <a:pt x="39" y="187"/>
                    </a:lnTo>
                    <a:lnTo>
                      <a:pt x="54" y="210"/>
                    </a:lnTo>
                    <a:lnTo>
                      <a:pt x="71" y="236"/>
                    </a:lnTo>
                    <a:lnTo>
                      <a:pt x="90" y="260"/>
                    </a:lnTo>
                    <a:lnTo>
                      <a:pt x="112" y="285"/>
                    </a:lnTo>
                    <a:lnTo>
                      <a:pt x="134" y="309"/>
                    </a:lnTo>
                    <a:lnTo>
                      <a:pt x="159" y="334"/>
                    </a:lnTo>
                    <a:lnTo>
                      <a:pt x="188" y="358"/>
                    </a:lnTo>
                    <a:lnTo>
                      <a:pt x="217" y="382"/>
                    </a:lnTo>
                    <a:lnTo>
                      <a:pt x="248" y="407"/>
                    </a:lnTo>
                    <a:lnTo>
                      <a:pt x="280" y="431"/>
                    </a:lnTo>
                    <a:lnTo>
                      <a:pt x="316" y="453"/>
                    </a:lnTo>
                    <a:lnTo>
                      <a:pt x="351" y="477"/>
                    </a:lnTo>
                    <a:lnTo>
                      <a:pt x="389" y="499"/>
                    </a:lnTo>
                    <a:lnTo>
                      <a:pt x="430" y="521"/>
                    </a:lnTo>
                    <a:lnTo>
                      <a:pt x="470" y="543"/>
                    </a:lnTo>
                    <a:lnTo>
                      <a:pt x="513" y="565"/>
                    </a:lnTo>
                    <a:lnTo>
                      <a:pt x="555" y="586"/>
                    </a:lnTo>
                    <a:lnTo>
                      <a:pt x="601" y="606"/>
                    </a:lnTo>
                    <a:lnTo>
                      <a:pt x="647" y="625"/>
                    </a:lnTo>
                    <a:lnTo>
                      <a:pt x="695" y="643"/>
                    </a:lnTo>
                    <a:lnTo>
                      <a:pt x="744" y="662"/>
                    </a:lnTo>
                    <a:lnTo>
                      <a:pt x="793" y="679"/>
                    </a:lnTo>
                    <a:lnTo>
                      <a:pt x="844" y="694"/>
                    </a:lnTo>
                    <a:lnTo>
                      <a:pt x="897" y="710"/>
                    </a:lnTo>
                  </a:path>
                </a:pathLst>
              </a:custGeom>
              <a:noFill/>
              <a:ln w="3175" cmpd="sng">
                <a:solidFill>
                  <a:srgbClr val="F5F4DD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defTabSz="1218565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400" kern="0">
                  <a:solidFill>
                    <a:prstClr val="black"/>
                  </a:solidFill>
                </a:endParaRPr>
              </a:p>
            </p:txBody>
          </p:sp>
          <p:sp>
            <p:nvSpPr>
              <p:cNvPr id="30" name="Freeform 671"/>
              <p:cNvSpPr/>
              <p:nvPr/>
            </p:nvSpPr>
            <p:spPr bwMode="auto">
              <a:xfrm>
                <a:off x="5264" y="3427"/>
                <a:ext cx="566" cy="112"/>
              </a:xfrm>
              <a:custGeom>
                <a:avLst/>
                <a:gdLst>
                  <a:gd name="T0" fmla="*/ 5 w 1132"/>
                  <a:gd name="T1" fmla="*/ 0 h 224"/>
                  <a:gd name="T2" fmla="*/ 5 w 1132"/>
                  <a:gd name="T3" fmla="*/ 0 h 224"/>
                  <a:gd name="T4" fmla="*/ 5 w 1132"/>
                  <a:gd name="T5" fmla="*/ 1 h 224"/>
                  <a:gd name="T6" fmla="*/ 5 w 1132"/>
                  <a:gd name="T7" fmla="*/ 1 h 224"/>
                  <a:gd name="T8" fmla="*/ 5 w 1132"/>
                  <a:gd name="T9" fmla="*/ 1 h 224"/>
                  <a:gd name="T10" fmla="*/ 5 w 1132"/>
                  <a:gd name="T11" fmla="*/ 1 h 224"/>
                  <a:gd name="T12" fmla="*/ 5 w 1132"/>
                  <a:gd name="T13" fmla="*/ 1 h 224"/>
                  <a:gd name="T14" fmla="*/ 5 w 1132"/>
                  <a:gd name="T15" fmla="*/ 1 h 224"/>
                  <a:gd name="T16" fmla="*/ 5 w 1132"/>
                  <a:gd name="T17" fmla="*/ 1 h 224"/>
                  <a:gd name="T18" fmla="*/ 4 w 1132"/>
                  <a:gd name="T19" fmla="*/ 1 h 224"/>
                  <a:gd name="T20" fmla="*/ 4 w 1132"/>
                  <a:gd name="T21" fmla="*/ 1 h 224"/>
                  <a:gd name="T22" fmla="*/ 4 w 1132"/>
                  <a:gd name="T23" fmla="*/ 1 h 224"/>
                  <a:gd name="T24" fmla="*/ 4 w 1132"/>
                  <a:gd name="T25" fmla="*/ 1 h 224"/>
                  <a:gd name="T26" fmla="*/ 4 w 1132"/>
                  <a:gd name="T27" fmla="*/ 1 h 224"/>
                  <a:gd name="T28" fmla="*/ 4 w 1132"/>
                  <a:gd name="T29" fmla="*/ 1 h 224"/>
                  <a:gd name="T30" fmla="*/ 4 w 1132"/>
                  <a:gd name="T31" fmla="*/ 1 h 224"/>
                  <a:gd name="T32" fmla="*/ 4 w 1132"/>
                  <a:gd name="T33" fmla="*/ 1 h 224"/>
                  <a:gd name="T34" fmla="*/ 3 w 1132"/>
                  <a:gd name="T35" fmla="*/ 1 h 224"/>
                  <a:gd name="T36" fmla="*/ 3 w 1132"/>
                  <a:gd name="T37" fmla="*/ 1 h 224"/>
                  <a:gd name="T38" fmla="*/ 3 w 1132"/>
                  <a:gd name="T39" fmla="*/ 1 h 224"/>
                  <a:gd name="T40" fmla="*/ 3 w 1132"/>
                  <a:gd name="T41" fmla="*/ 1 h 224"/>
                  <a:gd name="T42" fmla="*/ 3 w 1132"/>
                  <a:gd name="T43" fmla="*/ 1 h 224"/>
                  <a:gd name="T44" fmla="*/ 3 w 1132"/>
                  <a:gd name="T45" fmla="*/ 1 h 224"/>
                  <a:gd name="T46" fmla="*/ 2 w 1132"/>
                  <a:gd name="T47" fmla="*/ 1 h 224"/>
                  <a:gd name="T48" fmla="*/ 2 w 1132"/>
                  <a:gd name="T49" fmla="*/ 1 h 224"/>
                  <a:gd name="T50" fmla="*/ 2 w 1132"/>
                  <a:gd name="T51" fmla="*/ 1 h 224"/>
                  <a:gd name="T52" fmla="*/ 2 w 1132"/>
                  <a:gd name="T53" fmla="*/ 1 h 224"/>
                  <a:gd name="T54" fmla="*/ 2 w 1132"/>
                  <a:gd name="T55" fmla="*/ 1 h 224"/>
                  <a:gd name="T56" fmla="*/ 2 w 1132"/>
                  <a:gd name="T57" fmla="*/ 1 h 224"/>
                  <a:gd name="T58" fmla="*/ 1 w 1132"/>
                  <a:gd name="T59" fmla="*/ 1 h 224"/>
                  <a:gd name="T60" fmla="*/ 1 w 1132"/>
                  <a:gd name="T61" fmla="*/ 1 h 224"/>
                  <a:gd name="T62" fmla="*/ 1 w 1132"/>
                  <a:gd name="T63" fmla="*/ 1 h 224"/>
                  <a:gd name="T64" fmla="*/ 1 w 1132"/>
                  <a:gd name="T65" fmla="*/ 1 h 224"/>
                  <a:gd name="T66" fmla="*/ 0 w 1132"/>
                  <a:gd name="T67" fmla="*/ 1 h 224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0" t="0" r="r" b="b"/>
                <a:pathLst>
                  <a:path w="1132" h="224">
                    <a:moveTo>
                      <a:pt x="1132" y="0"/>
                    </a:moveTo>
                    <a:lnTo>
                      <a:pt x="1132" y="0"/>
                    </a:lnTo>
                    <a:lnTo>
                      <a:pt x="1125" y="22"/>
                    </a:lnTo>
                    <a:lnTo>
                      <a:pt x="1115" y="43"/>
                    </a:lnTo>
                    <a:lnTo>
                      <a:pt x="1103" y="61"/>
                    </a:lnTo>
                    <a:lnTo>
                      <a:pt x="1087" y="80"/>
                    </a:lnTo>
                    <a:lnTo>
                      <a:pt x="1070" y="97"/>
                    </a:lnTo>
                    <a:lnTo>
                      <a:pt x="1050" y="114"/>
                    </a:lnTo>
                    <a:lnTo>
                      <a:pt x="1030" y="129"/>
                    </a:lnTo>
                    <a:lnTo>
                      <a:pt x="1006" y="143"/>
                    </a:lnTo>
                    <a:lnTo>
                      <a:pt x="980" y="155"/>
                    </a:lnTo>
                    <a:lnTo>
                      <a:pt x="953" y="167"/>
                    </a:lnTo>
                    <a:lnTo>
                      <a:pt x="923" y="179"/>
                    </a:lnTo>
                    <a:lnTo>
                      <a:pt x="892" y="187"/>
                    </a:lnTo>
                    <a:lnTo>
                      <a:pt x="860" y="196"/>
                    </a:lnTo>
                    <a:lnTo>
                      <a:pt x="824" y="204"/>
                    </a:lnTo>
                    <a:lnTo>
                      <a:pt x="788" y="209"/>
                    </a:lnTo>
                    <a:lnTo>
                      <a:pt x="751" y="214"/>
                    </a:lnTo>
                    <a:lnTo>
                      <a:pt x="712" y="219"/>
                    </a:lnTo>
                    <a:lnTo>
                      <a:pt x="671" y="221"/>
                    </a:lnTo>
                    <a:lnTo>
                      <a:pt x="629" y="223"/>
                    </a:lnTo>
                    <a:lnTo>
                      <a:pt x="586" y="224"/>
                    </a:lnTo>
                    <a:lnTo>
                      <a:pt x="542" y="223"/>
                    </a:lnTo>
                    <a:lnTo>
                      <a:pt x="498" y="221"/>
                    </a:lnTo>
                    <a:lnTo>
                      <a:pt x="450" y="218"/>
                    </a:lnTo>
                    <a:lnTo>
                      <a:pt x="405" y="214"/>
                    </a:lnTo>
                    <a:lnTo>
                      <a:pt x="355" y="207"/>
                    </a:lnTo>
                    <a:lnTo>
                      <a:pt x="306" y="202"/>
                    </a:lnTo>
                    <a:lnTo>
                      <a:pt x="257" y="194"/>
                    </a:lnTo>
                    <a:lnTo>
                      <a:pt x="207" y="184"/>
                    </a:lnTo>
                    <a:lnTo>
                      <a:pt x="156" y="173"/>
                    </a:lnTo>
                    <a:lnTo>
                      <a:pt x="106" y="162"/>
                    </a:lnTo>
                    <a:lnTo>
                      <a:pt x="53" y="150"/>
                    </a:lnTo>
                    <a:lnTo>
                      <a:pt x="0" y="134"/>
                    </a:lnTo>
                  </a:path>
                </a:pathLst>
              </a:custGeom>
              <a:noFill/>
              <a:ln w="3175" cmpd="sng">
                <a:solidFill>
                  <a:srgbClr val="F5F4DD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defTabSz="1218565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400" kern="0">
                  <a:solidFill>
                    <a:prstClr val="black"/>
                  </a:solidFill>
                </a:endParaRPr>
              </a:p>
            </p:txBody>
          </p:sp>
          <p:sp>
            <p:nvSpPr>
              <p:cNvPr id="31" name="Freeform 672"/>
              <p:cNvSpPr/>
              <p:nvPr/>
            </p:nvSpPr>
            <p:spPr bwMode="auto">
              <a:xfrm>
                <a:off x="4867" y="3454"/>
                <a:ext cx="344" cy="225"/>
              </a:xfrm>
              <a:custGeom>
                <a:avLst/>
                <a:gdLst>
                  <a:gd name="T0" fmla="*/ 1 w 688"/>
                  <a:gd name="T1" fmla="*/ 0 h 450"/>
                  <a:gd name="T2" fmla="*/ 1 w 688"/>
                  <a:gd name="T3" fmla="*/ 0 h 450"/>
                  <a:gd name="T4" fmla="*/ 1 w 688"/>
                  <a:gd name="T5" fmla="*/ 1 h 450"/>
                  <a:gd name="T6" fmla="*/ 0 w 688"/>
                  <a:gd name="T7" fmla="*/ 1 h 450"/>
                  <a:gd name="T8" fmla="*/ 1 w 688"/>
                  <a:gd name="T9" fmla="*/ 1 h 450"/>
                  <a:gd name="T10" fmla="*/ 1 w 688"/>
                  <a:gd name="T11" fmla="*/ 1 h 450"/>
                  <a:gd name="T12" fmla="*/ 1 w 688"/>
                  <a:gd name="T13" fmla="*/ 1 h 450"/>
                  <a:gd name="T14" fmla="*/ 1 w 688"/>
                  <a:gd name="T15" fmla="*/ 1 h 450"/>
                  <a:gd name="T16" fmla="*/ 1 w 688"/>
                  <a:gd name="T17" fmla="*/ 1 h 450"/>
                  <a:gd name="T18" fmla="*/ 1 w 688"/>
                  <a:gd name="T19" fmla="*/ 1 h 450"/>
                  <a:gd name="T20" fmla="*/ 1 w 688"/>
                  <a:gd name="T21" fmla="*/ 1 h 450"/>
                  <a:gd name="T22" fmla="*/ 1 w 688"/>
                  <a:gd name="T23" fmla="*/ 1 h 450"/>
                  <a:gd name="T24" fmla="*/ 1 w 688"/>
                  <a:gd name="T25" fmla="*/ 1 h 450"/>
                  <a:gd name="T26" fmla="*/ 1 w 688"/>
                  <a:gd name="T27" fmla="*/ 1 h 450"/>
                  <a:gd name="T28" fmla="*/ 1 w 688"/>
                  <a:gd name="T29" fmla="*/ 1 h 450"/>
                  <a:gd name="T30" fmla="*/ 1 w 688"/>
                  <a:gd name="T31" fmla="*/ 2 h 450"/>
                  <a:gd name="T32" fmla="*/ 2 w 688"/>
                  <a:gd name="T33" fmla="*/ 2 h 450"/>
                  <a:gd name="T34" fmla="*/ 2 w 688"/>
                  <a:gd name="T35" fmla="*/ 2 h 450"/>
                  <a:gd name="T36" fmla="*/ 2 w 688"/>
                  <a:gd name="T37" fmla="*/ 2 h 450"/>
                  <a:gd name="T38" fmla="*/ 2 w 688"/>
                  <a:gd name="T39" fmla="*/ 2 h 450"/>
                  <a:gd name="T40" fmla="*/ 3 w 688"/>
                  <a:gd name="T41" fmla="*/ 2 h 450"/>
                  <a:gd name="T42" fmla="*/ 3 w 688"/>
                  <a:gd name="T43" fmla="*/ 2 h 450"/>
                  <a:gd name="T44" fmla="*/ 3 w 688"/>
                  <a:gd name="T45" fmla="*/ 2 h 45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688" h="450">
                    <a:moveTo>
                      <a:pt x="4" y="0"/>
                    </a:moveTo>
                    <a:lnTo>
                      <a:pt x="4" y="0"/>
                    </a:lnTo>
                    <a:lnTo>
                      <a:pt x="2" y="11"/>
                    </a:lnTo>
                    <a:lnTo>
                      <a:pt x="0" y="25"/>
                    </a:lnTo>
                    <a:lnTo>
                      <a:pt x="2" y="39"/>
                    </a:lnTo>
                    <a:lnTo>
                      <a:pt x="5" y="51"/>
                    </a:lnTo>
                    <a:lnTo>
                      <a:pt x="10" y="66"/>
                    </a:lnTo>
                    <a:lnTo>
                      <a:pt x="17" y="79"/>
                    </a:lnTo>
                    <a:lnTo>
                      <a:pt x="26" y="93"/>
                    </a:lnTo>
                    <a:lnTo>
                      <a:pt x="36" y="108"/>
                    </a:lnTo>
                    <a:lnTo>
                      <a:pt x="48" y="122"/>
                    </a:lnTo>
                    <a:lnTo>
                      <a:pt x="61" y="137"/>
                    </a:lnTo>
                    <a:lnTo>
                      <a:pt x="94" y="168"/>
                    </a:lnTo>
                    <a:lnTo>
                      <a:pt x="133" y="198"/>
                    </a:lnTo>
                    <a:lnTo>
                      <a:pt x="175" y="229"/>
                    </a:lnTo>
                    <a:lnTo>
                      <a:pt x="224" y="259"/>
                    </a:lnTo>
                    <a:lnTo>
                      <a:pt x="279" y="288"/>
                    </a:lnTo>
                    <a:lnTo>
                      <a:pt x="338" y="319"/>
                    </a:lnTo>
                    <a:lnTo>
                      <a:pt x="401" y="348"/>
                    </a:lnTo>
                    <a:lnTo>
                      <a:pt x="467" y="375"/>
                    </a:lnTo>
                    <a:lnTo>
                      <a:pt x="537" y="400"/>
                    </a:lnTo>
                    <a:lnTo>
                      <a:pt x="612" y="426"/>
                    </a:lnTo>
                    <a:lnTo>
                      <a:pt x="688" y="450"/>
                    </a:lnTo>
                  </a:path>
                </a:pathLst>
              </a:custGeom>
              <a:noFill/>
              <a:ln w="3175" cmpd="sng">
                <a:solidFill>
                  <a:srgbClr val="F5F4DD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defTabSz="1218565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400" kern="0">
                  <a:solidFill>
                    <a:prstClr val="black"/>
                  </a:solidFill>
                </a:endParaRPr>
              </a:p>
            </p:txBody>
          </p:sp>
          <p:sp>
            <p:nvSpPr>
              <p:cNvPr id="32" name="Freeform 673"/>
              <p:cNvSpPr/>
              <p:nvPr/>
            </p:nvSpPr>
            <p:spPr bwMode="auto">
              <a:xfrm>
                <a:off x="5208" y="3678"/>
                <a:ext cx="353" cy="54"/>
              </a:xfrm>
              <a:custGeom>
                <a:avLst/>
                <a:gdLst>
                  <a:gd name="T0" fmla="*/ 2 w 707"/>
                  <a:gd name="T1" fmla="*/ 1 h 107"/>
                  <a:gd name="T2" fmla="*/ 2 w 707"/>
                  <a:gd name="T3" fmla="*/ 1 h 107"/>
                  <a:gd name="T4" fmla="*/ 2 w 707"/>
                  <a:gd name="T5" fmla="*/ 1 h 107"/>
                  <a:gd name="T6" fmla="*/ 2 w 707"/>
                  <a:gd name="T7" fmla="*/ 1 h 107"/>
                  <a:gd name="T8" fmla="*/ 2 w 707"/>
                  <a:gd name="T9" fmla="*/ 1 h 107"/>
                  <a:gd name="T10" fmla="*/ 2 w 707"/>
                  <a:gd name="T11" fmla="*/ 1 h 107"/>
                  <a:gd name="T12" fmla="*/ 2 w 707"/>
                  <a:gd name="T13" fmla="*/ 1 h 107"/>
                  <a:gd name="T14" fmla="*/ 2 w 707"/>
                  <a:gd name="T15" fmla="*/ 1 h 107"/>
                  <a:gd name="T16" fmla="*/ 2 w 707"/>
                  <a:gd name="T17" fmla="*/ 1 h 107"/>
                  <a:gd name="T18" fmla="*/ 2 w 707"/>
                  <a:gd name="T19" fmla="*/ 1 h 107"/>
                  <a:gd name="T20" fmla="*/ 2 w 707"/>
                  <a:gd name="T21" fmla="*/ 1 h 107"/>
                  <a:gd name="T22" fmla="*/ 2 w 707"/>
                  <a:gd name="T23" fmla="*/ 1 h 107"/>
                  <a:gd name="T24" fmla="*/ 1 w 707"/>
                  <a:gd name="T25" fmla="*/ 1 h 107"/>
                  <a:gd name="T26" fmla="*/ 1 w 707"/>
                  <a:gd name="T27" fmla="*/ 1 h 107"/>
                  <a:gd name="T28" fmla="*/ 1 w 707"/>
                  <a:gd name="T29" fmla="*/ 1 h 107"/>
                  <a:gd name="T30" fmla="*/ 1 w 707"/>
                  <a:gd name="T31" fmla="*/ 1 h 107"/>
                  <a:gd name="T32" fmla="*/ 1 w 707"/>
                  <a:gd name="T33" fmla="*/ 1 h 107"/>
                  <a:gd name="T34" fmla="*/ 0 w 707"/>
                  <a:gd name="T35" fmla="*/ 1 h 107"/>
                  <a:gd name="T36" fmla="*/ 0 w 707"/>
                  <a:gd name="T37" fmla="*/ 1 h 107"/>
                  <a:gd name="T38" fmla="*/ 0 w 707"/>
                  <a:gd name="T39" fmla="*/ 1 h 107"/>
                  <a:gd name="T40" fmla="*/ 0 w 707"/>
                  <a:gd name="T41" fmla="*/ 0 h 107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707" h="107">
                    <a:moveTo>
                      <a:pt x="707" y="73"/>
                    </a:moveTo>
                    <a:lnTo>
                      <a:pt x="707" y="73"/>
                    </a:lnTo>
                    <a:lnTo>
                      <a:pt x="705" y="78"/>
                    </a:lnTo>
                    <a:lnTo>
                      <a:pt x="700" y="83"/>
                    </a:lnTo>
                    <a:lnTo>
                      <a:pt x="695" y="88"/>
                    </a:lnTo>
                    <a:lnTo>
                      <a:pt x="686" y="93"/>
                    </a:lnTo>
                    <a:lnTo>
                      <a:pt x="678" y="97"/>
                    </a:lnTo>
                    <a:lnTo>
                      <a:pt x="668" y="100"/>
                    </a:lnTo>
                    <a:lnTo>
                      <a:pt x="642" y="104"/>
                    </a:lnTo>
                    <a:lnTo>
                      <a:pt x="610" y="107"/>
                    </a:lnTo>
                    <a:lnTo>
                      <a:pt x="574" y="107"/>
                    </a:lnTo>
                    <a:lnTo>
                      <a:pt x="532" y="105"/>
                    </a:lnTo>
                    <a:lnTo>
                      <a:pt x="486" y="100"/>
                    </a:lnTo>
                    <a:lnTo>
                      <a:pt x="437" y="95"/>
                    </a:lnTo>
                    <a:lnTo>
                      <a:pt x="382" y="87"/>
                    </a:lnTo>
                    <a:lnTo>
                      <a:pt x="326" y="76"/>
                    </a:lnTo>
                    <a:lnTo>
                      <a:pt x="265" y="66"/>
                    </a:lnTo>
                    <a:lnTo>
                      <a:pt x="202" y="51"/>
                    </a:lnTo>
                    <a:lnTo>
                      <a:pt x="136" y="36"/>
                    </a:lnTo>
                    <a:lnTo>
                      <a:pt x="70" y="19"/>
                    </a:lnTo>
                    <a:lnTo>
                      <a:pt x="0" y="0"/>
                    </a:lnTo>
                  </a:path>
                </a:pathLst>
              </a:custGeom>
              <a:noFill/>
              <a:ln w="3175" cmpd="sng">
                <a:solidFill>
                  <a:srgbClr val="F5F4DD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defTabSz="1218565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400" kern="0">
                  <a:solidFill>
                    <a:prstClr val="black"/>
                  </a:solidFill>
                </a:endParaRPr>
              </a:p>
            </p:txBody>
          </p:sp>
          <p:sp>
            <p:nvSpPr>
              <p:cNvPr id="33" name="Line 674"/>
              <p:cNvSpPr>
                <a:spLocks noChangeShapeType="1"/>
              </p:cNvSpPr>
              <p:nvPr/>
            </p:nvSpPr>
            <p:spPr bwMode="auto">
              <a:xfrm flipH="1">
                <a:off x="5195" y="2724"/>
                <a:ext cx="294" cy="1030"/>
              </a:xfrm>
              <a:prstGeom prst="line">
                <a:avLst/>
              </a:prstGeom>
              <a:noFill/>
              <a:ln w="3175">
                <a:solidFill>
                  <a:srgbClr val="F5F4DD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218565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400" kern="0">
                  <a:solidFill>
                    <a:prstClr val="black"/>
                  </a:solidFill>
                </a:endParaRPr>
              </a:p>
            </p:txBody>
          </p:sp>
          <p:sp>
            <p:nvSpPr>
              <p:cNvPr id="34" name="Freeform 675"/>
              <p:cNvSpPr/>
              <p:nvPr/>
            </p:nvSpPr>
            <p:spPr bwMode="auto">
              <a:xfrm>
                <a:off x="4807" y="2702"/>
                <a:ext cx="1059" cy="1066"/>
              </a:xfrm>
              <a:custGeom>
                <a:avLst/>
                <a:gdLst>
                  <a:gd name="T0" fmla="*/ 9 w 2117"/>
                  <a:gd name="T1" fmla="*/ 6 h 2132"/>
                  <a:gd name="T2" fmla="*/ 8 w 2117"/>
                  <a:gd name="T3" fmla="*/ 7 h 2132"/>
                  <a:gd name="T4" fmla="*/ 8 w 2117"/>
                  <a:gd name="T5" fmla="*/ 7 h 2132"/>
                  <a:gd name="T6" fmla="*/ 8 w 2117"/>
                  <a:gd name="T7" fmla="*/ 8 h 2132"/>
                  <a:gd name="T8" fmla="*/ 7 w 2117"/>
                  <a:gd name="T9" fmla="*/ 8 h 2132"/>
                  <a:gd name="T10" fmla="*/ 7 w 2117"/>
                  <a:gd name="T11" fmla="*/ 8 h 2132"/>
                  <a:gd name="T12" fmla="*/ 6 w 2117"/>
                  <a:gd name="T13" fmla="*/ 9 h 2132"/>
                  <a:gd name="T14" fmla="*/ 6 w 2117"/>
                  <a:gd name="T15" fmla="*/ 9 h 2132"/>
                  <a:gd name="T16" fmla="*/ 5 w 2117"/>
                  <a:gd name="T17" fmla="*/ 9 h 2132"/>
                  <a:gd name="T18" fmla="*/ 4 w 2117"/>
                  <a:gd name="T19" fmla="*/ 9 h 2132"/>
                  <a:gd name="T20" fmla="*/ 4 w 2117"/>
                  <a:gd name="T21" fmla="*/ 9 h 2132"/>
                  <a:gd name="T22" fmla="*/ 3 w 2117"/>
                  <a:gd name="T23" fmla="*/ 9 h 2132"/>
                  <a:gd name="T24" fmla="*/ 3 w 2117"/>
                  <a:gd name="T25" fmla="*/ 8 h 2132"/>
                  <a:gd name="T26" fmla="*/ 2 w 2117"/>
                  <a:gd name="T27" fmla="*/ 8 h 2132"/>
                  <a:gd name="T28" fmla="*/ 2 w 2117"/>
                  <a:gd name="T29" fmla="*/ 8 h 2132"/>
                  <a:gd name="T30" fmla="*/ 1 w 2117"/>
                  <a:gd name="T31" fmla="*/ 7 h 2132"/>
                  <a:gd name="T32" fmla="*/ 1 w 2117"/>
                  <a:gd name="T33" fmla="*/ 7 h 2132"/>
                  <a:gd name="T34" fmla="*/ 1 w 2117"/>
                  <a:gd name="T35" fmla="*/ 6 h 2132"/>
                  <a:gd name="T36" fmla="*/ 1 w 2117"/>
                  <a:gd name="T37" fmla="*/ 6 h 2132"/>
                  <a:gd name="T38" fmla="*/ 1 w 2117"/>
                  <a:gd name="T39" fmla="*/ 5 h 2132"/>
                  <a:gd name="T40" fmla="*/ 1 w 2117"/>
                  <a:gd name="T41" fmla="*/ 4 h 2132"/>
                  <a:gd name="T42" fmla="*/ 1 w 2117"/>
                  <a:gd name="T43" fmla="*/ 4 h 2132"/>
                  <a:gd name="T44" fmla="*/ 1 w 2117"/>
                  <a:gd name="T45" fmla="*/ 3 h 2132"/>
                  <a:gd name="T46" fmla="*/ 1 w 2117"/>
                  <a:gd name="T47" fmla="*/ 3 h 2132"/>
                  <a:gd name="T48" fmla="*/ 1 w 2117"/>
                  <a:gd name="T49" fmla="*/ 2 h 2132"/>
                  <a:gd name="T50" fmla="*/ 2 w 2117"/>
                  <a:gd name="T51" fmla="*/ 2 h 2132"/>
                  <a:gd name="T52" fmla="*/ 2 w 2117"/>
                  <a:gd name="T53" fmla="*/ 1 h 2132"/>
                  <a:gd name="T54" fmla="*/ 3 w 2117"/>
                  <a:gd name="T55" fmla="*/ 1 h 2132"/>
                  <a:gd name="T56" fmla="*/ 3 w 2117"/>
                  <a:gd name="T57" fmla="*/ 1 h 2132"/>
                  <a:gd name="T58" fmla="*/ 4 w 2117"/>
                  <a:gd name="T59" fmla="*/ 1 h 2132"/>
                  <a:gd name="T60" fmla="*/ 4 w 2117"/>
                  <a:gd name="T61" fmla="*/ 1 h 2132"/>
                  <a:gd name="T62" fmla="*/ 5 w 2117"/>
                  <a:gd name="T63" fmla="*/ 1 h 2132"/>
                  <a:gd name="T64" fmla="*/ 6 w 2117"/>
                  <a:gd name="T65" fmla="*/ 1 h 2132"/>
                  <a:gd name="T66" fmla="*/ 6 w 2117"/>
                  <a:gd name="T67" fmla="*/ 1 h 2132"/>
                  <a:gd name="T68" fmla="*/ 7 w 2117"/>
                  <a:gd name="T69" fmla="*/ 1 h 2132"/>
                  <a:gd name="T70" fmla="*/ 7 w 2117"/>
                  <a:gd name="T71" fmla="*/ 1 h 2132"/>
                  <a:gd name="T72" fmla="*/ 8 w 2117"/>
                  <a:gd name="T73" fmla="*/ 2 h 2132"/>
                  <a:gd name="T74" fmla="*/ 8 w 2117"/>
                  <a:gd name="T75" fmla="*/ 2 h 2132"/>
                  <a:gd name="T76" fmla="*/ 8 w 2117"/>
                  <a:gd name="T77" fmla="*/ 3 h 2132"/>
                  <a:gd name="T78" fmla="*/ 9 w 2117"/>
                  <a:gd name="T79" fmla="*/ 3 h 2132"/>
                  <a:gd name="T80" fmla="*/ 9 w 2117"/>
                  <a:gd name="T81" fmla="*/ 4 h 2132"/>
                  <a:gd name="T82" fmla="*/ 9 w 2117"/>
                  <a:gd name="T83" fmla="*/ 4 h 2132"/>
                  <a:gd name="T84" fmla="*/ 9 w 2117"/>
                  <a:gd name="T85" fmla="*/ 5 h 2132"/>
                  <a:gd name="T86" fmla="*/ 9 w 2117"/>
                  <a:gd name="T87" fmla="*/ 6 h 2132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0" t="0" r="r" b="b"/>
                <a:pathLst>
                  <a:path w="2117" h="2132">
                    <a:moveTo>
                      <a:pt x="2076" y="1357"/>
                    </a:moveTo>
                    <a:lnTo>
                      <a:pt x="2076" y="1357"/>
                    </a:lnTo>
                    <a:lnTo>
                      <a:pt x="2059" y="1410"/>
                    </a:lnTo>
                    <a:lnTo>
                      <a:pt x="2041" y="1461"/>
                    </a:lnTo>
                    <a:lnTo>
                      <a:pt x="2020" y="1510"/>
                    </a:lnTo>
                    <a:lnTo>
                      <a:pt x="1996" y="1558"/>
                    </a:lnTo>
                    <a:lnTo>
                      <a:pt x="1971" y="1604"/>
                    </a:lnTo>
                    <a:lnTo>
                      <a:pt x="1944" y="1650"/>
                    </a:lnTo>
                    <a:lnTo>
                      <a:pt x="1913" y="1692"/>
                    </a:lnTo>
                    <a:lnTo>
                      <a:pt x="1883" y="1733"/>
                    </a:lnTo>
                    <a:lnTo>
                      <a:pt x="1849" y="1774"/>
                    </a:lnTo>
                    <a:lnTo>
                      <a:pt x="1813" y="1811"/>
                    </a:lnTo>
                    <a:lnTo>
                      <a:pt x="1777" y="1847"/>
                    </a:lnTo>
                    <a:lnTo>
                      <a:pt x="1738" y="1881"/>
                    </a:lnTo>
                    <a:lnTo>
                      <a:pt x="1699" y="1913"/>
                    </a:lnTo>
                    <a:lnTo>
                      <a:pt x="1657" y="1944"/>
                    </a:lnTo>
                    <a:lnTo>
                      <a:pt x="1614" y="1971"/>
                    </a:lnTo>
                    <a:lnTo>
                      <a:pt x="1572" y="1998"/>
                    </a:lnTo>
                    <a:lnTo>
                      <a:pt x="1526" y="2022"/>
                    </a:lnTo>
                    <a:lnTo>
                      <a:pt x="1480" y="2042"/>
                    </a:lnTo>
                    <a:lnTo>
                      <a:pt x="1432" y="2062"/>
                    </a:lnTo>
                    <a:lnTo>
                      <a:pt x="1385" y="2079"/>
                    </a:lnTo>
                    <a:lnTo>
                      <a:pt x="1336" y="2095"/>
                    </a:lnTo>
                    <a:lnTo>
                      <a:pt x="1286" y="2107"/>
                    </a:lnTo>
                    <a:lnTo>
                      <a:pt x="1235" y="2117"/>
                    </a:lnTo>
                    <a:lnTo>
                      <a:pt x="1184" y="2125"/>
                    </a:lnTo>
                    <a:lnTo>
                      <a:pt x="1133" y="2130"/>
                    </a:lnTo>
                    <a:lnTo>
                      <a:pt x="1081" y="2132"/>
                    </a:lnTo>
                    <a:lnTo>
                      <a:pt x="1030" y="2132"/>
                    </a:lnTo>
                    <a:lnTo>
                      <a:pt x="977" y="2130"/>
                    </a:lnTo>
                    <a:lnTo>
                      <a:pt x="924" y="2125"/>
                    </a:lnTo>
                    <a:lnTo>
                      <a:pt x="872" y="2117"/>
                    </a:lnTo>
                    <a:lnTo>
                      <a:pt x="819" y="2107"/>
                    </a:lnTo>
                    <a:lnTo>
                      <a:pt x="766" y="2093"/>
                    </a:lnTo>
                    <a:lnTo>
                      <a:pt x="714" y="2076"/>
                    </a:lnTo>
                    <a:lnTo>
                      <a:pt x="663" y="2057"/>
                    </a:lnTo>
                    <a:lnTo>
                      <a:pt x="613" y="2037"/>
                    </a:lnTo>
                    <a:lnTo>
                      <a:pt x="568" y="2013"/>
                    </a:lnTo>
                    <a:lnTo>
                      <a:pt x="520" y="1988"/>
                    </a:lnTo>
                    <a:lnTo>
                      <a:pt x="476" y="1961"/>
                    </a:lnTo>
                    <a:lnTo>
                      <a:pt x="433" y="1930"/>
                    </a:lnTo>
                    <a:lnTo>
                      <a:pt x="393" y="1899"/>
                    </a:lnTo>
                    <a:lnTo>
                      <a:pt x="354" y="1865"/>
                    </a:lnTo>
                    <a:lnTo>
                      <a:pt x="316" y="1830"/>
                    </a:lnTo>
                    <a:lnTo>
                      <a:pt x="281" y="1794"/>
                    </a:lnTo>
                    <a:lnTo>
                      <a:pt x="247" y="1755"/>
                    </a:lnTo>
                    <a:lnTo>
                      <a:pt x="216" y="1714"/>
                    </a:lnTo>
                    <a:lnTo>
                      <a:pt x="185" y="1673"/>
                    </a:lnTo>
                    <a:lnTo>
                      <a:pt x="158" y="1631"/>
                    </a:lnTo>
                    <a:lnTo>
                      <a:pt x="133" y="1587"/>
                    </a:lnTo>
                    <a:lnTo>
                      <a:pt x="109" y="1541"/>
                    </a:lnTo>
                    <a:lnTo>
                      <a:pt x="87" y="1495"/>
                    </a:lnTo>
                    <a:lnTo>
                      <a:pt x="68" y="1448"/>
                    </a:lnTo>
                    <a:lnTo>
                      <a:pt x="51" y="1400"/>
                    </a:lnTo>
                    <a:lnTo>
                      <a:pt x="38" y="1351"/>
                    </a:lnTo>
                    <a:lnTo>
                      <a:pt x="24" y="1300"/>
                    </a:lnTo>
                    <a:lnTo>
                      <a:pt x="15" y="1249"/>
                    </a:lnTo>
                    <a:lnTo>
                      <a:pt x="7" y="1198"/>
                    </a:lnTo>
                    <a:lnTo>
                      <a:pt x="2" y="1147"/>
                    </a:lnTo>
                    <a:lnTo>
                      <a:pt x="0" y="1094"/>
                    </a:lnTo>
                    <a:lnTo>
                      <a:pt x="0" y="1042"/>
                    </a:lnTo>
                    <a:lnTo>
                      <a:pt x="4" y="989"/>
                    </a:lnTo>
                    <a:lnTo>
                      <a:pt x="9" y="936"/>
                    </a:lnTo>
                    <a:lnTo>
                      <a:pt x="17" y="882"/>
                    </a:lnTo>
                    <a:lnTo>
                      <a:pt x="27" y="829"/>
                    </a:lnTo>
                    <a:lnTo>
                      <a:pt x="41" y="777"/>
                    </a:lnTo>
                    <a:lnTo>
                      <a:pt x="58" y="724"/>
                    </a:lnTo>
                    <a:lnTo>
                      <a:pt x="77" y="673"/>
                    </a:lnTo>
                    <a:lnTo>
                      <a:pt x="99" y="624"/>
                    </a:lnTo>
                    <a:lnTo>
                      <a:pt x="121" y="576"/>
                    </a:lnTo>
                    <a:lnTo>
                      <a:pt x="146" y="529"/>
                    </a:lnTo>
                    <a:lnTo>
                      <a:pt x="175" y="484"/>
                    </a:lnTo>
                    <a:lnTo>
                      <a:pt x="204" y="442"/>
                    </a:lnTo>
                    <a:lnTo>
                      <a:pt x="236" y="399"/>
                    </a:lnTo>
                    <a:lnTo>
                      <a:pt x="269" y="360"/>
                    </a:lnTo>
                    <a:lnTo>
                      <a:pt x="304" y="323"/>
                    </a:lnTo>
                    <a:lnTo>
                      <a:pt x="340" y="286"/>
                    </a:lnTo>
                    <a:lnTo>
                      <a:pt x="379" y="252"/>
                    </a:lnTo>
                    <a:lnTo>
                      <a:pt x="418" y="219"/>
                    </a:lnTo>
                    <a:lnTo>
                      <a:pt x="461" y="190"/>
                    </a:lnTo>
                    <a:lnTo>
                      <a:pt x="503" y="162"/>
                    </a:lnTo>
                    <a:lnTo>
                      <a:pt x="547" y="136"/>
                    </a:lnTo>
                    <a:lnTo>
                      <a:pt x="591" y="112"/>
                    </a:lnTo>
                    <a:lnTo>
                      <a:pt x="637" y="90"/>
                    </a:lnTo>
                    <a:lnTo>
                      <a:pt x="685" y="72"/>
                    </a:lnTo>
                    <a:lnTo>
                      <a:pt x="732" y="53"/>
                    </a:lnTo>
                    <a:lnTo>
                      <a:pt x="782" y="39"/>
                    </a:lnTo>
                    <a:lnTo>
                      <a:pt x="831" y="26"/>
                    </a:lnTo>
                    <a:lnTo>
                      <a:pt x="882" y="15"/>
                    </a:lnTo>
                    <a:lnTo>
                      <a:pt x="933" y="9"/>
                    </a:lnTo>
                    <a:lnTo>
                      <a:pt x="984" y="4"/>
                    </a:lnTo>
                    <a:lnTo>
                      <a:pt x="1037" y="0"/>
                    </a:lnTo>
                    <a:lnTo>
                      <a:pt x="1087" y="0"/>
                    </a:lnTo>
                    <a:lnTo>
                      <a:pt x="1140" y="4"/>
                    </a:lnTo>
                    <a:lnTo>
                      <a:pt x="1193" y="9"/>
                    </a:lnTo>
                    <a:lnTo>
                      <a:pt x="1245" y="17"/>
                    </a:lnTo>
                    <a:lnTo>
                      <a:pt x="1300" y="27"/>
                    </a:lnTo>
                    <a:lnTo>
                      <a:pt x="1353" y="41"/>
                    </a:lnTo>
                    <a:lnTo>
                      <a:pt x="1403" y="56"/>
                    </a:lnTo>
                    <a:lnTo>
                      <a:pt x="1454" y="75"/>
                    </a:lnTo>
                    <a:lnTo>
                      <a:pt x="1504" y="97"/>
                    </a:lnTo>
                    <a:lnTo>
                      <a:pt x="1551" y="121"/>
                    </a:lnTo>
                    <a:lnTo>
                      <a:pt x="1597" y="146"/>
                    </a:lnTo>
                    <a:lnTo>
                      <a:pt x="1641" y="173"/>
                    </a:lnTo>
                    <a:lnTo>
                      <a:pt x="1684" y="202"/>
                    </a:lnTo>
                    <a:lnTo>
                      <a:pt x="1725" y="235"/>
                    </a:lnTo>
                    <a:lnTo>
                      <a:pt x="1764" y="269"/>
                    </a:lnTo>
                    <a:lnTo>
                      <a:pt x="1801" y="303"/>
                    </a:lnTo>
                    <a:lnTo>
                      <a:pt x="1837" y="340"/>
                    </a:lnTo>
                    <a:lnTo>
                      <a:pt x="1871" y="379"/>
                    </a:lnTo>
                    <a:lnTo>
                      <a:pt x="1903" y="418"/>
                    </a:lnTo>
                    <a:lnTo>
                      <a:pt x="1932" y="461"/>
                    </a:lnTo>
                    <a:lnTo>
                      <a:pt x="1959" y="503"/>
                    </a:lnTo>
                    <a:lnTo>
                      <a:pt x="1984" y="547"/>
                    </a:lnTo>
                    <a:lnTo>
                      <a:pt x="2008" y="591"/>
                    </a:lnTo>
                    <a:lnTo>
                      <a:pt x="2030" y="639"/>
                    </a:lnTo>
                    <a:lnTo>
                      <a:pt x="2049" y="685"/>
                    </a:lnTo>
                    <a:lnTo>
                      <a:pt x="2066" y="734"/>
                    </a:lnTo>
                    <a:lnTo>
                      <a:pt x="2081" y="783"/>
                    </a:lnTo>
                    <a:lnTo>
                      <a:pt x="2093" y="833"/>
                    </a:lnTo>
                    <a:lnTo>
                      <a:pt x="2103" y="884"/>
                    </a:lnTo>
                    <a:lnTo>
                      <a:pt x="2110" y="934"/>
                    </a:lnTo>
                    <a:lnTo>
                      <a:pt x="2115" y="987"/>
                    </a:lnTo>
                    <a:lnTo>
                      <a:pt x="2117" y="1038"/>
                    </a:lnTo>
                    <a:lnTo>
                      <a:pt x="2117" y="1091"/>
                    </a:lnTo>
                    <a:lnTo>
                      <a:pt x="2114" y="1145"/>
                    </a:lnTo>
                    <a:lnTo>
                      <a:pt x="2109" y="1198"/>
                    </a:lnTo>
                    <a:lnTo>
                      <a:pt x="2100" y="1250"/>
                    </a:lnTo>
                    <a:lnTo>
                      <a:pt x="2090" y="1303"/>
                    </a:lnTo>
                    <a:lnTo>
                      <a:pt x="2076" y="1357"/>
                    </a:lnTo>
                    <a:close/>
                  </a:path>
                </a:pathLst>
              </a:custGeom>
              <a:noFill/>
              <a:ln w="3175" cmpd="sng">
                <a:solidFill>
                  <a:srgbClr val="F5F4DD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defTabSz="1218565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400" kern="0">
                  <a:solidFill>
                    <a:prstClr val="black"/>
                  </a:solidFill>
                </a:endParaRPr>
              </a:p>
            </p:txBody>
          </p:sp>
          <p:sp>
            <p:nvSpPr>
              <p:cNvPr id="35" name="Freeform 676"/>
              <p:cNvSpPr/>
              <p:nvPr/>
            </p:nvSpPr>
            <p:spPr bwMode="auto">
              <a:xfrm>
                <a:off x="4810" y="2703"/>
                <a:ext cx="1059" cy="1066"/>
              </a:xfrm>
              <a:custGeom>
                <a:avLst/>
                <a:gdLst>
                  <a:gd name="T0" fmla="*/ 9 w 2117"/>
                  <a:gd name="T1" fmla="*/ 6 h 2132"/>
                  <a:gd name="T2" fmla="*/ 8 w 2117"/>
                  <a:gd name="T3" fmla="*/ 7 h 2132"/>
                  <a:gd name="T4" fmla="*/ 8 w 2117"/>
                  <a:gd name="T5" fmla="*/ 7 h 2132"/>
                  <a:gd name="T6" fmla="*/ 8 w 2117"/>
                  <a:gd name="T7" fmla="*/ 8 h 2132"/>
                  <a:gd name="T8" fmla="*/ 7 w 2117"/>
                  <a:gd name="T9" fmla="*/ 8 h 2132"/>
                  <a:gd name="T10" fmla="*/ 7 w 2117"/>
                  <a:gd name="T11" fmla="*/ 8 h 2132"/>
                  <a:gd name="T12" fmla="*/ 6 w 2117"/>
                  <a:gd name="T13" fmla="*/ 9 h 2132"/>
                  <a:gd name="T14" fmla="*/ 6 w 2117"/>
                  <a:gd name="T15" fmla="*/ 9 h 2132"/>
                  <a:gd name="T16" fmla="*/ 5 w 2117"/>
                  <a:gd name="T17" fmla="*/ 9 h 2132"/>
                  <a:gd name="T18" fmla="*/ 4 w 2117"/>
                  <a:gd name="T19" fmla="*/ 9 h 2132"/>
                  <a:gd name="T20" fmla="*/ 4 w 2117"/>
                  <a:gd name="T21" fmla="*/ 9 h 2132"/>
                  <a:gd name="T22" fmla="*/ 3 w 2117"/>
                  <a:gd name="T23" fmla="*/ 9 h 2132"/>
                  <a:gd name="T24" fmla="*/ 3 w 2117"/>
                  <a:gd name="T25" fmla="*/ 8 h 2132"/>
                  <a:gd name="T26" fmla="*/ 2 w 2117"/>
                  <a:gd name="T27" fmla="*/ 8 h 2132"/>
                  <a:gd name="T28" fmla="*/ 2 w 2117"/>
                  <a:gd name="T29" fmla="*/ 8 h 2132"/>
                  <a:gd name="T30" fmla="*/ 1 w 2117"/>
                  <a:gd name="T31" fmla="*/ 7 h 2132"/>
                  <a:gd name="T32" fmla="*/ 1 w 2117"/>
                  <a:gd name="T33" fmla="*/ 7 h 2132"/>
                  <a:gd name="T34" fmla="*/ 1 w 2117"/>
                  <a:gd name="T35" fmla="*/ 6 h 2132"/>
                  <a:gd name="T36" fmla="*/ 1 w 2117"/>
                  <a:gd name="T37" fmla="*/ 6 h 2132"/>
                  <a:gd name="T38" fmla="*/ 1 w 2117"/>
                  <a:gd name="T39" fmla="*/ 5 h 2132"/>
                  <a:gd name="T40" fmla="*/ 1 w 2117"/>
                  <a:gd name="T41" fmla="*/ 4 h 2132"/>
                  <a:gd name="T42" fmla="*/ 1 w 2117"/>
                  <a:gd name="T43" fmla="*/ 4 h 2132"/>
                  <a:gd name="T44" fmla="*/ 1 w 2117"/>
                  <a:gd name="T45" fmla="*/ 3 h 2132"/>
                  <a:gd name="T46" fmla="*/ 1 w 2117"/>
                  <a:gd name="T47" fmla="*/ 3 h 2132"/>
                  <a:gd name="T48" fmla="*/ 1 w 2117"/>
                  <a:gd name="T49" fmla="*/ 2 h 2132"/>
                  <a:gd name="T50" fmla="*/ 2 w 2117"/>
                  <a:gd name="T51" fmla="*/ 2 h 2132"/>
                  <a:gd name="T52" fmla="*/ 2 w 2117"/>
                  <a:gd name="T53" fmla="*/ 1 h 2132"/>
                  <a:gd name="T54" fmla="*/ 3 w 2117"/>
                  <a:gd name="T55" fmla="*/ 1 h 2132"/>
                  <a:gd name="T56" fmla="*/ 3 w 2117"/>
                  <a:gd name="T57" fmla="*/ 1 h 2132"/>
                  <a:gd name="T58" fmla="*/ 4 w 2117"/>
                  <a:gd name="T59" fmla="*/ 1 h 2132"/>
                  <a:gd name="T60" fmla="*/ 4 w 2117"/>
                  <a:gd name="T61" fmla="*/ 1 h 2132"/>
                  <a:gd name="T62" fmla="*/ 5 w 2117"/>
                  <a:gd name="T63" fmla="*/ 1 h 2132"/>
                  <a:gd name="T64" fmla="*/ 6 w 2117"/>
                  <a:gd name="T65" fmla="*/ 1 h 2132"/>
                  <a:gd name="T66" fmla="*/ 6 w 2117"/>
                  <a:gd name="T67" fmla="*/ 1 h 2132"/>
                  <a:gd name="T68" fmla="*/ 7 w 2117"/>
                  <a:gd name="T69" fmla="*/ 1 h 2132"/>
                  <a:gd name="T70" fmla="*/ 7 w 2117"/>
                  <a:gd name="T71" fmla="*/ 1 h 2132"/>
                  <a:gd name="T72" fmla="*/ 8 w 2117"/>
                  <a:gd name="T73" fmla="*/ 2 h 2132"/>
                  <a:gd name="T74" fmla="*/ 8 w 2117"/>
                  <a:gd name="T75" fmla="*/ 2 h 2132"/>
                  <a:gd name="T76" fmla="*/ 8 w 2117"/>
                  <a:gd name="T77" fmla="*/ 3 h 2132"/>
                  <a:gd name="T78" fmla="*/ 9 w 2117"/>
                  <a:gd name="T79" fmla="*/ 3 h 2132"/>
                  <a:gd name="T80" fmla="*/ 9 w 2117"/>
                  <a:gd name="T81" fmla="*/ 4 h 2132"/>
                  <a:gd name="T82" fmla="*/ 9 w 2117"/>
                  <a:gd name="T83" fmla="*/ 4 h 2132"/>
                  <a:gd name="T84" fmla="*/ 9 w 2117"/>
                  <a:gd name="T85" fmla="*/ 5 h 2132"/>
                  <a:gd name="T86" fmla="*/ 9 w 2117"/>
                  <a:gd name="T87" fmla="*/ 6 h 2132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0" t="0" r="r" b="b"/>
                <a:pathLst>
                  <a:path w="2117" h="2132">
                    <a:moveTo>
                      <a:pt x="2076" y="1357"/>
                    </a:moveTo>
                    <a:lnTo>
                      <a:pt x="2076" y="1357"/>
                    </a:lnTo>
                    <a:lnTo>
                      <a:pt x="2059" y="1408"/>
                    </a:lnTo>
                    <a:lnTo>
                      <a:pt x="2040" y="1459"/>
                    </a:lnTo>
                    <a:lnTo>
                      <a:pt x="2020" y="1510"/>
                    </a:lnTo>
                    <a:lnTo>
                      <a:pt x="1996" y="1558"/>
                    </a:lnTo>
                    <a:lnTo>
                      <a:pt x="1971" y="1604"/>
                    </a:lnTo>
                    <a:lnTo>
                      <a:pt x="1944" y="1648"/>
                    </a:lnTo>
                    <a:lnTo>
                      <a:pt x="1913" y="1692"/>
                    </a:lnTo>
                    <a:lnTo>
                      <a:pt x="1882" y="1733"/>
                    </a:lnTo>
                    <a:lnTo>
                      <a:pt x="1848" y="1773"/>
                    </a:lnTo>
                    <a:lnTo>
                      <a:pt x="1813" y="1811"/>
                    </a:lnTo>
                    <a:lnTo>
                      <a:pt x="1777" y="1846"/>
                    </a:lnTo>
                    <a:lnTo>
                      <a:pt x="1738" y="1880"/>
                    </a:lnTo>
                    <a:lnTo>
                      <a:pt x="1699" y="1913"/>
                    </a:lnTo>
                    <a:lnTo>
                      <a:pt x="1656" y="1943"/>
                    </a:lnTo>
                    <a:lnTo>
                      <a:pt x="1614" y="1970"/>
                    </a:lnTo>
                    <a:lnTo>
                      <a:pt x="1570" y="1998"/>
                    </a:lnTo>
                    <a:lnTo>
                      <a:pt x="1526" y="2021"/>
                    </a:lnTo>
                    <a:lnTo>
                      <a:pt x="1480" y="2042"/>
                    </a:lnTo>
                    <a:lnTo>
                      <a:pt x="1432" y="2062"/>
                    </a:lnTo>
                    <a:lnTo>
                      <a:pt x="1385" y="2079"/>
                    </a:lnTo>
                    <a:lnTo>
                      <a:pt x="1335" y="2094"/>
                    </a:lnTo>
                    <a:lnTo>
                      <a:pt x="1286" y="2106"/>
                    </a:lnTo>
                    <a:lnTo>
                      <a:pt x="1235" y="2117"/>
                    </a:lnTo>
                    <a:lnTo>
                      <a:pt x="1184" y="2125"/>
                    </a:lnTo>
                    <a:lnTo>
                      <a:pt x="1133" y="2130"/>
                    </a:lnTo>
                    <a:lnTo>
                      <a:pt x="1080" y="2132"/>
                    </a:lnTo>
                    <a:lnTo>
                      <a:pt x="1030" y="2132"/>
                    </a:lnTo>
                    <a:lnTo>
                      <a:pt x="977" y="2130"/>
                    </a:lnTo>
                    <a:lnTo>
                      <a:pt x="924" y="2125"/>
                    </a:lnTo>
                    <a:lnTo>
                      <a:pt x="872" y="2117"/>
                    </a:lnTo>
                    <a:lnTo>
                      <a:pt x="819" y="2105"/>
                    </a:lnTo>
                    <a:lnTo>
                      <a:pt x="766" y="2091"/>
                    </a:lnTo>
                    <a:lnTo>
                      <a:pt x="714" y="2076"/>
                    </a:lnTo>
                    <a:lnTo>
                      <a:pt x="663" y="2057"/>
                    </a:lnTo>
                    <a:lnTo>
                      <a:pt x="613" y="2035"/>
                    </a:lnTo>
                    <a:lnTo>
                      <a:pt x="566" y="2013"/>
                    </a:lnTo>
                    <a:lnTo>
                      <a:pt x="520" y="1987"/>
                    </a:lnTo>
                    <a:lnTo>
                      <a:pt x="476" y="1959"/>
                    </a:lnTo>
                    <a:lnTo>
                      <a:pt x="433" y="1930"/>
                    </a:lnTo>
                    <a:lnTo>
                      <a:pt x="392" y="1897"/>
                    </a:lnTo>
                    <a:lnTo>
                      <a:pt x="353" y="1865"/>
                    </a:lnTo>
                    <a:lnTo>
                      <a:pt x="316" y="1829"/>
                    </a:lnTo>
                    <a:lnTo>
                      <a:pt x="280" y="1792"/>
                    </a:lnTo>
                    <a:lnTo>
                      <a:pt x="246" y="1755"/>
                    </a:lnTo>
                    <a:lnTo>
                      <a:pt x="216" y="1714"/>
                    </a:lnTo>
                    <a:lnTo>
                      <a:pt x="185" y="1673"/>
                    </a:lnTo>
                    <a:lnTo>
                      <a:pt x="158" y="1631"/>
                    </a:lnTo>
                    <a:lnTo>
                      <a:pt x="133" y="1587"/>
                    </a:lnTo>
                    <a:lnTo>
                      <a:pt x="109" y="1541"/>
                    </a:lnTo>
                    <a:lnTo>
                      <a:pt x="87" y="1495"/>
                    </a:lnTo>
                    <a:lnTo>
                      <a:pt x="68" y="1447"/>
                    </a:lnTo>
                    <a:lnTo>
                      <a:pt x="51" y="1398"/>
                    </a:lnTo>
                    <a:lnTo>
                      <a:pt x="37" y="1350"/>
                    </a:lnTo>
                    <a:lnTo>
                      <a:pt x="24" y="1299"/>
                    </a:lnTo>
                    <a:lnTo>
                      <a:pt x="15" y="1248"/>
                    </a:lnTo>
                    <a:lnTo>
                      <a:pt x="7" y="1198"/>
                    </a:lnTo>
                    <a:lnTo>
                      <a:pt x="2" y="1147"/>
                    </a:lnTo>
                    <a:lnTo>
                      <a:pt x="0" y="1094"/>
                    </a:lnTo>
                    <a:lnTo>
                      <a:pt x="0" y="1041"/>
                    </a:lnTo>
                    <a:lnTo>
                      <a:pt x="3" y="989"/>
                    </a:lnTo>
                    <a:lnTo>
                      <a:pt x="8" y="936"/>
                    </a:lnTo>
                    <a:lnTo>
                      <a:pt x="17" y="882"/>
                    </a:lnTo>
                    <a:lnTo>
                      <a:pt x="27" y="829"/>
                    </a:lnTo>
                    <a:lnTo>
                      <a:pt x="41" y="776"/>
                    </a:lnTo>
                    <a:lnTo>
                      <a:pt x="58" y="724"/>
                    </a:lnTo>
                    <a:lnTo>
                      <a:pt x="76" y="673"/>
                    </a:lnTo>
                    <a:lnTo>
                      <a:pt x="97" y="623"/>
                    </a:lnTo>
                    <a:lnTo>
                      <a:pt x="121" y="574"/>
                    </a:lnTo>
                    <a:lnTo>
                      <a:pt x="146" y="528"/>
                    </a:lnTo>
                    <a:lnTo>
                      <a:pt x="173" y="484"/>
                    </a:lnTo>
                    <a:lnTo>
                      <a:pt x="204" y="440"/>
                    </a:lnTo>
                    <a:lnTo>
                      <a:pt x="234" y="399"/>
                    </a:lnTo>
                    <a:lnTo>
                      <a:pt x="268" y="360"/>
                    </a:lnTo>
                    <a:lnTo>
                      <a:pt x="304" y="321"/>
                    </a:lnTo>
                    <a:lnTo>
                      <a:pt x="340" y="285"/>
                    </a:lnTo>
                    <a:lnTo>
                      <a:pt x="379" y="251"/>
                    </a:lnTo>
                    <a:lnTo>
                      <a:pt x="418" y="219"/>
                    </a:lnTo>
                    <a:lnTo>
                      <a:pt x="460" y="190"/>
                    </a:lnTo>
                    <a:lnTo>
                      <a:pt x="503" y="161"/>
                    </a:lnTo>
                    <a:lnTo>
                      <a:pt x="547" y="136"/>
                    </a:lnTo>
                    <a:lnTo>
                      <a:pt x="591" y="112"/>
                    </a:lnTo>
                    <a:lnTo>
                      <a:pt x="637" y="90"/>
                    </a:lnTo>
                    <a:lnTo>
                      <a:pt x="685" y="70"/>
                    </a:lnTo>
                    <a:lnTo>
                      <a:pt x="732" y="53"/>
                    </a:lnTo>
                    <a:lnTo>
                      <a:pt x="781" y="39"/>
                    </a:lnTo>
                    <a:lnTo>
                      <a:pt x="831" y="25"/>
                    </a:lnTo>
                    <a:lnTo>
                      <a:pt x="882" y="15"/>
                    </a:lnTo>
                    <a:lnTo>
                      <a:pt x="933" y="8"/>
                    </a:lnTo>
                    <a:lnTo>
                      <a:pt x="984" y="3"/>
                    </a:lnTo>
                    <a:lnTo>
                      <a:pt x="1036" y="0"/>
                    </a:lnTo>
                    <a:lnTo>
                      <a:pt x="1087" y="0"/>
                    </a:lnTo>
                    <a:lnTo>
                      <a:pt x="1140" y="3"/>
                    </a:lnTo>
                    <a:lnTo>
                      <a:pt x="1193" y="8"/>
                    </a:lnTo>
                    <a:lnTo>
                      <a:pt x="1245" y="15"/>
                    </a:lnTo>
                    <a:lnTo>
                      <a:pt x="1298" y="27"/>
                    </a:lnTo>
                    <a:lnTo>
                      <a:pt x="1351" y="41"/>
                    </a:lnTo>
                    <a:lnTo>
                      <a:pt x="1403" y="56"/>
                    </a:lnTo>
                    <a:lnTo>
                      <a:pt x="1454" y="75"/>
                    </a:lnTo>
                    <a:lnTo>
                      <a:pt x="1504" y="97"/>
                    </a:lnTo>
                    <a:lnTo>
                      <a:pt x="1551" y="119"/>
                    </a:lnTo>
                    <a:lnTo>
                      <a:pt x="1597" y="144"/>
                    </a:lnTo>
                    <a:lnTo>
                      <a:pt x="1641" y="173"/>
                    </a:lnTo>
                    <a:lnTo>
                      <a:pt x="1684" y="202"/>
                    </a:lnTo>
                    <a:lnTo>
                      <a:pt x="1724" y="234"/>
                    </a:lnTo>
                    <a:lnTo>
                      <a:pt x="1763" y="267"/>
                    </a:lnTo>
                    <a:lnTo>
                      <a:pt x="1801" y="302"/>
                    </a:lnTo>
                    <a:lnTo>
                      <a:pt x="1836" y="340"/>
                    </a:lnTo>
                    <a:lnTo>
                      <a:pt x="1870" y="377"/>
                    </a:lnTo>
                    <a:lnTo>
                      <a:pt x="1901" y="418"/>
                    </a:lnTo>
                    <a:lnTo>
                      <a:pt x="1932" y="459"/>
                    </a:lnTo>
                    <a:lnTo>
                      <a:pt x="1959" y="503"/>
                    </a:lnTo>
                    <a:lnTo>
                      <a:pt x="1984" y="547"/>
                    </a:lnTo>
                    <a:lnTo>
                      <a:pt x="2008" y="591"/>
                    </a:lnTo>
                    <a:lnTo>
                      <a:pt x="2030" y="637"/>
                    </a:lnTo>
                    <a:lnTo>
                      <a:pt x="2049" y="684"/>
                    </a:lnTo>
                    <a:lnTo>
                      <a:pt x="2066" y="734"/>
                    </a:lnTo>
                    <a:lnTo>
                      <a:pt x="2079" y="783"/>
                    </a:lnTo>
                    <a:lnTo>
                      <a:pt x="2093" y="832"/>
                    </a:lnTo>
                    <a:lnTo>
                      <a:pt x="2102" y="883"/>
                    </a:lnTo>
                    <a:lnTo>
                      <a:pt x="2110" y="934"/>
                    </a:lnTo>
                    <a:lnTo>
                      <a:pt x="2115" y="987"/>
                    </a:lnTo>
                    <a:lnTo>
                      <a:pt x="2117" y="1038"/>
                    </a:lnTo>
                    <a:lnTo>
                      <a:pt x="2117" y="1090"/>
                    </a:lnTo>
                    <a:lnTo>
                      <a:pt x="2113" y="1143"/>
                    </a:lnTo>
                    <a:lnTo>
                      <a:pt x="2108" y="1198"/>
                    </a:lnTo>
                    <a:lnTo>
                      <a:pt x="2100" y="1250"/>
                    </a:lnTo>
                    <a:lnTo>
                      <a:pt x="2090" y="1303"/>
                    </a:lnTo>
                    <a:lnTo>
                      <a:pt x="2076" y="1357"/>
                    </a:lnTo>
                    <a:close/>
                  </a:path>
                </a:pathLst>
              </a:custGeom>
              <a:noFill/>
              <a:ln w="3175" cmpd="sng">
                <a:solidFill>
                  <a:srgbClr val="F5F4DD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defTabSz="1218565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400" kern="0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Freeform 677"/>
              <p:cNvSpPr/>
              <p:nvPr/>
            </p:nvSpPr>
            <p:spPr bwMode="auto">
              <a:xfrm>
                <a:off x="4867" y="2805"/>
                <a:ext cx="804" cy="663"/>
              </a:xfrm>
              <a:custGeom>
                <a:avLst/>
                <a:gdLst>
                  <a:gd name="T0" fmla="*/ 0 w 1609"/>
                  <a:gd name="T1" fmla="*/ 6 h 1326"/>
                  <a:gd name="T2" fmla="*/ 0 w 1609"/>
                  <a:gd name="T3" fmla="*/ 6 h 1326"/>
                  <a:gd name="T4" fmla="*/ 0 w 1609"/>
                  <a:gd name="T5" fmla="*/ 5 h 1326"/>
                  <a:gd name="T6" fmla="*/ 0 w 1609"/>
                  <a:gd name="T7" fmla="*/ 5 h 1326"/>
                  <a:gd name="T8" fmla="*/ 0 w 1609"/>
                  <a:gd name="T9" fmla="*/ 5 h 1326"/>
                  <a:gd name="T10" fmla="*/ 0 w 1609"/>
                  <a:gd name="T11" fmla="*/ 4 h 1326"/>
                  <a:gd name="T12" fmla="*/ 0 w 1609"/>
                  <a:gd name="T13" fmla="*/ 4 h 1326"/>
                  <a:gd name="T14" fmla="*/ 0 w 1609"/>
                  <a:gd name="T15" fmla="*/ 4 h 1326"/>
                  <a:gd name="T16" fmla="*/ 0 w 1609"/>
                  <a:gd name="T17" fmla="*/ 4 h 1326"/>
                  <a:gd name="T18" fmla="*/ 1 w 1609"/>
                  <a:gd name="T19" fmla="*/ 3 h 1326"/>
                  <a:gd name="T20" fmla="*/ 1 w 1609"/>
                  <a:gd name="T21" fmla="*/ 3 h 1326"/>
                  <a:gd name="T22" fmla="*/ 1 w 1609"/>
                  <a:gd name="T23" fmla="*/ 3 h 1326"/>
                  <a:gd name="T24" fmla="*/ 1 w 1609"/>
                  <a:gd name="T25" fmla="*/ 3 h 1326"/>
                  <a:gd name="T26" fmla="*/ 1 w 1609"/>
                  <a:gd name="T27" fmla="*/ 2 h 1326"/>
                  <a:gd name="T28" fmla="*/ 1 w 1609"/>
                  <a:gd name="T29" fmla="*/ 2 h 1326"/>
                  <a:gd name="T30" fmla="*/ 2 w 1609"/>
                  <a:gd name="T31" fmla="*/ 2 h 1326"/>
                  <a:gd name="T32" fmla="*/ 2 w 1609"/>
                  <a:gd name="T33" fmla="*/ 2 h 1326"/>
                  <a:gd name="T34" fmla="*/ 2 w 1609"/>
                  <a:gd name="T35" fmla="*/ 2 h 1326"/>
                  <a:gd name="T36" fmla="*/ 2 w 1609"/>
                  <a:gd name="T37" fmla="*/ 1 h 1326"/>
                  <a:gd name="T38" fmla="*/ 3 w 1609"/>
                  <a:gd name="T39" fmla="*/ 1 h 1326"/>
                  <a:gd name="T40" fmla="*/ 3 w 1609"/>
                  <a:gd name="T41" fmla="*/ 1 h 1326"/>
                  <a:gd name="T42" fmla="*/ 3 w 1609"/>
                  <a:gd name="T43" fmla="*/ 1 h 1326"/>
                  <a:gd name="T44" fmla="*/ 3 w 1609"/>
                  <a:gd name="T45" fmla="*/ 1 h 1326"/>
                  <a:gd name="T46" fmla="*/ 3 w 1609"/>
                  <a:gd name="T47" fmla="*/ 1 h 1326"/>
                  <a:gd name="T48" fmla="*/ 4 w 1609"/>
                  <a:gd name="T49" fmla="*/ 1 h 1326"/>
                  <a:gd name="T50" fmla="*/ 4 w 1609"/>
                  <a:gd name="T51" fmla="*/ 1 h 1326"/>
                  <a:gd name="T52" fmla="*/ 4 w 1609"/>
                  <a:gd name="T53" fmla="*/ 1 h 1326"/>
                  <a:gd name="T54" fmla="*/ 4 w 1609"/>
                  <a:gd name="T55" fmla="*/ 1 h 1326"/>
                  <a:gd name="T56" fmla="*/ 5 w 1609"/>
                  <a:gd name="T57" fmla="*/ 1 h 1326"/>
                  <a:gd name="T58" fmla="*/ 5 w 1609"/>
                  <a:gd name="T59" fmla="*/ 0 h 1326"/>
                  <a:gd name="T60" fmla="*/ 5 w 1609"/>
                  <a:gd name="T61" fmla="*/ 0 h 1326"/>
                  <a:gd name="T62" fmla="*/ 5 w 1609"/>
                  <a:gd name="T63" fmla="*/ 0 h 1326"/>
                  <a:gd name="T64" fmla="*/ 5 w 1609"/>
                  <a:gd name="T65" fmla="*/ 1 h 1326"/>
                  <a:gd name="T66" fmla="*/ 5 w 1609"/>
                  <a:gd name="T67" fmla="*/ 1 h 1326"/>
                  <a:gd name="T68" fmla="*/ 5 w 1609"/>
                  <a:gd name="T69" fmla="*/ 1 h 1326"/>
                  <a:gd name="T70" fmla="*/ 5 w 1609"/>
                  <a:gd name="T71" fmla="*/ 1 h 1326"/>
                  <a:gd name="T72" fmla="*/ 6 w 1609"/>
                  <a:gd name="T73" fmla="*/ 1 h 1326"/>
                  <a:gd name="T74" fmla="*/ 6 w 1609"/>
                  <a:gd name="T75" fmla="*/ 1 h 1326"/>
                  <a:gd name="T76" fmla="*/ 6 w 1609"/>
                  <a:gd name="T77" fmla="*/ 1 h 132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0" t="0" r="r" b="b"/>
                <a:pathLst>
                  <a:path w="1609" h="1326">
                    <a:moveTo>
                      <a:pt x="0" y="1326"/>
                    </a:moveTo>
                    <a:lnTo>
                      <a:pt x="0" y="1326"/>
                    </a:lnTo>
                    <a:lnTo>
                      <a:pt x="26" y="1243"/>
                    </a:lnTo>
                    <a:lnTo>
                      <a:pt x="53" y="1162"/>
                    </a:lnTo>
                    <a:lnTo>
                      <a:pt x="83" y="1082"/>
                    </a:lnTo>
                    <a:lnTo>
                      <a:pt x="116" y="1005"/>
                    </a:lnTo>
                    <a:lnTo>
                      <a:pt x="151" y="931"/>
                    </a:lnTo>
                    <a:lnTo>
                      <a:pt x="189" y="858"/>
                    </a:lnTo>
                    <a:lnTo>
                      <a:pt x="228" y="786"/>
                    </a:lnTo>
                    <a:lnTo>
                      <a:pt x="269" y="718"/>
                    </a:lnTo>
                    <a:lnTo>
                      <a:pt x="311" y="654"/>
                    </a:lnTo>
                    <a:lnTo>
                      <a:pt x="357" y="591"/>
                    </a:lnTo>
                    <a:lnTo>
                      <a:pt x="403" y="531"/>
                    </a:lnTo>
                    <a:lnTo>
                      <a:pt x="452" y="474"/>
                    </a:lnTo>
                    <a:lnTo>
                      <a:pt x="501" y="419"/>
                    </a:lnTo>
                    <a:lnTo>
                      <a:pt x="552" y="367"/>
                    </a:lnTo>
                    <a:lnTo>
                      <a:pt x="605" y="319"/>
                    </a:lnTo>
                    <a:lnTo>
                      <a:pt x="658" y="273"/>
                    </a:lnTo>
                    <a:lnTo>
                      <a:pt x="714" y="231"/>
                    </a:lnTo>
                    <a:lnTo>
                      <a:pt x="768" y="192"/>
                    </a:lnTo>
                    <a:lnTo>
                      <a:pt x="826" y="156"/>
                    </a:lnTo>
                    <a:lnTo>
                      <a:pt x="884" y="124"/>
                    </a:lnTo>
                    <a:lnTo>
                      <a:pt x="941" y="97"/>
                    </a:lnTo>
                    <a:lnTo>
                      <a:pt x="1001" y="71"/>
                    </a:lnTo>
                    <a:lnTo>
                      <a:pt x="1060" y="49"/>
                    </a:lnTo>
                    <a:lnTo>
                      <a:pt x="1120" y="32"/>
                    </a:lnTo>
                    <a:lnTo>
                      <a:pt x="1181" y="17"/>
                    </a:lnTo>
                    <a:lnTo>
                      <a:pt x="1242" y="8"/>
                    </a:lnTo>
                    <a:lnTo>
                      <a:pt x="1303" y="1"/>
                    </a:lnTo>
                    <a:lnTo>
                      <a:pt x="1334" y="0"/>
                    </a:lnTo>
                    <a:lnTo>
                      <a:pt x="1364" y="0"/>
                    </a:lnTo>
                    <a:lnTo>
                      <a:pt x="1395" y="0"/>
                    </a:lnTo>
                    <a:lnTo>
                      <a:pt x="1425" y="1"/>
                    </a:lnTo>
                    <a:lnTo>
                      <a:pt x="1456" y="5"/>
                    </a:lnTo>
                    <a:lnTo>
                      <a:pt x="1487" y="8"/>
                    </a:lnTo>
                    <a:lnTo>
                      <a:pt x="1517" y="13"/>
                    </a:lnTo>
                    <a:lnTo>
                      <a:pt x="1548" y="18"/>
                    </a:lnTo>
                    <a:lnTo>
                      <a:pt x="1578" y="25"/>
                    </a:lnTo>
                    <a:lnTo>
                      <a:pt x="1609" y="34"/>
                    </a:lnTo>
                  </a:path>
                </a:pathLst>
              </a:custGeom>
              <a:noFill/>
              <a:ln w="3175" cmpd="sng">
                <a:solidFill>
                  <a:srgbClr val="F5F4DD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defTabSz="1218565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400" kern="0">
                  <a:solidFill>
                    <a:prstClr val="black"/>
                  </a:solidFill>
                </a:endParaRPr>
              </a:p>
            </p:txBody>
          </p:sp>
          <p:sp>
            <p:nvSpPr>
              <p:cNvPr id="37" name="Freeform 678"/>
              <p:cNvSpPr/>
              <p:nvPr/>
            </p:nvSpPr>
            <p:spPr bwMode="auto">
              <a:xfrm>
                <a:off x="5277" y="2707"/>
                <a:ext cx="408" cy="964"/>
              </a:xfrm>
              <a:custGeom>
                <a:avLst/>
                <a:gdLst>
                  <a:gd name="T0" fmla="*/ 2 w 817"/>
                  <a:gd name="T1" fmla="*/ 8 h 1928"/>
                  <a:gd name="T2" fmla="*/ 2 w 817"/>
                  <a:gd name="T3" fmla="*/ 8 h 1928"/>
                  <a:gd name="T4" fmla="*/ 2 w 817"/>
                  <a:gd name="T5" fmla="*/ 8 h 1928"/>
                  <a:gd name="T6" fmla="*/ 3 w 817"/>
                  <a:gd name="T7" fmla="*/ 7 h 1928"/>
                  <a:gd name="T8" fmla="*/ 3 w 817"/>
                  <a:gd name="T9" fmla="*/ 7 h 1928"/>
                  <a:gd name="T10" fmla="*/ 3 w 817"/>
                  <a:gd name="T11" fmla="*/ 7 h 1928"/>
                  <a:gd name="T12" fmla="*/ 3 w 817"/>
                  <a:gd name="T13" fmla="*/ 6 h 1928"/>
                  <a:gd name="T14" fmla="*/ 3 w 817"/>
                  <a:gd name="T15" fmla="*/ 6 h 1928"/>
                  <a:gd name="T16" fmla="*/ 3 w 817"/>
                  <a:gd name="T17" fmla="*/ 6 h 1928"/>
                  <a:gd name="T18" fmla="*/ 3 w 817"/>
                  <a:gd name="T19" fmla="*/ 5 h 1928"/>
                  <a:gd name="T20" fmla="*/ 3 w 817"/>
                  <a:gd name="T21" fmla="*/ 5 h 1928"/>
                  <a:gd name="T22" fmla="*/ 3 w 817"/>
                  <a:gd name="T23" fmla="*/ 5 h 1928"/>
                  <a:gd name="T24" fmla="*/ 3 w 817"/>
                  <a:gd name="T25" fmla="*/ 5 h 1928"/>
                  <a:gd name="T26" fmla="*/ 3 w 817"/>
                  <a:gd name="T27" fmla="*/ 4 h 1928"/>
                  <a:gd name="T28" fmla="*/ 3 w 817"/>
                  <a:gd name="T29" fmla="*/ 4 h 1928"/>
                  <a:gd name="T30" fmla="*/ 2 w 817"/>
                  <a:gd name="T31" fmla="*/ 4 h 1928"/>
                  <a:gd name="T32" fmla="*/ 2 w 817"/>
                  <a:gd name="T33" fmla="*/ 3 h 1928"/>
                  <a:gd name="T34" fmla="*/ 2 w 817"/>
                  <a:gd name="T35" fmla="*/ 3 h 1928"/>
                  <a:gd name="T36" fmla="*/ 2 w 817"/>
                  <a:gd name="T37" fmla="*/ 3 h 1928"/>
                  <a:gd name="T38" fmla="*/ 2 w 817"/>
                  <a:gd name="T39" fmla="*/ 3 h 1928"/>
                  <a:gd name="T40" fmla="*/ 2 w 817"/>
                  <a:gd name="T41" fmla="*/ 3 h 1928"/>
                  <a:gd name="T42" fmla="*/ 2 w 817"/>
                  <a:gd name="T43" fmla="*/ 2 h 1928"/>
                  <a:gd name="T44" fmla="*/ 2 w 817"/>
                  <a:gd name="T45" fmla="*/ 2 h 1928"/>
                  <a:gd name="T46" fmla="*/ 1 w 817"/>
                  <a:gd name="T47" fmla="*/ 2 h 1928"/>
                  <a:gd name="T48" fmla="*/ 1 w 817"/>
                  <a:gd name="T49" fmla="*/ 2 h 1928"/>
                  <a:gd name="T50" fmla="*/ 1 w 817"/>
                  <a:gd name="T51" fmla="*/ 1 h 1928"/>
                  <a:gd name="T52" fmla="*/ 1 w 817"/>
                  <a:gd name="T53" fmla="*/ 1 h 1928"/>
                  <a:gd name="T54" fmla="*/ 1 w 817"/>
                  <a:gd name="T55" fmla="*/ 1 h 1928"/>
                  <a:gd name="T56" fmla="*/ 1 w 817"/>
                  <a:gd name="T57" fmla="*/ 1 h 1928"/>
                  <a:gd name="T58" fmla="*/ 0 w 817"/>
                  <a:gd name="T59" fmla="*/ 1 h 1928"/>
                  <a:gd name="T60" fmla="*/ 0 w 817"/>
                  <a:gd name="T61" fmla="*/ 1 h 1928"/>
                  <a:gd name="T62" fmla="*/ 0 w 817"/>
                  <a:gd name="T63" fmla="*/ 1 h 1928"/>
                  <a:gd name="T64" fmla="*/ 0 w 817"/>
                  <a:gd name="T65" fmla="*/ 1 h 1928"/>
                  <a:gd name="T66" fmla="*/ 0 w 817"/>
                  <a:gd name="T67" fmla="*/ 1 h 1928"/>
                  <a:gd name="T68" fmla="*/ 0 w 817"/>
                  <a:gd name="T69" fmla="*/ 1 h 1928"/>
                  <a:gd name="T70" fmla="*/ 0 w 817"/>
                  <a:gd name="T71" fmla="*/ 1 h 1928"/>
                  <a:gd name="T72" fmla="*/ 0 w 817"/>
                  <a:gd name="T73" fmla="*/ 0 h 1928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0" t="0" r="r" b="b"/>
                <a:pathLst>
                  <a:path w="817" h="1928">
                    <a:moveTo>
                      <a:pt x="730" y="1928"/>
                    </a:moveTo>
                    <a:lnTo>
                      <a:pt x="730" y="1928"/>
                    </a:lnTo>
                    <a:lnTo>
                      <a:pt x="752" y="1845"/>
                    </a:lnTo>
                    <a:lnTo>
                      <a:pt x="771" y="1762"/>
                    </a:lnTo>
                    <a:lnTo>
                      <a:pt x="786" y="1680"/>
                    </a:lnTo>
                    <a:lnTo>
                      <a:pt x="800" y="1599"/>
                    </a:lnTo>
                    <a:lnTo>
                      <a:pt x="808" y="1517"/>
                    </a:lnTo>
                    <a:lnTo>
                      <a:pt x="813" y="1436"/>
                    </a:lnTo>
                    <a:lnTo>
                      <a:pt x="817" y="1358"/>
                    </a:lnTo>
                    <a:lnTo>
                      <a:pt x="815" y="1278"/>
                    </a:lnTo>
                    <a:lnTo>
                      <a:pt x="812" y="1201"/>
                    </a:lnTo>
                    <a:lnTo>
                      <a:pt x="805" y="1125"/>
                    </a:lnTo>
                    <a:lnTo>
                      <a:pt x="796" y="1050"/>
                    </a:lnTo>
                    <a:lnTo>
                      <a:pt x="783" y="977"/>
                    </a:lnTo>
                    <a:lnTo>
                      <a:pt x="768" y="906"/>
                    </a:lnTo>
                    <a:lnTo>
                      <a:pt x="751" y="836"/>
                    </a:lnTo>
                    <a:lnTo>
                      <a:pt x="729" y="767"/>
                    </a:lnTo>
                    <a:lnTo>
                      <a:pt x="706" y="702"/>
                    </a:lnTo>
                    <a:lnTo>
                      <a:pt x="679" y="637"/>
                    </a:lnTo>
                    <a:lnTo>
                      <a:pt x="650" y="575"/>
                    </a:lnTo>
                    <a:lnTo>
                      <a:pt x="620" y="515"/>
                    </a:lnTo>
                    <a:lnTo>
                      <a:pt x="586" y="457"/>
                    </a:lnTo>
                    <a:lnTo>
                      <a:pt x="548" y="403"/>
                    </a:lnTo>
                    <a:lnTo>
                      <a:pt x="511" y="352"/>
                    </a:lnTo>
                    <a:lnTo>
                      <a:pt x="469" y="301"/>
                    </a:lnTo>
                    <a:lnTo>
                      <a:pt x="426" y="255"/>
                    </a:lnTo>
                    <a:lnTo>
                      <a:pt x="380" y="211"/>
                    </a:lnTo>
                    <a:lnTo>
                      <a:pt x="333" y="172"/>
                    </a:lnTo>
                    <a:lnTo>
                      <a:pt x="282" y="135"/>
                    </a:lnTo>
                    <a:lnTo>
                      <a:pt x="229" y="101"/>
                    </a:lnTo>
                    <a:lnTo>
                      <a:pt x="175" y="70"/>
                    </a:lnTo>
                    <a:lnTo>
                      <a:pt x="147" y="56"/>
                    </a:lnTo>
                    <a:lnTo>
                      <a:pt x="119" y="43"/>
                    </a:lnTo>
                    <a:lnTo>
                      <a:pt x="90" y="31"/>
                    </a:lnTo>
                    <a:lnTo>
                      <a:pt x="61" y="19"/>
                    </a:lnTo>
                    <a:lnTo>
                      <a:pt x="30" y="9"/>
                    </a:lnTo>
                    <a:lnTo>
                      <a:pt x="0" y="0"/>
                    </a:lnTo>
                  </a:path>
                </a:pathLst>
              </a:custGeom>
              <a:noFill/>
              <a:ln w="3175" cmpd="sng">
                <a:solidFill>
                  <a:srgbClr val="F5F4DD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defTabSz="1218565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400" kern="0">
                  <a:solidFill>
                    <a:prstClr val="black"/>
                  </a:solidFill>
                </a:endParaRPr>
              </a:p>
            </p:txBody>
          </p:sp>
        </p:grpSp>
        <p:cxnSp>
          <p:nvCxnSpPr>
            <p:cNvPr id="23" name="直接连接符 22"/>
            <p:cNvCxnSpPr/>
            <p:nvPr/>
          </p:nvCxnSpPr>
          <p:spPr>
            <a:xfrm flipV="1">
              <a:off x="6362700" y="5562600"/>
              <a:ext cx="3751263" cy="1588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dash"/>
              <a:miter lim="800000"/>
            </a:ln>
            <a:effectLst/>
          </p:spPr>
        </p:cxnSp>
        <p:sp>
          <p:nvSpPr>
            <p:cNvPr id="24" name="文本框 108"/>
            <p:cNvSpPr txBox="1">
              <a:spLocks noChangeArrowheads="1"/>
            </p:cNvSpPr>
            <p:nvPr/>
          </p:nvSpPr>
          <p:spPr bwMode="auto">
            <a:xfrm>
              <a:off x="7364413" y="4348163"/>
              <a:ext cx="158432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1218565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zh-CN" altLang="en-US" sz="1600" kern="0" dirty="0">
                  <a:solidFill>
                    <a:prstClr val="black"/>
                  </a:solidFill>
                  <a:latin typeface="Impact" panose="020B0806030902050204" pitchFamily="34" charset="0"/>
                  <a:ea typeface="Hiragino Sans GB W3" pitchFamily="34" charset="-122"/>
                </a:rPr>
                <a:t>标题文字内容</a:t>
              </a:r>
            </a:p>
          </p:txBody>
        </p:sp>
        <p:sp>
          <p:nvSpPr>
            <p:cNvPr id="25" name="文本框 109"/>
            <p:cNvSpPr txBox="1"/>
            <p:nvPr/>
          </p:nvSpPr>
          <p:spPr>
            <a:xfrm>
              <a:off x="7461249" y="4579938"/>
              <a:ext cx="2251075" cy="58503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defTabSz="1218565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065" kern="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宋体" panose="02010600030101010101" pitchFamily="2" charset="-122"/>
                </a:rPr>
                <a:t>单击此处添加段落文本单击此处添加段落文本单击此处添加段</a:t>
              </a: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1744664" y="4906963"/>
            <a:ext cx="3749675" cy="1289051"/>
            <a:chOff x="1249363" y="4348163"/>
            <a:chExt cx="3749675" cy="1289050"/>
          </a:xfrm>
        </p:grpSpPr>
        <p:sp>
          <p:nvSpPr>
            <p:cNvPr id="39" name="椭圆 38"/>
            <p:cNvSpPr/>
            <p:nvPr/>
          </p:nvSpPr>
          <p:spPr>
            <a:xfrm>
              <a:off x="1487488" y="4514850"/>
              <a:ext cx="792162" cy="792163"/>
            </a:xfrm>
            <a:prstGeom prst="ellipse">
              <a:avLst/>
            </a:prstGeom>
            <a:solidFill>
              <a:srgbClr val="2C4947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defTabSz="1218565">
                <a:defRPr/>
              </a:pPr>
              <a:endParaRPr lang="zh-CN" altLang="en-US" sz="2400" kern="0" dirty="0">
                <a:solidFill>
                  <a:prstClr val="white"/>
                </a:solidFill>
                <a:latin typeface="造字工房尚雅体演示版常规体" pitchFamily="50" charset="-122"/>
                <a:ea typeface="造字工房尚雅体演示版常规体" pitchFamily="50" charset="-122"/>
              </a:endParaRPr>
            </a:p>
          </p:txBody>
        </p:sp>
        <p:grpSp>
          <p:nvGrpSpPr>
            <p:cNvPr id="40" name="Group 666"/>
            <p:cNvGrpSpPr/>
            <p:nvPr/>
          </p:nvGrpSpPr>
          <p:grpSpPr bwMode="auto">
            <a:xfrm>
              <a:off x="1703388" y="4730750"/>
              <a:ext cx="360362" cy="358775"/>
              <a:chOff x="4807" y="2702"/>
              <a:chExt cx="1062" cy="1067"/>
            </a:xfrm>
          </p:grpSpPr>
          <p:sp>
            <p:nvSpPr>
              <p:cNvPr id="44" name="Freeform 667"/>
              <p:cNvSpPr/>
              <p:nvPr/>
            </p:nvSpPr>
            <p:spPr bwMode="auto">
              <a:xfrm>
                <a:off x="5187" y="2703"/>
                <a:ext cx="520" cy="303"/>
              </a:xfrm>
              <a:custGeom>
                <a:avLst/>
                <a:gdLst>
                  <a:gd name="T0" fmla="*/ 5 w 1039"/>
                  <a:gd name="T1" fmla="*/ 2 h 606"/>
                  <a:gd name="T2" fmla="*/ 4 w 1039"/>
                  <a:gd name="T3" fmla="*/ 2 h 606"/>
                  <a:gd name="T4" fmla="*/ 4 w 1039"/>
                  <a:gd name="T5" fmla="*/ 2 h 606"/>
                  <a:gd name="T6" fmla="*/ 4 w 1039"/>
                  <a:gd name="T7" fmla="*/ 3 h 606"/>
                  <a:gd name="T8" fmla="*/ 4 w 1039"/>
                  <a:gd name="T9" fmla="*/ 3 h 606"/>
                  <a:gd name="T10" fmla="*/ 4 w 1039"/>
                  <a:gd name="T11" fmla="*/ 3 h 606"/>
                  <a:gd name="T12" fmla="*/ 4 w 1039"/>
                  <a:gd name="T13" fmla="*/ 3 h 606"/>
                  <a:gd name="T14" fmla="*/ 4 w 1039"/>
                  <a:gd name="T15" fmla="*/ 3 h 606"/>
                  <a:gd name="T16" fmla="*/ 3 w 1039"/>
                  <a:gd name="T17" fmla="*/ 3 h 606"/>
                  <a:gd name="T18" fmla="*/ 3 w 1039"/>
                  <a:gd name="T19" fmla="*/ 3 h 606"/>
                  <a:gd name="T20" fmla="*/ 2 w 1039"/>
                  <a:gd name="T21" fmla="*/ 3 h 606"/>
                  <a:gd name="T22" fmla="*/ 2 w 1039"/>
                  <a:gd name="T23" fmla="*/ 3 h 606"/>
                  <a:gd name="T24" fmla="*/ 2 w 1039"/>
                  <a:gd name="T25" fmla="*/ 3 h 606"/>
                  <a:gd name="T26" fmla="*/ 1 w 1039"/>
                  <a:gd name="T27" fmla="*/ 2 h 606"/>
                  <a:gd name="T28" fmla="*/ 1 w 1039"/>
                  <a:gd name="T29" fmla="*/ 2 h 606"/>
                  <a:gd name="T30" fmla="*/ 1 w 1039"/>
                  <a:gd name="T31" fmla="*/ 2 h 606"/>
                  <a:gd name="T32" fmla="*/ 1 w 1039"/>
                  <a:gd name="T33" fmla="*/ 2 h 606"/>
                  <a:gd name="T34" fmla="*/ 1 w 1039"/>
                  <a:gd name="T35" fmla="*/ 2 h 606"/>
                  <a:gd name="T36" fmla="*/ 1 w 1039"/>
                  <a:gd name="T37" fmla="*/ 1 h 606"/>
                  <a:gd name="T38" fmla="*/ 1 w 1039"/>
                  <a:gd name="T39" fmla="*/ 1 h 606"/>
                  <a:gd name="T40" fmla="*/ 0 w 1039"/>
                  <a:gd name="T41" fmla="*/ 1 h 606"/>
                  <a:gd name="T42" fmla="*/ 1 w 1039"/>
                  <a:gd name="T43" fmla="*/ 1 h 606"/>
                  <a:gd name="T44" fmla="*/ 1 w 1039"/>
                  <a:gd name="T45" fmla="*/ 1 h 606"/>
                  <a:gd name="T46" fmla="*/ 1 w 1039"/>
                  <a:gd name="T47" fmla="*/ 1 h 606"/>
                  <a:gd name="T48" fmla="*/ 1 w 1039"/>
                  <a:gd name="T49" fmla="*/ 1 h 606"/>
                  <a:gd name="T50" fmla="*/ 1 w 1039"/>
                  <a:gd name="T51" fmla="*/ 1 h 606"/>
                  <a:gd name="T52" fmla="*/ 1 w 1039"/>
                  <a:gd name="T53" fmla="*/ 1 h 606"/>
                  <a:gd name="T54" fmla="*/ 1 w 1039"/>
                  <a:gd name="T55" fmla="*/ 1 h 606"/>
                  <a:gd name="T56" fmla="*/ 1 w 1039"/>
                  <a:gd name="T57" fmla="*/ 1 h 606"/>
                  <a:gd name="T58" fmla="*/ 1 w 1039"/>
                  <a:gd name="T59" fmla="*/ 1 h 606"/>
                  <a:gd name="T60" fmla="*/ 2 w 1039"/>
                  <a:gd name="T61" fmla="*/ 0 h 606"/>
                  <a:gd name="T62" fmla="*/ 2 w 1039"/>
                  <a:gd name="T63" fmla="*/ 1 h 606"/>
                  <a:gd name="T64" fmla="*/ 3 w 1039"/>
                  <a:gd name="T65" fmla="*/ 1 h 606"/>
                  <a:gd name="T66" fmla="*/ 3 w 1039"/>
                  <a:gd name="T67" fmla="*/ 1 h 606"/>
                  <a:gd name="T68" fmla="*/ 3 w 1039"/>
                  <a:gd name="T69" fmla="*/ 1 h 606"/>
                  <a:gd name="T70" fmla="*/ 4 w 1039"/>
                  <a:gd name="T71" fmla="*/ 1 h 606"/>
                  <a:gd name="T72" fmla="*/ 4 w 1039"/>
                  <a:gd name="T73" fmla="*/ 1 h 606"/>
                  <a:gd name="T74" fmla="*/ 4 w 1039"/>
                  <a:gd name="T75" fmla="*/ 1 h 606"/>
                  <a:gd name="T76" fmla="*/ 4 w 1039"/>
                  <a:gd name="T77" fmla="*/ 2 h 606"/>
                  <a:gd name="T78" fmla="*/ 4 w 1039"/>
                  <a:gd name="T79" fmla="*/ 2 h 606"/>
                  <a:gd name="T80" fmla="*/ 5 w 1039"/>
                  <a:gd name="T81" fmla="*/ 2 h 606"/>
                  <a:gd name="T82" fmla="*/ 5 w 1039"/>
                  <a:gd name="T83" fmla="*/ 2 h 606"/>
                  <a:gd name="T84" fmla="*/ 5 w 1039"/>
                  <a:gd name="T85" fmla="*/ 2 h 606"/>
                  <a:gd name="T86" fmla="*/ 5 w 1039"/>
                  <a:gd name="T87" fmla="*/ 2 h 606"/>
                  <a:gd name="T88" fmla="*/ 5 w 1039"/>
                  <a:gd name="T89" fmla="*/ 2 h 60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0" t="0" r="r" b="b"/>
                <a:pathLst>
                  <a:path w="1039" h="606">
                    <a:moveTo>
                      <a:pt x="1034" y="450"/>
                    </a:moveTo>
                    <a:lnTo>
                      <a:pt x="1034" y="450"/>
                    </a:lnTo>
                    <a:lnTo>
                      <a:pt x="1029" y="464"/>
                    </a:lnTo>
                    <a:lnTo>
                      <a:pt x="1024" y="476"/>
                    </a:lnTo>
                    <a:lnTo>
                      <a:pt x="1016" y="489"/>
                    </a:lnTo>
                    <a:lnTo>
                      <a:pt x="1009" y="501"/>
                    </a:lnTo>
                    <a:lnTo>
                      <a:pt x="999" y="511"/>
                    </a:lnTo>
                    <a:lnTo>
                      <a:pt x="988" y="523"/>
                    </a:lnTo>
                    <a:lnTo>
                      <a:pt x="976" y="532"/>
                    </a:lnTo>
                    <a:lnTo>
                      <a:pt x="965" y="542"/>
                    </a:lnTo>
                    <a:lnTo>
                      <a:pt x="951" y="550"/>
                    </a:lnTo>
                    <a:lnTo>
                      <a:pt x="936" y="559"/>
                    </a:lnTo>
                    <a:lnTo>
                      <a:pt x="903" y="574"/>
                    </a:lnTo>
                    <a:lnTo>
                      <a:pt x="868" y="586"/>
                    </a:lnTo>
                    <a:lnTo>
                      <a:pt x="830" y="594"/>
                    </a:lnTo>
                    <a:lnTo>
                      <a:pt x="788" y="601"/>
                    </a:lnTo>
                    <a:lnTo>
                      <a:pt x="744" y="606"/>
                    </a:lnTo>
                    <a:lnTo>
                      <a:pt x="698" y="606"/>
                    </a:lnTo>
                    <a:lnTo>
                      <a:pt x="650" y="605"/>
                    </a:lnTo>
                    <a:lnTo>
                      <a:pt x="599" y="601"/>
                    </a:lnTo>
                    <a:lnTo>
                      <a:pt x="548" y="593"/>
                    </a:lnTo>
                    <a:lnTo>
                      <a:pt x="497" y="583"/>
                    </a:lnTo>
                    <a:lnTo>
                      <a:pt x="445" y="569"/>
                    </a:lnTo>
                    <a:lnTo>
                      <a:pt x="392" y="552"/>
                    </a:lnTo>
                    <a:lnTo>
                      <a:pt x="341" y="533"/>
                    </a:lnTo>
                    <a:lnTo>
                      <a:pt x="295" y="513"/>
                    </a:lnTo>
                    <a:lnTo>
                      <a:pt x="249" y="491"/>
                    </a:lnTo>
                    <a:lnTo>
                      <a:pt x="209" y="467"/>
                    </a:lnTo>
                    <a:lnTo>
                      <a:pt x="169" y="442"/>
                    </a:lnTo>
                    <a:lnTo>
                      <a:pt x="134" y="414"/>
                    </a:lnTo>
                    <a:lnTo>
                      <a:pt x="103" y="387"/>
                    </a:lnTo>
                    <a:lnTo>
                      <a:pt x="74" y="358"/>
                    </a:lnTo>
                    <a:lnTo>
                      <a:pt x="51" y="329"/>
                    </a:lnTo>
                    <a:lnTo>
                      <a:pt x="32" y="301"/>
                    </a:lnTo>
                    <a:lnTo>
                      <a:pt x="23" y="285"/>
                    </a:lnTo>
                    <a:lnTo>
                      <a:pt x="17" y="272"/>
                    </a:lnTo>
                    <a:lnTo>
                      <a:pt x="11" y="256"/>
                    </a:lnTo>
                    <a:lnTo>
                      <a:pt x="6" y="243"/>
                    </a:lnTo>
                    <a:lnTo>
                      <a:pt x="3" y="228"/>
                    </a:lnTo>
                    <a:lnTo>
                      <a:pt x="1" y="212"/>
                    </a:lnTo>
                    <a:lnTo>
                      <a:pt x="0" y="199"/>
                    </a:lnTo>
                    <a:lnTo>
                      <a:pt x="1" y="185"/>
                    </a:lnTo>
                    <a:lnTo>
                      <a:pt x="3" y="170"/>
                    </a:lnTo>
                    <a:lnTo>
                      <a:pt x="6" y="156"/>
                    </a:lnTo>
                    <a:lnTo>
                      <a:pt x="10" y="143"/>
                    </a:lnTo>
                    <a:lnTo>
                      <a:pt x="17" y="131"/>
                    </a:lnTo>
                    <a:lnTo>
                      <a:pt x="23" y="117"/>
                    </a:lnTo>
                    <a:lnTo>
                      <a:pt x="32" y="105"/>
                    </a:lnTo>
                    <a:lnTo>
                      <a:pt x="40" y="95"/>
                    </a:lnTo>
                    <a:lnTo>
                      <a:pt x="51" y="85"/>
                    </a:lnTo>
                    <a:lnTo>
                      <a:pt x="62" y="75"/>
                    </a:lnTo>
                    <a:lnTo>
                      <a:pt x="76" y="64"/>
                    </a:lnTo>
                    <a:lnTo>
                      <a:pt x="90" y="56"/>
                    </a:lnTo>
                    <a:lnTo>
                      <a:pt x="103" y="47"/>
                    </a:lnTo>
                    <a:lnTo>
                      <a:pt x="136" y="32"/>
                    </a:lnTo>
                    <a:lnTo>
                      <a:pt x="171" y="20"/>
                    </a:lnTo>
                    <a:lnTo>
                      <a:pt x="210" y="12"/>
                    </a:lnTo>
                    <a:lnTo>
                      <a:pt x="251" y="5"/>
                    </a:lnTo>
                    <a:lnTo>
                      <a:pt x="295" y="2"/>
                    </a:lnTo>
                    <a:lnTo>
                      <a:pt x="341" y="0"/>
                    </a:lnTo>
                    <a:lnTo>
                      <a:pt x="390" y="2"/>
                    </a:lnTo>
                    <a:lnTo>
                      <a:pt x="440" y="5"/>
                    </a:lnTo>
                    <a:lnTo>
                      <a:pt x="491" y="13"/>
                    </a:lnTo>
                    <a:lnTo>
                      <a:pt x="543" y="24"/>
                    </a:lnTo>
                    <a:lnTo>
                      <a:pt x="596" y="37"/>
                    </a:lnTo>
                    <a:lnTo>
                      <a:pt x="649" y="54"/>
                    </a:lnTo>
                    <a:lnTo>
                      <a:pt x="698" y="73"/>
                    </a:lnTo>
                    <a:lnTo>
                      <a:pt x="745" y="93"/>
                    </a:lnTo>
                    <a:lnTo>
                      <a:pt x="790" y="115"/>
                    </a:lnTo>
                    <a:lnTo>
                      <a:pt x="832" y="139"/>
                    </a:lnTo>
                    <a:lnTo>
                      <a:pt x="869" y="165"/>
                    </a:lnTo>
                    <a:lnTo>
                      <a:pt x="905" y="192"/>
                    </a:lnTo>
                    <a:lnTo>
                      <a:pt x="937" y="219"/>
                    </a:lnTo>
                    <a:lnTo>
                      <a:pt x="965" y="248"/>
                    </a:lnTo>
                    <a:lnTo>
                      <a:pt x="988" y="277"/>
                    </a:lnTo>
                    <a:lnTo>
                      <a:pt x="1009" y="306"/>
                    </a:lnTo>
                    <a:lnTo>
                      <a:pt x="1016" y="321"/>
                    </a:lnTo>
                    <a:lnTo>
                      <a:pt x="1022" y="335"/>
                    </a:lnTo>
                    <a:lnTo>
                      <a:pt x="1029" y="350"/>
                    </a:lnTo>
                    <a:lnTo>
                      <a:pt x="1033" y="365"/>
                    </a:lnTo>
                    <a:lnTo>
                      <a:pt x="1036" y="379"/>
                    </a:lnTo>
                    <a:lnTo>
                      <a:pt x="1039" y="394"/>
                    </a:lnTo>
                    <a:lnTo>
                      <a:pt x="1039" y="408"/>
                    </a:lnTo>
                    <a:lnTo>
                      <a:pt x="1039" y="423"/>
                    </a:lnTo>
                    <a:lnTo>
                      <a:pt x="1038" y="436"/>
                    </a:lnTo>
                    <a:lnTo>
                      <a:pt x="1034" y="450"/>
                    </a:lnTo>
                    <a:close/>
                  </a:path>
                </a:pathLst>
              </a:custGeom>
              <a:noFill/>
              <a:ln w="3175" cmpd="sng">
                <a:solidFill>
                  <a:srgbClr val="F5F4DD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defTabSz="1218565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400" kern="0">
                  <a:solidFill>
                    <a:prstClr val="black"/>
                  </a:solidFill>
                </a:endParaRPr>
              </a:p>
            </p:txBody>
          </p:sp>
          <p:sp>
            <p:nvSpPr>
              <p:cNvPr id="45" name="Freeform 668"/>
              <p:cNvSpPr/>
              <p:nvPr/>
            </p:nvSpPr>
            <p:spPr bwMode="auto">
              <a:xfrm>
                <a:off x="4954" y="2862"/>
                <a:ext cx="375" cy="374"/>
              </a:xfrm>
              <a:custGeom>
                <a:avLst/>
                <a:gdLst>
                  <a:gd name="T0" fmla="*/ 1 w 749"/>
                  <a:gd name="T1" fmla="*/ 0 h 747"/>
                  <a:gd name="T2" fmla="*/ 1 w 749"/>
                  <a:gd name="T3" fmla="*/ 0 h 747"/>
                  <a:gd name="T4" fmla="*/ 1 w 749"/>
                  <a:gd name="T5" fmla="*/ 1 h 747"/>
                  <a:gd name="T6" fmla="*/ 1 w 749"/>
                  <a:gd name="T7" fmla="*/ 1 h 747"/>
                  <a:gd name="T8" fmla="*/ 0 w 749"/>
                  <a:gd name="T9" fmla="*/ 1 h 747"/>
                  <a:gd name="T10" fmla="*/ 0 w 749"/>
                  <a:gd name="T11" fmla="*/ 1 h 747"/>
                  <a:gd name="T12" fmla="*/ 1 w 749"/>
                  <a:gd name="T13" fmla="*/ 1 h 747"/>
                  <a:gd name="T14" fmla="*/ 1 w 749"/>
                  <a:gd name="T15" fmla="*/ 1 h 747"/>
                  <a:gd name="T16" fmla="*/ 1 w 749"/>
                  <a:gd name="T17" fmla="*/ 1 h 747"/>
                  <a:gd name="T18" fmla="*/ 1 w 749"/>
                  <a:gd name="T19" fmla="*/ 1 h 747"/>
                  <a:gd name="T20" fmla="*/ 1 w 749"/>
                  <a:gd name="T21" fmla="*/ 1 h 747"/>
                  <a:gd name="T22" fmla="*/ 1 w 749"/>
                  <a:gd name="T23" fmla="*/ 2 h 747"/>
                  <a:gd name="T24" fmla="*/ 1 w 749"/>
                  <a:gd name="T25" fmla="*/ 2 h 747"/>
                  <a:gd name="T26" fmla="*/ 1 w 749"/>
                  <a:gd name="T27" fmla="*/ 2 h 747"/>
                  <a:gd name="T28" fmla="*/ 1 w 749"/>
                  <a:gd name="T29" fmla="*/ 2 h 747"/>
                  <a:gd name="T30" fmla="*/ 1 w 749"/>
                  <a:gd name="T31" fmla="*/ 2 h 747"/>
                  <a:gd name="T32" fmla="*/ 1 w 749"/>
                  <a:gd name="T33" fmla="*/ 2 h 747"/>
                  <a:gd name="T34" fmla="*/ 1 w 749"/>
                  <a:gd name="T35" fmla="*/ 2 h 747"/>
                  <a:gd name="T36" fmla="*/ 1 w 749"/>
                  <a:gd name="T37" fmla="*/ 2 h 747"/>
                  <a:gd name="T38" fmla="*/ 1 w 749"/>
                  <a:gd name="T39" fmla="*/ 2 h 747"/>
                  <a:gd name="T40" fmla="*/ 1 w 749"/>
                  <a:gd name="T41" fmla="*/ 2 h 747"/>
                  <a:gd name="T42" fmla="*/ 2 w 749"/>
                  <a:gd name="T43" fmla="*/ 3 h 747"/>
                  <a:gd name="T44" fmla="*/ 2 w 749"/>
                  <a:gd name="T45" fmla="*/ 3 h 747"/>
                  <a:gd name="T46" fmla="*/ 2 w 749"/>
                  <a:gd name="T47" fmla="*/ 3 h 747"/>
                  <a:gd name="T48" fmla="*/ 2 w 749"/>
                  <a:gd name="T49" fmla="*/ 3 h 747"/>
                  <a:gd name="T50" fmla="*/ 2 w 749"/>
                  <a:gd name="T51" fmla="*/ 3 h 747"/>
                  <a:gd name="T52" fmla="*/ 2 w 749"/>
                  <a:gd name="T53" fmla="*/ 3 h 747"/>
                  <a:gd name="T54" fmla="*/ 2 w 749"/>
                  <a:gd name="T55" fmla="*/ 3 h 747"/>
                  <a:gd name="T56" fmla="*/ 3 w 749"/>
                  <a:gd name="T57" fmla="*/ 3 h 747"/>
                  <a:gd name="T58" fmla="*/ 3 w 749"/>
                  <a:gd name="T59" fmla="*/ 3 h 747"/>
                  <a:gd name="T60" fmla="*/ 3 w 749"/>
                  <a:gd name="T61" fmla="*/ 3 h 747"/>
                  <a:gd name="T62" fmla="*/ 3 w 749"/>
                  <a:gd name="T63" fmla="*/ 3 h 747"/>
                  <a:gd name="T64" fmla="*/ 3 w 749"/>
                  <a:gd name="T65" fmla="*/ 3 h 747"/>
                  <a:gd name="T66" fmla="*/ 3 w 749"/>
                  <a:gd name="T67" fmla="*/ 3 h 747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0" t="0" r="r" b="b"/>
                <a:pathLst>
                  <a:path w="749" h="747">
                    <a:moveTo>
                      <a:pt x="12" y="0"/>
                    </a:moveTo>
                    <a:lnTo>
                      <a:pt x="12" y="0"/>
                    </a:lnTo>
                    <a:lnTo>
                      <a:pt x="5" y="25"/>
                    </a:lnTo>
                    <a:lnTo>
                      <a:pt x="2" y="51"/>
                    </a:lnTo>
                    <a:lnTo>
                      <a:pt x="0" y="78"/>
                    </a:lnTo>
                    <a:lnTo>
                      <a:pt x="0" y="105"/>
                    </a:lnTo>
                    <a:lnTo>
                      <a:pt x="3" y="130"/>
                    </a:lnTo>
                    <a:lnTo>
                      <a:pt x="9" y="158"/>
                    </a:lnTo>
                    <a:lnTo>
                      <a:pt x="15" y="185"/>
                    </a:lnTo>
                    <a:lnTo>
                      <a:pt x="26" y="212"/>
                    </a:lnTo>
                    <a:lnTo>
                      <a:pt x="36" y="239"/>
                    </a:lnTo>
                    <a:lnTo>
                      <a:pt x="49" y="266"/>
                    </a:lnTo>
                    <a:lnTo>
                      <a:pt x="65" y="293"/>
                    </a:lnTo>
                    <a:lnTo>
                      <a:pt x="82" y="319"/>
                    </a:lnTo>
                    <a:lnTo>
                      <a:pt x="100" y="346"/>
                    </a:lnTo>
                    <a:lnTo>
                      <a:pt x="122" y="372"/>
                    </a:lnTo>
                    <a:lnTo>
                      <a:pt x="145" y="399"/>
                    </a:lnTo>
                    <a:lnTo>
                      <a:pt x="168" y="424"/>
                    </a:lnTo>
                    <a:lnTo>
                      <a:pt x="194" y="450"/>
                    </a:lnTo>
                    <a:lnTo>
                      <a:pt x="223" y="474"/>
                    </a:lnTo>
                    <a:lnTo>
                      <a:pt x="252" y="497"/>
                    </a:lnTo>
                    <a:lnTo>
                      <a:pt x="282" y="521"/>
                    </a:lnTo>
                    <a:lnTo>
                      <a:pt x="313" y="545"/>
                    </a:lnTo>
                    <a:lnTo>
                      <a:pt x="347" y="567"/>
                    </a:lnTo>
                    <a:lnTo>
                      <a:pt x="382" y="589"/>
                    </a:lnTo>
                    <a:lnTo>
                      <a:pt x="418" y="609"/>
                    </a:lnTo>
                    <a:lnTo>
                      <a:pt x="455" y="630"/>
                    </a:lnTo>
                    <a:lnTo>
                      <a:pt x="494" y="650"/>
                    </a:lnTo>
                    <a:lnTo>
                      <a:pt x="534" y="669"/>
                    </a:lnTo>
                    <a:lnTo>
                      <a:pt x="574" y="686"/>
                    </a:lnTo>
                    <a:lnTo>
                      <a:pt x="617" y="703"/>
                    </a:lnTo>
                    <a:lnTo>
                      <a:pt x="659" y="718"/>
                    </a:lnTo>
                    <a:lnTo>
                      <a:pt x="703" y="733"/>
                    </a:lnTo>
                    <a:lnTo>
                      <a:pt x="749" y="747"/>
                    </a:lnTo>
                  </a:path>
                </a:pathLst>
              </a:custGeom>
              <a:noFill/>
              <a:ln w="3175" cmpd="sng">
                <a:solidFill>
                  <a:srgbClr val="F5F4DD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defTabSz="1218565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400" kern="0">
                  <a:solidFill>
                    <a:prstClr val="black"/>
                  </a:solidFill>
                </a:endParaRPr>
              </a:p>
            </p:txBody>
          </p:sp>
          <p:sp>
            <p:nvSpPr>
              <p:cNvPr id="46" name="Freeform 669"/>
              <p:cNvSpPr/>
              <p:nvPr/>
            </p:nvSpPr>
            <p:spPr bwMode="auto">
              <a:xfrm>
                <a:off x="5329" y="3096"/>
                <a:ext cx="518" cy="168"/>
              </a:xfrm>
              <a:custGeom>
                <a:avLst/>
                <a:gdLst>
                  <a:gd name="T0" fmla="*/ 4 w 1037"/>
                  <a:gd name="T1" fmla="*/ 0 h 337"/>
                  <a:gd name="T2" fmla="*/ 4 w 1037"/>
                  <a:gd name="T3" fmla="*/ 0 h 337"/>
                  <a:gd name="T4" fmla="*/ 4 w 1037"/>
                  <a:gd name="T5" fmla="*/ 0 h 337"/>
                  <a:gd name="T6" fmla="*/ 3 w 1037"/>
                  <a:gd name="T7" fmla="*/ 0 h 337"/>
                  <a:gd name="T8" fmla="*/ 3 w 1037"/>
                  <a:gd name="T9" fmla="*/ 0 h 337"/>
                  <a:gd name="T10" fmla="*/ 3 w 1037"/>
                  <a:gd name="T11" fmla="*/ 0 h 337"/>
                  <a:gd name="T12" fmla="*/ 3 w 1037"/>
                  <a:gd name="T13" fmla="*/ 0 h 337"/>
                  <a:gd name="T14" fmla="*/ 3 w 1037"/>
                  <a:gd name="T15" fmla="*/ 0 h 337"/>
                  <a:gd name="T16" fmla="*/ 3 w 1037"/>
                  <a:gd name="T17" fmla="*/ 0 h 337"/>
                  <a:gd name="T18" fmla="*/ 3 w 1037"/>
                  <a:gd name="T19" fmla="*/ 0 h 337"/>
                  <a:gd name="T20" fmla="*/ 3 w 1037"/>
                  <a:gd name="T21" fmla="*/ 0 h 337"/>
                  <a:gd name="T22" fmla="*/ 3 w 1037"/>
                  <a:gd name="T23" fmla="*/ 0 h 337"/>
                  <a:gd name="T24" fmla="*/ 3 w 1037"/>
                  <a:gd name="T25" fmla="*/ 0 h 337"/>
                  <a:gd name="T26" fmla="*/ 3 w 1037"/>
                  <a:gd name="T27" fmla="*/ 0 h 337"/>
                  <a:gd name="T28" fmla="*/ 3 w 1037"/>
                  <a:gd name="T29" fmla="*/ 1 h 337"/>
                  <a:gd name="T30" fmla="*/ 2 w 1037"/>
                  <a:gd name="T31" fmla="*/ 1 h 337"/>
                  <a:gd name="T32" fmla="*/ 2 w 1037"/>
                  <a:gd name="T33" fmla="*/ 1 h 337"/>
                  <a:gd name="T34" fmla="*/ 2 w 1037"/>
                  <a:gd name="T35" fmla="*/ 1 h 337"/>
                  <a:gd name="T36" fmla="*/ 2 w 1037"/>
                  <a:gd name="T37" fmla="*/ 1 h 337"/>
                  <a:gd name="T38" fmla="*/ 2 w 1037"/>
                  <a:gd name="T39" fmla="*/ 1 h 337"/>
                  <a:gd name="T40" fmla="*/ 2 w 1037"/>
                  <a:gd name="T41" fmla="*/ 1 h 337"/>
                  <a:gd name="T42" fmla="*/ 2 w 1037"/>
                  <a:gd name="T43" fmla="*/ 1 h 337"/>
                  <a:gd name="T44" fmla="*/ 1 w 1037"/>
                  <a:gd name="T45" fmla="*/ 1 h 337"/>
                  <a:gd name="T46" fmla="*/ 1 w 1037"/>
                  <a:gd name="T47" fmla="*/ 1 h 337"/>
                  <a:gd name="T48" fmla="*/ 1 w 1037"/>
                  <a:gd name="T49" fmla="*/ 1 h 337"/>
                  <a:gd name="T50" fmla="*/ 1 w 1037"/>
                  <a:gd name="T51" fmla="*/ 1 h 337"/>
                  <a:gd name="T52" fmla="*/ 1 w 1037"/>
                  <a:gd name="T53" fmla="*/ 1 h 337"/>
                  <a:gd name="T54" fmla="*/ 1 w 1037"/>
                  <a:gd name="T55" fmla="*/ 1 h 337"/>
                  <a:gd name="T56" fmla="*/ 0 w 1037"/>
                  <a:gd name="T57" fmla="*/ 1 h 337"/>
                  <a:gd name="T58" fmla="*/ 0 w 1037"/>
                  <a:gd name="T59" fmla="*/ 1 h 337"/>
                  <a:gd name="T60" fmla="*/ 0 w 1037"/>
                  <a:gd name="T61" fmla="*/ 1 h 337"/>
                  <a:gd name="T62" fmla="*/ 0 w 1037"/>
                  <a:gd name="T63" fmla="*/ 1 h 337"/>
                  <a:gd name="T64" fmla="*/ 0 w 1037"/>
                  <a:gd name="T65" fmla="*/ 1 h 337"/>
                  <a:gd name="T66" fmla="*/ 0 w 1037"/>
                  <a:gd name="T67" fmla="*/ 1 h 337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0" t="0" r="r" b="b"/>
                <a:pathLst>
                  <a:path w="1037" h="337">
                    <a:moveTo>
                      <a:pt x="1037" y="0"/>
                    </a:moveTo>
                    <a:lnTo>
                      <a:pt x="1037" y="0"/>
                    </a:lnTo>
                    <a:lnTo>
                      <a:pt x="1028" y="28"/>
                    </a:lnTo>
                    <a:lnTo>
                      <a:pt x="1016" y="53"/>
                    </a:lnTo>
                    <a:lnTo>
                      <a:pt x="1003" y="79"/>
                    </a:lnTo>
                    <a:lnTo>
                      <a:pt x="987" y="102"/>
                    </a:lnTo>
                    <a:lnTo>
                      <a:pt x="970" y="124"/>
                    </a:lnTo>
                    <a:lnTo>
                      <a:pt x="952" y="146"/>
                    </a:lnTo>
                    <a:lnTo>
                      <a:pt x="931" y="167"/>
                    </a:lnTo>
                    <a:lnTo>
                      <a:pt x="908" y="187"/>
                    </a:lnTo>
                    <a:lnTo>
                      <a:pt x="884" y="206"/>
                    </a:lnTo>
                    <a:lnTo>
                      <a:pt x="858" y="223"/>
                    </a:lnTo>
                    <a:lnTo>
                      <a:pt x="829" y="238"/>
                    </a:lnTo>
                    <a:lnTo>
                      <a:pt x="800" y="254"/>
                    </a:lnTo>
                    <a:lnTo>
                      <a:pt x="770" y="267"/>
                    </a:lnTo>
                    <a:lnTo>
                      <a:pt x="738" y="281"/>
                    </a:lnTo>
                    <a:lnTo>
                      <a:pt x="705" y="293"/>
                    </a:lnTo>
                    <a:lnTo>
                      <a:pt x="670" y="301"/>
                    </a:lnTo>
                    <a:lnTo>
                      <a:pt x="634" y="311"/>
                    </a:lnTo>
                    <a:lnTo>
                      <a:pt x="598" y="318"/>
                    </a:lnTo>
                    <a:lnTo>
                      <a:pt x="559" y="325"/>
                    </a:lnTo>
                    <a:lnTo>
                      <a:pt x="520" y="330"/>
                    </a:lnTo>
                    <a:lnTo>
                      <a:pt x="481" y="333"/>
                    </a:lnTo>
                    <a:lnTo>
                      <a:pt x="440" y="335"/>
                    </a:lnTo>
                    <a:lnTo>
                      <a:pt x="400" y="337"/>
                    </a:lnTo>
                    <a:lnTo>
                      <a:pt x="357" y="335"/>
                    </a:lnTo>
                    <a:lnTo>
                      <a:pt x="315" y="333"/>
                    </a:lnTo>
                    <a:lnTo>
                      <a:pt x="270" y="330"/>
                    </a:lnTo>
                    <a:lnTo>
                      <a:pt x="226" y="325"/>
                    </a:lnTo>
                    <a:lnTo>
                      <a:pt x="182" y="320"/>
                    </a:lnTo>
                    <a:lnTo>
                      <a:pt x="136" y="311"/>
                    </a:lnTo>
                    <a:lnTo>
                      <a:pt x="92" y="303"/>
                    </a:lnTo>
                    <a:lnTo>
                      <a:pt x="46" y="291"/>
                    </a:lnTo>
                    <a:lnTo>
                      <a:pt x="0" y="279"/>
                    </a:lnTo>
                  </a:path>
                </a:pathLst>
              </a:custGeom>
              <a:noFill/>
              <a:ln w="3175" cmpd="sng">
                <a:solidFill>
                  <a:srgbClr val="F5F4DD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defTabSz="1218565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400" kern="0">
                  <a:solidFill>
                    <a:prstClr val="black"/>
                  </a:solidFill>
                </a:endParaRPr>
              </a:p>
            </p:txBody>
          </p:sp>
          <p:sp>
            <p:nvSpPr>
              <p:cNvPr id="47" name="Freeform 670"/>
              <p:cNvSpPr/>
              <p:nvPr/>
            </p:nvSpPr>
            <p:spPr bwMode="auto">
              <a:xfrm>
                <a:off x="4814" y="3138"/>
                <a:ext cx="448" cy="355"/>
              </a:xfrm>
              <a:custGeom>
                <a:avLst/>
                <a:gdLst>
                  <a:gd name="T0" fmla="*/ 0 w 897"/>
                  <a:gd name="T1" fmla="*/ 0 h 710"/>
                  <a:gd name="T2" fmla="*/ 0 w 897"/>
                  <a:gd name="T3" fmla="*/ 0 h 710"/>
                  <a:gd name="T4" fmla="*/ 0 w 897"/>
                  <a:gd name="T5" fmla="*/ 1 h 710"/>
                  <a:gd name="T6" fmla="*/ 0 w 897"/>
                  <a:gd name="T7" fmla="*/ 1 h 710"/>
                  <a:gd name="T8" fmla="*/ 0 w 897"/>
                  <a:gd name="T9" fmla="*/ 1 h 710"/>
                  <a:gd name="T10" fmla="*/ 0 w 897"/>
                  <a:gd name="T11" fmla="*/ 1 h 710"/>
                  <a:gd name="T12" fmla="*/ 0 w 897"/>
                  <a:gd name="T13" fmla="*/ 1 h 710"/>
                  <a:gd name="T14" fmla="*/ 0 w 897"/>
                  <a:gd name="T15" fmla="*/ 1 h 710"/>
                  <a:gd name="T16" fmla="*/ 0 w 897"/>
                  <a:gd name="T17" fmla="*/ 1 h 710"/>
                  <a:gd name="T18" fmla="*/ 0 w 897"/>
                  <a:gd name="T19" fmla="*/ 1 h 710"/>
                  <a:gd name="T20" fmla="*/ 0 w 897"/>
                  <a:gd name="T21" fmla="*/ 1 h 710"/>
                  <a:gd name="T22" fmla="*/ 0 w 897"/>
                  <a:gd name="T23" fmla="*/ 1 h 710"/>
                  <a:gd name="T24" fmla="*/ 0 w 897"/>
                  <a:gd name="T25" fmla="*/ 2 h 710"/>
                  <a:gd name="T26" fmla="*/ 0 w 897"/>
                  <a:gd name="T27" fmla="*/ 2 h 710"/>
                  <a:gd name="T28" fmla="*/ 0 w 897"/>
                  <a:gd name="T29" fmla="*/ 2 h 710"/>
                  <a:gd name="T30" fmla="*/ 0 w 897"/>
                  <a:gd name="T31" fmla="*/ 2 h 710"/>
                  <a:gd name="T32" fmla="*/ 0 w 897"/>
                  <a:gd name="T33" fmla="*/ 2 h 710"/>
                  <a:gd name="T34" fmla="*/ 0 w 897"/>
                  <a:gd name="T35" fmla="*/ 2 h 710"/>
                  <a:gd name="T36" fmla="*/ 0 w 897"/>
                  <a:gd name="T37" fmla="*/ 2 h 710"/>
                  <a:gd name="T38" fmla="*/ 1 w 897"/>
                  <a:gd name="T39" fmla="*/ 2 h 710"/>
                  <a:gd name="T40" fmla="*/ 1 w 897"/>
                  <a:gd name="T41" fmla="*/ 2 h 710"/>
                  <a:gd name="T42" fmla="*/ 1 w 897"/>
                  <a:gd name="T43" fmla="*/ 2 h 710"/>
                  <a:gd name="T44" fmla="*/ 1 w 897"/>
                  <a:gd name="T45" fmla="*/ 2 h 710"/>
                  <a:gd name="T46" fmla="*/ 1 w 897"/>
                  <a:gd name="T47" fmla="*/ 3 h 710"/>
                  <a:gd name="T48" fmla="*/ 1 w 897"/>
                  <a:gd name="T49" fmla="*/ 3 h 710"/>
                  <a:gd name="T50" fmla="*/ 2 w 897"/>
                  <a:gd name="T51" fmla="*/ 3 h 710"/>
                  <a:gd name="T52" fmla="*/ 2 w 897"/>
                  <a:gd name="T53" fmla="*/ 3 h 710"/>
                  <a:gd name="T54" fmla="*/ 2 w 897"/>
                  <a:gd name="T55" fmla="*/ 3 h 710"/>
                  <a:gd name="T56" fmla="*/ 2 w 897"/>
                  <a:gd name="T57" fmla="*/ 3 h 710"/>
                  <a:gd name="T58" fmla="*/ 2 w 897"/>
                  <a:gd name="T59" fmla="*/ 3 h 710"/>
                  <a:gd name="T60" fmla="*/ 2 w 897"/>
                  <a:gd name="T61" fmla="*/ 3 h 710"/>
                  <a:gd name="T62" fmla="*/ 3 w 897"/>
                  <a:gd name="T63" fmla="*/ 3 h 710"/>
                  <a:gd name="T64" fmla="*/ 3 w 897"/>
                  <a:gd name="T65" fmla="*/ 3 h 710"/>
                  <a:gd name="T66" fmla="*/ 3 w 897"/>
                  <a:gd name="T67" fmla="*/ 3 h 710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0" t="0" r="r" b="b"/>
                <a:pathLst>
                  <a:path w="897" h="710">
                    <a:moveTo>
                      <a:pt x="7" y="0"/>
                    </a:moveTo>
                    <a:lnTo>
                      <a:pt x="7" y="0"/>
                    </a:lnTo>
                    <a:lnTo>
                      <a:pt x="1" y="22"/>
                    </a:lnTo>
                    <a:lnTo>
                      <a:pt x="0" y="44"/>
                    </a:lnTo>
                    <a:lnTo>
                      <a:pt x="0" y="68"/>
                    </a:lnTo>
                    <a:lnTo>
                      <a:pt x="3" y="90"/>
                    </a:lnTo>
                    <a:lnTo>
                      <a:pt x="8" y="113"/>
                    </a:lnTo>
                    <a:lnTo>
                      <a:pt x="15" y="137"/>
                    </a:lnTo>
                    <a:lnTo>
                      <a:pt x="25" y="163"/>
                    </a:lnTo>
                    <a:lnTo>
                      <a:pt x="39" y="187"/>
                    </a:lnTo>
                    <a:lnTo>
                      <a:pt x="54" y="210"/>
                    </a:lnTo>
                    <a:lnTo>
                      <a:pt x="71" y="236"/>
                    </a:lnTo>
                    <a:lnTo>
                      <a:pt x="90" y="260"/>
                    </a:lnTo>
                    <a:lnTo>
                      <a:pt x="112" y="285"/>
                    </a:lnTo>
                    <a:lnTo>
                      <a:pt x="134" y="309"/>
                    </a:lnTo>
                    <a:lnTo>
                      <a:pt x="159" y="334"/>
                    </a:lnTo>
                    <a:lnTo>
                      <a:pt x="188" y="358"/>
                    </a:lnTo>
                    <a:lnTo>
                      <a:pt x="217" y="382"/>
                    </a:lnTo>
                    <a:lnTo>
                      <a:pt x="248" y="407"/>
                    </a:lnTo>
                    <a:lnTo>
                      <a:pt x="280" y="431"/>
                    </a:lnTo>
                    <a:lnTo>
                      <a:pt x="316" y="453"/>
                    </a:lnTo>
                    <a:lnTo>
                      <a:pt x="351" y="477"/>
                    </a:lnTo>
                    <a:lnTo>
                      <a:pt x="389" y="499"/>
                    </a:lnTo>
                    <a:lnTo>
                      <a:pt x="430" y="521"/>
                    </a:lnTo>
                    <a:lnTo>
                      <a:pt x="470" y="543"/>
                    </a:lnTo>
                    <a:lnTo>
                      <a:pt x="513" y="565"/>
                    </a:lnTo>
                    <a:lnTo>
                      <a:pt x="555" y="586"/>
                    </a:lnTo>
                    <a:lnTo>
                      <a:pt x="601" y="606"/>
                    </a:lnTo>
                    <a:lnTo>
                      <a:pt x="647" y="625"/>
                    </a:lnTo>
                    <a:lnTo>
                      <a:pt x="695" y="643"/>
                    </a:lnTo>
                    <a:lnTo>
                      <a:pt x="744" y="662"/>
                    </a:lnTo>
                    <a:lnTo>
                      <a:pt x="793" y="679"/>
                    </a:lnTo>
                    <a:lnTo>
                      <a:pt x="844" y="694"/>
                    </a:lnTo>
                    <a:lnTo>
                      <a:pt x="897" y="710"/>
                    </a:lnTo>
                  </a:path>
                </a:pathLst>
              </a:custGeom>
              <a:noFill/>
              <a:ln w="3175" cmpd="sng">
                <a:solidFill>
                  <a:srgbClr val="F5F4DD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defTabSz="1218565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400" kern="0">
                  <a:solidFill>
                    <a:prstClr val="black"/>
                  </a:solidFill>
                </a:endParaRPr>
              </a:p>
            </p:txBody>
          </p:sp>
          <p:sp>
            <p:nvSpPr>
              <p:cNvPr id="48" name="Freeform 671"/>
              <p:cNvSpPr/>
              <p:nvPr/>
            </p:nvSpPr>
            <p:spPr bwMode="auto">
              <a:xfrm>
                <a:off x="5264" y="3427"/>
                <a:ext cx="566" cy="112"/>
              </a:xfrm>
              <a:custGeom>
                <a:avLst/>
                <a:gdLst>
                  <a:gd name="T0" fmla="*/ 5 w 1132"/>
                  <a:gd name="T1" fmla="*/ 0 h 224"/>
                  <a:gd name="T2" fmla="*/ 5 w 1132"/>
                  <a:gd name="T3" fmla="*/ 0 h 224"/>
                  <a:gd name="T4" fmla="*/ 5 w 1132"/>
                  <a:gd name="T5" fmla="*/ 1 h 224"/>
                  <a:gd name="T6" fmla="*/ 5 w 1132"/>
                  <a:gd name="T7" fmla="*/ 1 h 224"/>
                  <a:gd name="T8" fmla="*/ 5 w 1132"/>
                  <a:gd name="T9" fmla="*/ 1 h 224"/>
                  <a:gd name="T10" fmla="*/ 5 w 1132"/>
                  <a:gd name="T11" fmla="*/ 1 h 224"/>
                  <a:gd name="T12" fmla="*/ 5 w 1132"/>
                  <a:gd name="T13" fmla="*/ 1 h 224"/>
                  <a:gd name="T14" fmla="*/ 5 w 1132"/>
                  <a:gd name="T15" fmla="*/ 1 h 224"/>
                  <a:gd name="T16" fmla="*/ 5 w 1132"/>
                  <a:gd name="T17" fmla="*/ 1 h 224"/>
                  <a:gd name="T18" fmla="*/ 4 w 1132"/>
                  <a:gd name="T19" fmla="*/ 1 h 224"/>
                  <a:gd name="T20" fmla="*/ 4 w 1132"/>
                  <a:gd name="T21" fmla="*/ 1 h 224"/>
                  <a:gd name="T22" fmla="*/ 4 w 1132"/>
                  <a:gd name="T23" fmla="*/ 1 h 224"/>
                  <a:gd name="T24" fmla="*/ 4 w 1132"/>
                  <a:gd name="T25" fmla="*/ 1 h 224"/>
                  <a:gd name="T26" fmla="*/ 4 w 1132"/>
                  <a:gd name="T27" fmla="*/ 1 h 224"/>
                  <a:gd name="T28" fmla="*/ 4 w 1132"/>
                  <a:gd name="T29" fmla="*/ 1 h 224"/>
                  <a:gd name="T30" fmla="*/ 4 w 1132"/>
                  <a:gd name="T31" fmla="*/ 1 h 224"/>
                  <a:gd name="T32" fmla="*/ 4 w 1132"/>
                  <a:gd name="T33" fmla="*/ 1 h 224"/>
                  <a:gd name="T34" fmla="*/ 3 w 1132"/>
                  <a:gd name="T35" fmla="*/ 1 h 224"/>
                  <a:gd name="T36" fmla="*/ 3 w 1132"/>
                  <a:gd name="T37" fmla="*/ 1 h 224"/>
                  <a:gd name="T38" fmla="*/ 3 w 1132"/>
                  <a:gd name="T39" fmla="*/ 1 h 224"/>
                  <a:gd name="T40" fmla="*/ 3 w 1132"/>
                  <a:gd name="T41" fmla="*/ 1 h 224"/>
                  <a:gd name="T42" fmla="*/ 3 w 1132"/>
                  <a:gd name="T43" fmla="*/ 1 h 224"/>
                  <a:gd name="T44" fmla="*/ 3 w 1132"/>
                  <a:gd name="T45" fmla="*/ 1 h 224"/>
                  <a:gd name="T46" fmla="*/ 2 w 1132"/>
                  <a:gd name="T47" fmla="*/ 1 h 224"/>
                  <a:gd name="T48" fmla="*/ 2 w 1132"/>
                  <a:gd name="T49" fmla="*/ 1 h 224"/>
                  <a:gd name="T50" fmla="*/ 2 w 1132"/>
                  <a:gd name="T51" fmla="*/ 1 h 224"/>
                  <a:gd name="T52" fmla="*/ 2 w 1132"/>
                  <a:gd name="T53" fmla="*/ 1 h 224"/>
                  <a:gd name="T54" fmla="*/ 2 w 1132"/>
                  <a:gd name="T55" fmla="*/ 1 h 224"/>
                  <a:gd name="T56" fmla="*/ 2 w 1132"/>
                  <a:gd name="T57" fmla="*/ 1 h 224"/>
                  <a:gd name="T58" fmla="*/ 1 w 1132"/>
                  <a:gd name="T59" fmla="*/ 1 h 224"/>
                  <a:gd name="T60" fmla="*/ 1 w 1132"/>
                  <a:gd name="T61" fmla="*/ 1 h 224"/>
                  <a:gd name="T62" fmla="*/ 1 w 1132"/>
                  <a:gd name="T63" fmla="*/ 1 h 224"/>
                  <a:gd name="T64" fmla="*/ 1 w 1132"/>
                  <a:gd name="T65" fmla="*/ 1 h 224"/>
                  <a:gd name="T66" fmla="*/ 0 w 1132"/>
                  <a:gd name="T67" fmla="*/ 1 h 224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0" t="0" r="r" b="b"/>
                <a:pathLst>
                  <a:path w="1132" h="224">
                    <a:moveTo>
                      <a:pt x="1132" y="0"/>
                    </a:moveTo>
                    <a:lnTo>
                      <a:pt x="1132" y="0"/>
                    </a:lnTo>
                    <a:lnTo>
                      <a:pt x="1125" y="22"/>
                    </a:lnTo>
                    <a:lnTo>
                      <a:pt x="1115" y="43"/>
                    </a:lnTo>
                    <a:lnTo>
                      <a:pt x="1103" y="61"/>
                    </a:lnTo>
                    <a:lnTo>
                      <a:pt x="1087" y="80"/>
                    </a:lnTo>
                    <a:lnTo>
                      <a:pt x="1070" y="97"/>
                    </a:lnTo>
                    <a:lnTo>
                      <a:pt x="1050" y="114"/>
                    </a:lnTo>
                    <a:lnTo>
                      <a:pt x="1030" y="129"/>
                    </a:lnTo>
                    <a:lnTo>
                      <a:pt x="1006" y="143"/>
                    </a:lnTo>
                    <a:lnTo>
                      <a:pt x="980" y="155"/>
                    </a:lnTo>
                    <a:lnTo>
                      <a:pt x="953" y="167"/>
                    </a:lnTo>
                    <a:lnTo>
                      <a:pt x="923" y="179"/>
                    </a:lnTo>
                    <a:lnTo>
                      <a:pt x="892" y="187"/>
                    </a:lnTo>
                    <a:lnTo>
                      <a:pt x="860" y="196"/>
                    </a:lnTo>
                    <a:lnTo>
                      <a:pt x="824" y="204"/>
                    </a:lnTo>
                    <a:lnTo>
                      <a:pt x="788" y="209"/>
                    </a:lnTo>
                    <a:lnTo>
                      <a:pt x="751" y="214"/>
                    </a:lnTo>
                    <a:lnTo>
                      <a:pt x="712" y="219"/>
                    </a:lnTo>
                    <a:lnTo>
                      <a:pt x="671" y="221"/>
                    </a:lnTo>
                    <a:lnTo>
                      <a:pt x="629" y="223"/>
                    </a:lnTo>
                    <a:lnTo>
                      <a:pt x="586" y="224"/>
                    </a:lnTo>
                    <a:lnTo>
                      <a:pt x="542" y="223"/>
                    </a:lnTo>
                    <a:lnTo>
                      <a:pt x="498" y="221"/>
                    </a:lnTo>
                    <a:lnTo>
                      <a:pt x="450" y="218"/>
                    </a:lnTo>
                    <a:lnTo>
                      <a:pt x="405" y="214"/>
                    </a:lnTo>
                    <a:lnTo>
                      <a:pt x="355" y="207"/>
                    </a:lnTo>
                    <a:lnTo>
                      <a:pt x="306" y="202"/>
                    </a:lnTo>
                    <a:lnTo>
                      <a:pt x="257" y="194"/>
                    </a:lnTo>
                    <a:lnTo>
                      <a:pt x="207" y="184"/>
                    </a:lnTo>
                    <a:lnTo>
                      <a:pt x="156" y="173"/>
                    </a:lnTo>
                    <a:lnTo>
                      <a:pt x="106" y="162"/>
                    </a:lnTo>
                    <a:lnTo>
                      <a:pt x="53" y="150"/>
                    </a:lnTo>
                    <a:lnTo>
                      <a:pt x="0" y="134"/>
                    </a:lnTo>
                  </a:path>
                </a:pathLst>
              </a:custGeom>
              <a:noFill/>
              <a:ln w="3175" cmpd="sng">
                <a:solidFill>
                  <a:srgbClr val="F5F4DD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defTabSz="1218565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400" kern="0">
                  <a:solidFill>
                    <a:prstClr val="black"/>
                  </a:solidFill>
                </a:endParaRPr>
              </a:p>
            </p:txBody>
          </p:sp>
          <p:sp>
            <p:nvSpPr>
              <p:cNvPr id="49" name="Freeform 672"/>
              <p:cNvSpPr/>
              <p:nvPr/>
            </p:nvSpPr>
            <p:spPr bwMode="auto">
              <a:xfrm>
                <a:off x="4867" y="3454"/>
                <a:ext cx="344" cy="225"/>
              </a:xfrm>
              <a:custGeom>
                <a:avLst/>
                <a:gdLst>
                  <a:gd name="T0" fmla="*/ 1 w 688"/>
                  <a:gd name="T1" fmla="*/ 0 h 450"/>
                  <a:gd name="T2" fmla="*/ 1 w 688"/>
                  <a:gd name="T3" fmla="*/ 0 h 450"/>
                  <a:gd name="T4" fmla="*/ 1 w 688"/>
                  <a:gd name="T5" fmla="*/ 1 h 450"/>
                  <a:gd name="T6" fmla="*/ 0 w 688"/>
                  <a:gd name="T7" fmla="*/ 1 h 450"/>
                  <a:gd name="T8" fmla="*/ 1 w 688"/>
                  <a:gd name="T9" fmla="*/ 1 h 450"/>
                  <a:gd name="T10" fmla="*/ 1 w 688"/>
                  <a:gd name="T11" fmla="*/ 1 h 450"/>
                  <a:gd name="T12" fmla="*/ 1 w 688"/>
                  <a:gd name="T13" fmla="*/ 1 h 450"/>
                  <a:gd name="T14" fmla="*/ 1 w 688"/>
                  <a:gd name="T15" fmla="*/ 1 h 450"/>
                  <a:gd name="T16" fmla="*/ 1 w 688"/>
                  <a:gd name="T17" fmla="*/ 1 h 450"/>
                  <a:gd name="T18" fmla="*/ 1 w 688"/>
                  <a:gd name="T19" fmla="*/ 1 h 450"/>
                  <a:gd name="T20" fmla="*/ 1 w 688"/>
                  <a:gd name="T21" fmla="*/ 1 h 450"/>
                  <a:gd name="T22" fmla="*/ 1 w 688"/>
                  <a:gd name="T23" fmla="*/ 1 h 450"/>
                  <a:gd name="T24" fmla="*/ 1 w 688"/>
                  <a:gd name="T25" fmla="*/ 1 h 450"/>
                  <a:gd name="T26" fmla="*/ 1 w 688"/>
                  <a:gd name="T27" fmla="*/ 1 h 450"/>
                  <a:gd name="T28" fmla="*/ 1 w 688"/>
                  <a:gd name="T29" fmla="*/ 1 h 450"/>
                  <a:gd name="T30" fmla="*/ 1 w 688"/>
                  <a:gd name="T31" fmla="*/ 2 h 450"/>
                  <a:gd name="T32" fmla="*/ 2 w 688"/>
                  <a:gd name="T33" fmla="*/ 2 h 450"/>
                  <a:gd name="T34" fmla="*/ 2 w 688"/>
                  <a:gd name="T35" fmla="*/ 2 h 450"/>
                  <a:gd name="T36" fmla="*/ 2 w 688"/>
                  <a:gd name="T37" fmla="*/ 2 h 450"/>
                  <a:gd name="T38" fmla="*/ 2 w 688"/>
                  <a:gd name="T39" fmla="*/ 2 h 450"/>
                  <a:gd name="T40" fmla="*/ 3 w 688"/>
                  <a:gd name="T41" fmla="*/ 2 h 450"/>
                  <a:gd name="T42" fmla="*/ 3 w 688"/>
                  <a:gd name="T43" fmla="*/ 2 h 450"/>
                  <a:gd name="T44" fmla="*/ 3 w 688"/>
                  <a:gd name="T45" fmla="*/ 2 h 45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688" h="450">
                    <a:moveTo>
                      <a:pt x="4" y="0"/>
                    </a:moveTo>
                    <a:lnTo>
                      <a:pt x="4" y="0"/>
                    </a:lnTo>
                    <a:lnTo>
                      <a:pt x="2" y="11"/>
                    </a:lnTo>
                    <a:lnTo>
                      <a:pt x="0" y="25"/>
                    </a:lnTo>
                    <a:lnTo>
                      <a:pt x="2" y="39"/>
                    </a:lnTo>
                    <a:lnTo>
                      <a:pt x="5" y="51"/>
                    </a:lnTo>
                    <a:lnTo>
                      <a:pt x="10" y="66"/>
                    </a:lnTo>
                    <a:lnTo>
                      <a:pt x="17" y="79"/>
                    </a:lnTo>
                    <a:lnTo>
                      <a:pt x="26" y="93"/>
                    </a:lnTo>
                    <a:lnTo>
                      <a:pt x="36" y="108"/>
                    </a:lnTo>
                    <a:lnTo>
                      <a:pt x="48" y="122"/>
                    </a:lnTo>
                    <a:lnTo>
                      <a:pt x="61" y="137"/>
                    </a:lnTo>
                    <a:lnTo>
                      <a:pt x="94" y="168"/>
                    </a:lnTo>
                    <a:lnTo>
                      <a:pt x="133" y="198"/>
                    </a:lnTo>
                    <a:lnTo>
                      <a:pt x="175" y="229"/>
                    </a:lnTo>
                    <a:lnTo>
                      <a:pt x="224" y="259"/>
                    </a:lnTo>
                    <a:lnTo>
                      <a:pt x="279" y="288"/>
                    </a:lnTo>
                    <a:lnTo>
                      <a:pt x="338" y="319"/>
                    </a:lnTo>
                    <a:lnTo>
                      <a:pt x="401" y="348"/>
                    </a:lnTo>
                    <a:lnTo>
                      <a:pt x="467" y="375"/>
                    </a:lnTo>
                    <a:lnTo>
                      <a:pt x="537" y="400"/>
                    </a:lnTo>
                    <a:lnTo>
                      <a:pt x="612" y="426"/>
                    </a:lnTo>
                    <a:lnTo>
                      <a:pt x="688" y="450"/>
                    </a:lnTo>
                  </a:path>
                </a:pathLst>
              </a:custGeom>
              <a:noFill/>
              <a:ln w="3175" cmpd="sng">
                <a:solidFill>
                  <a:srgbClr val="F5F4DD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defTabSz="1218565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400" kern="0">
                  <a:solidFill>
                    <a:prstClr val="black"/>
                  </a:solidFill>
                </a:endParaRPr>
              </a:p>
            </p:txBody>
          </p:sp>
          <p:sp>
            <p:nvSpPr>
              <p:cNvPr id="50" name="Freeform 673"/>
              <p:cNvSpPr/>
              <p:nvPr/>
            </p:nvSpPr>
            <p:spPr bwMode="auto">
              <a:xfrm>
                <a:off x="5208" y="3678"/>
                <a:ext cx="353" cy="54"/>
              </a:xfrm>
              <a:custGeom>
                <a:avLst/>
                <a:gdLst>
                  <a:gd name="T0" fmla="*/ 2 w 707"/>
                  <a:gd name="T1" fmla="*/ 1 h 107"/>
                  <a:gd name="T2" fmla="*/ 2 w 707"/>
                  <a:gd name="T3" fmla="*/ 1 h 107"/>
                  <a:gd name="T4" fmla="*/ 2 w 707"/>
                  <a:gd name="T5" fmla="*/ 1 h 107"/>
                  <a:gd name="T6" fmla="*/ 2 w 707"/>
                  <a:gd name="T7" fmla="*/ 1 h 107"/>
                  <a:gd name="T8" fmla="*/ 2 w 707"/>
                  <a:gd name="T9" fmla="*/ 1 h 107"/>
                  <a:gd name="T10" fmla="*/ 2 w 707"/>
                  <a:gd name="T11" fmla="*/ 1 h 107"/>
                  <a:gd name="T12" fmla="*/ 2 w 707"/>
                  <a:gd name="T13" fmla="*/ 1 h 107"/>
                  <a:gd name="T14" fmla="*/ 2 w 707"/>
                  <a:gd name="T15" fmla="*/ 1 h 107"/>
                  <a:gd name="T16" fmla="*/ 2 w 707"/>
                  <a:gd name="T17" fmla="*/ 1 h 107"/>
                  <a:gd name="T18" fmla="*/ 2 w 707"/>
                  <a:gd name="T19" fmla="*/ 1 h 107"/>
                  <a:gd name="T20" fmla="*/ 2 w 707"/>
                  <a:gd name="T21" fmla="*/ 1 h 107"/>
                  <a:gd name="T22" fmla="*/ 2 w 707"/>
                  <a:gd name="T23" fmla="*/ 1 h 107"/>
                  <a:gd name="T24" fmla="*/ 1 w 707"/>
                  <a:gd name="T25" fmla="*/ 1 h 107"/>
                  <a:gd name="T26" fmla="*/ 1 w 707"/>
                  <a:gd name="T27" fmla="*/ 1 h 107"/>
                  <a:gd name="T28" fmla="*/ 1 w 707"/>
                  <a:gd name="T29" fmla="*/ 1 h 107"/>
                  <a:gd name="T30" fmla="*/ 1 w 707"/>
                  <a:gd name="T31" fmla="*/ 1 h 107"/>
                  <a:gd name="T32" fmla="*/ 1 w 707"/>
                  <a:gd name="T33" fmla="*/ 1 h 107"/>
                  <a:gd name="T34" fmla="*/ 0 w 707"/>
                  <a:gd name="T35" fmla="*/ 1 h 107"/>
                  <a:gd name="T36" fmla="*/ 0 w 707"/>
                  <a:gd name="T37" fmla="*/ 1 h 107"/>
                  <a:gd name="T38" fmla="*/ 0 w 707"/>
                  <a:gd name="T39" fmla="*/ 1 h 107"/>
                  <a:gd name="T40" fmla="*/ 0 w 707"/>
                  <a:gd name="T41" fmla="*/ 0 h 107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707" h="107">
                    <a:moveTo>
                      <a:pt x="707" y="73"/>
                    </a:moveTo>
                    <a:lnTo>
                      <a:pt x="707" y="73"/>
                    </a:lnTo>
                    <a:lnTo>
                      <a:pt x="705" y="78"/>
                    </a:lnTo>
                    <a:lnTo>
                      <a:pt x="700" y="83"/>
                    </a:lnTo>
                    <a:lnTo>
                      <a:pt x="695" y="88"/>
                    </a:lnTo>
                    <a:lnTo>
                      <a:pt x="686" y="93"/>
                    </a:lnTo>
                    <a:lnTo>
                      <a:pt x="678" y="97"/>
                    </a:lnTo>
                    <a:lnTo>
                      <a:pt x="668" y="100"/>
                    </a:lnTo>
                    <a:lnTo>
                      <a:pt x="642" y="104"/>
                    </a:lnTo>
                    <a:lnTo>
                      <a:pt x="610" y="107"/>
                    </a:lnTo>
                    <a:lnTo>
                      <a:pt x="574" y="107"/>
                    </a:lnTo>
                    <a:lnTo>
                      <a:pt x="532" y="105"/>
                    </a:lnTo>
                    <a:lnTo>
                      <a:pt x="486" y="100"/>
                    </a:lnTo>
                    <a:lnTo>
                      <a:pt x="437" y="95"/>
                    </a:lnTo>
                    <a:lnTo>
                      <a:pt x="382" y="87"/>
                    </a:lnTo>
                    <a:lnTo>
                      <a:pt x="326" y="76"/>
                    </a:lnTo>
                    <a:lnTo>
                      <a:pt x="265" y="66"/>
                    </a:lnTo>
                    <a:lnTo>
                      <a:pt x="202" y="51"/>
                    </a:lnTo>
                    <a:lnTo>
                      <a:pt x="136" y="36"/>
                    </a:lnTo>
                    <a:lnTo>
                      <a:pt x="70" y="19"/>
                    </a:lnTo>
                    <a:lnTo>
                      <a:pt x="0" y="0"/>
                    </a:lnTo>
                  </a:path>
                </a:pathLst>
              </a:custGeom>
              <a:noFill/>
              <a:ln w="3175" cmpd="sng">
                <a:solidFill>
                  <a:srgbClr val="F5F4DD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defTabSz="1218565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400" kern="0">
                  <a:solidFill>
                    <a:prstClr val="black"/>
                  </a:solidFill>
                </a:endParaRPr>
              </a:p>
            </p:txBody>
          </p:sp>
          <p:sp>
            <p:nvSpPr>
              <p:cNvPr id="51" name="Line 674"/>
              <p:cNvSpPr>
                <a:spLocks noChangeShapeType="1"/>
              </p:cNvSpPr>
              <p:nvPr/>
            </p:nvSpPr>
            <p:spPr bwMode="auto">
              <a:xfrm flipH="1">
                <a:off x="5195" y="2724"/>
                <a:ext cx="294" cy="1030"/>
              </a:xfrm>
              <a:prstGeom prst="line">
                <a:avLst/>
              </a:prstGeom>
              <a:noFill/>
              <a:ln w="3175">
                <a:solidFill>
                  <a:srgbClr val="F5F4DD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218565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400" kern="0">
                  <a:solidFill>
                    <a:prstClr val="black"/>
                  </a:solidFill>
                </a:endParaRPr>
              </a:p>
            </p:txBody>
          </p:sp>
          <p:sp>
            <p:nvSpPr>
              <p:cNvPr id="52" name="Freeform 675"/>
              <p:cNvSpPr/>
              <p:nvPr/>
            </p:nvSpPr>
            <p:spPr bwMode="auto">
              <a:xfrm>
                <a:off x="4807" y="2702"/>
                <a:ext cx="1059" cy="1066"/>
              </a:xfrm>
              <a:custGeom>
                <a:avLst/>
                <a:gdLst>
                  <a:gd name="T0" fmla="*/ 9 w 2117"/>
                  <a:gd name="T1" fmla="*/ 6 h 2132"/>
                  <a:gd name="T2" fmla="*/ 8 w 2117"/>
                  <a:gd name="T3" fmla="*/ 7 h 2132"/>
                  <a:gd name="T4" fmla="*/ 8 w 2117"/>
                  <a:gd name="T5" fmla="*/ 7 h 2132"/>
                  <a:gd name="T6" fmla="*/ 8 w 2117"/>
                  <a:gd name="T7" fmla="*/ 8 h 2132"/>
                  <a:gd name="T8" fmla="*/ 7 w 2117"/>
                  <a:gd name="T9" fmla="*/ 8 h 2132"/>
                  <a:gd name="T10" fmla="*/ 7 w 2117"/>
                  <a:gd name="T11" fmla="*/ 8 h 2132"/>
                  <a:gd name="T12" fmla="*/ 6 w 2117"/>
                  <a:gd name="T13" fmla="*/ 9 h 2132"/>
                  <a:gd name="T14" fmla="*/ 6 w 2117"/>
                  <a:gd name="T15" fmla="*/ 9 h 2132"/>
                  <a:gd name="T16" fmla="*/ 5 w 2117"/>
                  <a:gd name="T17" fmla="*/ 9 h 2132"/>
                  <a:gd name="T18" fmla="*/ 4 w 2117"/>
                  <a:gd name="T19" fmla="*/ 9 h 2132"/>
                  <a:gd name="T20" fmla="*/ 4 w 2117"/>
                  <a:gd name="T21" fmla="*/ 9 h 2132"/>
                  <a:gd name="T22" fmla="*/ 3 w 2117"/>
                  <a:gd name="T23" fmla="*/ 9 h 2132"/>
                  <a:gd name="T24" fmla="*/ 3 w 2117"/>
                  <a:gd name="T25" fmla="*/ 8 h 2132"/>
                  <a:gd name="T26" fmla="*/ 2 w 2117"/>
                  <a:gd name="T27" fmla="*/ 8 h 2132"/>
                  <a:gd name="T28" fmla="*/ 2 w 2117"/>
                  <a:gd name="T29" fmla="*/ 8 h 2132"/>
                  <a:gd name="T30" fmla="*/ 1 w 2117"/>
                  <a:gd name="T31" fmla="*/ 7 h 2132"/>
                  <a:gd name="T32" fmla="*/ 1 w 2117"/>
                  <a:gd name="T33" fmla="*/ 7 h 2132"/>
                  <a:gd name="T34" fmla="*/ 1 w 2117"/>
                  <a:gd name="T35" fmla="*/ 6 h 2132"/>
                  <a:gd name="T36" fmla="*/ 1 w 2117"/>
                  <a:gd name="T37" fmla="*/ 6 h 2132"/>
                  <a:gd name="T38" fmla="*/ 1 w 2117"/>
                  <a:gd name="T39" fmla="*/ 5 h 2132"/>
                  <a:gd name="T40" fmla="*/ 1 w 2117"/>
                  <a:gd name="T41" fmla="*/ 4 h 2132"/>
                  <a:gd name="T42" fmla="*/ 1 w 2117"/>
                  <a:gd name="T43" fmla="*/ 4 h 2132"/>
                  <a:gd name="T44" fmla="*/ 1 w 2117"/>
                  <a:gd name="T45" fmla="*/ 3 h 2132"/>
                  <a:gd name="T46" fmla="*/ 1 w 2117"/>
                  <a:gd name="T47" fmla="*/ 3 h 2132"/>
                  <a:gd name="T48" fmla="*/ 1 w 2117"/>
                  <a:gd name="T49" fmla="*/ 2 h 2132"/>
                  <a:gd name="T50" fmla="*/ 2 w 2117"/>
                  <a:gd name="T51" fmla="*/ 2 h 2132"/>
                  <a:gd name="T52" fmla="*/ 2 w 2117"/>
                  <a:gd name="T53" fmla="*/ 1 h 2132"/>
                  <a:gd name="T54" fmla="*/ 3 w 2117"/>
                  <a:gd name="T55" fmla="*/ 1 h 2132"/>
                  <a:gd name="T56" fmla="*/ 3 w 2117"/>
                  <a:gd name="T57" fmla="*/ 1 h 2132"/>
                  <a:gd name="T58" fmla="*/ 4 w 2117"/>
                  <a:gd name="T59" fmla="*/ 1 h 2132"/>
                  <a:gd name="T60" fmla="*/ 4 w 2117"/>
                  <a:gd name="T61" fmla="*/ 1 h 2132"/>
                  <a:gd name="T62" fmla="*/ 5 w 2117"/>
                  <a:gd name="T63" fmla="*/ 1 h 2132"/>
                  <a:gd name="T64" fmla="*/ 6 w 2117"/>
                  <a:gd name="T65" fmla="*/ 1 h 2132"/>
                  <a:gd name="T66" fmla="*/ 6 w 2117"/>
                  <a:gd name="T67" fmla="*/ 1 h 2132"/>
                  <a:gd name="T68" fmla="*/ 7 w 2117"/>
                  <a:gd name="T69" fmla="*/ 1 h 2132"/>
                  <a:gd name="T70" fmla="*/ 7 w 2117"/>
                  <a:gd name="T71" fmla="*/ 1 h 2132"/>
                  <a:gd name="T72" fmla="*/ 8 w 2117"/>
                  <a:gd name="T73" fmla="*/ 2 h 2132"/>
                  <a:gd name="T74" fmla="*/ 8 w 2117"/>
                  <a:gd name="T75" fmla="*/ 2 h 2132"/>
                  <a:gd name="T76" fmla="*/ 8 w 2117"/>
                  <a:gd name="T77" fmla="*/ 3 h 2132"/>
                  <a:gd name="T78" fmla="*/ 9 w 2117"/>
                  <a:gd name="T79" fmla="*/ 3 h 2132"/>
                  <a:gd name="T80" fmla="*/ 9 w 2117"/>
                  <a:gd name="T81" fmla="*/ 4 h 2132"/>
                  <a:gd name="T82" fmla="*/ 9 w 2117"/>
                  <a:gd name="T83" fmla="*/ 4 h 2132"/>
                  <a:gd name="T84" fmla="*/ 9 w 2117"/>
                  <a:gd name="T85" fmla="*/ 5 h 2132"/>
                  <a:gd name="T86" fmla="*/ 9 w 2117"/>
                  <a:gd name="T87" fmla="*/ 6 h 2132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0" t="0" r="r" b="b"/>
                <a:pathLst>
                  <a:path w="2117" h="2132">
                    <a:moveTo>
                      <a:pt x="2076" y="1357"/>
                    </a:moveTo>
                    <a:lnTo>
                      <a:pt x="2076" y="1357"/>
                    </a:lnTo>
                    <a:lnTo>
                      <a:pt x="2059" y="1410"/>
                    </a:lnTo>
                    <a:lnTo>
                      <a:pt x="2041" y="1461"/>
                    </a:lnTo>
                    <a:lnTo>
                      <a:pt x="2020" y="1510"/>
                    </a:lnTo>
                    <a:lnTo>
                      <a:pt x="1996" y="1558"/>
                    </a:lnTo>
                    <a:lnTo>
                      <a:pt x="1971" y="1604"/>
                    </a:lnTo>
                    <a:lnTo>
                      <a:pt x="1944" y="1650"/>
                    </a:lnTo>
                    <a:lnTo>
                      <a:pt x="1913" y="1692"/>
                    </a:lnTo>
                    <a:lnTo>
                      <a:pt x="1883" y="1733"/>
                    </a:lnTo>
                    <a:lnTo>
                      <a:pt x="1849" y="1774"/>
                    </a:lnTo>
                    <a:lnTo>
                      <a:pt x="1813" y="1811"/>
                    </a:lnTo>
                    <a:lnTo>
                      <a:pt x="1777" y="1847"/>
                    </a:lnTo>
                    <a:lnTo>
                      <a:pt x="1738" y="1881"/>
                    </a:lnTo>
                    <a:lnTo>
                      <a:pt x="1699" y="1913"/>
                    </a:lnTo>
                    <a:lnTo>
                      <a:pt x="1657" y="1944"/>
                    </a:lnTo>
                    <a:lnTo>
                      <a:pt x="1614" y="1971"/>
                    </a:lnTo>
                    <a:lnTo>
                      <a:pt x="1572" y="1998"/>
                    </a:lnTo>
                    <a:lnTo>
                      <a:pt x="1526" y="2022"/>
                    </a:lnTo>
                    <a:lnTo>
                      <a:pt x="1480" y="2042"/>
                    </a:lnTo>
                    <a:lnTo>
                      <a:pt x="1432" y="2062"/>
                    </a:lnTo>
                    <a:lnTo>
                      <a:pt x="1385" y="2079"/>
                    </a:lnTo>
                    <a:lnTo>
                      <a:pt x="1336" y="2095"/>
                    </a:lnTo>
                    <a:lnTo>
                      <a:pt x="1286" y="2107"/>
                    </a:lnTo>
                    <a:lnTo>
                      <a:pt x="1235" y="2117"/>
                    </a:lnTo>
                    <a:lnTo>
                      <a:pt x="1184" y="2125"/>
                    </a:lnTo>
                    <a:lnTo>
                      <a:pt x="1133" y="2130"/>
                    </a:lnTo>
                    <a:lnTo>
                      <a:pt x="1081" y="2132"/>
                    </a:lnTo>
                    <a:lnTo>
                      <a:pt x="1030" y="2132"/>
                    </a:lnTo>
                    <a:lnTo>
                      <a:pt x="977" y="2130"/>
                    </a:lnTo>
                    <a:lnTo>
                      <a:pt x="924" y="2125"/>
                    </a:lnTo>
                    <a:lnTo>
                      <a:pt x="872" y="2117"/>
                    </a:lnTo>
                    <a:lnTo>
                      <a:pt x="819" y="2107"/>
                    </a:lnTo>
                    <a:lnTo>
                      <a:pt x="766" y="2093"/>
                    </a:lnTo>
                    <a:lnTo>
                      <a:pt x="714" y="2076"/>
                    </a:lnTo>
                    <a:lnTo>
                      <a:pt x="663" y="2057"/>
                    </a:lnTo>
                    <a:lnTo>
                      <a:pt x="613" y="2037"/>
                    </a:lnTo>
                    <a:lnTo>
                      <a:pt x="568" y="2013"/>
                    </a:lnTo>
                    <a:lnTo>
                      <a:pt x="520" y="1988"/>
                    </a:lnTo>
                    <a:lnTo>
                      <a:pt x="476" y="1961"/>
                    </a:lnTo>
                    <a:lnTo>
                      <a:pt x="433" y="1930"/>
                    </a:lnTo>
                    <a:lnTo>
                      <a:pt x="393" y="1899"/>
                    </a:lnTo>
                    <a:lnTo>
                      <a:pt x="354" y="1865"/>
                    </a:lnTo>
                    <a:lnTo>
                      <a:pt x="316" y="1830"/>
                    </a:lnTo>
                    <a:lnTo>
                      <a:pt x="281" y="1794"/>
                    </a:lnTo>
                    <a:lnTo>
                      <a:pt x="247" y="1755"/>
                    </a:lnTo>
                    <a:lnTo>
                      <a:pt x="216" y="1714"/>
                    </a:lnTo>
                    <a:lnTo>
                      <a:pt x="185" y="1673"/>
                    </a:lnTo>
                    <a:lnTo>
                      <a:pt x="158" y="1631"/>
                    </a:lnTo>
                    <a:lnTo>
                      <a:pt x="133" y="1587"/>
                    </a:lnTo>
                    <a:lnTo>
                      <a:pt x="109" y="1541"/>
                    </a:lnTo>
                    <a:lnTo>
                      <a:pt x="87" y="1495"/>
                    </a:lnTo>
                    <a:lnTo>
                      <a:pt x="68" y="1448"/>
                    </a:lnTo>
                    <a:lnTo>
                      <a:pt x="51" y="1400"/>
                    </a:lnTo>
                    <a:lnTo>
                      <a:pt x="38" y="1351"/>
                    </a:lnTo>
                    <a:lnTo>
                      <a:pt x="24" y="1300"/>
                    </a:lnTo>
                    <a:lnTo>
                      <a:pt x="15" y="1249"/>
                    </a:lnTo>
                    <a:lnTo>
                      <a:pt x="7" y="1198"/>
                    </a:lnTo>
                    <a:lnTo>
                      <a:pt x="2" y="1147"/>
                    </a:lnTo>
                    <a:lnTo>
                      <a:pt x="0" y="1094"/>
                    </a:lnTo>
                    <a:lnTo>
                      <a:pt x="0" y="1042"/>
                    </a:lnTo>
                    <a:lnTo>
                      <a:pt x="4" y="989"/>
                    </a:lnTo>
                    <a:lnTo>
                      <a:pt x="9" y="936"/>
                    </a:lnTo>
                    <a:lnTo>
                      <a:pt x="17" y="882"/>
                    </a:lnTo>
                    <a:lnTo>
                      <a:pt x="27" y="829"/>
                    </a:lnTo>
                    <a:lnTo>
                      <a:pt x="41" y="777"/>
                    </a:lnTo>
                    <a:lnTo>
                      <a:pt x="58" y="724"/>
                    </a:lnTo>
                    <a:lnTo>
                      <a:pt x="77" y="673"/>
                    </a:lnTo>
                    <a:lnTo>
                      <a:pt x="99" y="624"/>
                    </a:lnTo>
                    <a:lnTo>
                      <a:pt x="121" y="576"/>
                    </a:lnTo>
                    <a:lnTo>
                      <a:pt x="146" y="529"/>
                    </a:lnTo>
                    <a:lnTo>
                      <a:pt x="175" y="484"/>
                    </a:lnTo>
                    <a:lnTo>
                      <a:pt x="204" y="442"/>
                    </a:lnTo>
                    <a:lnTo>
                      <a:pt x="236" y="399"/>
                    </a:lnTo>
                    <a:lnTo>
                      <a:pt x="269" y="360"/>
                    </a:lnTo>
                    <a:lnTo>
                      <a:pt x="304" y="323"/>
                    </a:lnTo>
                    <a:lnTo>
                      <a:pt x="340" y="286"/>
                    </a:lnTo>
                    <a:lnTo>
                      <a:pt x="379" y="252"/>
                    </a:lnTo>
                    <a:lnTo>
                      <a:pt x="418" y="219"/>
                    </a:lnTo>
                    <a:lnTo>
                      <a:pt x="461" y="190"/>
                    </a:lnTo>
                    <a:lnTo>
                      <a:pt x="503" y="162"/>
                    </a:lnTo>
                    <a:lnTo>
                      <a:pt x="547" y="136"/>
                    </a:lnTo>
                    <a:lnTo>
                      <a:pt x="591" y="112"/>
                    </a:lnTo>
                    <a:lnTo>
                      <a:pt x="637" y="90"/>
                    </a:lnTo>
                    <a:lnTo>
                      <a:pt x="685" y="72"/>
                    </a:lnTo>
                    <a:lnTo>
                      <a:pt x="732" y="53"/>
                    </a:lnTo>
                    <a:lnTo>
                      <a:pt x="782" y="39"/>
                    </a:lnTo>
                    <a:lnTo>
                      <a:pt x="831" y="26"/>
                    </a:lnTo>
                    <a:lnTo>
                      <a:pt x="882" y="15"/>
                    </a:lnTo>
                    <a:lnTo>
                      <a:pt x="933" y="9"/>
                    </a:lnTo>
                    <a:lnTo>
                      <a:pt x="984" y="4"/>
                    </a:lnTo>
                    <a:lnTo>
                      <a:pt x="1037" y="0"/>
                    </a:lnTo>
                    <a:lnTo>
                      <a:pt x="1087" y="0"/>
                    </a:lnTo>
                    <a:lnTo>
                      <a:pt x="1140" y="4"/>
                    </a:lnTo>
                    <a:lnTo>
                      <a:pt x="1193" y="9"/>
                    </a:lnTo>
                    <a:lnTo>
                      <a:pt x="1245" y="17"/>
                    </a:lnTo>
                    <a:lnTo>
                      <a:pt x="1300" y="27"/>
                    </a:lnTo>
                    <a:lnTo>
                      <a:pt x="1353" y="41"/>
                    </a:lnTo>
                    <a:lnTo>
                      <a:pt x="1403" y="56"/>
                    </a:lnTo>
                    <a:lnTo>
                      <a:pt x="1454" y="75"/>
                    </a:lnTo>
                    <a:lnTo>
                      <a:pt x="1504" y="97"/>
                    </a:lnTo>
                    <a:lnTo>
                      <a:pt x="1551" y="121"/>
                    </a:lnTo>
                    <a:lnTo>
                      <a:pt x="1597" y="146"/>
                    </a:lnTo>
                    <a:lnTo>
                      <a:pt x="1641" y="173"/>
                    </a:lnTo>
                    <a:lnTo>
                      <a:pt x="1684" y="202"/>
                    </a:lnTo>
                    <a:lnTo>
                      <a:pt x="1725" y="235"/>
                    </a:lnTo>
                    <a:lnTo>
                      <a:pt x="1764" y="269"/>
                    </a:lnTo>
                    <a:lnTo>
                      <a:pt x="1801" y="303"/>
                    </a:lnTo>
                    <a:lnTo>
                      <a:pt x="1837" y="340"/>
                    </a:lnTo>
                    <a:lnTo>
                      <a:pt x="1871" y="379"/>
                    </a:lnTo>
                    <a:lnTo>
                      <a:pt x="1903" y="418"/>
                    </a:lnTo>
                    <a:lnTo>
                      <a:pt x="1932" y="461"/>
                    </a:lnTo>
                    <a:lnTo>
                      <a:pt x="1959" y="503"/>
                    </a:lnTo>
                    <a:lnTo>
                      <a:pt x="1984" y="547"/>
                    </a:lnTo>
                    <a:lnTo>
                      <a:pt x="2008" y="591"/>
                    </a:lnTo>
                    <a:lnTo>
                      <a:pt x="2030" y="639"/>
                    </a:lnTo>
                    <a:lnTo>
                      <a:pt x="2049" y="685"/>
                    </a:lnTo>
                    <a:lnTo>
                      <a:pt x="2066" y="734"/>
                    </a:lnTo>
                    <a:lnTo>
                      <a:pt x="2081" y="783"/>
                    </a:lnTo>
                    <a:lnTo>
                      <a:pt x="2093" y="833"/>
                    </a:lnTo>
                    <a:lnTo>
                      <a:pt x="2103" y="884"/>
                    </a:lnTo>
                    <a:lnTo>
                      <a:pt x="2110" y="934"/>
                    </a:lnTo>
                    <a:lnTo>
                      <a:pt x="2115" y="987"/>
                    </a:lnTo>
                    <a:lnTo>
                      <a:pt x="2117" y="1038"/>
                    </a:lnTo>
                    <a:lnTo>
                      <a:pt x="2117" y="1091"/>
                    </a:lnTo>
                    <a:lnTo>
                      <a:pt x="2114" y="1145"/>
                    </a:lnTo>
                    <a:lnTo>
                      <a:pt x="2109" y="1198"/>
                    </a:lnTo>
                    <a:lnTo>
                      <a:pt x="2100" y="1250"/>
                    </a:lnTo>
                    <a:lnTo>
                      <a:pt x="2090" y="1303"/>
                    </a:lnTo>
                    <a:lnTo>
                      <a:pt x="2076" y="1357"/>
                    </a:lnTo>
                    <a:close/>
                  </a:path>
                </a:pathLst>
              </a:custGeom>
              <a:noFill/>
              <a:ln w="3175" cmpd="sng">
                <a:solidFill>
                  <a:srgbClr val="F5F4DD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defTabSz="1218565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400" kern="0">
                  <a:solidFill>
                    <a:prstClr val="black"/>
                  </a:solidFill>
                </a:endParaRPr>
              </a:p>
            </p:txBody>
          </p:sp>
          <p:sp>
            <p:nvSpPr>
              <p:cNvPr id="53" name="Freeform 676"/>
              <p:cNvSpPr/>
              <p:nvPr/>
            </p:nvSpPr>
            <p:spPr bwMode="auto">
              <a:xfrm>
                <a:off x="4810" y="2703"/>
                <a:ext cx="1059" cy="1066"/>
              </a:xfrm>
              <a:custGeom>
                <a:avLst/>
                <a:gdLst>
                  <a:gd name="T0" fmla="*/ 9 w 2117"/>
                  <a:gd name="T1" fmla="*/ 6 h 2132"/>
                  <a:gd name="T2" fmla="*/ 8 w 2117"/>
                  <a:gd name="T3" fmla="*/ 7 h 2132"/>
                  <a:gd name="T4" fmla="*/ 8 w 2117"/>
                  <a:gd name="T5" fmla="*/ 7 h 2132"/>
                  <a:gd name="T6" fmla="*/ 8 w 2117"/>
                  <a:gd name="T7" fmla="*/ 8 h 2132"/>
                  <a:gd name="T8" fmla="*/ 7 w 2117"/>
                  <a:gd name="T9" fmla="*/ 8 h 2132"/>
                  <a:gd name="T10" fmla="*/ 7 w 2117"/>
                  <a:gd name="T11" fmla="*/ 8 h 2132"/>
                  <a:gd name="T12" fmla="*/ 6 w 2117"/>
                  <a:gd name="T13" fmla="*/ 9 h 2132"/>
                  <a:gd name="T14" fmla="*/ 6 w 2117"/>
                  <a:gd name="T15" fmla="*/ 9 h 2132"/>
                  <a:gd name="T16" fmla="*/ 5 w 2117"/>
                  <a:gd name="T17" fmla="*/ 9 h 2132"/>
                  <a:gd name="T18" fmla="*/ 4 w 2117"/>
                  <a:gd name="T19" fmla="*/ 9 h 2132"/>
                  <a:gd name="T20" fmla="*/ 4 w 2117"/>
                  <a:gd name="T21" fmla="*/ 9 h 2132"/>
                  <a:gd name="T22" fmla="*/ 3 w 2117"/>
                  <a:gd name="T23" fmla="*/ 9 h 2132"/>
                  <a:gd name="T24" fmla="*/ 3 w 2117"/>
                  <a:gd name="T25" fmla="*/ 8 h 2132"/>
                  <a:gd name="T26" fmla="*/ 2 w 2117"/>
                  <a:gd name="T27" fmla="*/ 8 h 2132"/>
                  <a:gd name="T28" fmla="*/ 2 w 2117"/>
                  <a:gd name="T29" fmla="*/ 8 h 2132"/>
                  <a:gd name="T30" fmla="*/ 1 w 2117"/>
                  <a:gd name="T31" fmla="*/ 7 h 2132"/>
                  <a:gd name="T32" fmla="*/ 1 w 2117"/>
                  <a:gd name="T33" fmla="*/ 7 h 2132"/>
                  <a:gd name="T34" fmla="*/ 1 w 2117"/>
                  <a:gd name="T35" fmla="*/ 6 h 2132"/>
                  <a:gd name="T36" fmla="*/ 1 w 2117"/>
                  <a:gd name="T37" fmla="*/ 6 h 2132"/>
                  <a:gd name="T38" fmla="*/ 1 w 2117"/>
                  <a:gd name="T39" fmla="*/ 5 h 2132"/>
                  <a:gd name="T40" fmla="*/ 1 w 2117"/>
                  <a:gd name="T41" fmla="*/ 4 h 2132"/>
                  <a:gd name="T42" fmla="*/ 1 w 2117"/>
                  <a:gd name="T43" fmla="*/ 4 h 2132"/>
                  <a:gd name="T44" fmla="*/ 1 w 2117"/>
                  <a:gd name="T45" fmla="*/ 3 h 2132"/>
                  <a:gd name="T46" fmla="*/ 1 w 2117"/>
                  <a:gd name="T47" fmla="*/ 3 h 2132"/>
                  <a:gd name="T48" fmla="*/ 1 w 2117"/>
                  <a:gd name="T49" fmla="*/ 2 h 2132"/>
                  <a:gd name="T50" fmla="*/ 2 w 2117"/>
                  <a:gd name="T51" fmla="*/ 2 h 2132"/>
                  <a:gd name="T52" fmla="*/ 2 w 2117"/>
                  <a:gd name="T53" fmla="*/ 1 h 2132"/>
                  <a:gd name="T54" fmla="*/ 3 w 2117"/>
                  <a:gd name="T55" fmla="*/ 1 h 2132"/>
                  <a:gd name="T56" fmla="*/ 3 w 2117"/>
                  <a:gd name="T57" fmla="*/ 1 h 2132"/>
                  <a:gd name="T58" fmla="*/ 4 w 2117"/>
                  <a:gd name="T59" fmla="*/ 1 h 2132"/>
                  <a:gd name="T60" fmla="*/ 4 w 2117"/>
                  <a:gd name="T61" fmla="*/ 1 h 2132"/>
                  <a:gd name="T62" fmla="*/ 5 w 2117"/>
                  <a:gd name="T63" fmla="*/ 1 h 2132"/>
                  <a:gd name="T64" fmla="*/ 6 w 2117"/>
                  <a:gd name="T65" fmla="*/ 1 h 2132"/>
                  <a:gd name="T66" fmla="*/ 6 w 2117"/>
                  <a:gd name="T67" fmla="*/ 1 h 2132"/>
                  <a:gd name="T68" fmla="*/ 7 w 2117"/>
                  <a:gd name="T69" fmla="*/ 1 h 2132"/>
                  <a:gd name="T70" fmla="*/ 7 w 2117"/>
                  <a:gd name="T71" fmla="*/ 1 h 2132"/>
                  <a:gd name="T72" fmla="*/ 8 w 2117"/>
                  <a:gd name="T73" fmla="*/ 2 h 2132"/>
                  <a:gd name="T74" fmla="*/ 8 w 2117"/>
                  <a:gd name="T75" fmla="*/ 2 h 2132"/>
                  <a:gd name="T76" fmla="*/ 8 w 2117"/>
                  <a:gd name="T77" fmla="*/ 3 h 2132"/>
                  <a:gd name="T78" fmla="*/ 9 w 2117"/>
                  <a:gd name="T79" fmla="*/ 3 h 2132"/>
                  <a:gd name="T80" fmla="*/ 9 w 2117"/>
                  <a:gd name="T81" fmla="*/ 4 h 2132"/>
                  <a:gd name="T82" fmla="*/ 9 w 2117"/>
                  <a:gd name="T83" fmla="*/ 4 h 2132"/>
                  <a:gd name="T84" fmla="*/ 9 w 2117"/>
                  <a:gd name="T85" fmla="*/ 5 h 2132"/>
                  <a:gd name="T86" fmla="*/ 9 w 2117"/>
                  <a:gd name="T87" fmla="*/ 6 h 2132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0" t="0" r="r" b="b"/>
                <a:pathLst>
                  <a:path w="2117" h="2132">
                    <a:moveTo>
                      <a:pt x="2076" y="1357"/>
                    </a:moveTo>
                    <a:lnTo>
                      <a:pt x="2076" y="1357"/>
                    </a:lnTo>
                    <a:lnTo>
                      <a:pt x="2059" y="1408"/>
                    </a:lnTo>
                    <a:lnTo>
                      <a:pt x="2040" y="1459"/>
                    </a:lnTo>
                    <a:lnTo>
                      <a:pt x="2020" y="1510"/>
                    </a:lnTo>
                    <a:lnTo>
                      <a:pt x="1996" y="1558"/>
                    </a:lnTo>
                    <a:lnTo>
                      <a:pt x="1971" y="1604"/>
                    </a:lnTo>
                    <a:lnTo>
                      <a:pt x="1944" y="1648"/>
                    </a:lnTo>
                    <a:lnTo>
                      <a:pt x="1913" y="1692"/>
                    </a:lnTo>
                    <a:lnTo>
                      <a:pt x="1882" y="1733"/>
                    </a:lnTo>
                    <a:lnTo>
                      <a:pt x="1848" y="1773"/>
                    </a:lnTo>
                    <a:lnTo>
                      <a:pt x="1813" y="1811"/>
                    </a:lnTo>
                    <a:lnTo>
                      <a:pt x="1777" y="1846"/>
                    </a:lnTo>
                    <a:lnTo>
                      <a:pt x="1738" y="1880"/>
                    </a:lnTo>
                    <a:lnTo>
                      <a:pt x="1699" y="1913"/>
                    </a:lnTo>
                    <a:lnTo>
                      <a:pt x="1656" y="1943"/>
                    </a:lnTo>
                    <a:lnTo>
                      <a:pt x="1614" y="1970"/>
                    </a:lnTo>
                    <a:lnTo>
                      <a:pt x="1570" y="1998"/>
                    </a:lnTo>
                    <a:lnTo>
                      <a:pt x="1526" y="2021"/>
                    </a:lnTo>
                    <a:lnTo>
                      <a:pt x="1480" y="2042"/>
                    </a:lnTo>
                    <a:lnTo>
                      <a:pt x="1432" y="2062"/>
                    </a:lnTo>
                    <a:lnTo>
                      <a:pt x="1385" y="2079"/>
                    </a:lnTo>
                    <a:lnTo>
                      <a:pt x="1335" y="2094"/>
                    </a:lnTo>
                    <a:lnTo>
                      <a:pt x="1286" y="2106"/>
                    </a:lnTo>
                    <a:lnTo>
                      <a:pt x="1235" y="2117"/>
                    </a:lnTo>
                    <a:lnTo>
                      <a:pt x="1184" y="2125"/>
                    </a:lnTo>
                    <a:lnTo>
                      <a:pt x="1133" y="2130"/>
                    </a:lnTo>
                    <a:lnTo>
                      <a:pt x="1080" y="2132"/>
                    </a:lnTo>
                    <a:lnTo>
                      <a:pt x="1030" y="2132"/>
                    </a:lnTo>
                    <a:lnTo>
                      <a:pt x="977" y="2130"/>
                    </a:lnTo>
                    <a:lnTo>
                      <a:pt x="924" y="2125"/>
                    </a:lnTo>
                    <a:lnTo>
                      <a:pt x="872" y="2117"/>
                    </a:lnTo>
                    <a:lnTo>
                      <a:pt x="819" y="2105"/>
                    </a:lnTo>
                    <a:lnTo>
                      <a:pt x="766" y="2091"/>
                    </a:lnTo>
                    <a:lnTo>
                      <a:pt x="714" y="2076"/>
                    </a:lnTo>
                    <a:lnTo>
                      <a:pt x="663" y="2057"/>
                    </a:lnTo>
                    <a:lnTo>
                      <a:pt x="613" y="2035"/>
                    </a:lnTo>
                    <a:lnTo>
                      <a:pt x="566" y="2013"/>
                    </a:lnTo>
                    <a:lnTo>
                      <a:pt x="520" y="1987"/>
                    </a:lnTo>
                    <a:lnTo>
                      <a:pt x="476" y="1959"/>
                    </a:lnTo>
                    <a:lnTo>
                      <a:pt x="433" y="1930"/>
                    </a:lnTo>
                    <a:lnTo>
                      <a:pt x="392" y="1897"/>
                    </a:lnTo>
                    <a:lnTo>
                      <a:pt x="353" y="1865"/>
                    </a:lnTo>
                    <a:lnTo>
                      <a:pt x="316" y="1829"/>
                    </a:lnTo>
                    <a:lnTo>
                      <a:pt x="280" y="1792"/>
                    </a:lnTo>
                    <a:lnTo>
                      <a:pt x="246" y="1755"/>
                    </a:lnTo>
                    <a:lnTo>
                      <a:pt x="216" y="1714"/>
                    </a:lnTo>
                    <a:lnTo>
                      <a:pt x="185" y="1673"/>
                    </a:lnTo>
                    <a:lnTo>
                      <a:pt x="158" y="1631"/>
                    </a:lnTo>
                    <a:lnTo>
                      <a:pt x="133" y="1587"/>
                    </a:lnTo>
                    <a:lnTo>
                      <a:pt x="109" y="1541"/>
                    </a:lnTo>
                    <a:lnTo>
                      <a:pt x="87" y="1495"/>
                    </a:lnTo>
                    <a:lnTo>
                      <a:pt x="68" y="1447"/>
                    </a:lnTo>
                    <a:lnTo>
                      <a:pt x="51" y="1398"/>
                    </a:lnTo>
                    <a:lnTo>
                      <a:pt x="37" y="1350"/>
                    </a:lnTo>
                    <a:lnTo>
                      <a:pt x="24" y="1299"/>
                    </a:lnTo>
                    <a:lnTo>
                      <a:pt x="15" y="1248"/>
                    </a:lnTo>
                    <a:lnTo>
                      <a:pt x="7" y="1198"/>
                    </a:lnTo>
                    <a:lnTo>
                      <a:pt x="2" y="1147"/>
                    </a:lnTo>
                    <a:lnTo>
                      <a:pt x="0" y="1094"/>
                    </a:lnTo>
                    <a:lnTo>
                      <a:pt x="0" y="1041"/>
                    </a:lnTo>
                    <a:lnTo>
                      <a:pt x="3" y="989"/>
                    </a:lnTo>
                    <a:lnTo>
                      <a:pt x="8" y="936"/>
                    </a:lnTo>
                    <a:lnTo>
                      <a:pt x="17" y="882"/>
                    </a:lnTo>
                    <a:lnTo>
                      <a:pt x="27" y="829"/>
                    </a:lnTo>
                    <a:lnTo>
                      <a:pt x="41" y="776"/>
                    </a:lnTo>
                    <a:lnTo>
                      <a:pt x="58" y="724"/>
                    </a:lnTo>
                    <a:lnTo>
                      <a:pt x="76" y="673"/>
                    </a:lnTo>
                    <a:lnTo>
                      <a:pt x="97" y="623"/>
                    </a:lnTo>
                    <a:lnTo>
                      <a:pt x="121" y="574"/>
                    </a:lnTo>
                    <a:lnTo>
                      <a:pt x="146" y="528"/>
                    </a:lnTo>
                    <a:lnTo>
                      <a:pt x="173" y="484"/>
                    </a:lnTo>
                    <a:lnTo>
                      <a:pt x="204" y="440"/>
                    </a:lnTo>
                    <a:lnTo>
                      <a:pt x="234" y="399"/>
                    </a:lnTo>
                    <a:lnTo>
                      <a:pt x="268" y="360"/>
                    </a:lnTo>
                    <a:lnTo>
                      <a:pt x="304" y="321"/>
                    </a:lnTo>
                    <a:lnTo>
                      <a:pt x="340" y="285"/>
                    </a:lnTo>
                    <a:lnTo>
                      <a:pt x="379" y="251"/>
                    </a:lnTo>
                    <a:lnTo>
                      <a:pt x="418" y="219"/>
                    </a:lnTo>
                    <a:lnTo>
                      <a:pt x="460" y="190"/>
                    </a:lnTo>
                    <a:lnTo>
                      <a:pt x="503" y="161"/>
                    </a:lnTo>
                    <a:lnTo>
                      <a:pt x="547" y="136"/>
                    </a:lnTo>
                    <a:lnTo>
                      <a:pt x="591" y="112"/>
                    </a:lnTo>
                    <a:lnTo>
                      <a:pt x="637" y="90"/>
                    </a:lnTo>
                    <a:lnTo>
                      <a:pt x="685" y="70"/>
                    </a:lnTo>
                    <a:lnTo>
                      <a:pt x="732" y="53"/>
                    </a:lnTo>
                    <a:lnTo>
                      <a:pt x="781" y="39"/>
                    </a:lnTo>
                    <a:lnTo>
                      <a:pt x="831" y="25"/>
                    </a:lnTo>
                    <a:lnTo>
                      <a:pt x="882" y="15"/>
                    </a:lnTo>
                    <a:lnTo>
                      <a:pt x="933" y="8"/>
                    </a:lnTo>
                    <a:lnTo>
                      <a:pt x="984" y="3"/>
                    </a:lnTo>
                    <a:lnTo>
                      <a:pt x="1036" y="0"/>
                    </a:lnTo>
                    <a:lnTo>
                      <a:pt x="1087" y="0"/>
                    </a:lnTo>
                    <a:lnTo>
                      <a:pt x="1140" y="3"/>
                    </a:lnTo>
                    <a:lnTo>
                      <a:pt x="1193" y="8"/>
                    </a:lnTo>
                    <a:lnTo>
                      <a:pt x="1245" y="15"/>
                    </a:lnTo>
                    <a:lnTo>
                      <a:pt x="1298" y="27"/>
                    </a:lnTo>
                    <a:lnTo>
                      <a:pt x="1351" y="41"/>
                    </a:lnTo>
                    <a:lnTo>
                      <a:pt x="1403" y="56"/>
                    </a:lnTo>
                    <a:lnTo>
                      <a:pt x="1454" y="75"/>
                    </a:lnTo>
                    <a:lnTo>
                      <a:pt x="1504" y="97"/>
                    </a:lnTo>
                    <a:lnTo>
                      <a:pt x="1551" y="119"/>
                    </a:lnTo>
                    <a:lnTo>
                      <a:pt x="1597" y="144"/>
                    </a:lnTo>
                    <a:lnTo>
                      <a:pt x="1641" y="173"/>
                    </a:lnTo>
                    <a:lnTo>
                      <a:pt x="1684" y="202"/>
                    </a:lnTo>
                    <a:lnTo>
                      <a:pt x="1724" y="234"/>
                    </a:lnTo>
                    <a:lnTo>
                      <a:pt x="1763" y="267"/>
                    </a:lnTo>
                    <a:lnTo>
                      <a:pt x="1801" y="302"/>
                    </a:lnTo>
                    <a:lnTo>
                      <a:pt x="1836" y="340"/>
                    </a:lnTo>
                    <a:lnTo>
                      <a:pt x="1870" y="377"/>
                    </a:lnTo>
                    <a:lnTo>
                      <a:pt x="1901" y="418"/>
                    </a:lnTo>
                    <a:lnTo>
                      <a:pt x="1932" y="459"/>
                    </a:lnTo>
                    <a:lnTo>
                      <a:pt x="1959" y="503"/>
                    </a:lnTo>
                    <a:lnTo>
                      <a:pt x="1984" y="547"/>
                    </a:lnTo>
                    <a:lnTo>
                      <a:pt x="2008" y="591"/>
                    </a:lnTo>
                    <a:lnTo>
                      <a:pt x="2030" y="637"/>
                    </a:lnTo>
                    <a:lnTo>
                      <a:pt x="2049" y="684"/>
                    </a:lnTo>
                    <a:lnTo>
                      <a:pt x="2066" y="734"/>
                    </a:lnTo>
                    <a:lnTo>
                      <a:pt x="2079" y="783"/>
                    </a:lnTo>
                    <a:lnTo>
                      <a:pt x="2093" y="832"/>
                    </a:lnTo>
                    <a:lnTo>
                      <a:pt x="2102" y="883"/>
                    </a:lnTo>
                    <a:lnTo>
                      <a:pt x="2110" y="934"/>
                    </a:lnTo>
                    <a:lnTo>
                      <a:pt x="2115" y="987"/>
                    </a:lnTo>
                    <a:lnTo>
                      <a:pt x="2117" y="1038"/>
                    </a:lnTo>
                    <a:lnTo>
                      <a:pt x="2117" y="1090"/>
                    </a:lnTo>
                    <a:lnTo>
                      <a:pt x="2113" y="1143"/>
                    </a:lnTo>
                    <a:lnTo>
                      <a:pt x="2108" y="1198"/>
                    </a:lnTo>
                    <a:lnTo>
                      <a:pt x="2100" y="1250"/>
                    </a:lnTo>
                    <a:lnTo>
                      <a:pt x="2090" y="1303"/>
                    </a:lnTo>
                    <a:lnTo>
                      <a:pt x="2076" y="1357"/>
                    </a:lnTo>
                    <a:close/>
                  </a:path>
                </a:pathLst>
              </a:custGeom>
              <a:noFill/>
              <a:ln w="3175" cmpd="sng">
                <a:solidFill>
                  <a:srgbClr val="F5F4DD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defTabSz="1218565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400" kern="0">
                  <a:solidFill>
                    <a:prstClr val="black"/>
                  </a:solidFill>
                </a:endParaRPr>
              </a:p>
            </p:txBody>
          </p:sp>
          <p:sp>
            <p:nvSpPr>
              <p:cNvPr id="54" name="Freeform 677"/>
              <p:cNvSpPr/>
              <p:nvPr/>
            </p:nvSpPr>
            <p:spPr bwMode="auto">
              <a:xfrm>
                <a:off x="4867" y="2805"/>
                <a:ext cx="804" cy="663"/>
              </a:xfrm>
              <a:custGeom>
                <a:avLst/>
                <a:gdLst>
                  <a:gd name="T0" fmla="*/ 0 w 1609"/>
                  <a:gd name="T1" fmla="*/ 6 h 1326"/>
                  <a:gd name="T2" fmla="*/ 0 w 1609"/>
                  <a:gd name="T3" fmla="*/ 6 h 1326"/>
                  <a:gd name="T4" fmla="*/ 0 w 1609"/>
                  <a:gd name="T5" fmla="*/ 5 h 1326"/>
                  <a:gd name="T6" fmla="*/ 0 w 1609"/>
                  <a:gd name="T7" fmla="*/ 5 h 1326"/>
                  <a:gd name="T8" fmla="*/ 0 w 1609"/>
                  <a:gd name="T9" fmla="*/ 5 h 1326"/>
                  <a:gd name="T10" fmla="*/ 0 w 1609"/>
                  <a:gd name="T11" fmla="*/ 4 h 1326"/>
                  <a:gd name="T12" fmla="*/ 0 w 1609"/>
                  <a:gd name="T13" fmla="*/ 4 h 1326"/>
                  <a:gd name="T14" fmla="*/ 0 w 1609"/>
                  <a:gd name="T15" fmla="*/ 4 h 1326"/>
                  <a:gd name="T16" fmla="*/ 0 w 1609"/>
                  <a:gd name="T17" fmla="*/ 4 h 1326"/>
                  <a:gd name="T18" fmla="*/ 1 w 1609"/>
                  <a:gd name="T19" fmla="*/ 3 h 1326"/>
                  <a:gd name="T20" fmla="*/ 1 w 1609"/>
                  <a:gd name="T21" fmla="*/ 3 h 1326"/>
                  <a:gd name="T22" fmla="*/ 1 w 1609"/>
                  <a:gd name="T23" fmla="*/ 3 h 1326"/>
                  <a:gd name="T24" fmla="*/ 1 w 1609"/>
                  <a:gd name="T25" fmla="*/ 3 h 1326"/>
                  <a:gd name="T26" fmla="*/ 1 w 1609"/>
                  <a:gd name="T27" fmla="*/ 2 h 1326"/>
                  <a:gd name="T28" fmla="*/ 1 w 1609"/>
                  <a:gd name="T29" fmla="*/ 2 h 1326"/>
                  <a:gd name="T30" fmla="*/ 2 w 1609"/>
                  <a:gd name="T31" fmla="*/ 2 h 1326"/>
                  <a:gd name="T32" fmla="*/ 2 w 1609"/>
                  <a:gd name="T33" fmla="*/ 2 h 1326"/>
                  <a:gd name="T34" fmla="*/ 2 w 1609"/>
                  <a:gd name="T35" fmla="*/ 2 h 1326"/>
                  <a:gd name="T36" fmla="*/ 2 w 1609"/>
                  <a:gd name="T37" fmla="*/ 1 h 1326"/>
                  <a:gd name="T38" fmla="*/ 3 w 1609"/>
                  <a:gd name="T39" fmla="*/ 1 h 1326"/>
                  <a:gd name="T40" fmla="*/ 3 w 1609"/>
                  <a:gd name="T41" fmla="*/ 1 h 1326"/>
                  <a:gd name="T42" fmla="*/ 3 w 1609"/>
                  <a:gd name="T43" fmla="*/ 1 h 1326"/>
                  <a:gd name="T44" fmla="*/ 3 w 1609"/>
                  <a:gd name="T45" fmla="*/ 1 h 1326"/>
                  <a:gd name="T46" fmla="*/ 3 w 1609"/>
                  <a:gd name="T47" fmla="*/ 1 h 1326"/>
                  <a:gd name="T48" fmla="*/ 4 w 1609"/>
                  <a:gd name="T49" fmla="*/ 1 h 1326"/>
                  <a:gd name="T50" fmla="*/ 4 w 1609"/>
                  <a:gd name="T51" fmla="*/ 1 h 1326"/>
                  <a:gd name="T52" fmla="*/ 4 w 1609"/>
                  <a:gd name="T53" fmla="*/ 1 h 1326"/>
                  <a:gd name="T54" fmla="*/ 4 w 1609"/>
                  <a:gd name="T55" fmla="*/ 1 h 1326"/>
                  <a:gd name="T56" fmla="*/ 5 w 1609"/>
                  <a:gd name="T57" fmla="*/ 1 h 1326"/>
                  <a:gd name="T58" fmla="*/ 5 w 1609"/>
                  <a:gd name="T59" fmla="*/ 0 h 1326"/>
                  <a:gd name="T60" fmla="*/ 5 w 1609"/>
                  <a:gd name="T61" fmla="*/ 0 h 1326"/>
                  <a:gd name="T62" fmla="*/ 5 w 1609"/>
                  <a:gd name="T63" fmla="*/ 0 h 1326"/>
                  <a:gd name="T64" fmla="*/ 5 w 1609"/>
                  <a:gd name="T65" fmla="*/ 1 h 1326"/>
                  <a:gd name="T66" fmla="*/ 5 w 1609"/>
                  <a:gd name="T67" fmla="*/ 1 h 1326"/>
                  <a:gd name="T68" fmla="*/ 5 w 1609"/>
                  <a:gd name="T69" fmla="*/ 1 h 1326"/>
                  <a:gd name="T70" fmla="*/ 5 w 1609"/>
                  <a:gd name="T71" fmla="*/ 1 h 1326"/>
                  <a:gd name="T72" fmla="*/ 6 w 1609"/>
                  <a:gd name="T73" fmla="*/ 1 h 1326"/>
                  <a:gd name="T74" fmla="*/ 6 w 1609"/>
                  <a:gd name="T75" fmla="*/ 1 h 1326"/>
                  <a:gd name="T76" fmla="*/ 6 w 1609"/>
                  <a:gd name="T77" fmla="*/ 1 h 132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0" t="0" r="r" b="b"/>
                <a:pathLst>
                  <a:path w="1609" h="1326">
                    <a:moveTo>
                      <a:pt x="0" y="1326"/>
                    </a:moveTo>
                    <a:lnTo>
                      <a:pt x="0" y="1326"/>
                    </a:lnTo>
                    <a:lnTo>
                      <a:pt x="26" y="1243"/>
                    </a:lnTo>
                    <a:lnTo>
                      <a:pt x="53" y="1162"/>
                    </a:lnTo>
                    <a:lnTo>
                      <a:pt x="83" y="1082"/>
                    </a:lnTo>
                    <a:lnTo>
                      <a:pt x="116" y="1005"/>
                    </a:lnTo>
                    <a:lnTo>
                      <a:pt x="151" y="931"/>
                    </a:lnTo>
                    <a:lnTo>
                      <a:pt x="189" y="858"/>
                    </a:lnTo>
                    <a:lnTo>
                      <a:pt x="228" y="786"/>
                    </a:lnTo>
                    <a:lnTo>
                      <a:pt x="269" y="718"/>
                    </a:lnTo>
                    <a:lnTo>
                      <a:pt x="311" y="654"/>
                    </a:lnTo>
                    <a:lnTo>
                      <a:pt x="357" y="591"/>
                    </a:lnTo>
                    <a:lnTo>
                      <a:pt x="403" y="531"/>
                    </a:lnTo>
                    <a:lnTo>
                      <a:pt x="452" y="474"/>
                    </a:lnTo>
                    <a:lnTo>
                      <a:pt x="501" y="419"/>
                    </a:lnTo>
                    <a:lnTo>
                      <a:pt x="552" y="367"/>
                    </a:lnTo>
                    <a:lnTo>
                      <a:pt x="605" y="319"/>
                    </a:lnTo>
                    <a:lnTo>
                      <a:pt x="658" y="273"/>
                    </a:lnTo>
                    <a:lnTo>
                      <a:pt x="714" y="231"/>
                    </a:lnTo>
                    <a:lnTo>
                      <a:pt x="768" y="192"/>
                    </a:lnTo>
                    <a:lnTo>
                      <a:pt x="826" y="156"/>
                    </a:lnTo>
                    <a:lnTo>
                      <a:pt x="884" y="124"/>
                    </a:lnTo>
                    <a:lnTo>
                      <a:pt x="941" y="97"/>
                    </a:lnTo>
                    <a:lnTo>
                      <a:pt x="1001" y="71"/>
                    </a:lnTo>
                    <a:lnTo>
                      <a:pt x="1060" y="49"/>
                    </a:lnTo>
                    <a:lnTo>
                      <a:pt x="1120" y="32"/>
                    </a:lnTo>
                    <a:lnTo>
                      <a:pt x="1181" y="17"/>
                    </a:lnTo>
                    <a:lnTo>
                      <a:pt x="1242" y="8"/>
                    </a:lnTo>
                    <a:lnTo>
                      <a:pt x="1303" y="1"/>
                    </a:lnTo>
                    <a:lnTo>
                      <a:pt x="1334" y="0"/>
                    </a:lnTo>
                    <a:lnTo>
                      <a:pt x="1364" y="0"/>
                    </a:lnTo>
                    <a:lnTo>
                      <a:pt x="1395" y="0"/>
                    </a:lnTo>
                    <a:lnTo>
                      <a:pt x="1425" y="1"/>
                    </a:lnTo>
                    <a:lnTo>
                      <a:pt x="1456" y="5"/>
                    </a:lnTo>
                    <a:lnTo>
                      <a:pt x="1487" y="8"/>
                    </a:lnTo>
                    <a:lnTo>
                      <a:pt x="1517" y="13"/>
                    </a:lnTo>
                    <a:lnTo>
                      <a:pt x="1548" y="18"/>
                    </a:lnTo>
                    <a:lnTo>
                      <a:pt x="1578" y="25"/>
                    </a:lnTo>
                    <a:lnTo>
                      <a:pt x="1609" y="34"/>
                    </a:lnTo>
                  </a:path>
                </a:pathLst>
              </a:custGeom>
              <a:noFill/>
              <a:ln w="3175" cmpd="sng">
                <a:solidFill>
                  <a:srgbClr val="F5F4DD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defTabSz="1218565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400" kern="0">
                  <a:solidFill>
                    <a:prstClr val="black"/>
                  </a:solidFill>
                </a:endParaRPr>
              </a:p>
            </p:txBody>
          </p:sp>
          <p:sp>
            <p:nvSpPr>
              <p:cNvPr id="55" name="Freeform 678"/>
              <p:cNvSpPr/>
              <p:nvPr/>
            </p:nvSpPr>
            <p:spPr bwMode="auto">
              <a:xfrm>
                <a:off x="5277" y="2707"/>
                <a:ext cx="408" cy="964"/>
              </a:xfrm>
              <a:custGeom>
                <a:avLst/>
                <a:gdLst>
                  <a:gd name="T0" fmla="*/ 2 w 817"/>
                  <a:gd name="T1" fmla="*/ 8 h 1928"/>
                  <a:gd name="T2" fmla="*/ 2 w 817"/>
                  <a:gd name="T3" fmla="*/ 8 h 1928"/>
                  <a:gd name="T4" fmla="*/ 2 w 817"/>
                  <a:gd name="T5" fmla="*/ 8 h 1928"/>
                  <a:gd name="T6" fmla="*/ 3 w 817"/>
                  <a:gd name="T7" fmla="*/ 7 h 1928"/>
                  <a:gd name="T8" fmla="*/ 3 w 817"/>
                  <a:gd name="T9" fmla="*/ 7 h 1928"/>
                  <a:gd name="T10" fmla="*/ 3 w 817"/>
                  <a:gd name="T11" fmla="*/ 7 h 1928"/>
                  <a:gd name="T12" fmla="*/ 3 w 817"/>
                  <a:gd name="T13" fmla="*/ 6 h 1928"/>
                  <a:gd name="T14" fmla="*/ 3 w 817"/>
                  <a:gd name="T15" fmla="*/ 6 h 1928"/>
                  <a:gd name="T16" fmla="*/ 3 w 817"/>
                  <a:gd name="T17" fmla="*/ 6 h 1928"/>
                  <a:gd name="T18" fmla="*/ 3 w 817"/>
                  <a:gd name="T19" fmla="*/ 5 h 1928"/>
                  <a:gd name="T20" fmla="*/ 3 w 817"/>
                  <a:gd name="T21" fmla="*/ 5 h 1928"/>
                  <a:gd name="T22" fmla="*/ 3 w 817"/>
                  <a:gd name="T23" fmla="*/ 5 h 1928"/>
                  <a:gd name="T24" fmla="*/ 3 w 817"/>
                  <a:gd name="T25" fmla="*/ 5 h 1928"/>
                  <a:gd name="T26" fmla="*/ 3 w 817"/>
                  <a:gd name="T27" fmla="*/ 4 h 1928"/>
                  <a:gd name="T28" fmla="*/ 3 w 817"/>
                  <a:gd name="T29" fmla="*/ 4 h 1928"/>
                  <a:gd name="T30" fmla="*/ 2 w 817"/>
                  <a:gd name="T31" fmla="*/ 4 h 1928"/>
                  <a:gd name="T32" fmla="*/ 2 w 817"/>
                  <a:gd name="T33" fmla="*/ 3 h 1928"/>
                  <a:gd name="T34" fmla="*/ 2 w 817"/>
                  <a:gd name="T35" fmla="*/ 3 h 1928"/>
                  <a:gd name="T36" fmla="*/ 2 w 817"/>
                  <a:gd name="T37" fmla="*/ 3 h 1928"/>
                  <a:gd name="T38" fmla="*/ 2 w 817"/>
                  <a:gd name="T39" fmla="*/ 3 h 1928"/>
                  <a:gd name="T40" fmla="*/ 2 w 817"/>
                  <a:gd name="T41" fmla="*/ 3 h 1928"/>
                  <a:gd name="T42" fmla="*/ 2 w 817"/>
                  <a:gd name="T43" fmla="*/ 2 h 1928"/>
                  <a:gd name="T44" fmla="*/ 2 w 817"/>
                  <a:gd name="T45" fmla="*/ 2 h 1928"/>
                  <a:gd name="T46" fmla="*/ 1 w 817"/>
                  <a:gd name="T47" fmla="*/ 2 h 1928"/>
                  <a:gd name="T48" fmla="*/ 1 w 817"/>
                  <a:gd name="T49" fmla="*/ 2 h 1928"/>
                  <a:gd name="T50" fmla="*/ 1 w 817"/>
                  <a:gd name="T51" fmla="*/ 1 h 1928"/>
                  <a:gd name="T52" fmla="*/ 1 w 817"/>
                  <a:gd name="T53" fmla="*/ 1 h 1928"/>
                  <a:gd name="T54" fmla="*/ 1 w 817"/>
                  <a:gd name="T55" fmla="*/ 1 h 1928"/>
                  <a:gd name="T56" fmla="*/ 1 w 817"/>
                  <a:gd name="T57" fmla="*/ 1 h 1928"/>
                  <a:gd name="T58" fmla="*/ 0 w 817"/>
                  <a:gd name="T59" fmla="*/ 1 h 1928"/>
                  <a:gd name="T60" fmla="*/ 0 w 817"/>
                  <a:gd name="T61" fmla="*/ 1 h 1928"/>
                  <a:gd name="T62" fmla="*/ 0 w 817"/>
                  <a:gd name="T63" fmla="*/ 1 h 1928"/>
                  <a:gd name="T64" fmla="*/ 0 w 817"/>
                  <a:gd name="T65" fmla="*/ 1 h 1928"/>
                  <a:gd name="T66" fmla="*/ 0 w 817"/>
                  <a:gd name="T67" fmla="*/ 1 h 1928"/>
                  <a:gd name="T68" fmla="*/ 0 w 817"/>
                  <a:gd name="T69" fmla="*/ 1 h 1928"/>
                  <a:gd name="T70" fmla="*/ 0 w 817"/>
                  <a:gd name="T71" fmla="*/ 1 h 1928"/>
                  <a:gd name="T72" fmla="*/ 0 w 817"/>
                  <a:gd name="T73" fmla="*/ 0 h 1928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0" t="0" r="r" b="b"/>
                <a:pathLst>
                  <a:path w="817" h="1928">
                    <a:moveTo>
                      <a:pt x="730" y="1928"/>
                    </a:moveTo>
                    <a:lnTo>
                      <a:pt x="730" y="1928"/>
                    </a:lnTo>
                    <a:lnTo>
                      <a:pt x="752" y="1845"/>
                    </a:lnTo>
                    <a:lnTo>
                      <a:pt x="771" y="1762"/>
                    </a:lnTo>
                    <a:lnTo>
                      <a:pt x="786" y="1680"/>
                    </a:lnTo>
                    <a:lnTo>
                      <a:pt x="800" y="1599"/>
                    </a:lnTo>
                    <a:lnTo>
                      <a:pt x="808" y="1517"/>
                    </a:lnTo>
                    <a:lnTo>
                      <a:pt x="813" y="1436"/>
                    </a:lnTo>
                    <a:lnTo>
                      <a:pt x="817" y="1358"/>
                    </a:lnTo>
                    <a:lnTo>
                      <a:pt x="815" y="1278"/>
                    </a:lnTo>
                    <a:lnTo>
                      <a:pt x="812" y="1201"/>
                    </a:lnTo>
                    <a:lnTo>
                      <a:pt x="805" y="1125"/>
                    </a:lnTo>
                    <a:lnTo>
                      <a:pt x="796" y="1050"/>
                    </a:lnTo>
                    <a:lnTo>
                      <a:pt x="783" y="977"/>
                    </a:lnTo>
                    <a:lnTo>
                      <a:pt x="768" y="906"/>
                    </a:lnTo>
                    <a:lnTo>
                      <a:pt x="751" y="836"/>
                    </a:lnTo>
                    <a:lnTo>
                      <a:pt x="729" y="767"/>
                    </a:lnTo>
                    <a:lnTo>
                      <a:pt x="706" y="702"/>
                    </a:lnTo>
                    <a:lnTo>
                      <a:pt x="679" y="637"/>
                    </a:lnTo>
                    <a:lnTo>
                      <a:pt x="650" y="575"/>
                    </a:lnTo>
                    <a:lnTo>
                      <a:pt x="620" y="515"/>
                    </a:lnTo>
                    <a:lnTo>
                      <a:pt x="586" y="457"/>
                    </a:lnTo>
                    <a:lnTo>
                      <a:pt x="548" y="403"/>
                    </a:lnTo>
                    <a:lnTo>
                      <a:pt x="511" y="352"/>
                    </a:lnTo>
                    <a:lnTo>
                      <a:pt x="469" y="301"/>
                    </a:lnTo>
                    <a:lnTo>
                      <a:pt x="426" y="255"/>
                    </a:lnTo>
                    <a:lnTo>
                      <a:pt x="380" y="211"/>
                    </a:lnTo>
                    <a:lnTo>
                      <a:pt x="333" y="172"/>
                    </a:lnTo>
                    <a:lnTo>
                      <a:pt x="282" y="135"/>
                    </a:lnTo>
                    <a:lnTo>
                      <a:pt x="229" y="101"/>
                    </a:lnTo>
                    <a:lnTo>
                      <a:pt x="175" y="70"/>
                    </a:lnTo>
                    <a:lnTo>
                      <a:pt x="147" y="56"/>
                    </a:lnTo>
                    <a:lnTo>
                      <a:pt x="119" y="43"/>
                    </a:lnTo>
                    <a:lnTo>
                      <a:pt x="90" y="31"/>
                    </a:lnTo>
                    <a:lnTo>
                      <a:pt x="61" y="19"/>
                    </a:lnTo>
                    <a:lnTo>
                      <a:pt x="30" y="9"/>
                    </a:lnTo>
                    <a:lnTo>
                      <a:pt x="0" y="0"/>
                    </a:lnTo>
                  </a:path>
                </a:pathLst>
              </a:custGeom>
              <a:noFill/>
              <a:ln w="3175" cmpd="sng">
                <a:solidFill>
                  <a:srgbClr val="F5F4DD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defTabSz="1218565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400" kern="0">
                  <a:solidFill>
                    <a:prstClr val="black"/>
                  </a:solidFill>
                </a:endParaRPr>
              </a:p>
            </p:txBody>
          </p:sp>
        </p:grpSp>
        <p:cxnSp>
          <p:nvCxnSpPr>
            <p:cNvPr id="41" name="直接连接符 40"/>
            <p:cNvCxnSpPr/>
            <p:nvPr/>
          </p:nvCxnSpPr>
          <p:spPr>
            <a:xfrm flipV="1">
              <a:off x="1249363" y="5635625"/>
              <a:ext cx="3749675" cy="1588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dash"/>
              <a:miter lim="800000"/>
            </a:ln>
            <a:effectLst/>
          </p:spPr>
        </p:cxnSp>
        <p:sp>
          <p:nvSpPr>
            <p:cNvPr id="42" name="文本框 110"/>
            <p:cNvSpPr txBox="1">
              <a:spLocks noChangeArrowheads="1"/>
            </p:cNvSpPr>
            <p:nvPr/>
          </p:nvSpPr>
          <p:spPr bwMode="auto">
            <a:xfrm>
              <a:off x="2282824" y="4348163"/>
              <a:ext cx="158432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1218565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zh-CN" altLang="en-US" sz="1600" kern="0" dirty="0">
                  <a:solidFill>
                    <a:prstClr val="black"/>
                  </a:solidFill>
                  <a:latin typeface="Impact" panose="020B0806030902050204" pitchFamily="34" charset="0"/>
                  <a:ea typeface="Hiragino Sans GB W3" pitchFamily="34" charset="-122"/>
                </a:rPr>
                <a:t>标题文字内容</a:t>
              </a:r>
            </a:p>
          </p:txBody>
        </p:sp>
        <p:sp>
          <p:nvSpPr>
            <p:cNvPr id="43" name="文本框 111"/>
            <p:cNvSpPr txBox="1"/>
            <p:nvPr/>
          </p:nvSpPr>
          <p:spPr>
            <a:xfrm>
              <a:off x="2379663" y="4579938"/>
              <a:ext cx="2252662" cy="58503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defTabSz="1218565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065" kern="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宋体" panose="02010600030101010101" pitchFamily="2" charset="-122"/>
                </a:rPr>
                <a:t>单击此处添加段落文本单击此处添加段落文本单击此处添加段</a:t>
              </a:r>
            </a:p>
          </p:txBody>
        </p:sp>
      </p:grpSp>
      <p:grpSp>
        <p:nvGrpSpPr>
          <p:cNvPr id="56" name="组合 55"/>
          <p:cNvGrpSpPr/>
          <p:nvPr/>
        </p:nvGrpSpPr>
        <p:grpSpPr>
          <a:xfrm>
            <a:off x="1744664" y="3400427"/>
            <a:ext cx="3749675" cy="1266826"/>
            <a:chOff x="1249363" y="2841625"/>
            <a:chExt cx="3749675" cy="1266825"/>
          </a:xfrm>
        </p:grpSpPr>
        <p:sp>
          <p:nvSpPr>
            <p:cNvPr id="57" name="椭圆 56"/>
            <p:cNvSpPr/>
            <p:nvPr/>
          </p:nvSpPr>
          <p:spPr>
            <a:xfrm>
              <a:off x="1487488" y="2952750"/>
              <a:ext cx="792162" cy="792163"/>
            </a:xfrm>
            <a:prstGeom prst="ellipse">
              <a:avLst/>
            </a:prstGeom>
            <a:solidFill>
              <a:srgbClr val="2C4947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defTabSz="1218565">
                <a:defRPr/>
              </a:pPr>
              <a:endParaRPr lang="zh-CN" altLang="en-US" sz="2400" kern="0">
                <a:solidFill>
                  <a:prstClr val="white"/>
                </a:solidFill>
                <a:latin typeface="造字工房尚雅体演示版常规体" pitchFamily="50" charset="-122"/>
                <a:ea typeface="造字工房尚雅体演示版常规体" pitchFamily="50" charset="-122"/>
              </a:endParaRPr>
            </a:p>
          </p:txBody>
        </p:sp>
        <p:sp>
          <p:nvSpPr>
            <p:cNvPr id="58" name="Freeform 466"/>
            <p:cNvSpPr/>
            <p:nvPr/>
          </p:nvSpPr>
          <p:spPr bwMode="auto">
            <a:xfrm>
              <a:off x="1762125" y="3019425"/>
              <a:ext cx="242888" cy="674688"/>
            </a:xfrm>
            <a:custGeom>
              <a:avLst/>
              <a:gdLst>
                <a:gd name="T0" fmla="*/ 2147483647 w 6132"/>
                <a:gd name="T1" fmla="*/ 2147483647 h 16980"/>
                <a:gd name="T2" fmla="*/ 2147483647 w 6132"/>
                <a:gd name="T3" fmla="*/ 2147483647 h 16980"/>
                <a:gd name="T4" fmla="*/ 2147483647 w 6132"/>
                <a:gd name="T5" fmla="*/ 2147483647 h 16980"/>
                <a:gd name="T6" fmla="*/ 2147483647 w 6132"/>
                <a:gd name="T7" fmla="*/ 2147483647 h 16980"/>
                <a:gd name="T8" fmla="*/ 2147483647 w 6132"/>
                <a:gd name="T9" fmla="*/ 2147483647 h 16980"/>
                <a:gd name="T10" fmla="*/ 2147483647 w 6132"/>
                <a:gd name="T11" fmla="*/ 2147483647 h 16980"/>
                <a:gd name="T12" fmla="*/ 2147483647 w 6132"/>
                <a:gd name="T13" fmla="*/ 2147483647 h 16980"/>
                <a:gd name="T14" fmla="*/ 2147483647 w 6132"/>
                <a:gd name="T15" fmla="*/ 2147483647 h 16980"/>
                <a:gd name="T16" fmla="*/ 2147483647 w 6132"/>
                <a:gd name="T17" fmla="*/ 2147483647 h 16980"/>
                <a:gd name="T18" fmla="*/ 2147483647 w 6132"/>
                <a:gd name="T19" fmla="*/ 2147483647 h 16980"/>
                <a:gd name="T20" fmla="*/ 2147483647 w 6132"/>
                <a:gd name="T21" fmla="*/ 2147483647 h 16980"/>
                <a:gd name="T22" fmla="*/ 2147483647 w 6132"/>
                <a:gd name="T23" fmla="*/ 2147483647 h 16980"/>
                <a:gd name="T24" fmla="*/ 2147483647 w 6132"/>
                <a:gd name="T25" fmla="*/ 2147483647 h 16980"/>
                <a:gd name="T26" fmla="*/ 2147483647 w 6132"/>
                <a:gd name="T27" fmla="*/ 2147483647 h 16980"/>
                <a:gd name="T28" fmla="*/ 2147483647 w 6132"/>
                <a:gd name="T29" fmla="*/ 2147483647 h 16980"/>
                <a:gd name="T30" fmla="*/ 2147483647 w 6132"/>
                <a:gd name="T31" fmla="*/ 2147483647 h 16980"/>
                <a:gd name="T32" fmla="*/ 2147483647 w 6132"/>
                <a:gd name="T33" fmla="*/ 2147483647 h 16980"/>
                <a:gd name="T34" fmla="*/ 2147483647 w 6132"/>
                <a:gd name="T35" fmla="*/ 2147483647 h 16980"/>
                <a:gd name="T36" fmla="*/ 2147483647 w 6132"/>
                <a:gd name="T37" fmla="*/ 2147483647 h 16980"/>
                <a:gd name="T38" fmla="*/ 2147483647 w 6132"/>
                <a:gd name="T39" fmla="*/ 2147483647 h 16980"/>
                <a:gd name="T40" fmla="*/ 2147483647 w 6132"/>
                <a:gd name="T41" fmla="*/ 2147483647 h 16980"/>
                <a:gd name="T42" fmla="*/ 2147483647 w 6132"/>
                <a:gd name="T43" fmla="*/ 2147483647 h 16980"/>
                <a:gd name="T44" fmla="*/ 2147483647 w 6132"/>
                <a:gd name="T45" fmla="*/ 2147483647 h 16980"/>
                <a:gd name="T46" fmla="*/ 2147483647 w 6132"/>
                <a:gd name="T47" fmla="*/ 2147483647 h 16980"/>
                <a:gd name="T48" fmla="*/ 2147483647 w 6132"/>
                <a:gd name="T49" fmla="*/ 2147483647 h 16980"/>
                <a:gd name="T50" fmla="*/ 2147483647 w 6132"/>
                <a:gd name="T51" fmla="*/ 2147483647 h 16980"/>
                <a:gd name="T52" fmla="*/ 2147483647 w 6132"/>
                <a:gd name="T53" fmla="*/ 2147483647 h 16980"/>
                <a:gd name="T54" fmla="*/ 2147483647 w 6132"/>
                <a:gd name="T55" fmla="*/ 2147483647 h 16980"/>
                <a:gd name="T56" fmla="*/ 2147483647 w 6132"/>
                <a:gd name="T57" fmla="*/ 2147483647 h 16980"/>
                <a:gd name="T58" fmla="*/ 2147483647 w 6132"/>
                <a:gd name="T59" fmla="*/ 2147483647 h 16980"/>
                <a:gd name="T60" fmla="*/ 2147483647 w 6132"/>
                <a:gd name="T61" fmla="*/ 2147483647 h 16980"/>
                <a:gd name="T62" fmla="*/ 2147483647 w 6132"/>
                <a:gd name="T63" fmla="*/ 2147483647 h 16980"/>
                <a:gd name="T64" fmla="*/ 2147483647 w 6132"/>
                <a:gd name="T65" fmla="*/ 2147483647 h 16980"/>
                <a:gd name="T66" fmla="*/ 2147483647 w 6132"/>
                <a:gd name="T67" fmla="*/ 2147483647 h 16980"/>
                <a:gd name="T68" fmla="*/ 2147483647 w 6132"/>
                <a:gd name="T69" fmla="*/ 2147483647 h 16980"/>
                <a:gd name="T70" fmla="*/ 2147483647 w 6132"/>
                <a:gd name="T71" fmla="*/ 2147483647 h 16980"/>
                <a:gd name="T72" fmla="*/ 2147483647 w 6132"/>
                <a:gd name="T73" fmla="*/ 2147483647 h 16980"/>
                <a:gd name="T74" fmla="*/ 2147483647 w 6132"/>
                <a:gd name="T75" fmla="*/ 2147483647 h 16980"/>
                <a:gd name="T76" fmla="*/ 2147483647 w 6132"/>
                <a:gd name="T77" fmla="*/ 2147483647 h 16980"/>
                <a:gd name="T78" fmla="*/ 2147483647 w 6132"/>
                <a:gd name="T79" fmla="*/ 2147483647 h 16980"/>
                <a:gd name="T80" fmla="*/ 2147483647 w 6132"/>
                <a:gd name="T81" fmla="*/ 2147483647 h 16980"/>
                <a:gd name="T82" fmla="*/ 2147483647 w 6132"/>
                <a:gd name="T83" fmla="*/ 2147483647 h 16980"/>
                <a:gd name="T84" fmla="*/ 2147483647 w 6132"/>
                <a:gd name="T85" fmla="*/ 2147483647 h 16980"/>
                <a:gd name="T86" fmla="*/ 2147483647 w 6132"/>
                <a:gd name="T87" fmla="*/ 2147483647 h 16980"/>
                <a:gd name="T88" fmla="*/ 2147483647 w 6132"/>
                <a:gd name="T89" fmla="*/ 2147483647 h 16980"/>
                <a:gd name="T90" fmla="*/ 2147483647 w 6132"/>
                <a:gd name="T91" fmla="*/ 2147483647 h 16980"/>
                <a:gd name="T92" fmla="*/ 2147483647 w 6132"/>
                <a:gd name="T93" fmla="*/ 2147483647 h 16980"/>
                <a:gd name="T94" fmla="*/ 2147483647 w 6132"/>
                <a:gd name="T95" fmla="*/ 2147483647 h 16980"/>
                <a:gd name="T96" fmla="*/ 2147483647 w 6132"/>
                <a:gd name="T97" fmla="*/ 2147483647 h 16980"/>
                <a:gd name="T98" fmla="*/ 2147483647 w 6132"/>
                <a:gd name="T99" fmla="*/ 2147483647 h 16980"/>
                <a:gd name="T100" fmla="*/ 2147483647 w 6132"/>
                <a:gd name="T101" fmla="*/ 2147483647 h 16980"/>
                <a:gd name="T102" fmla="*/ 2147483647 w 6132"/>
                <a:gd name="T103" fmla="*/ 2147483647 h 16980"/>
                <a:gd name="T104" fmla="*/ 2147483647 w 6132"/>
                <a:gd name="T105" fmla="*/ 2147483647 h 16980"/>
                <a:gd name="T106" fmla="*/ 2147483647 w 6132"/>
                <a:gd name="T107" fmla="*/ 2147483647 h 16980"/>
                <a:gd name="T108" fmla="*/ 2147483647 w 6132"/>
                <a:gd name="T109" fmla="*/ 2147483647 h 16980"/>
                <a:gd name="T110" fmla="*/ 2147483647 w 6132"/>
                <a:gd name="T111" fmla="*/ 2147483647 h 16980"/>
                <a:gd name="T112" fmla="*/ 2147483647 w 6132"/>
                <a:gd name="T113" fmla="*/ 2147483647 h 16980"/>
                <a:gd name="T114" fmla="*/ 2147483647 w 6132"/>
                <a:gd name="T115" fmla="*/ 2147483647 h 16980"/>
                <a:gd name="T116" fmla="*/ 2147483647 w 6132"/>
                <a:gd name="T117" fmla="*/ 2147483647 h 16980"/>
                <a:gd name="T118" fmla="*/ 2147483647 w 6132"/>
                <a:gd name="T119" fmla="*/ 2147483647 h 16980"/>
                <a:gd name="T120" fmla="*/ 2147483647 w 6132"/>
                <a:gd name="T121" fmla="*/ 2147483647 h 16980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132" h="16980">
                  <a:moveTo>
                    <a:pt x="3480" y="3522"/>
                  </a:moveTo>
                  <a:lnTo>
                    <a:pt x="4254" y="3522"/>
                  </a:lnTo>
                  <a:lnTo>
                    <a:pt x="4298" y="3522"/>
                  </a:lnTo>
                  <a:lnTo>
                    <a:pt x="4342" y="3524"/>
                  </a:lnTo>
                  <a:lnTo>
                    <a:pt x="4386" y="3527"/>
                  </a:lnTo>
                  <a:lnTo>
                    <a:pt x="4429" y="3531"/>
                  </a:lnTo>
                  <a:lnTo>
                    <a:pt x="4473" y="3536"/>
                  </a:lnTo>
                  <a:lnTo>
                    <a:pt x="4515" y="3543"/>
                  </a:lnTo>
                  <a:lnTo>
                    <a:pt x="4558" y="3551"/>
                  </a:lnTo>
                  <a:lnTo>
                    <a:pt x="4601" y="3560"/>
                  </a:lnTo>
                  <a:lnTo>
                    <a:pt x="4643" y="3570"/>
                  </a:lnTo>
                  <a:lnTo>
                    <a:pt x="4685" y="3582"/>
                  </a:lnTo>
                  <a:lnTo>
                    <a:pt x="4727" y="3595"/>
                  </a:lnTo>
                  <a:lnTo>
                    <a:pt x="4769" y="3609"/>
                  </a:lnTo>
                  <a:lnTo>
                    <a:pt x="4809" y="3624"/>
                  </a:lnTo>
                  <a:lnTo>
                    <a:pt x="4851" y="3640"/>
                  </a:lnTo>
                  <a:lnTo>
                    <a:pt x="4892" y="3658"/>
                  </a:lnTo>
                  <a:lnTo>
                    <a:pt x="4932" y="3676"/>
                  </a:lnTo>
                  <a:lnTo>
                    <a:pt x="4973" y="3696"/>
                  </a:lnTo>
                  <a:lnTo>
                    <a:pt x="5013" y="3717"/>
                  </a:lnTo>
                  <a:lnTo>
                    <a:pt x="5052" y="3739"/>
                  </a:lnTo>
                  <a:lnTo>
                    <a:pt x="5093" y="3763"/>
                  </a:lnTo>
                  <a:lnTo>
                    <a:pt x="5132" y="3788"/>
                  </a:lnTo>
                  <a:lnTo>
                    <a:pt x="5171" y="3814"/>
                  </a:lnTo>
                  <a:lnTo>
                    <a:pt x="5210" y="3842"/>
                  </a:lnTo>
                  <a:lnTo>
                    <a:pt x="5249" y="3870"/>
                  </a:lnTo>
                  <a:lnTo>
                    <a:pt x="5287" y="3900"/>
                  </a:lnTo>
                  <a:lnTo>
                    <a:pt x="5325" y="3931"/>
                  </a:lnTo>
                  <a:lnTo>
                    <a:pt x="5364" y="3963"/>
                  </a:lnTo>
                  <a:lnTo>
                    <a:pt x="5401" y="3997"/>
                  </a:lnTo>
                  <a:lnTo>
                    <a:pt x="5438" y="4031"/>
                  </a:lnTo>
                  <a:lnTo>
                    <a:pt x="5475" y="4067"/>
                  </a:lnTo>
                  <a:lnTo>
                    <a:pt x="5512" y="4104"/>
                  </a:lnTo>
                  <a:lnTo>
                    <a:pt x="5549" y="4142"/>
                  </a:lnTo>
                  <a:lnTo>
                    <a:pt x="5584" y="4181"/>
                  </a:lnTo>
                  <a:lnTo>
                    <a:pt x="5619" y="4220"/>
                  </a:lnTo>
                  <a:lnTo>
                    <a:pt x="5652" y="4260"/>
                  </a:lnTo>
                  <a:lnTo>
                    <a:pt x="5685" y="4300"/>
                  </a:lnTo>
                  <a:lnTo>
                    <a:pt x="5716" y="4339"/>
                  </a:lnTo>
                  <a:lnTo>
                    <a:pt x="5747" y="4379"/>
                  </a:lnTo>
                  <a:lnTo>
                    <a:pt x="5775" y="4420"/>
                  </a:lnTo>
                  <a:lnTo>
                    <a:pt x="5803" y="4460"/>
                  </a:lnTo>
                  <a:lnTo>
                    <a:pt x="5830" y="4502"/>
                  </a:lnTo>
                  <a:lnTo>
                    <a:pt x="5855" y="4543"/>
                  </a:lnTo>
                  <a:lnTo>
                    <a:pt x="5880" y="4585"/>
                  </a:lnTo>
                  <a:lnTo>
                    <a:pt x="5904" y="4626"/>
                  </a:lnTo>
                  <a:lnTo>
                    <a:pt x="5925" y="4667"/>
                  </a:lnTo>
                  <a:lnTo>
                    <a:pt x="5946" y="4710"/>
                  </a:lnTo>
                  <a:lnTo>
                    <a:pt x="5967" y="4752"/>
                  </a:lnTo>
                  <a:lnTo>
                    <a:pt x="5986" y="4795"/>
                  </a:lnTo>
                  <a:lnTo>
                    <a:pt x="6004" y="4838"/>
                  </a:lnTo>
                  <a:lnTo>
                    <a:pt x="6020" y="4880"/>
                  </a:lnTo>
                  <a:lnTo>
                    <a:pt x="6036" y="4924"/>
                  </a:lnTo>
                  <a:lnTo>
                    <a:pt x="6049" y="4967"/>
                  </a:lnTo>
                  <a:lnTo>
                    <a:pt x="6063" y="5011"/>
                  </a:lnTo>
                  <a:lnTo>
                    <a:pt x="6075" y="5055"/>
                  </a:lnTo>
                  <a:lnTo>
                    <a:pt x="6085" y="5100"/>
                  </a:lnTo>
                  <a:lnTo>
                    <a:pt x="6095" y="5144"/>
                  </a:lnTo>
                  <a:lnTo>
                    <a:pt x="6104" y="5189"/>
                  </a:lnTo>
                  <a:lnTo>
                    <a:pt x="6111" y="5234"/>
                  </a:lnTo>
                  <a:lnTo>
                    <a:pt x="6117" y="5280"/>
                  </a:lnTo>
                  <a:lnTo>
                    <a:pt x="6123" y="5324"/>
                  </a:lnTo>
                  <a:lnTo>
                    <a:pt x="6127" y="5370"/>
                  </a:lnTo>
                  <a:lnTo>
                    <a:pt x="6130" y="5417"/>
                  </a:lnTo>
                  <a:lnTo>
                    <a:pt x="6131" y="5463"/>
                  </a:lnTo>
                  <a:lnTo>
                    <a:pt x="6132" y="5509"/>
                  </a:lnTo>
                  <a:lnTo>
                    <a:pt x="6132" y="9605"/>
                  </a:lnTo>
                  <a:lnTo>
                    <a:pt x="6132" y="9643"/>
                  </a:lnTo>
                  <a:lnTo>
                    <a:pt x="6130" y="9682"/>
                  </a:lnTo>
                  <a:lnTo>
                    <a:pt x="6129" y="9719"/>
                  </a:lnTo>
                  <a:lnTo>
                    <a:pt x="6126" y="9756"/>
                  </a:lnTo>
                  <a:lnTo>
                    <a:pt x="6122" y="9793"/>
                  </a:lnTo>
                  <a:lnTo>
                    <a:pt x="6117" y="9829"/>
                  </a:lnTo>
                  <a:lnTo>
                    <a:pt x="6112" y="9866"/>
                  </a:lnTo>
                  <a:lnTo>
                    <a:pt x="6107" y="9901"/>
                  </a:lnTo>
                  <a:lnTo>
                    <a:pt x="6099" y="9937"/>
                  </a:lnTo>
                  <a:lnTo>
                    <a:pt x="6092" y="9972"/>
                  </a:lnTo>
                  <a:lnTo>
                    <a:pt x="6083" y="10007"/>
                  </a:lnTo>
                  <a:lnTo>
                    <a:pt x="6074" y="10041"/>
                  </a:lnTo>
                  <a:lnTo>
                    <a:pt x="6063" y="10075"/>
                  </a:lnTo>
                  <a:lnTo>
                    <a:pt x="6053" y="10109"/>
                  </a:lnTo>
                  <a:lnTo>
                    <a:pt x="6041" y="10142"/>
                  </a:lnTo>
                  <a:lnTo>
                    <a:pt x="6028" y="10175"/>
                  </a:lnTo>
                  <a:lnTo>
                    <a:pt x="6014" y="10208"/>
                  </a:lnTo>
                  <a:lnTo>
                    <a:pt x="6001" y="10241"/>
                  </a:lnTo>
                  <a:lnTo>
                    <a:pt x="5986" y="10273"/>
                  </a:lnTo>
                  <a:lnTo>
                    <a:pt x="5970" y="10305"/>
                  </a:lnTo>
                  <a:lnTo>
                    <a:pt x="5953" y="10335"/>
                  </a:lnTo>
                  <a:lnTo>
                    <a:pt x="5935" y="10366"/>
                  </a:lnTo>
                  <a:lnTo>
                    <a:pt x="5917" y="10397"/>
                  </a:lnTo>
                  <a:lnTo>
                    <a:pt x="5898" y="10428"/>
                  </a:lnTo>
                  <a:lnTo>
                    <a:pt x="5877" y="10458"/>
                  </a:lnTo>
                  <a:lnTo>
                    <a:pt x="5857" y="10487"/>
                  </a:lnTo>
                  <a:lnTo>
                    <a:pt x="5835" y="10517"/>
                  </a:lnTo>
                  <a:lnTo>
                    <a:pt x="5813" y="10546"/>
                  </a:lnTo>
                  <a:lnTo>
                    <a:pt x="5789" y="10575"/>
                  </a:lnTo>
                  <a:lnTo>
                    <a:pt x="5766" y="10603"/>
                  </a:lnTo>
                  <a:lnTo>
                    <a:pt x="5740" y="10632"/>
                  </a:lnTo>
                  <a:lnTo>
                    <a:pt x="5715" y="10660"/>
                  </a:lnTo>
                  <a:lnTo>
                    <a:pt x="5688" y="10687"/>
                  </a:lnTo>
                  <a:lnTo>
                    <a:pt x="5661" y="10714"/>
                  </a:lnTo>
                  <a:lnTo>
                    <a:pt x="5633" y="10739"/>
                  </a:lnTo>
                  <a:lnTo>
                    <a:pt x="5606" y="10765"/>
                  </a:lnTo>
                  <a:lnTo>
                    <a:pt x="5576" y="10790"/>
                  </a:lnTo>
                  <a:lnTo>
                    <a:pt x="5546" y="10814"/>
                  </a:lnTo>
                  <a:lnTo>
                    <a:pt x="5516" y="10838"/>
                  </a:lnTo>
                  <a:lnTo>
                    <a:pt x="5486" y="10860"/>
                  </a:lnTo>
                  <a:lnTo>
                    <a:pt x="5455" y="10883"/>
                  </a:lnTo>
                  <a:lnTo>
                    <a:pt x="5422" y="10905"/>
                  </a:lnTo>
                  <a:lnTo>
                    <a:pt x="5390" y="10925"/>
                  </a:lnTo>
                  <a:lnTo>
                    <a:pt x="5357" y="10947"/>
                  </a:lnTo>
                  <a:lnTo>
                    <a:pt x="5323" y="10966"/>
                  </a:lnTo>
                  <a:lnTo>
                    <a:pt x="5288" y="10985"/>
                  </a:lnTo>
                  <a:lnTo>
                    <a:pt x="5253" y="11004"/>
                  </a:lnTo>
                  <a:lnTo>
                    <a:pt x="5218" y="11022"/>
                  </a:lnTo>
                  <a:lnTo>
                    <a:pt x="5182" y="11039"/>
                  </a:lnTo>
                  <a:lnTo>
                    <a:pt x="5145" y="11056"/>
                  </a:lnTo>
                  <a:lnTo>
                    <a:pt x="5108" y="11072"/>
                  </a:lnTo>
                  <a:lnTo>
                    <a:pt x="5069" y="11087"/>
                  </a:lnTo>
                  <a:lnTo>
                    <a:pt x="5031" y="11102"/>
                  </a:lnTo>
                  <a:lnTo>
                    <a:pt x="4992" y="11117"/>
                  </a:lnTo>
                  <a:lnTo>
                    <a:pt x="4952" y="11130"/>
                  </a:lnTo>
                  <a:lnTo>
                    <a:pt x="4911" y="11143"/>
                  </a:lnTo>
                  <a:lnTo>
                    <a:pt x="4871" y="11155"/>
                  </a:lnTo>
                  <a:lnTo>
                    <a:pt x="4828" y="11167"/>
                  </a:lnTo>
                  <a:lnTo>
                    <a:pt x="4787" y="11178"/>
                  </a:lnTo>
                  <a:lnTo>
                    <a:pt x="4743" y="11189"/>
                  </a:lnTo>
                  <a:lnTo>
                    <a:pt x="4701" y="11199"/>
                  </a:lnTo>
                  <a:lnTo>
                    <a:pt x="4656" y="11208"/>
                  </a:lnTo>
                  <a:lnTo>
                    <a:pt x="4612" y="11217"/>
                  </a:lnTo>
                  <a:lnTo>
                    <a:pt x="4567" y="11225"/>
                  </a:lnTo>
                  <a:lnTo>
                    <a:pt x="4567" y="16980"/>
                  </a:lnTo>
                  <a:lnTo>
                    <a:pt x="1510" y="16980"/>
                  </a:lnTo>
                  <a:lnTo>
                    <a:pt x="1510" y="11225"/>
                  </a:lnTo>
                  <a:lnTo>
                    <a:pt x="1424" y="11201"/>
                  </a:lnTo>
                  <a:lnTo>
                    <a:pt x="1340" y="11175"/>
                  </a:lnTo>
                  <a:lnTo>
                    <a:pt x="1298" y="11161"/>
                  </a:lnTo>
                  <a:lnTo>
                    <a:pt x="1258" y="11148"/>
                  </a:lnTo>
                  <a:lnTo>
                    <a:pt x="1218" y="11134"/>
                  </a:lnTo>
                  <a:lnTo>
                    <a:pt x="1178" y="11120"/>
                  </a:lnTo>
                  <a:lnTo>
                    <a:pt x="1139" y="11105"/>
                  </a:lnTo>
                  <a:lnTo>
                    <a:pt x="1101" y="11089"/>
                  </a:lnTo>
                  <a:lnTo>
                    <a:pt x="1064" y="11074"/>
                  </a:lnTo>
                  <a:lnTo>
                    <a:pt x="1026" y="11058"/>
                  </a:lnTo>
                  <a:lnTo>
                    <a:pt x="990" y="11042"/>
                  </a:lnTo>
                  <a:lnTo>
                    <a:pt x="954" y="11025"/>
                  </a:lnTo>
                  <a:lnTo>
                    <a:pt x="918" y="11009"/>
                  </a:lnTo>
                  <a:lnTo>
                    <a:pt x="884" y="10991"/>
                  </a:lnTo>
                  <a:lnTo>
                    <a:pt x="849" y="10974"/>
                  </a:lnTo>
                  <a:lnTo>
                    <a:pt x="816" y="10956"/>
                  </a:lnTo>
                  <a:lnTo>
                    <a:pt x="782" y="10938"/>
                  </a:lnTo>
                  <a:lnTo>
                    <a:pt x="750" y="10920"/>
                  </a:lnTo>
                  <a:lnTo>
                    <a:pt x="719" y="10901"/>
                  </a:lnTo>
                  <a:lnTo>
                    <a:pt x="687" y="10882"/>
                  </a:lnTo>
                  <a:lnTo>
                    <a:pt x="656" y="10862"/>
                  </a:lnTo>
                  <a:lnTo>
                    <a:pt x="626" y="10841"/>
                  </a:lnTo>
                  <a:lnTo>
                    <a:pt x="596" y="10821"/>
                  </a:lnTo>
                  <a:lnTo>
                    <a:pt x="567" y="10801"/>
                  </a:lnTo>
                  <a:lnTo>
                    <a:pt x="539" y="10780"/>
                  </a:lnTo>
                  <a:lnTo>
                    <a:pt x="510" y="10758"/>
                  </a:lnTo>
                  <a:lnTo>
                    <a:pt x="484" y="10736"/>
                  </a:lnTo>
                  <a:lnTo>
                    <a:pt x="456" y="10714"/>
                  </a:lnTo>
                  <a:lnTo>
                    <a:pt x="431" y="10691"/>
                  </a:lnTo>
                  <a:lnTo>
                    <a:pt x="405" y="10668"/>
                  </a:lnTo>
                  <a:lnTo>
                    <a:pt x="380" y="10646"/>
                  </a:lnTo>
                  <a:lnTo>
                    <a:pt x="355" y="10622"/>
                  </a:lnTo>
                  <a:lnTo>
                    <a:pt x="332" y="10599"/>
                  </a:lnTo>
                  <a:lnTo>
                    <a:pt x="310" y="10576"/>
                  </a:lnTo>
                  <a:lnTo>
                    <a:pt x="289" y="10551"/>
                  </a:lnTo>
                  <a:lnTo>
                    <a:pt x="267" y="10528"/>
                  </a:lnTo>
                  <a:lnTo>
                    <a:pt x="247" y="10503"/>
                  </a:lnTo>
                  <a:lnTo>
                    <a:pt x="228" y="10480"/>
                  </a:lnTo>
                  <a:lnTo>
                    <a:pt x="209" y="10455"/>
                  </a:lnTo>
                  <a:lnTo>
                    <a:pt x="191" y="10431"/>
                  </a:lnTo>
                  <a:lnTo>
                    <a:pt x="174" y="10407"/>
                  </a:lnTo>
                  <a:lnTo>
                    <a:pt x="158" y="10382"/>
                  </a:lnTo>
                  <a:lnTo>
                    <a:pt x="142" y="10357"/>
                  </a:lnTo>
                  <a:lnTo>
                    <a:pt x="128" y="10332"/>
                  </a:lnTo>
                  <a:lnTo>
                    <a:pt x="114" y="10307"/>
                  </a:lnTo>
                  <a:lnTo>
                    <a:pt x="101" y="10281"/>
                  </a:lnTo>
                  <a:lnTo>
                    <a:pt x="89" y="10256"/>
                  </a:lnTo>
                  <a:lnTo>
                    <a:pt x="77" y="10230"/>
                  </a:lnTo>
                  <a:lnTo>
                    <a:pt x="67" y="10205"/>
                  </a:lnTo>
                  <a:lnTo>
                    <a:pt x="57" y="10179"/>
                  </a:lnTo>
                  <a:lnTo>
                    <a:pt x="48" y="10153"/>
                  </a:lnTo>
                  <a:lnTo>
                    <a:pt x="39" y="10127"/>
                  </a:lnTo>
                  <a:lnTo>
                    <a:pt x="32" y="10100"/>
                  </a:lnTo>
                  <a:lnTo>
                    <a:pt x="25" y="10074"/>
                  </a:lnTo>
                  <a:lnTo>
                    <a:pt x="19" y="10047"/>
                  </a:lnTo>
                  <a:lnTo>
                    <a:pt x="14" y="10021"/>
                  </a:lnTo>
                  <a:lnTo>
                    <a:pt x="9" y="9994"/>
                  </a:lnTo>
                  <a:lnTo>
                    <a:pt x="6" y="9967"/>
                  </a:lnTo>
                  <a:lnTo>
                    <a:pt x="3" y="9940"/>
                  </a:lnTo>
                  <a:lnTo>
                    <a:pt x="1" y="9912"/>
                  </a:lnTo>
                  <a:lnTo>
                    <a:pt x="0" y="9885"/>
                  </a:lnTo>
                  <a:lnTo>
                    <a:pt x="0" y="9857"/>
                  </a:lnTo>
                  <a:lnTo>
                    <a:pt x="0" y="5509"/>
                  </a:lnTo>
                  <a:lnTo>
                    <a:pt x="1" y="5453"/>
                  </a:lnTo>
                  <a:lnTo>
                    <a:pt x="2" y="5398"/>
                  </a:lnTo>
                  <a:lnTo>
                    <a:pt x="5" y="5342"/>
                  </a:lnTo>
                  <a:lnTo>
                    <a:pt x="9" y="5288"/>
                  </a:lnTo>
                  <a:lnTo>
                    <a:pt x="15" y="5235"/>
                  </a:lnTo>
                  <a:lnTo>
                    <a:pt x="21" y="5182"/>
                  </a:lnTo>
                  <a:lnTo>
                    <a:pt x="28" y="5130"/>
                  </a:lnTo>
                  <a:lnTo>
                    <a:pt x="37" y="5079"/>
                  </a:lnTo>
                  <a:lnTo>
                    <a:pt x="47" y="5028"/>
                  </a:lnTo>
                  <a:lnTo>
                    <a:pt x="57" y="4978"/>
                  </a:lnTo>
                  <a:lnTo>
                    <a:pt x="70" y="4929"/>
                  </a:lnTo>
                  <a:lnTo>
                    <a:pt x="83" y="4880"/>
                  </a:lnTo>
                  <a:lnTo>
                    <a:pt x="97" y="4832"/>
                  </a:lnTo>
                  <a:lnTo>
                    <a:pt x="112" y="4785"/>
                  </a:lnTo>
                  <a:lnTo>
                    <a:pt x="129" y="4739"/>
                  </a:lnTo>
                  <a:lnTo>
                    <a:pt x="147" y="4693"/>
                  </a:lnTo>
                  <a:lnTo>
                    <a:pt x="166" y="4648"/>
                  </a:lnTo>
                  <a:lnTo>
                    <a:pt x="187" y="4604"/>
                  </a:lnTo>
                  <a:lnTo>
                    <a:pt x="208" y="4560"/>
                  </a:lnTo>
                  <a:lnTo>
                    <a:pt x="230" y="4518"/>
                  </a:lnTo>
                  <a:lnTo>
                    <a:pt x="255" y="4476"/>
                  </a:lnTo>
                  <a:lnTo>
                    <a:pt x="279" y="4435"/>
                  </a:lnTo>
                  <a:lnTo>
                    <a:pt x="306" y="4393"/>
                  </a:lnTo>
                  <a:lnTo>
                    <a:pt x="332" y="4354"/>
                  </a:lnTo>
                  <a:lnTo>
                    <a:pt x="361" y="4315"/>
                  </a:lnTo>
                  <a:lnTo>
                    <a:pt x="391" y="4275"/>
                  </a:lnTo>
                  <a:lnTo>
                    <a:pt x="421" y="4238"/>
                  </a:lnTo>
                  <a:lnTo>
                    <a:pt x="453" y="4201"/>
                  </a:lnTo>
                  <a:lnTo>
                    <a:pt x="486" y="4165"/>
                  </a:lnTo>
                  <a:lnTo>
                    <a:pt x="520" y="4129"/>
                  </a:lnTo>
                  <a:lnTo>
                    <a:pt x="556" y="4093"/>
                  </a:lnTo>
                  <a:lnTo>
                    <a:pt x="592" y="4059"/>
                  </a:lnTo>
                  <a:lnTo>
                    <a:pt x="629" y="4025"/>
                  </a:lnTo>
                  <a:lnTo>
                    <a:pt x="668" y="3994"/>
                  </a:lnTo>
                  <a:lnTo>
                    <a:pt x="707" y="3963"/>
                  </a:lnTo>
                  <a:lnTo>
                    <a:pt x="747" y="3933"/>
                  </a:lnTo>
                  <a:lnTo>
                    <a:pt x="789" y="3904"/>
                  </a:lnTo>
                  <a:lnTo>
                    <a:pt x="830" y="3876"/>
                  </a:lnTo>
                  <a:lnTo>
                    <a:pt x="873" y="3849"/>
                  </a:lnTo>
                  <a:lnTo>
                    <a:pt x="916" y="3823"/>
                  </a:lnTo>
                  <a:lnTo>
                    <a:pt x="961" y="3799"/>
                  </a:lnTo>
                  <a:lnTo>
                    <a:pt x="1005" y="3775"/>
                  </a:lnTo>
                  <a:lnTo>
                    <a:pt x="1052" y="3752"/>
                  </a:lnTo>
                  <a:lnTo>
                    <a:pt x="1099" y="3731"/>
                  </a:lnTo>
                  <a:lnTo>
                    <a:pt x="1146" y="3711"/>
                  </a:lnTo>
                  <a:lnTo>
                    <a:pt x="1194" y="3691"/>
                  </a:lnTo>
                  <a:lnTo>
                    <a:pt x="1244" y="3672"/>
                  </a:lnTo>
                  <a:lnTo>
                    <a:pt x="1294" y="3655"/>
                  </a:lnTo>
                  <a:lnTo>
                    <a:pt x="1345" y="3640"/>
                  </a:lnTo>
                  <a:lnTo>
                    <a:pt x="1397" y="3624"/>
                  </a:lnTo>
                  <a:lnTo>
                    <a:pt x="1450" y="3610"/>
                  </a:lnTo>
                  <a:lnTo>
                    <a:pt x="1503" y="3597"/>
                  </a:lnTo>
                  <a:lnTo>
                    <a:pt x="1558" y="3584"/>
                  </a:lnTo>
                  <a:lnTo>
                    <a:pt x="1614" y="3574"/>
                  </a:lnTo>
                  <a:lnTo>
                    <a:pt x="1670" y="3564"/>
                  </a:lnTo>
                  <a:lnTo>
                    <a:pt x="1726" y="3554"/>
                  </a:lnTo>
                  <a:lnTo>
                    <a:pt x="1785" y="3547"/>
                  </a:lnTo>
                  <a:lnTo>
                    <a:pt x="1843" y="3540"/>
                  </a:lnTo>
                  <a:lnTo>
                    <a:pt x="1902" y="3534"/>
                  </a:lnTo>
                  <a:lnTo>
                    <a:pt x="1963" y="3530"/>
                  </a:lnTo>
                  <a:lnTo>
                    <a:pt x="2024" y="3526"/>
                  </a:lnTo>
                  <a:lnTo>
                    <a:pt x="2086" y="3524"/>
                  </a:lnTo>
                  <a:lnTo>
                    <a:pt x="2149" y="3522"/>
                  </a:lnTo>
                  <a:lnTo>
                    <a:pt x="2212" y="3522"/>
                  </a:lnTo>
                  <a:lnTo>
                    <a:pt x="2218" y="3517"/>
                  </a:lnTo>
                  <a:lnTo>
                    <a:pt x="2224" y="3514"/>
                  </a:lnTo>
                  <a:lnTo>
                    <a:pt x="2230" y="3513"/>
                  </a:lnTo>
                  <a:lnTo>
                    <a:pt x="2237" y="3512"/>
                  </a:lnTo>
                  <a:lnTo>
                    <a:pt x="2243" y="3512"/>
                  </a:lnTo>
                  <a:lnTo>
                    <a:pt x="2251" y="3512"/>
                  </a:lnTo>
                  <a:lnTo>
                    <a:pt x="2261" y="3512"/>
                  </a:lnTo>
                  <a:lnTo>
                    <a:pt x="2274" y="3512"/>
                  </a:lnTo>
                  <a:lnTo>
                    <a:pt x="2312" y="3514"/>
                  </a:lnTo>
                  <a:lnTo>
                    <a:pt x="2353" y="3516"/>
                  </a:lnTo>
                  <a:lnTo>
                    <a:pt x="2393" y="3517"/>
                  </a:lnTo>
                  <a:lnTo>
                    <a:pt x="2435" y="3519"/>
                  </a:lnTo>
                  <a:lnTo>
                    <a:pt x="2479" y="3520"/>
                  </a:lnTo>
                  <a:lnTo>
                    <a:pt x="2522" y="3520"/>
                  </a:lnTo>
                  <a:lnTo>
                    <a:pt x="2568" y="3522"/>
                  </a:lnTo>
                  <a:lnTo>
                    <a:pt x="2615" y="3522"/>
                  </a:lnTo>
                  <a:lnTo>
                    <a:pt x="2616" y="3516"/>
                  </a:lnTo>
                  <a:lnTo>
                    <a:pt x="2617" y="3511"/>
                  </a:lnTo>
                  <a:lnTo>
                    <a:pt x="2620" y="3505"/>
                  </a:lnTo>
                  <a:lnTo>
                    <a:pt x="2623" y="3498"/>
                  </a:lnTo>
                  <a:lnTo>
                    <a:pt x="2634" y="3483"/>
                  </a:lnTo>
                  <a:lnTo>
                    <a:pt x="2649" y="3466"/>
                  </a:lnTo>
                  <a:lnTo>
                    <a:pt x="2663" y="3450"/>
                  </a:lnTo>
                  <a:lnTo>
                    <a:pt x="2674" y="3439"/>
                  </a:lnTo>
                  <a:lnTo>
                    <a:pt x="2678" y="3434"/>
                  </a:lnTo>
                  <a:lnTo>
                    <a:pt x="2683" y="3431"/>
                  </a:lnTo>
                  <a:lnTo>
                    <a:pt x="2686" y="3430"/>
                  </a:lnTo>
                  <a:lnTo>
                    <a:pt x="2688" y="3429"/>
                  </a:lnTo>
                  <a:lnTo>
                    <a:pt x="2651" y="3417"/>
                  </a:lnTo>
                  <a:lnTo>
                    <a:pt x="2614" y="3406"/>
                  </a:lnTo>
                  <a:lnTo>
                    <a:pt x="2578" y="3393"/>
                  </a:lnTo>
                  <a:lnTo>
                    <a:pt x="2542" y="3380"/>
                  </a:lnTo>
                  <a:lnTo>
                    <a:pt x="2506" y="3366"/>
                  </a:lnTo>
                  <a:lnTo>
                    <a:pt x="2471" y="3351"/>
                  </a:lnTo>
                  <a:lnTo>
                    <a:pt x="2436" y="3337"/>
                  </a:lnTo>
                  <a:lnTo>
                    <a:pt x="2402" y="3322"/>
                  </a:lnTo>
                  <a:lnTo>
                    <a:pt x="2368" y="3306"/>
                  </a:lnTo>
                  <a:lnTo>
                    <a:pt x="2336" y="3289"/>
                  </a:lnTo>
                  <a:lnTo>
                    <a:pt x="2303" y="3272"/>
                  </a:lnTo>
                  <a:lnTo>
                    <a:pt x="2271" y="3255"/>
                  </a:lnTo>
                  <a:lnTo>
                    <a:pt x="2239" y="3237"/>
                  </a:lnTo>
                  <a:lnTo>
                    <a:pt x="2208" y="3218"/>
                  </a:lnTo>
                  <a:lnTo>
                    <a:pt x="2177" y="3198"/>
                  </a:lnTo>
                  <a:lnTo>
                    <a:pt x="2147" y="3178"/>
                  </a:lnTo>
                  <a:lnTo>
                    <a:pt x="2117" y="3158"/>
                  </a:lnTo>
                  <a:lnTo>
                    <a:pt x="2087" y="3137"/>
                  </a:lnTo>
                  <a:lnTo>
                    <a:pt x="2058" y="3115"/>
                  </a:lnTo>
                  <a:lnTo>
                    <a:pt x="2030" y="3093"/>
                  </a:lnTo>
                  <a:lnTo>
                    <a:pt x="2002" y="3071"/>
                  </a:lnTo>
                  <a:lnTo>
                    <a:pt x="1975" y="3047"/>
                  </a:lnTo>
                  <a:lnTo>
                    <a:pt x="1948" y="3024"/>
                  </a:lnTo>
                  <a:lnTo>
                    <a:pt x="1921" y="3000"/>
                  </a:lnTo>
                  <a:lnTo>
                    <a:pt x="1895" y="2975"/>
                  </a:lnTo>
                  <a:lnTo>
                    <a:pt x="1869" y="2950"/>
                  </a:lnTo>
                  <a:lnTo>
                    <a:pt x="1844" y="2924"/>
                  </a:lnTo>
                  <a:lnTo>
                    <a:pt x="1820" y="2898"/>
                  </a:lnTo>
                  <a:lnTo>
                    <a:pt x="1795" y="2871"/>
                  </a:lnTo>
                  <a:lnTo>
                    <a:pt x="1771" y="2843"/>
                  </a:lnTo>
                  <a:lnTo>
                    <a:pt x="1747" y="2816"/>
                  </a:lnTo>
                  <a:lnTo>
                    <a:pt x="1725" y="2787"/>
                  </a:lnTo>
                  <a:lnTo>
                    <a:pt x="1703" y="2757"/>
                  </a:lnTo>
                  <a:lnTo>
                    <a:pt x="1682" y="2729"/>
                  </a:lnTo>
                  <a:lnTo>
                    <a:pt x="1660" y="2699"/>
                  </a:lnTo>
                  <a:lnTo>
                    <a:pt x="1640" y="2669"/>
                  </a:lnTo>
                  <a:lnTo>
                    <a:pt x="1621" y="2638"/>
                  </a:lnTo>
                  <a:lnTo>
                    <a:pt x="1603" y="2608"/>
                  </a:lnTo>
                  <a:lnTo>
                    <a:pt x="1585" y="2578"/>
                  </a:lnTo>
                  <a:lnTo>
                    <a:pt x="1568" y="2547"/>
                  </a:lnTo>
                  <a:lnTo>
                    <a:pt x="1551" y="2516"/>
                  </a:lnTo>
                  <a:lnTo>
                    <a:pt x="1535" y="2484"/>
                  </a:lnTo>
                  <a:lnTo>
                    <a:pt x="1520" y="2452"/>
                  </a:lnTo>
                  <a:lnTo>
                    <a:pt x="1506" y="2420"/>
                  </a:lnTo>
                  <a:lnTo>
                    <a:pt x="1493" y="2388"/>
                  </a:lnTo>
                  <a:lnTo>
                    <a:pt x="1479" y="2356"/>
                  </a:lnTo>
                  <a:lnTo>
                    <a:pt x="1467" y="2324"/>
                  </a:lnTo>
                  <a:lnTo>
                    <a:pt x="1455" y="2291"/>
                  </a:lnTo>
                  <a:lnTo>
                    <a:pt x="1445" y="2258"/>
                  </a:lnTo>
                  <a:lnTo>
                    <a:pt x="1434" y="2225"/>
                  </a:lnTo>
                  <a:lnTo>
                    <a:pt x="1425" y="2191"/>
                  </a:lnTo>
                  <a:lnTo>
                    <a:pt x="1416" y="2157"/>
                  </a:lnTo>
                  <a:lnTo>
                    <a:pt x="1408" y="2123"/>
                  </a:lnTo>
                  <a:lnTo>
                    <a:pt x="1400" y="2089"/>
                  </a:lnTo>
                  <a:lnTo>
                    <a:pt x="1394" y="2054"/>
                  </a:lnTo>
                  <a:lnTo>
                    <a:pt x="1389" y="2018"/>
                  </a:lnTo>
                  <a:lnTo>
                    <a:pt x="1383" y="1983"/>
                  </a:lnTo>
                  <a:lnTo>
                    <a:pt x="1378" y="1948"/>
                  </a:lnTo>
                  <a:lnTo>
                    <a:pt x="1375" y="1912"/>
                  </a:lnTo>
                  <a:lnTo>
                    <a:pt x="1372" y="1876"/>
                  </a:lnTo>
                  <a:lnTo>
                    <a:pt x="1368" y="1840"/>
                  </a:lnTo>
                  <a:lnTo>
                    <a:pt x="1367" y="1804"/>
                  </a:lnTo>
                  <a:lnTo>
                    <a:pt x="1366" y="1767"/>
                  </a:lnTo>
                  <a:lnTo>
                    <a:pt x="1365" y="1729"/>
                  </a:lnTo>
                  <a:lnTo>
                    <a:pt x="1366" y="1686"/>
                  </a:lnTo>
                  <a:lnTo>
                    <a:pt x="1367" y="1641"/>
                  </a:lnTo>
                  <a:lnTo>
                    <a:pt x="1370" y="1598"/>
                  </a:lnTo>
                  <a:lnTo>
                    <a:pt x="1374" y="1555"/>
                  </a:lnTo>
                  <a:lnTo>
                    <a:pt x="1378" y="1511"/>
                  </a:lnTo>
                  <a:lnTo>
                    <a:pt x="1383" y="1469"/>
                  </a:lnTo>
                  <a:lnTo>
                    <a:pt x="1390" y="1427"/>
                  </a:lnTo>
                  <a:lnTo>
                    <a:pt x="1397" y="1386"/>
                  </a:lnTo>
                  <a:lnTo>
                    <a:pt x="1405" y="1345"/>
                  </a:lnTo>
                  <a:lnTo>
                    <a:pt x="1415" y="1304"/>
                  </a:lnTo>
                  <a:lnTo>
                    <a:pt x="1426" y="1264"/>
                  </a:lnTo>
                  <a:lnTo>
                    <a:pt x="1437" y="1223"/>
                  </a:lnTo>
                  <a:lnTo>
                    <a:pt x="1449" y="1184"/>
                  </a:lnTo>
                  <a:lnTo>
                    <a:pt x="1463" y="1145"/>
                  </a:lnTo>
                  <a:lnTo>
                    <a:pt x="1477" y="1106"/>
                  </a:lnTo>
                  <a:lnTo>
                    <a:pt x="1493" y="1068"/>
                  </a:lnTo>
                  <a:lnTo>
                    <a:pt x="1508" y="1030"/>
                  </a:lnTo>
                  <a:lnTo>
                    <a:pt x="1527" y="993"/>
                  </a:lnTo>
                  <a:lnTo>
                    <a:pt x="1545" y="955"/>
                  </a:lnTo>
                  <a:lnTo>
                    <a:pt x="1564" y="919"/>
                  </a:lnTo>
                  <a:lnTo>
                    <a:pt x="1585" y="883"/>
                  </a:lnTo>
                  <a:lnTo>
                    <a:pt x="1606" y="847"/>
                  </a:lnTo>
                  <a:lnTo>
                    <a:pt x="1628" y="811"/>
                  </a:lnTo>
                  <a:lnTo>
                    <a:pt x="1652" y="776"/>
                  </a:lnTo>
                  <a:lnTo>
                    <a:pt x="1676" y="742"/>
                  </a:lnTo>
                  <a:lnTo>
                    <a:pt x="1702" y="708"/>
                  </a:lnTo>
                  <a:lnTo>
                    <a:pt x="1728" y="674"/>
                  </a:lnTo>
                  <a:lnTo>
                    <a:pt x="1756" y="640"/>
                  </a:lnTo>
                  <a:lnTo>
                    <a:pt x="1783" y="607"/>
                  </a:lnTo>
                  <a:lnTo>
                    <a:pt x="1813" y="574"/>
                  </a:lnTo>
                  <a:lnTo>
                    <a:pt x="1844" y="542"/>
                  </a:lnTo>
                  <a:lnTo>
                    <a:pt x="1875" y="510"/>
                  </a:lnTo>
                  <a:lnTo>
                    <a:pt x="1907" y="478"/>
                  </a:lnTo>
                  <a:lnTo>
                    <a:pt x="1940" y="448"/>
                  </a:lnTo>
                  <a:lnTo>
                    <a:pt x="1971" y="419"/>
                  </a:lnTo>
                  <a:lnTo>
                    <a:pt x="2005" y="390"/>
                  </a:lnTo>
                  <a:lnTo>
                    <a:pt x="2038" y="362"/>
                  </a:lnTo>
                  <a:lnTo>
                    <a:pt x="2072" y="336"/>
                  </a:lnTo>
                  <a:lnTo>
                    <a:pt x="2106" y="311"/>
                  </a:lnTo>
                  <a:lnTo>
                    <a:pt x="2141" y="287"/>
                  </a:lnTo>
                  <a:lnTo>
                    <a:pt x="2176" y="263"/>
                  </a:lnTo>
                  <a:lnTo>
                    <a:pt x="2211" y="240"/>
                  </a:lnTo>
                  <a:lnTo>
                    <a:pt x="2247" y="219"/>
                  </a:lnTo>
                  <a:lnTo>
                    <a:pt x="2284" y="199"/>
                  </a:lnTo>
                  <a:lnTo>
                    <a:pt x="2320" y="179"/>
                  </a:lnTo>
                  <a:lnTo>
                    <a:pt x="2357" y="160"/>
                  </a:lnTo>
                  <a:lnTo>
                    <a:pt x="2395" y="143"/>
                  </a:lnTo>
                  <a:lnTo>
                    <a:pt x="2432" y="127"/>
                  </a:lnTo>
                  <a:lnTo>
                    <a:pt x="2470" y="111"/>
                  </a:lnTo>
                  <a:lnTo>
                    <a:pt x="2510" y="98"/>
                  </a:lnTo>
                  <a:lnTo>
                    <a:pt x="2549" y="84"/>
                  </a:lnTo>
                  <a:lnTo>
                    <a:pt x="2588" y="71"/>
                  </a:lnTo>
                  <a:lnTo>
                    <a:pt x="2628" y="60"/>
                  </a:lnTo>
                  <a:lnTo>
                    <a:pt x="2668" y="50"/>
                  </a:lnTo>
                  <a:lnTo>
                    <a:pt x="2709" y="40"/>
                  </a:lnTo>
                  <a:lnTo>
                    <a:pt x="2750" y="32"/>
                  </a:lnTo>
                  <a:lnTo>
                    <a:pt x="2791" y="24"/>
                  </a:lnTo>
                  <a:lnTo>
                    <a:pt x="2833" y="18"/>
                  </a:lnTo>
                  <a:lnTo>
                    <a:pt x="2876" y="13"/>
                  </a:lnTo>
                  <a:lnTo>
                    <a:pt x="2918" y="7"/>
                  </a:lnTo>
                  <a:lnTo>
                    <a:pt x="2962" y="4"/>
                  </a:lnTo>
                  <a:lnTo>
                    <a:pt x="3005" y="2"/>
                  </a:lnTo>
                  <a:lnTo>
                    <a:pt x="3049" y="1"/>
                  </a:lnTo>
                  <a:lnTo>
                    <a:pt x="3094" y="0"/>
                  </a:lnTo>
                  <a:lnTo>
                    <a:pt x="3138" y="1"/>
                  </a:lnTo>
                  <a:lnTo>
                    <a:pt x="3183" y="2"/>
                  </a:lnTo>
                  <a:lnTo>
                    <a:pt x="3226" y="4"/>
                  </a:lnTo>
                  <a:lnTo>
                    <a:pt x="3270" y="7"/>
                  </a:lnTo>
                  <a:lnTo>
                    <a:pt x="3312" y="13"/>
                  </a:lnTo>
                  <a:lnTo>
                    <a:pt x="3356" y="18"/>
                  </a:lnTo>
                  <a:lnTo>
                    <a:pt x="3397" y="24"/>
                  </a:lnTo>
                  <a:lnTo>
                    <a:pt x="3440" y="32"/>
                  </a:lnTo>
                  <a:lnTo>
                    <a:pt x="3481" y="40"/>
                  </a:lnTo>
                  <a:lnTo>
                    <a:pt x="3521" y="50"/>
                  </a:lnTo>
                  <a:lnTo>
                    <a:pt x="3563" y="60"/>
                  </a:lnTo>
                  <a:lnTo>
                    <a:pt x="3602" y="71"/>
                  </a:lnTo>
                  <a:lnTo>
                    <a:pt x="3643" y="84"/>
                  </a:lnTo>
                  <a:lnTo>
                    <a:pt x="3682" y="98"/>
                  </a:lnTo>
                  <a:lnTo>
                    <a:pt x="3721" y="111"/>
                  </a:lnTo>
                  <a:lnTo>
                    <a:pt x="3759" y="127"/>
                  </a:lnTo>
                  <a:lnTo>
                    <a:pt x="3798" y="143"/>
                  </a:lnTo>
                  <a:lnTo>
                    <a:pt x="3835" y="160"/>
                  </a:lnTo>
                  <a:lnTo>
                    <a:pt x="3873" y="179"/>
                  </a:lnTo>
                  <a:lnTo>
                    <a:pt x="3909" y="199"/>
                  </a:lnTo>
                  <a:lnTo>
                    <a:pt x="3946" y="219"/>
                  </a:lnTo>
                  <a:lnTo>
                    <a:pt x="3982" y="240"/>
                  </a:lnTo>
                  <a:lnTo>
                    <a:pt x="4017" y="263"/>
                  </a:lnTo>
                  <a:lnTo>
                    <a:pt x="4053" y="287"/>
                  </a:lnTo>
                  <a:lnTo>
                    <a:pt x="4088" y="311"/>
                  </a:lnTo>
                  <a:lnTo>
                    <a:pt x="4122" y="336"/>
                  </a:lnTo>
                  <a:lnTo>
                    <a:pt x="4156" y="362"/>
                  </a:lnTo>
                  <a:lnTo>
                    <a:pt x="4190" y="390"/>
                  </a:lnTo>
                  <a:lnTo>
                    <a:pt x="4223" y="419"/>
                  </a:lnTo>
                  <a:lnTo>
                    <a:pt x="4256" y="448"/>
                  </a:lnTo>
                  <a:lnTo>
                    <a:pt x="4289" y="478"/>
                  </a:lnTo>
                  <a:lnTo>
                    <a:pt x="4321" y="510"/>
                  </a:lnTo>
                  <a:lnTo>
                    <a:pt x="4353" y="542"/>
                  </a:lnTo>
                  <a:lnTo>
                    <a:pt x="4383" y="574"/>
                  </a:lnTo>
                  <a:lnTo>
                    <a:pt x="4412" y="607"/>
                  </a:lnTo>
                  <a:lnTo>
                    <a:pt x="4440" y="640"/>
                  </a:lnTo>
                  <a:lnTo>
                    <a:pt x="4467" y="674"/>
                  </a:lnTo>
                  <a:lnTo>
                    <a:pt x="4493" y="708"/>
                  </a:lnTo>
                  <a:lnTo>
                    <a:pt x="4518" y="742"/>
                  </a:lnTo>
                  <a:lnTo>
                    <a:pt x="4543" y="776"/>
                  </a:lnTo>
                  <a:lnTo>
                    <a:pt x="4566" y="811"/>
                  </a:lnTo>
                  <a:lnTo>
                    <a:pt x="4588" y="847"/>
                  </a:lnTo>
                  <a:lnTo>
                    <a:pt x="4610" y="883"/>
                  </a:lnTo>
                  <a:lnTo>
                    <a:pt x="4630" y="919"/>
                  </a:lnTo>
                  <a:lnTo>
                    <a:pt x="4649" y="955"/>
                  </a:lnTo>
                  <a:lnTo>
                    <a:pt x="4667" y="993"/>
                  </a:lnTo>
                  <a:lnTo>
                    <a:pt x="4685" y="1030"/>
                  </a:lnTo>
                  <a:lnTo>
                    <a:pt x="4701" y="1068"/>
                  </a:lnTo>
                  <a:lnTo>
                    <a:pt x="4716" y="1106"/>
                  </a:lnTo>
                  <a:lnTo>
                    <a:pt x="4731" y="1145"/>
                  </a:lnTo>
                  <a:lnTo>
                    <a:pt x="4745" y="1184"/>
                  </a:lnTo>
                  <a:lnTo>
                    <a:pt x="4756" y="1223"/>
                  </a:lnTo>
                  <a:lnTo>
                    <a:pt x="4768" y="1264"/>
                  </a:lnTo>
                  <a:lnTo>
                    <a:pt x="4779" y="1304"/>
                  </a:lnTo>
                  <a:lnTo>
                    <a:pt x="4788" y="1345"/>
                  </a:lnTo>
                  <a:lnTo>
                    <a:pt x="4797" y="1386"/>
                  </a:lnTo>
                  <a:lnTo>
                    <a:pt x="4803" y="1427"/>
                  </a:lnTo>
                  <a:lnTo>
                    <a:pt x="4810" y="1469"/>
                  </a:lnTo>
                  <a:lnTo>
                    <a:pt x="4816" y="1511"/>
                  </a:lnTo>
                  <a:lnTo>
                    <a:pt x="4820" y="1555"/>
                  </a:lnTo>
                  <a:lnTo>
                    <a:pt x="4823" y="1598"/>
                  </a:lnTo>
                  <a:lnTo>
                    <a:pt x="4825" y="1641"/>
                  </a:lnTo>
                  <a:lnTo>
                    <a:pt x="4827" y="1686"/>
                  </a:lnTo>
                  <a:lnTo>
                    <a:pt x="4827" y="1729"/>
                  </a:lnTo>
                  <a:lnTo>
                    <a:pt x="4827" y="1768"/>
                  </a:lnTo>
                  <a:lnTo>
                    <a:pt x="4826" y="1806"/>
                  </a:lnTo>
                  <a:lnTo>
                    <a:pt x="4824" y="1843"/>
                  </a:lnTo>
                  <a:lnTo>
                    <a:pt x="4822" y="1880"/>
                  </a:lnTo>
                  <a:lnTo>
                    <a:pt x="4818" y="1917"/>
                  </a:lnTo>
                  <a:lnTo>
                    <a:pt x="4814" y="1954"/>
                  </a:lnTo>
                  <a:lnTo>
                    <a:pt x="4808" y="1990"/>
                  </a:lnTo>
                  <a:lnTo>
                    <a:pt x="4803" y="2027"/>
                  </a:lnTo>
                  <a:lnTo>
                    <a:pt x="4797" y="2062"/>
                  </a:lnTo>
                  <a:lnTo>
                    <a:pt x="4789" y="2098"/>
                  </a:lnTo>
                  <a:lnTo>
                    <a:pt x="4781" y="2134"/>
                  </a:lnTo>
                  <a:lnTo>
                    <a:pt x="4772" y="2169"/>
                  </a:lnTo>
                  <a:lnTo>
                    <a:pt x="4763" y="2204"/>
                  </a:lnTo>
                  <a:lnTo>
                    <a:pt x="4752" y="2240"/>
                  </a:lnTo>
                  <a:lnTo>
                    <a:pt x="4740" y="2274"/>
                  </a:lnTo>
                  <a:lnTo>
                    <a:pt x="4729" y="2308"/>
                  </a:lnTo>
                  <a:lnTo>
                    <a:pt x="4716" y="2342"/>
                  </a:lnTo>
                  <a:lnTo>
                    <a:pt x="4702" y="2376"/>
                  </a:lnTo>
                  <a:lnTo>
                    <a:pt x="4688" y="2410"/>
                  </a:lnTo>
                  <a:lnTo>
                    <a:pt x="4673" y="2443"/>
                  </a:lnTo>
                  <a:lnTo>
                    <a:pt x="4657" y="2476"/>
                  </a:lnTo>
                  <a:lnTo>
                    <a:pt x="4641" y="2508"/>
                  </a:lnTo>
                  <a:lnTo>
                    <a:pt x="4624" y="2541"/>
                  </a:lnTo>
                  <a:lnTo>
                    <a:pt x="4605" y="2573"/>
                  </a:lnTo>
                  <a:lnTo>
                    <a:pt x="4586" y="2606"/>
                  </a:lnTo>
                  <a:lnTo>
                    <a:pt x="4566" y="2638"/>
                  </a:lnTo>
                  <a:lnTo>
                    <a:pt x="4546" y="2669"/>
                  </a:lnTo>
                  <a:lnTo>
                    <a:pt x="4525" y="2701"/>
                  </a:lnTo>
                  <a:lnTo>
                    <a:pt x="4502" y="2732"/>
                  </a:lnTo>
                  <a:lnTo>
                    <a:pt x="4480" y="2763"/>
                  </a:lnTo>
                  <a:lnTo>
                    <a:pt x="4456" y="2793"/>
                  </a:lnTo>
                  <a:lnTo>
                    <a:pt x="4431" y="2824"/>
                  </a:lnTo>
                  <a:lnTo>
                    <a:pt x="4407" y="2853"/>
                  </a:lnTo>
                  <a:lnTo>
                    <a:pt x="4381" y="2883"/>
                  </a:lnTo>
                  <a:lnTo>
                    <a:pt x="4356" y="2910"/>
                  </a:lnTo>
                  <a:lnTo>
                    <a:pt x="4329" y="2938"/>
                  </a:lnTo>
                  <a:lnTo>
                    <a:pt x="4303" y="2965"/>
                  </a:lnTo>
                  <a:lnTo>
                    <a:pt x="4276" y="2991"/>
                  </a:lnTo>
                  <a:lnTo>
                    <a:pt x="4249" y="3017"/>
                  </a:lnTo>
                  <a:lnTo>
                    <a:pt x="4220" y="3041"/>
                  </a:lnTo>
                  <a:lnTo>
                    <a:pt x="4192" y="3066"/>
                  </a:lnTo>
                  <a:lnTo>
                    <a:pt x="4164" y="3089"/>
                  </a:lnTo>
                  <a:lnTo>
                    <a:pt x="4134" y="3112"/>
                  </a:lnTo>
                  <a:lnTo>
                    <a:pt x="4105" y="3134"/>
                  </a:lnTo>
                  <a:lnTo>
                    <a:pt x="4075" y="3155"/>
                  </a:lnTo>
                  <a:lnTo>
                    <a:pt x="4045" y="3176"/>
                  </a:lnTo>
                  <a:lnTo>
                    <a:pt x="4014" y="3196"/>
                  </a:lnTo>
                  <a:lnTo>
                    <a:pt x="3982" y="3215"/>
                  </a:lnTo>
                  <a:lnTo>
                    <a:pt x="3950" y="3233"/>
                  </a:lnTo>
                  <a:lnTo>
                    <a:pt x="3919" y="3252"/>
                  </a:lnTo>
                  <a:lnTo>
                    <a:pt x="3887" y="3269"/>
                  </a:lnTo>
                  <a:lnTo>
                    <a:pt x="3854" y="3286"/>
                  </a:lnTo>
                  <a:lnTo>
                    <a:pt x="3820" y="3301"/>
                  </a:lnTo>
                  <a:lnTo>
                    <a:pt x="3786" y="3316"/>
                  </a:lnTo>
                  <a:lnTo>
                    <a:pt x="3752" y="3331"/>
                  </a:lnTo>
                  <a:lnTo>
                    <a:pt x="3718" y="3344"/>
                  </a:lnTo>
                  <a:lnTo>
                    <a:pt x="3683" y="3358"/>
                  </a:lnTo>
                  <a:lnTo>
                    <a:pt x="3647" y="3370"/>
                  </a:lnTo>
                  <a:lnTo>
                    <a:pt x="3611" y="3381"/>
                  </a:lnTo>
                  <a:lnTo>
                    <a:pt x="3575" y="3393"/>
                  </a:lnTo>
                  <a:lnTo>
                    <a:pt x="3538" y="3402"/>
                  </a:lnTo>
                  <a:lnTo>
                    <a:pt x="3500" y="3412"/>
                  </a:lnTo>
                  <a:lnTo>
                    <a:pt x="3463" y="3421"/>
                  </a:lnTo>
                  <a:lnTo>
                    <a:pt x="3425" y="3429"/>
                  </a:lnTo>
                  <a:lnTo>
                    <a:pt x="3438" y="3443"/>
                  </a:lnTo>
                  <a:lnTo>
                    <a:pt x="3449" y="3456"/>
                  </a:lnTo>
                  <a:lnTo>
                    <a:pt x="3459" y="3468"/>
                  </a:lnTo>
                  <a:lnTo>
                    <a:pt x="3466" y="3480"/>
                  </a:lnTo>
                  <a:lnTo>
                    <a:pt x="3473" y="3491"/>
                  </a:lnTo>
                  <a:lnTo>
                    <a:pt x="3477" y="3501"/>
                  </a:lnTo>
                  <a:lnTo>
                    <a:pt x="3479" y="3512"/>
                  </a:lnTo>
                  <a:lnTo>
                    <a:pt x="3480" y="3522"/>
                  </a:lnTo>
                  <a:close/>
                </a:path>
              </a:pathLst>
            </a:custGeom>
            <a:solidFill>
              <a:srgbClr val="F5F4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1218565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400" kern="0">
                <a:solidFill>
                  <a:prstClr val="black"/>
                </a:solidFill>
              </a:endParaRPr>
            </a:p>
          </p:txBody>
        </p:sp>
        <p:cxnSp>
          <p:nvCxnSpPr>
            <p:cNvPr id="59" name="直接连接符 58"/>
            <p:cNvCxnSpPr/>
            <p:nvPr/>
          </p:nvCxnSpPr>
          <p:spPr>
            <a:xfrm flipV="1">
              <a:off x="1249363" y="4105275"/>
              <a:ext cx="3749675" cy="3175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dash"/>
              <a:miter lim="800000"/>
            </a:ln>
            <a:effectLst/>
          </p:spPr>
        </p:cxnSp>
        <p:sp>
          <p:nvSpPr>
            <p:cNvPr id="60" name="文本框 112"/>
            <p:cNvSpPr txBox="1">
              <a:spLocks noChangeArrowheads="1"/>
            </p:cNvSpPr>
            <p:nvPr/>
          </p:nvSpPr>
          <p:spPr bwMode="auto">
            <a:xfrm>
              <a:off x="2282824" y="2841625"/>
              <a:ext cx="158432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1218565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zh-CN" altLang="en-US" sz="1600" kern="0" dirty="0">
                  <a:solidFill>
                    <a:prstClr val="black"/>
                  </a:solidFill>
                  <a:latin typeface="Impact" panose="020B0806030902050204" pitchFamily="34" charset="0"/>
                  <a:ea typeface="Hiragino Sans GB W3" pitchFamily="34" charset="-122"/>
                </a:rPr>
                <a:t>标题文字内容</a:t>
              </a:r>
            </a:p>
          </p:txBody>
        </p:sp>
        <p:sp>
          <p:nvSpPr>
            <p:cNvPr id="61" name="文本框 113"/>
            <p:cNvSpPr txBox="1"/>
            <p:nvPr/>
          </p:nvSpPr>
          <p:spPr>
            <a:xfrm>
              <a:off x="2379663" y="3073400"/>
              <a:ext cx="2252662" cy="58503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defTabSz="1218565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065" kern="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宋体" panose="02010600030101010101" pitchFamily="2" charset="-122"/>
                </a:rPr>
                <a:t>单击此处添加段落文本单击此处添加段落文本单击此处添加段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3727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>
            <a:off x="2955925" y="5459413"/>
            <a:ext cx="5976939" cy="0"/>
          </a:xfrm>
          <a:prstGeom prst="line">
            <a:avLst/>
          </a:prstGeom>
          <a:noFill/>
          <a:ln w="9525" cap="flat" cmpd="sng" algn="ctr">
            <a:solidFill>
              <a:sysClr val="window" lastClr="FFFFFF"/>
            </a:solidFill>
            <a:prstDash val="dash"/>
            <a:miter lim="800000"/>
          </a:ln>
          <a:effectLst/>
        </p:spPr>
      </p:cxnSp>
      <p:grpSp>
        <p:nvGrpSpPr>
          <p:cNvPr id="3" name="组合 2"/>
          <p:cNvGrpSpPr/>
          <p:nvPr/>
        </p:nvGrpSpPr>
        <p:grpSpPr bwMode="auto">
          <a:xfrm>
            <a:off x="2271714" y="4246566"/>
            <a:ext cx="1366837" cy="1830633"/>
            <a:chOff x="2208213" y="3624263"/>
            <a:chExt cx="1366837" cy="1830631"/>
          </a:xfrm>
        </p:grpSpPr>
        <p:sp>
          <p:nvSpPr>
            <p:cNvPr id="4" name="椭圆 3"/>
            <p:cNvSpPr>
              <a:spLocks noChangeAspect="1"/>
            </p:cNvSpPr>
            <p:nvPr/>
          </p:nvSpPr>
          <p:spPr>
            <a:xfrm>
              <a:off x="2825750" y="4772025"/>
              <a:ext cx="131763" cy="130175"/>
            </a:xfrm>
            <a:prstGeom prst="ellipse">
              <a:avLst/>
            </a:prstGeom>
            <a:solidFill>
              <a:srgbClr val="2C4947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defTabSz="1218565">
                <a:defRPr/>
              </a:pPr>
              <a:endParaRPr lang="zh-CN" altLang="en-US" sz="1865" kern="0">
                <a:solidFill>
                  <a:srgbClr val="2C4947"/>
                </a:solidFill>
                <a:latin typeface="Adobe 繁黑體 Std B" panose="020B0700000000000000" pitchFamily="34" charset="-128"/>
                <a:ea typeface="Adobe 繁黑體 Std B" panose="020B0700000000000000" pitchFamily="34" charset="-128"/>
              </a:endParaRPr>
            </a:p>
          </p:txBody>
        </p:sp>
        <p:sp>
          <p:nvSpPr>
            <p:cNvPr id="5" name="TextBox 8"/>
            <p:cNvSpPr txBox="1"/>
            <p:nvPr/>
          </p:nvSpPr>
          <p:spPr>
            <a:xfrm>
              <a:off x="2579688" y="4864099"/>
              <a:ext cx="582612" cy="27699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defTabSz="1218565">
                <a:defRPr/>
              </a:pPr>
              <a:r>
                <a:rPr lang="en-US" altLang="zh-CN" sz="1200" kern="0" dirty="0">
                  <a:solidFill>
                    <a:srgbClr val="2C4947"/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2012</a:t>
              </a:r>
              <a:endParaRPr lang="zh-CN" altLang="en-US" sz="1200" kern="0" dirty="0">
                <a:solidFill>
                  <a:srgbClr val="2C4947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endParaRPr>
            </a:p>
          </p:txBody>
        </p:sp>
        <p:sp>
          <p:nvSpPr>
            <p:cNvPr id="6" name="饼形 3"/>
            <p:cNvSpPr/>
            <p:nvPr/>
          </p:nvSpPr>
          <p:spPr>
            <a:xfrm rot="10800000">
              <a:off x="2266950" y="4229100"/>
              <a:ext cx="1249363" cy="357188"/>
            </a:xfrm>
            <a:custGeom>
              <a:avLst/>
              <a:gdLst/>
              <a:ahLst/>
              <a:cxnLst/>
              <a:rect l="l" t="t" r="r" b="b"/>
              <a:pathLst>
                <a:path w="939558" h="2732921">
                  <a:moveTo>
                    <a:pt x="469574" y="2732900"/>
                  </a:moveTo>
                  <a:cubicBezTo>
                    <a:pt x="366411" y="2728370"/>
                    <a:pt x="263486" y="2011705"/>
                    <a:pt x="238155" y="586285"/>
                  </a:cubicBezTo>
                  <a:lnTo>
                    <a:pt x="238030" y="586285"/>
                  </a:lnTo>
                  <a:lnTo>
                    <a:pt x="237908" y="586285"/>
                  </a:lnTo>
                  <a:lnTo>
                    <a:pt x="237908" y="583478"/>
                  </a:lnTo>
                  <a:cubicBezTo>
                    <a:pt x="236491" y="260766"/>
                    <a:pt x="130614" y="401"/>
                    <a:pt x="243" y="401"/>
                  </a:cubicBezTo>
                  <a:lnTo>
                    <a:pt x="0" y="461"/>
                  </a:lnTo>
                  <a:lnTo>
                    <a:pt x="0" y="0"/>
                  </a:lnTo>
                  <a:lnTo>
                    <a:pt x="237908" y="0"/>
                  </a:lnTo>
                  <a:lnTo>
                    <a:pt x="472303" y="0"/>
                  </a:lnTo>
                  <a:lnTo>
                    <a:pt x="475816" y="0"/>
                  </a:lnTo>
                  <a:lnTo>
                    <a:pt x="475816" y="227"/>
                  </a:lnTo>
                  <a:lnTo>
                    <a:pt x="701650" y="227"/>
                  </a:lnTo>
                  <a:lnTo>
                    <a:pt x="939558" y="227"/>
                  </a:lnTo>
                  <a:lnTo>
                    <a:pt x="939558" y="689"/>
                  </a:lnTo>
                  <a:lnTo>
                    <a:pt x="939315" y="628"/>
                  </a:lnTo>
                  <a:cubicBezTo>
                    <a:pt x="814690" y="628"/>
                    <a:pt x="712449" y="238872"/>
                    <a:pt x="703543" y="542189"/>
                  </a:cubicBezTo>
                  <a:cubicBezTo>
                    <a:pt x="679240" y="2008441"/>
                    <a:pt x="574285" y="2737497"/>
                    <a:pt x="469574" y="2732900"/>
                  </a:cubicBezTo>
                  <a:close/>
                </a:path>
              </a:pathLst>
            </a:custGeom>
            <a:solidFill>
              <a:srgbClr val="2C4947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defTabSz="1218565">
                <a:defRPr/>
              </a:pPr>
              <a:endParaRPr lang="zh-CN" altLang="en-US" sz="1865" kern="0">
                <a:solidFill>
                  <a:srgbClr val="2C4947"/>
                </a:solidFill>
                <a:latin typeface="Adobe 繁黑體 Std B" panose="020B0700000000000000" pitchFamily="34" charset="-128"/>
                <a:ea typeface="Adobe 繁黑體 Std B" panose="020B0700000000000000" pitchFamily="34" charset="-128"/>
              </a:endParaRPr>
            </a:p>
          </p:txBody>
        </p:sp>
        <p:sp>
          <p:nvSpPr>
            <p:cNvPr id="7" name="三十二角星 10"/>
            <p:cNvSpPr/>
            <p:nvPr/>
          </p:nvSpPr>
          <p:spPr>
            <a:xfrm>
              <a:off x="2608263" y="3624263"/>
              <a:ext cx="488950" cy="487362"/>
            </a:xfrm>
            <a:prstGeom prst="star32">
              <a:avLst/>
            </a:prstGeom>
            <a:solidFill>
              <a:srgbClr val="2C4947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defTabSz="1218565">
                <a:defRPr/>
              </a:pPr>
              <a:endParaRPr lang="zh-CN" altLang="en-US" sz="1865" kern="0" dirty="0">
                <a:solidFill>
                  <a:srgbClr val="2C4947"/>
                </a:solidFill>
                <a:latin typeface="Adobe 繁黑體 Std B" panose="020B0700000000000000" pitchFamily="34" charset="-128"/>
                <a:ea typeface="Adobe 繁黑體 Std B" panose="020B0700000000000000" pitchFamily="34" charset="-128"/>
              </a:endParaRPr>
            </a:p>
          </p:txBody>
        </p:sp>
        <p:sp>
          <p:nvSpPr>
            <p:cNvPr id="8" name="文本框 30"/>
            <p:cNvSpPr txBox="1">
              <a:spLocks noChangeArrowheads="1"/>
            </p:cNvSpPr>
            <p:nvPr/>
          </p:nvSpPr>
          <p:spPr bwMode="auto">
            <a:xfrm>
              <a:off x="2208213" y="5075238"/>
              <a:ext cx="1366837" cy="3796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1218565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zh-CN" altLang="en-US" sz="1865" kern="0" dirty="0">
                  <a:solidFill>
                    <a:srgbClr val="2C4947"/>
                  </a:solidFill>
                  <a:latin typeface="Hiragino Sans GB W3" pitchFamily="34" charset="-122"/>
                  <a:ea typeface="Hiragino Sans GB W3" pitchFamily="34" charset="-122"/>
                </a:rPr>
                <a:t>标题文字</a:t>
              </a:r>
            </a:p>
          </p:txBody>
        </p:sp>
      </p:grpSp>
      <p:grpSp>
        <p:nvGrpSpPr>
          <p:cNvPr id="9" name="组合 8"/>
          <p:cNvGrpSpPr/>
          <p:nvPr/>
        </p:nvGrpSpPr>
        <p:grpSpPr bwMode="auto">
          <a:xfrm>
            <a:off x="3470275" y="4425949"/>
            <a:ext cx="1366839" cy="1651243"/>
            <a:chOff x="3406775" y="3803650"/>
            <a:chExt cx="1366838" cy="1651245"/>
          </a:xfrm>
        </p:grpSpPr>
        <p:sp>
          <p:nvSpPr>
            <p:cNvPr id="10" name="椭圆 9"/>
            <p:cNvSpPr>
              <a:spLocks noChangeAspect="1"/>
            </p:cNvSpPr>
            <p:nvPr/>
          </p:nvSpPr>
          <p:spPr>
            <a:xfrm>
              <a:off x="4024313" y="4757738"/>
              <a:ext cx="131762" cy="131762"/>
            </a:xfrm>
            <a:prstGeom prst="ellipse">
              <a:avLst/>
            </a:prstGeom>
            <a:solidFill>
              <a:srgbClr val="A6815D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defTabSz="1218565">
                <a:defRPr/>
              </a:pPr>
              <a:endParaRPr lang="zh-CN" altLang="en-US" sz="1865" kern="0">
                <a:solidFill>
                  <a:srgbClr val="2C4947"/>
                </a:solidFill>
                <a:latin typeface="Adobe 繁黑體 Std B" panose="020B0700000000000000" pitchFamily="34" charset="-128"/>
                <a:ea typeface="Adobe 繁黑體 Std B" panose="020B0700000000000000" pitchFamily="34" charset="-128"/>
              </a:endParaRPr>
            </a:p>
          </p:txBody>
        </p:sp>
        <p:sp>
          <p:nvSpPr>
            <p:cNvPr id="11" name="TextBox 14"/>
            <p:cNvSpPr txBox="1"/>
            <p:nvPr/>
          </p:nvSpPr>
          <p:spPr>
            <a:xfrm>
              <a:off x="3817937" y="4883151"/>
              <a:ext cx="582612" cy="27699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defTabSz="1218565">
                <a:defRPr/>
              </a:pPr>
              <a:r>
                <a:rPr lang="en-US" altLang="zh-CN" sz="1200" kern="0" dirty="0">
                  <a:solidFill>
                    <a:srgbClr val="2C4947"/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2013</a:t>
              </a:r>
              <a:endParaRPr lang="zh-CN" altLang="en-US" sz="1200" kern="0" dirty="0">
                <a:solidFill>
                  <a:srgbClr val="2C4947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endParaRPr>
            </a:p>
          </p:txBody>
        </p:sp>
        <p:sp>
          <p:nvSpPr>
            <p:cNvPr id="12" name="饼形 3"/>
            <p:cNvSpPr/>
            <p:nvPr/>
          </p:nvSpPr>
          <p:spPr>
            <a:xfrm rot="10800000">
              <a:off x="3465513" y="3803650"/>
              <a:ext cx="1249362" cy="782638"/>
            </a:xfrm>
            <a:custGeom>
              <a:avLst/>
              <a:gdLst/>
              <a:ahLst/>
              <a:cxnLst/>
              <a:rect l="l" t="t" r="r" b="b"/>
              <a:pathLst>
                <a:path w="939558" h="2732921">
                  <a:moveTo>
                    <a:pt x="469574" y="2732900"/>
                  </a:moveTo>
                  <a:cubicBezTo>
                    <a:pt x="366411" y="2728370"/>
                    <a:pt x="263486" y="2011705"/>
                    <a:pt x="238155" y="586285"/>
                  </a:cubicBezTo>
                  <a:lnTo>
                    <a:pt x="238030" y="586285"/>
                  </a:lnTo>
                  <a:lnTo>
                    <a:pt x="237908" y="586285"/>
                  </a:lnTo>
                  <a:lnTo>
                    <a:pt x="237908" y="583478"/>
                  </a:lnTo>
                  <a:cubicBezTo>
                    <a:pt x="236491" y="260766"/>
                    <a:pt x="130614" y="401"/>
                    <a:pt x="243" y="401"/>
                  </a:cubicBezTo>
                  <a:lnTo>
                    <a:pt x="0" y="461"/>
                  </a:lnTo>
                  <a:lnTo>
                    <a:pt x="0" y="0"/>
                  </a:lnTo>
                  <a:lnTo>
                    <a:pt x="237908" y="0"/>
                  </a:lnTo>
                  <a:lnTo>
                    <a:pt x="472303" y="0"/>
                  </a:lnTo>
                  <a:lnTo>
                    <a:pt x="475816" y="0"/>
                  </a:lnTo>
                  <a:lnTo>
                    <a:pt x="475816" y="227"/>
                  </a:lnTo>
                  <a:lnTo>
                    <a:pt x="701650" y="227"/>
                  </a:lnTo>
                  <a:lnTo>
                    <a:pt x="939558" y="227"/>
                  </a:lnTo>
                  <a:lnTo>
                    <a:pt x="939558" y="689"/>
                  </a:lnTo>
                  <a:lnTo>
                    <a:pt x="939315" y="628"/>
                  </a:lnTo>
                  <a:cubicBezTo>
                    <a:pt x="814690" y="628"/>
                    <a:pt x="712449" y="238872"/>
                    <a:pt x="703543" y="542189"/>
                  </a:cubicBezTo>
                  <a:cubicBezTo>
                    <a:pt x="679240" y="2008441"/>
                    <a:pt x="574285" y="2737497"/>
                    <a:pt x="469574" y="2732900"/>
                  </a:cubicBezTo>
                  <a:close/>
                </a:path>
              </a:pathLst>
            </a:custGeom>
            <a:solidFill>
              <a:srgbClr val="A6815D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defTabSz="1218565">
                <a:defRPr/>
              </a:pPr>
              <a:endParaRPr lang="zh-CN" altLang="en-US" sz="1865" kern="0" dirty="0">
                <a:solidFill>
                  <a:srgbClr val="2C4947"/>
                </a:solidFill>
                <a:latin typeface="Adobe 繁黑體 Std B" panose="020B0700000000000000" pitchFamily="34" charset="-128"/>
                <a:ea typeface="Adobe 繁黑體 Std B" panose="020B0700000000000000" pitchFamily="34" charset="-128"/>
              </a:endParaRPr>
            </a:p>
          </p:txBody>
        </p:sp>
        <p:sp>
          <p:nvSpPr>
            <p:cNvPr id="13" name="文本框 31"/>
            <p:cNvSpPr txBox="1">
              <a:spLocks noChangeArrowheads="1"/>
            </p:cNvSpPr>
            <p:nvPr/>
          </p:nvSpPr>
          <p:spPr bwMode="auto">
            <a:xfrm>
              <a:off x="3406775" y="5075238"/>
              <a:ext cx="1366838" cy="3796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1218565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zh-CN" altLang="en-US" sz="1865" kern="0">
                  <a:solidFill>
                    <a:srgbClr val="2C4947"/>
                  </a:solidFill>
                  <a:latin typeface="Hiragino Sans GB W3" pitchFamily="34" charset="-122"/>
                  <a:ea typeface="Hiragino Sans GB W3" pitchFamily="34" charset="-122"/>
                </a:rPr>
                <a:t>标题文字</a:t>
              </a:r>
            </a:p>
          </p:txBody>
        </p:sp>
      </p:grpSp>
      <p:grpSp>
        <p:nvGrpSpPr>
          <p:cNvPr id="14" name="组合 13"/>
          <p:cNvGrpSpPr/>
          <p:nvPr/>
        </p:nvGrpSpPr>
        <p:grpSpPr bwMode="auto">
          <a:xfrm>
            <a:off x="4667252" y="3925890"/>
            <a:ext cx="1368425" cy="2151307"/>
            <a:chOff x="4603750" y="3303588"/>
            <a:chExt cx="1368425" cy="2151306"/>
          </a:xfrm>
        </p:grpSpPr>
        <p:sp>
          <p:nvSpPr>
            <p:cNvPr id="15" name="椭圆 14"/>
            <p:cNvSpPr>
              <a:spLocks noChangeAspect="1"/>
            </p:cNvSpPr>
            <p:nvPr/>
          </p:nvSpPr>
          <p:spPr>
            <a:xfrm>
              <a:off x="5222875" y="4757738"/>
              <a:ext cx="130175" cy="131762"/>
            </a:xfrm>
            <a:prstGeom prst="ellipse">
              <a:avLst/>
            </a:prstGeom>
            <a:solidFill>
              <a:srgbClr val="2C4947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defTabSz="1218565">
                <a:defRPr/>
              </a:pPr>
              <a:endParaRPr lang="zh-CN" altLang="en-US" sz="1865" kern="0">
                <a:solidFill>
                  <a:srgbClr val="2C4947"/>
                </a:solidFill>
                <a:latin typeface="Adobe 繁黑體 Std B" panose="020B0700000000000000" pitchFamily="34" charset="-128"/>
                <a:ea typeface="Adobe 繁黑體 Std B" panose="020B0700000000000000" pitchFamily="34" charset="-128"/>
              </a:endParaRPr>
            </a:p>
          </p:txBody>
        </p:sp>
        <p:sp>
          <p:nvSpPr>
            <p:cNvPr id="16" name="TextBox 19"/>
            <p:cNvSpPr txBox="1"/>
            <p:nvPr/>
          </p:nvSpPr>
          <p:spPr>
            <a:xfrm>
              <a:off x="5014913" y="4864101"/>
              <a:ext cx="584200" cy="27699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defTabSz="1218565">
                <a:defRPr/>
              </a:pPr>
              <a:r>
                <a:rPr lang="en-US" altLang="zh-CN" sz="1200" kern="0" dirty="0">
                  <a:solidFill>
                    <a:srgbClr val="2C4947"/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2014</a:t>
              </a:r>
              <a:endParaRPr lang="zh-CN" altLang="en-US" sz="1200" kern="0" dirty="0">
                <a:solidFill>
                  <a:srgbClr val="2C4947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endParaRPr>
            </a:p>
          </p:txBody>
        </p:sp>
        <p:sp>
          <p:nvSpPr>
            <p:cNvPr id="17" name="饼形 3"/>
            <p:cNvSpPr/>
            <p:nvPr/>
          </p:nvSpPr>
          <p:spPr>
            <a:xfrm rot="10800000">
              <a:off x="4664075" y="3303588"/>
              <a:ext cx="1249363" cy="1282700"/>
            </a:xfrm>
            <a:custGeom>
              <a:avLst/>
              <a:gdLst/>
              <a:ahLst/>
              <a:cxnLst/>
              <a:rect l="l" t="t" r="r" b="b"/>
              <a:pathLst>
                <a:path w="939558" h="2732921">
                  <a:moveTo>
                    <a:pt x="469574" y="2732900"/>
                  </a:moveTo>
                  <a:cubicBezTo>
                    <a:pt x="366411" y="2728370"/>
                    <a:pt x="263486" y="2011705"/>
                    <a:pt x="238155" y="586285"/>
                  </a:cubicBezTo>
                  <a:lnTo>
                    <a:pt x="238030" y="586285"/>
                  </a:lnTo>
                  <a:lnTo>
                    <a:pt x="237908" y="586285"/>
                  </a:lnTo>
                  <a:lnTo>
                    <a:pt x="237908" y="583478"/>
                  </a:lnTo>
                  <a:cubicBezTo>
                    <a:pt x="236491" y="260766"/>
                    <a:pt x="130614" y="401"/>
                    <a:pt x="243" y="401"/>
                  </a:cubicBezTo>
                  <a:lnTo>
                    <a:pt x="0" y="461"/>
                  </a:lnTo>
                  <a:lnTo>
                    <a:pt x="0" y="0"/>
                  </a:lnTo>
                  <a:lnTo>
                    <a:pt x="237908" y="0"/>
                  </a:lnTo>
                  <a:lnTo>
                    <a:pt x="472303" y="0"/>
                  </a:lnTo>
                  <a:lnTo>
                    <a:pt x="475816" y="0"/>
                  </a:lnTo>
                  <a:lnTo>
                    <a:pt x="475816" y="227"/>
                  </a:lnTo>
                  <a:lnTo>
                    <a:pt x="701650" y="227"/>
                  </a:lnTo>
                  <a:lnTo>
                    <a:pt x="939558" y="227"/>
                  </a:lnTo>
                  <a:lnTo>
                    <a:pt x="939558" y="689"/>
                  </a:lnTo>
                  <a:lnTo>
                    <a:pt x="939315" y="628"/>
                  </a:lnTo>
                  <a:cubicBezTo>
                    <a:pt x="814690" y="628"/>
                    <a:pt x="712449" y="238872"/>
                    <a:pt x="703543" y="542189"/>
                  </a:cubicBezTo>
                  <a:cubicBezTo>
                    <a:pt x="679240" y="2008441"/>
                    <a:pt x="574285" y="2737497"/>
                    <a:pt x="469574" y="2732900"/>
                  </a:cubicBezTo>
                  <a:close/>
                </a:path>
              </a:pathLst>
            </a:custGeom>
            <a:solidFill>
              <a:srgbClr val="2C4947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defTabSz="1218565">
                <a:defRPr/>
              </a:pPr>
              <a:endParaRPr lang="zh-CN" altLang="en-US" sz="1865" kern="0">
                <a:solidFill>
                  <a:srgbClr val="2C4947"/>
                </a:solidFill>
                <a:latin typeface="Adobe 繁黑體 Std B" panose="020B0700000000000000" pitchFamily="34" charset="-128"/>
                <a:ea typeface="Adobe 繁黑體 Std B" panose="020B0700000000000000" pitchFamily="34" charset="-128"/>
              </a:endParaRPr>
            </a:p>
          </p:txBody>
        </p:sp>
        <p:sp>
          <p:nvSpPr>
            <p:cNvPr id="18" name="文本框 32"/>
            <p:cNvSpPr txBox="1">
              <a:spLocks noChangeArrowheads="1"/>
            </p:cNvSpPr>
            <p:nvPr/>
          </p:nvSpPr>
          <p:spPr bwMode="auto">
            <a:xfrm>
              <a:off x="4603750" y="5075238"/>
              <a:ext cx="1368425" cy="3796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1218565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zh-CN" altLang="en-US" sz="1865" kern="0">
                  <a:solidFill>
                    <a:srgbClr val="2C4947"/>
                  </a:solidFill>
                  <a:latin typeface="Hiragino Sans GB W3" pitchFamily="34" charset="-122"/>
                  <a:ea typeface="Hiragino Sans GB W3" pitchFamily="34" charset="-122"/>
                </a:rPr>
                <a:t>标题文字</a:t>
              </a:r>
            </a:p>
          </p:txBody>
        </p:sp>
      </p:grpSp>
      <p:grpSp>
        <p:nvGrpSpPr>
          <p:cNvPr id="19" name="组合 18"/>
          <p:cNvGrpSpPr/>
          <p:nvPr/>
        </p:nvGrpSpPr>
        <p:grpSpPr bwMode="auto">
          <a:xfrm>
            <a:off x="5865814" y="3282952"/>
            <a:ext cx="1368425" cy="2794242"/>
            <a:chOff x="5802313" y="2660650"/>
            <a:chExt cx="1368425" cy="2794244"/>
          </a:xfrm>
        </p:grpSpPr>
        <p:sp>
          <p:nvSpPr>
            <p:cNvPr id="20" name="椭圆 19"/>
            <p:cNvSpPr>
              <a:spLocks noChangeAspect="1"/>
            </p:cNvSpPr>
            <p:nvPr/>
          </p:nvSpPr>
          <p:spPr>
            <a:xfrm>
              <a:off x="6421438" y="4765675"/>
              <a:ext cx="130175" cy="130175"/>
            </a:xfrm>
            <a:prstGeom prst="ellipse">
              <a:avLst/>
            </a:prstGeom>
            <a:solidFill>
              <a:srgbClr val="A6815D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defTabSz="1218565">
                <a:defRPr/>
              </a:pPr>
              <a:endParaRPr lang="zh-CN" altLang="en-US" sz="1865" kern="0">
                <a:solidFill>
                  <a:srgbClr val="2C4947"/>
                </a:solidFill>
                <a:latin typeface="Adobe 繁黑體 Std B" panose="020B0700000000000000" pitchFamily="34" charset="-128"/>
                <a:ea typeface="Adobe 繁黑體 Std B" panose="020B0700000000000000" pitchFamily="34" charset="-128"/>
              </a:endParaRPr>
            </a:p>
          </p:txBody>
        </p:sp>
        <p:sp>
          <p:nvSpPr>
            <p:cNvPr id="21" name="TextBox 24"/>
            <p:cNvSpPr txBox="1"/>
            <p:nvPr/>
          </p:nvSpPr>
          <p:spPr>
            <a:xfrm>
              <a:off x="6213476" y="4883149"/>
              <a:ext cx="582613" cy="27699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defTabSz="1218565">
                <a:defRPr/>
              </a:pPr>
              <a:r>
                <a:rPr lang="en-US" altLang="zh-CN" sz="1200" kern="0" dirty="0">
                  <a:solidFill>
                    <a:srgbClr val="2C4947"/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2015</a:t>
              </a:r>
              <a:endParaRPr lang="zh-CN" altLang="en-US" sz="1200" kern="0" dirty="0">
                <a:solidFill>
                  <a:srgbClr val="2C4947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endParaRPr>
            </a:p>
          </p:txBody>
        </p:sp>
        <p:sp>
          <p:nvSpPr>
            <p:cNvPr id="22" name="饼形 3"/>
            <p:cNvSpPr/>
            <p:nvPr/>
          </p:nvSpPr>
          <p:spPr>
            <a:xfrm rot="10800000">
              <a:off x="5862638" y="2660650"/>
              <a:ext cx="1249362" cy="1925638"/>
            </a:xfrm>
            <a:custGeom>
              <a:avLst/>
              <a:gdLst/>
              <a:ahLst/>
              <a:cxnLst/>
              <a:rect l="l" t="t" r="r" b="b"/>
              <a:pathLst>
                <a:path w="939558" h="2732921">
                  <a:moveTo>
                    <a:pt x="469574" y="2732900"/>
                  </a:moveTo>
                  <a:cubicBezTo>
                    <a:pt x="366411" y="2728370"/>
                    <a:pt x="263486" y="2011705"/>
                    <a:pt x="238155" y="586285"/>
                  </a:cubicBezTo>
                  <a:lnTo>
                    <a:pt x="238030" y="586285"/>
                  </a:lnTo>
                  <a:lnTo>
                    <a:pt x="237908" y="586285"/>
                  </a:lnTo>
                  <a:lnTo>
                    <a:pt x="237908" y="583478"/>
                  </a:lnTo>
                  <a:cubicBezTo>
                    <a:pt x="236491" y="260766"/>
                    <a:pt x="130614" y="401"/>
                    <a:pt x="243" y="401"/>
                  </a:cubicBezTo>
                  <a:lnTo>
                    <a:pt x="0" y="461"/>
                  </a:lnTo>
                  <a:lnTo>
                    <a:pt x="0" y="0"/>
                  </a:lnTo>
                  <a:lnTo>
                    <a:pt x="237908" y="0"/>
                  </a:lnTo>
                  <a:lnTo>
                    <a:pt x="472303" y="0"/>
                  </a:lnTo>
                  <a:lnTo>
                    <a:pt x="475816" y="0"/>
                  </a:lnTo>
                  <a:lnTo>
                    <a:pt x="475816" y="227"/>
                  </a:lnTo>
                  <a:lnTo>
                    <a:pt x="701650" y="227"/>
                  </a:lnTo>
                  <a:lnTo>
                    <a:pt x="939558" y="227"/>
                  </a:lnTo>
                  <a:lnTo>
                    <a:pt x="939558" y="689"/>
                  </a:lnTo>
                  <a:lnTo>
                    <a:pt x="939315" y="628"/>
                  </a:lnTo>
                  <a:cubicBezTo>
                    <a:pt x="814690" y="628"/>
                    <a:pt x="712449" y="238872"/>
                    <a:pt x="703543" y="542189"/>
                  </a:cubicBezTo>
                  <a:cubicBezTo>
                    <a:pt x="679240" y="2008441"/>
                    <a:pt x="574285" y="2737497"/>
                    <a:pt x="469574" y="2732900"/>
                  </a:cubicBezTo>
                  <a:close/>
                </a:path>
              </a:pathLst>
            </a:custGeom>
            <a:solidFill>
              <a:srgbClr val="A6815D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defTabSz="1218565">
                <a:defRPr/>
              </a:pPr>
              <a:endParaRPr lang="zh-CN" altLang="en-US" sz="1865" kern="0">
                <a:solidFill>
                  <a:srgbClr val="2C4947"/>
                </a:solidFill>
                <a:latin typeface="Adobe 繁黑體 Std B" panose="020B0700000000000000" pitchFamily="34" charset="-128"/>
                <a:ea typeface="Adobe 繁黑體 Std B" panose="020B0700000000000000" pitchFamily="34" charset="-128"/>
              </a:endParaRPr>
            </a:p>
          </p:txBody>
        </p:sp>
        <p:sp>
          <p:nvSpPr>
            <p:cNvPr id="23" name="文本框 33"/>
            <p:cNvSpPr txBox="1">
              <a:spLocks noChangeArrowheads="1"/>
            </p:cNvSpPr>
            <p:nvPr/>
          </p:nvSpPr>
          <p:spPr bwMode="auto">
            <a:xfrm>
              <a:off x="5802313" y="5075238"/>
              <a:ext cx="1368425" cy="3796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1218565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zh-CN" altLang="en-US" sz="1865" kern="0">
                  <a:solidFill>
                    <a:srgbClr val="2C4947"/>
                  </a:solidFill>
                  <a:latin typeface="Hiragino Sans GB W3" pitchFamily="34" charset="-122"/>
                  <a:ea typeface="Hiragino Sans GB W3" pitchFamily="34" charset="-122"/>
                </a:rPr>
                <a:t>标题文字</a:t>
              </a:r>
            </a:p>
          </p:txBody>
        </p:sp>
      </p:grpSp>
      <p:grpSp>
        <p:nvGrpSpPr>
          <p:cNvPr id="24" name="组合 23"/>
          <p:cNvGrpSpPr/>
          <p:nvPr/>
        </p:nvGrpSpPr>
        <p:grpSpPr bwMode="auto">
          <a:xfrm>
            <a:off x="7064377" y="2927352"/>
            <a:ext cx="1368425" cy="3149842"/>
            <a:chOff x="7000875" y="2305050"/>
            <a:chExt cx="1368425" cy="3149844"/>
          </a:xfrm>
        </p:grpSpPr>
        <p:sp>
          <p:nvSpPr>
            <p:cNvPr id="25" name="椭圆 24"/>
            <p:cNvSpPr>
              <a:spLocks noChangeAspect="1"/>
            </p:cNvSpPr>
            <p:nvPr/>
          </p:nvSpPr>
          <p:spPr>
            <a:xfrm>
              <a:off x="7620000" y="4772025"/>
              <a:ext cx="130175" cy="130175"/>
            </a:xfrm>
            <a:prstGeom prst="ellipse">
              <a:avLst/>
            </a:prstGeom>
            <a:solidFill>
              <a:srgbClr val="2C4947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defTabSz="1218565">
                <a:defRPr/>
              </a:pPr>
              <a:endParaRPr lang="zh-CN" altLang="en-US" sz="1865" kern="0">
                <a:solidFill>
                  <a:srgbClr val="2C4947"/>
                </a:solidFill>
                <a:latin typeface="Adobe 繁黑體 Std B" panose="020B0700000000000000" pitchFamily="34" charset="-128"/>
                <a:ea typeface="Adobe 繁黑體 Std B" panose="020B0700000000000000" pitchFamily="34" charset="-128"/>
              </a:endParaRPr>
            </a:p>
          </p:txBody>
        </p:sp>
        <p:sp>
          <p:nvSpPr>
            <p:cNvPr id="26" name="TextBox 29"/>
            <p:cNvSpPr txBox="1"/>
            <p:nvPr/>
          </p:nvSpPr>
          <p:spPr>
            <a:xfrm>
              <a:off x="7394575" y="4883149"/>
              <a:ext cx="582613" cy="27699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defTabSz="1218565">
                <a:defRPr/>
              </a:pPr>
              <a:r>
                <a:rPr lang="en-US" altLang="zh-CN" sz="1200" kern="0" dirty="0">
                  <a:solidFill>
                    <a:srgbClr val="2C4947"/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2016</a:t>
              </a:r>
              <a:endParaRPr lang="zh-CN" altLang="en-US" sz="1200" kern="0" dirty="0">
                <a:solidFill>
                  <a:srgbClr val="2C4947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endParaRPr>
            </a:p>
          </p:txBody>
        </p:sp>
        <p:sp>
          <p:nvSpPr>
            <p:cNvPr id="27" name="饼形 3"/>
            <p:cNvSpPr/>
            <p:nvPr/>
          </p:nvSpPr>
          <p:spPr>
            <a:xfrm rot="10800000">
              <a:off x="7061200" y="2305050"/>
              <a:ext cx="1247775" cy="2281238"/>
            </a:xfrm>
            <a:custGeom>
              <a:avLst/>
              <a:gdLst/>
              <a:ahLst/>
              <a:cxnLst/>
              <a:rect l="l" t="t" r="r" b="b"/>
              <a:pathLst>
                <a:path w="939558" h="2732921">
                  <a:moveTo>
                    <a:pt x="469574" y="2732900"/>
                  </a:moveTo>
                  <a:cubicBezTo>
                    <a:pt x="366411" y="2728370"/>
                    <a:pt x="263486" y="2011705"/>
                    <a:pt x="238155" y="586285"/>
                  </a:cubicBezTo>
                  <a:lnTo>
                    <a:pt x="238030" y="586285"/>
                  </a:lnTo>
                  <a:lnTo>
                    <a:pt x="237908" y="586285"/>
                  </a:lnTo>
                  <a:lnTo>
                    <a:pt x="237908" y="583478"/>
                  </a:lnTo>
                  <a:cubicBezTo>
                    <a:pt x="236491" y="260766"/>
                    <a:pt x="130614" y="401"/>
                    <a:pt x="243" y="401"/>
                  </a:cubicBezTo>
                  <a:lnTo>
                    <a:pt x="0" y="461"/>
                  </a:lnTo>
                  <a:lnTo>
                    <a:pt x="0" y="0"/>
                  </a:lnTo>
                  <a:lnTo>
                    <a:pt x="237908" y="0"/>
                  </a:lnTo>
                  <a:lnTo>
                    <a:pt x="472303" y="0"/>
                  </a:lnTo>
                  <a:lnTo>
                    <a:pt x="475816" y="0"/>
                  </a:lnTo>
                  <a:lnTo>
                    <a:pt x="475816" y="227"/>
                  </a:lnTo>
                  <a:lnTo>
                    <a:pt x="701650" y="227"/>
                  </a:lnTo>
                  <a:lnTo>
                    <a:pt x="939558" y="227"/>
                  </a:lnTo>
                  <a:lnTo>
                    <a:pt x="939558" y="689"/>
                  </a:lnTo>
                  <a:lnTo>
                    <a:pt x="939315" y="628"/>
                  </a:lnTo>
                  <a:cubicBezTo>
                    <a:pt x="814690" y="628"/>
                    <a:pt x="712449" y="238872"/>
                    <a:pt x="703543" y="542189"/>
                  </a:cubicBezTo>
                  <a:cubicBezTo>
                    <a:pt x="679240" y="2008441"/>
                    <a:pt x="574285" y="2737497"/>
                    <a:pt x="469574" y="2732900"/>
                  </a:cubicBezTo>
                  <a:close/>
                </a:path>
              </a:pathLst>
            </a:custGeom>
            <a:solidFill>
              <a:srgbClr val="2C4947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defTabSz="1218565">
                <a:defRPr/>
              </a:pPr>
              <a:endParaRPr lang="zh-CN" altLang="en-US" sz="1865" kern="0">
                <a:solidFill>
                  <a:srgbClr val="2C4947"/>
                </a:solidFill>
                <a:latin typeface="Adobe 繁黑體 Std B" panose="020B0700000000000000" pitchFamily="34" charset="-128"/>
                <a:ea typeface="Adobe 繁黑體 Std B" panose="020B0700000000000000" pitchFamily="34" charset="-128"/>
              </a:endParaRPr>
            </a:p>
          </p:txBody>
        </p:sp>
        <p:sp>
          <p:nvSpPr>
            <p:cNvPr id="28" name="文本框 34"/>
            <p:cNvSpPr txBox="1">
              <a:spLocks noChangeArrowheads="1"/>
            </p:cNvSpPr>
            <p:nvPr/>
          </p:nvSpPr>
          <p:spPr bwMode="auto">
            <a:xfrm>
              <a:off x="7000875" y="5075238"/>
              <a:ext cx="1368425" cy="3796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1218565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zh-CN" altLang="en-US" sz="1865" kern="0">
                  <a:solidFill>
                    <a:srgbClr val="2C4947"/>
                  </a:solidFill>
                  <a:latin typeface="Hiragino Sans GB W3" pitchFamily="34" charset="-122"/>
                  <a:ea typeface="Hiragino Sans GB W3" pitchFamily="34" charset="-122"/>
                </a:rPr>
                <a:t>标题文字</a:t>
              </a:r>
            </a:p>
          </p:txBody>
        </p:sp>
      </p:grpSp>
      <p:grpSp>
        <p:nvGrpSpPr>
          <p:cNvPr id="29" name="组合 28"/>
          <p:cNvGrpSpPr/>
          <p:nvPr/>
        </p:nvGrpSpPr>
        <p:grpSpPr bwMode="auto">
          <a:xfrm>
            <a:off x="8248650" y="1458914"/>
            <a:ext cx="1366839" cy="4618282"/>
            <a:chOff x="8185150" y="836613"/>
            <a:chExt cx="1366838" cy="4618281"/>
          </a:xfrm>
        </p:grpSpPr>
        <p:sp>
          <p:nvSpPr>
            <p:cNvPr id="30" name="椭圆 29"/>
            <p:cNvSpPr>
              <a:spLocks noChangeAspect="1"/>
            </p:cNvSpPr>
            <p:nvPr/>
          </p:nvSpPr>
          <p:spPr>
            <a:xfrm>
              <a:off x="8802688" y="4765675"/>
              <a:ext cx="131762" cy="130175"/>
            </a:xfrm>
            <a:prstGeom prst="ellipse">
              <a:avLst/>
            </a:prstGeom>
            <a:solidFill>
              <a:srgbClr val="A6815D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defTabSz="1218565">
                <a:defRPr/>
              </a:pPr>
              <a:endParaRPr lang="zh-CN" altLang="en-US" sz="1865" kern="0">
                <a:solidFill>
                  <a:srgbClr val="2C4947"/>
                </a:solidFill>
                <a:latin typeface="Adobe 繁黑體 Std B" panose="020B0700000000000000" pitchFamily="34" charset="-128"/>
                <a:ea typeface="Adobe 繁黑體 Std B" panose="020B0700000000000000" pitchFamily="34" charset="-128"/>
              </a:endParaRPr>
            </a:p>
          </p:txBody>
        </p:sp>
        <p:sp>
          <p:nvSpPr>
            <p:cNvPr id="31" name="TextBox 34"/>
            <p:cNvSpPr txBox="1"/>
            <p:nvPr/>
          </p:nvSpPr>
          <p:spPr>
            <a:xfrm>
              <a:off x="8577263" y="4883150"/>
              <a:ext cx="582612" cy="27699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defTabSz="1218565">
                <a:defRPr/>
              </a:pPr>
              <a:r>
                <a:rPr lang="en-US" altLang="zh-CN" sz="1200" kern="0" dirty="0">
                  <a:solidFill>
                    <a:srgbClr val="2C4947"/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2017</a:t>
              </a:r>
              <a:endParaRPr lang="zh-CN" altLang="en-US" sz="1200" kern="0" dirty="0">
                <a:solidFill>
                  <a:srgbClr val="2C4947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endParaRPr>
            </a:p>
          </p:txBody>
        </p:sp>
        <p:sp>
          <p:nvSpPr>
            <p:cNvPr id="32" name="饼形 3"/>
            <p:cNvSpPr/>
            <p:nvPr/>
          </p:nvSpPr>
          <p:spPr>
            <a:xfrm rot="10800000">
              <a:off x="8243888" y="1376363"/>
              <a:ext cx="1249362" cy="3211512"/>
            </a:xfrm>
            <a:custGeom>
              <a:avLst/>
              <a:gdLst/>
              <a:ahLst/>
              <a:cxnLst/>
              <a:rect l="l" t="t" r="r" b="b"/>
              <a:pathLst>
                <a:path w="939558" h="2732921">
                  <a:moveTo>
                    <a:pt x="469574" y="2732900"/>
                  </a:moveTo>
                  <a:cubicBezTo>
                    <a:pt x="366411" y="2728370"/>
                    <a:pt x="263486" y="2011705"/>
                    <a:pt x="238155" y="586285"/>
                  </a:cubicBezTo>
                  <a:lnTo>
                    <a:pt x="238030" y="586285"/>
                  </a:lnTo>
                  <a:lnTo>
                    <a:pt x="237908" y="586285"/>
                  </a:lnTo>
                  <a:lnTo>
                    <a:pt x="237908" y="583478"/>
                  </a:lnTo>
                  <a:cubicBezTo>
                    <a:pt x="236491" y="260766"/>
                    <a:pt x="130614" y="401"/>
                    <a:pt x="243" y="401"/>
                  </a:cubicBezTo>
                  <a:lnTo>
                    <a:pt x="0" y="461"/>
                  </a:lnTo>
                  <a:lnTo>
                    <a:pt x="0" y="0"/>
                  </a:lnTo>
                  <a:lnTo>
                    <a:pt x="237908" y="0"/>
                  </a:lnTo>
                  <a:lnTo>
                    <a:pt x="472303" y="0"/>
                  </a:lnTo>
                  <a:lnTo>
                    <a:pt x="475816" y="0"/>
                  </a:lnTo>
                  <a:lnTo>
                    <a:pt x="475816" y="227"/>
                  </a:lnTo>
                  <a:lnTo>
                    <a:pt x="701650" y="227"/>
                  </a:lnTo>
                  <a:lnTo>
                    <a:pt x="939558" y="227"/>
                  </a:lnTo>
                  <a:lnTo>
                    <a:pt x="939558" y="689"/>
                  </a:lnTo>
                  <a:lnTo>
                    <a:pt x="939315" y="628"/>
                  </a:lnTo>
                  <a:cubicBezTo>
                    <a:pt x="814690" y="628"/>
                    <a:pt x="712449" y="238872"/>
                    <a:pt x="703543" y="542189"/>
                  </a:cubicBezTo>
                  <a:cubicBezTo>
                    <a:pt x="679240" y="2008441"/>
                    <a:pt x="574285" y="2737497"/>
                    <a:pt x="469574" y="2732900"/>
                  </a:cubicBezTo>
                  <a:close/>
                </a:path>
              </a:pathLst>
            </a:custGeom>
            <a:solidFill>
              <a:srgbClr val="A6815D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defTabSz="1218565">
                <a:defRPr/>
              </a:pPr>
              <a:endParaRPr lang="zh-CN" altLang="en-US" sz="1865" kern="0">
                <a:solidFill>
                  <a:srgbClr val="2C4947"/>
                </a:solidFill>
                <a:latin typeface="Adobe 繁黑體 Std B" panose="020B0700000000000000" pitchFamily="34" charset="-128"/>
                <a:ea typeface="Adobe 繁黑體 Std B" panose="020B0700000000000000" pitchFamily="34" charset="-128"/>
              </a:endParaRPr>
            </a:p>
          </p:txBody>
        </p:sp>
        <p:sp>
          <p:nvSpPr>
            <p:cNvPr id="33" name="三十二角星 36"/>
            <p:cNvSpPr/>
            <p:nvPr/>
          </p:nvSpPr>
          <p:spPr>
            <a:xfrm>
              <a:off x="8624888" y="836613"/>
              <a:ext cx="487362" cy="488950"/>
            </a:xfrm>
            <a:prstGeom prst="star32">
              <a:avLst/>
            </a:prstGeom>
            <a:solidFill>
              <a:srgbClr val="A6815D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defTabSz="1218565">
                <a:defRPr/>
              </a:pPr>
              <a:endParaRPr lang="zh-CN" altLang="en-US" sz="1865" kern="0" dirty="0">
                <a:solidFill>
                  <a:srgbClr val="2C4947"/>
                </a:solidFill>
                <a:latin typeface="Adobe 繁黑體 Std B" panose="020B0700000000000000" pitchFamily="34" charset="-128"/>
                <a:ea typeface="Adobe 繁黑體 Std B" panose="020B0700000000000000" pitchFamily="34" charset="-128"/>
              </a:endParaRPr>
            </a:p>
          </p:txBody>
        </p:sp>
        <p:sp>
          <p:nvSpPr>
            <p:cNvPr id="34" name="文本框 35"/>
            <p:cNvSpPr txBox="1">
              <a:spLocks noChangeArrowheads="1"/>
            </p:cNvSpPr>
            <p:nvPr/>
          </p:nvSpPr>
          <p:spPr bwMode="auto">
            <a:xfrm>
              <a:off x="8185150" y="5075238"/>
              <a:ext cx="1366838" cy="3796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1218565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zh-CN" altLang="en-US" sz="1865" kern="0">
                  <a:solidFill>
                    <a:srgbClr val="2C4947"/>
                  </a:solidFill>
                  <a:latin typeface="Hiragino Sans GB W3" pitchFamily="34" charset="-122"/>
                  <a:ea typeface="Hiragino Sans GB W3" pitchFamily="34" charset="-122"/>
                </a:rPr>
                <a:t>标题文字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1247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0"/>
                            </p:stCondLst>
                            <p:childTnLst>
                              <p:par>
                                <p:cTn id="4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 bwMode="auto">
          <a:xfrm>
            <a:off x="1631950" y="2063229"/>
            <a:ext cx="8712201" cy="454797"/>
            <a:chOff x="1631502" y="2146604"/>
            <a:chExt cx="8712970" cy="456134"/>
          </a:xfrm>
        </p:grpSpPr>
        <p:sp>
          <p:nvSpPr>
            <p:cNvPr id="3" name="圆角矩形 6"/>
            <p:cNvSpPr/>
            <p:nvPr/>
          </p:nvSpPr>
          <p:spPr>
            <a:xfrm flipV="1">
              <a:off x="1631503" y="2221966"/>
              <a:ext cx="8712969" cy="359831"/>
            </a:xfrm>
            <a:prstGeom prst="roundRect">
              <a:avLst/>
            </a:prstGeom>
            <a:solidFill>
              <a:srgbClr val="E3E7C6">
                <a:alpha val="4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defTabSz="1218565">
                <a:defRPr/>
              </a:pPr>
              <a:endParaRPr lang="zh-CN" altLang="en-US" sz="2400" kern="0">
                <a:solidFill>
                  <a:prstClr val="white"/>
                </a:solidFill>
                <a:latin typeface="造字工房尚雅体演示版常规体" pitchFamily="50" charset="-122"/>
                <a:ea typeface="造字工房尚雅体演示版常规体" pitchFamily="50" charset="-122"/>
              </a:endParaRPr>
            </a:p>
          </p:txBody>
        </p:sp>
        <p:sp>
          <p:nvSpPr>
            <p:cNvPr id="4" name="圆角矩形 7"/>
            <p:cNvSpPr/>
            <p:nvPr/>
          </p:nvSpPr>
          <p:spPr>
            <a:xfrm flipV="1">
              <a:off x="1631503" y="2221966"/>
              <a:ext cx="4978839" cy="359831"/>
            </a:xfrm>
            <a:prstGeom prst="roundRect">
              <a:avLst/>
            </a:prstGeom>
            <a:solidFill>
              <a:srgbClr val="2C4947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defTabSz="1218565">
                <a:defRPr/>
              </a:pPr>
              <a:endParaRPr lang="zh-CN" altLang="en-US" sz="2400" kern="0">
                <a:solidFill>
                  <a:prstClr val="white"/>
                </a:solidFill>
                <a:latin typeface="造字工房尚雅体演示版常规体" pitchFamily="50" charset="-122"/>
                <a:ea typeface="造字工房尚雅体演示版常规体" pitchFamily="50" charset="-122"/>
              </a:endParaRPr>
            </a:p>
          </p:txBody>
        </p:sp>
        <p:sp>
          <p:nvSpPr>
            <p:cNvPr id="5" name="文本框 50"/>
            <p:cNvSpPr txBox="1"/>
            <p:nvPr/>
          </p:nvSpPr>
          <p:spPr>
            <a:xfrm>
              <a:off x="1631502" y="2146604"/>
              <a:ext cx="2259211" cy="42180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defTabSz="1218565">
                <a:defRPr/>
              </a:pPr>
              <a:r>
                <a:rPr lang="zh-CN" altLang="en-US" sz="2135" kern="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Impact" panose="020B0806030902050204" pitchFamily="34" charset="0"/>
                  <a:ea typeface="Hiragino Sans GB W3" pitchFamily="34" charset="-122"/>
                </a:rPr>
                <a:t>标题文字内容</a:t>
              </a:r>
            </a:p>
          </p:txBody>
        </p:sp>
        <p:sp>
          <p:nvSpPr>
            <p:cNvPr id="6" name="文本框 3"/>
            <p:cNvSpPr txBox="1">
              <a:spLocks noChangeArrowheads="1"/>
            </p:cNvSpPr>
            <p:nvPr/>
          </p:nvSpPr>
          <p:spPr bwMode="auto">
            <a:xfrm>
              <a:off x="6610343" y="2221966"/>
              <a:ext cx="709795" cy="380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1218565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en-US" altLang="zh-CN" sz="1865" kern="0" dirty="0">
                  <a:solidFill>
                    <a:srgbClr val="2C4947"/>
                  </a:solidFill>
                  <a:latin typeface="造字工房尚雅体演示版常规体" pitchFamily="50" charset="-122"/>
                  <a:ea typeface="造字工房尚雅体演示版常规体" pitchFamily="50" charset="-122"/>
                </a:rPr>
                <a:t>56%</a:t>
              </a:r>
              <a:endParaRPr lang="zh-CN" altLang="en-US" sz="1865" kern="0" dirty="0">
                <a:solidFill>
                  <a:srgbClr val="2C4947"/>
                </a:solidFill>
                <a:latin typeface="造字工房尚雅体演示版常规体" pitchFamily="50" charset="-122"/>
                <a:ea typeface="造字工房尚雅体演示版常规体" pitchFamily="50" charset="-122"/>
              </a:endParaRPr>
            </a:p>
          </p:txBody>
        </p:sp>
      </p:grpSp>
      <p:grpSp>
        <p:nvGrpSpPr>
          <p:cNvPr id="7" name="组合 5"/>
          <p:cNvGrpSpPr/>
          <p:nvPr/>
        </p:nvGrpSpPr>
        <p:grpSpPr bwMode="auto">
          <a:xfrm>
            <a:off x="1631951" y="3110443"/>
            <a:ext cx="8712200" cy="461566"/>
            <a:chOff x="1631503" y="2725772"/>
            <a:chExt cx="8712969" cy="460734"/>
          </a:xfrm>
        </p:grpSpPr>
        <p:sp>
          <p:nvSpPr>
            <p:cNvPr id="8" name="圆角矩形 11"/>
            <p:cNvSpPr/>
            <p:nvPr/>
          </p:nvSpPr>
          <p:spPr>
            <a:xfrm flipV="1">
              <a:off x="1631503" y="2798138"/>
              <a:ext cx="8712969" cy="359712"/>
            </a:xfrm>
            <a:prstGeom prst="roundRect">
              <a:avLst/>
            </a:prstGeom>
            <a:solidFill>
              <a:srgbClr val="E3E7C6">
                <a:alpha val="4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defTabSz="1218565">
                <a:defRPr/>
              </a:pPr>
              <a:endParaRPr lang="zh-CN" altLang="en-US" sz="2400" kern="0">
                <a:solidFill>
                  <a:prstClr val="white"/>
                </a:solidFill>
                <a:latin typeface="造字工房尚雅体演示版常规体" pitchFamily="50" charset="-122"/>
                <a:ea typeface="造字工房尚雅体演示版常规体" pitchFamily="50" charset="-122"/>
              </a:endParaRPr>
            </a:p>
          </p:txBody>
        </p:sp>
        <p:sp>
          <p:nvSpPr>
            <p:cNvPr id="9" name="圆角矩形 12"/>
            <p:cNvSpPr/>
            <p:nvPr/>
          </p:nvSpPr>
          <p:spPr>
            <a:xfrm flipV="1">
              <a:off x="1631503" y="2798138"/>
              <a:ext cx="3734130" cy="359712"/>
            </a:xfrm>
            <a:prstGeom prst="roundRect">
              <a:avLst/>
            </a:prstGeom>
            <a:solidFill>
              <a:srgbClr val="A6815D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defTabSz="1218565">
                <a:defRPr/>
              </a:pPr>
              <a:endParaRPr lang="zh-CN" altLang="en-US" sz="2400" kern="0" dirty="0">
                <a:solidFill>
                  <a:prstClr val="white"/>
                </a:solidFill>
                <a:latin typeface="造字工房尚雅体演示版常规体" pitchFamily="50" charset="-122"/>
                <a:ea typeface="造字工房尚雅体演示版常规体" pitchFamily="50" charset="-122"/>
              </a:endParaRPr>
            </a:p>
          </p:txBody>
        </p:sp>
        <p:sp>
          <p:nvSpPr>
            <p:cNvPr id="10" name="文本框 51"/>
            <p:cNvSpPr txBox="1"/>
            <p:nvPr/>
          </p:nvSpPr>
          <p:spPr>
            <a:xfrm>
              <a:off x="1631503" y="2725772"/>
              <a:ext cx="2259210" cy="41980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defTabSz="1218565">
                <a:defRPr/>
              </a:pPr>
              <a:r>
                <a:rPr lang="zh-CN" altLang="en-US" sz="2135" kern="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Impact" panose="020B0806030902050204" pitchFamily="34" charset="0"/>
                  <a:ea typeface="Hiragino Sans GB W3" pitchFamily="34" charset="-122"/>
                </a:rPr>
                <a:t>标题文字内容</a:t>
              </a:r>
            </a:p>
          </p:txBody>
        </p:sp>
        <p:sp>
          <p:nvSpPr>
            <p:cNvPr id="11" name="文本框 54"/>
            <p:cNvSpPr txBox="1">
              <a:spLocks noChangeArrowheads="1"/>
            </p:cNvSpPr>
            <p:nvPr/>
          </p:nvSpPr>
          <p:spPr bwMode="auto">
            <a:xfrm>
              <a:off x="5366047" y="2807534"/>
              <a:ext cx="709795" cy="3789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1218565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en-US" altLang="zh-CN" sz="1865" kern="0" dirty="0">
                  <a:solidFill>
                    <a:srgbClr val="2C4947"/>
                  </a:solidFill>
                  <a:latin typeface="造字工房尚雅体演示版常规体" pitchFamily="50" charset="-122"/>
                  <a:ea typeface="造字工房尚雅体演示版常规体" pitchFamily="50" charset="-122"/>
                </a:rPr>
                <a:t>56%</a:t>
              </a:r>
              <a:endParaRPr lang="zh-CN" altLang="en-US" sz="1865" kern="0" dirty="0">
                <a:solidFill>
                  <a:srgbClr val="2C4947"/>
                </a:solidFill>
                <a:latin typeface="造字工房尚雅体演示版常规体" pitchFamily="50" charset="-122"/>
                <a:ea typeface="造字工房尚雅体演示版常规体" pitchFamily="50" charset="-122"/>
              </a:endParaRPr>
            </a:p>
          </p:txBody>
        </p:sp>
      </p:grpSp>
      <p:grpSp>
        <p:nvGrpSpPr>
          <p:cNvPr id="12" name="组合 4"/>
          <p:cNvGrpSpPr/>
          <p:nvPr/>
        </p:nvGrpSpPr>
        <p:grpSpPr bwMode="auto">
          <a:xfrm>
            <a:off x="1631950" y="4155546"/>
            <a:ext cx="8712201" cy="460029"/>
            <a:chOff x="1631503" y="3295761"/>
            <a:chExt cx="8712969" cy="460138"/>
          </a:xfrm>
        </p:grpSpPr>
        <p:sp>
          <p:nvSpPr>
            <p:cNvPr id="13" name="圆角矩形 16"/>
            <p:cNvSpPr/>
            <p:nvPr/>
          </p:nvSpPr>
          <p:spPr>
            <a:xfrm flipV="1">
              <a:off x="1631504" y="3374094"/>
              <a:ext cx="8712968" cy="360447"/>
            </a:xfrm>
            <a:prstGeom prst="roundRect">
              <a:avLst/>
            </a:prstGeom>
            <a:solidFill>
              <a:srgbClr val="E3E7C6">
                <a:alpha val="4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defTabSz="1218565">
                <a:defRPr/>
              </a:pPr>
              <a:endParaRPr lang="zh-CN" altLang="en-US" sz="2400" kern="0" dirty="0">
                <a:solidFill>
                  <a:prstClr val="white"/>
                </a:solidFill>
                <a:latin typeface="造字工房尚雅体演示版常规体" pitchFamily="50" charset="-122"/>
                <a:ea typeface="造字工房尚雅体演示版常规体" pitchFamily="50" charset="-122"/>
              </a:endParaRPr>
            </a:p>
          </p:txBody>
        </p:sp>
        <p:sp>
          <p:nvSpPr>
            <p:cNvPr id="14" name="圆角矩形 17"/>
            <p:cNvSpPr/>
            <p:nvPr/>
          </p:nvSpPr>
          <p:spPr>
            <a:xfrm flipV="1">
              <a:off x="1631504" y="3374094"/>
              <a:ext cx="6223549" cy="360447"/>
            </a:xfrm>
            <a:prstGeom prst="roundRect">
              <a:avLst/>
            </a:prstGeom>
            <a:solidFill>
              <a:srgbClr val="2C4947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defTabSz="1218565">
                <a:defRPr/>
              </a:pPr>
              <a:endParaRPr lang="zh-CN" altLang="en-US" sz="2400" kern="0" dirty="0">
                <a:solidFill>
                  <a:prstClr val="white"/>
                </a:solidFill>
                <a:latin typeface="造字工房尚雅体演示版常规体" pitchFamily="50" charset="-122"/>
                <a:ea typeface="造字工房尚雅体演示版常规体" pitchFamily="50" charset="-122"/>
              </a:endParaRPr>
            </a:p>
          </p:txBody>
        </p:sp>
        <p:sp>
          <p:nvSpPr>
            <p:cNvPr id="15" name="文本框 52"/>
            <p:cNvSpPr txBox="1"/>
            <p:nvPr/>
          </p:nvSpPr>
          <p:spPr>
            <a:xfrm>
              <a:off x="1631503" y="3295761"/>
              <a:ext cx="2489421" cy="4206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defTabSz="1218565">
                <a:defRPr/>
              </a:pPr>
              <a:r>
                <a:rPr lang="zh-CN" altLang="en-US" sz="2135" kern="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Impact" panose="020B0806030902050204" pitchFamily="34" charset="0"/>
                  <a:ea typeface="Hiragino Sans GB W3" pitchFamily="34" charset="-122"/>
                </a:rPr>
                <a:t>标题文字内容</a:t>
              </a:r>
            </a:p>
          </p:txBody>
        </p:sp>
        <p:sp>
          <p:nvSpPr>
            <p:cNvPr id="16" name="文本框 55"/>
            <p:cNvSpPr txBox="1">
              <a:spLocks noChangeArrowheads="1"/>
            </p:cNvSpPr>
            <p:nvPr/>
          </p:nvSpPr>
          <p:spPr bwMode="auto">
            <a:xfrm>
              <a:off x="7847539" y="3376153"/>
              <a:ext cx="709795" cy="3797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1218565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en-US" altLang="zh-CN" sz="1865" kern="0" dirty="0">
                  <a:solidFill>
                    <a:srgbClr val="2C4947"/>
                  </a:solidFill>
                  <a:latin typeface="造字工房尚雅体演示版常规体" pitchFamily="50" charset="-122"/>
                  <a:ea typeface="造字工房尚雅体演示版常规体" pitchFamily="50" charset="-122"/>
                </a:rPr>
                <a:t>56%</a:t>
              </a:r>
              <a:endParaRPr lang="zh-CN" altLang="en-US" sz="1865" kern="0" dirty="0">
                <a:solidFill>
                  <a:srgbClr val="2C4947"/>
                </a:solidFill>
                <a:latin typeface="造字工房尚雅体演示版常规体" pitchFamily="50" charset="-122"/>
                <a:ea typeface="造字工房尚雅体演示版常规体" pitchFamily="50" charset="-122"/>
              </a:endParaRPr>
            </a:p>
          </p:txBody>
        </p:sp>
      </p:grpSp>
      <p:grpSp>
        <p:nvGrpSpPr>
          <p:cNvPr id="17" name="组合 2"/>
          <p:cNvGrpSpPr/>
          <p:nvPr/>
        </p:nvGrpSpPr>
        <p:grpSpPr bwMode="auto">
          <a:xfrm>
            <a:off x="1631951" y="5281608"/>
            <a:ext cx="8712200" cy="393115"/>
            <a:chOff x="1631504" y="3944776"/>
            <a:chExt cx="8712968" cy="393181"/>
          </a:xfrm>
        </p:grpSpPr>
        <p:sp>
          <p:nvSpPr>
            <p:cNvPr id="18" name="圆角矩形 21"/>
            <p:cNvSpPr/>
            <p:nvPr/>
          </p:nvSpPr>
          <p:spPr>
            <a:xfrm flipV="1">
              <a:off x="1631504" y="3949539"/>
              <a:ext cx="8712968" cy="360424"/>
            </a:xfrm>
            <a:prstGeom prst="roundRect">
              <a:avLst/>
            </a:prstGeom>
            <a:solidFill>
              <a:srgbClr val="E3E7C6">
                <a:alpha val="4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defTabSz="1218565">
                <a:defRPr/>
              </a:pPr>
              <a:endParaRPr lang="zh-CN" altLang="en-US" sz="2400" kern="0" dirty="0">
                <a:solidFill>
                  <a:prstClr val="white"/>
                </a:solidFill>
                <a:latin typeface="造字工房尚雅体演示版常规体" pitchFamily="50" charset="-122"/>
                <a:ea typeface="造字工房尚雅体演示版常规体" pitchFamily="50" charset="-122"/>
              </a:endParaRPr>
            </a:p>
          </p:txBody>
        </p:sp>
        <p:sp>
          <p:nvSpPr>
            <p:cNvPr id="19" name="圆角矩形 22"/>
            <p:cNvSpPr/>
            <p:nvPr/>
          </p:nvSpPr>
          <p:spPr>
            <a:xfrm flipV="1">
              <a:off x="1631504" y="3949539"/>
              <a:ext cx="2738679" cy="360424"/>
            </a:xfrm>
            <a:prstGeom prst="roundRect">
              <a:avLst/>
            </a:prstGeom>
            <a:solidFill>
              <a:srgbClr val="A6815D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defTabSz="1218565">
                <a:defRPr/>
              </a:pPr>
              <a:endParaRPr lang="zh-CN" altLang="en-US" sz="2400" kern="0">
                <a:solidFill>
                  <a:prstClr val="white"/>
                </a:solidFill>
                <a:latin typeface="造字工房尚雅体演示版常规体" pitchFamily="50" charset="-122"/>
                <a:ea typeface="造字工房尚雅体演示版常规体" pitchFamily="50" charset="-122"/>
              </a:endParaRPr>
            </a:p>
          </p:txBody>
        </p:sp>
        <p:sp>
          <p:nvSpPr>
            <p:cNvPr id="20" name="文本框 53"/>
            <p:cNvSpPr txBox="1">
              <a:spLocks noChangeArrowheads="1"/>
            </p:cNvSpPr>
            <p:nvPr/>
          </p:nvSpPr>
          <p:spPr bwMode="auto">
            <a:xfrm>
              <a:off x="1631504" y="3950157"/>
              <a:ext cx="2000426" cy="387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1218565">
                <a:spcBef>
                  <a:spcPts val="0"/>
                </a:spcBef>
                <a:buNone/>
                <a:defRPr/>
              </a:pPr>
              <a:r>
                <a:rPr lang="zh-CN" altLang="en-US" sz="2135" kern="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Impact" panose="020B0806030902050204" pitchFamily="34" charset="0"/>
                  <a:ea typeface="Hiragino Sans GB W3" pitchFamily="34" charset="-122"/>
                </a:rPr>
                <a:t>标题文字内容</a:t>
              </a:r>
            </a:p>
          </p:txBody>
        </p:sp>
        <p:sp>
          <p:nvSpPr>
            <p:cNvPr id="21" name="文本框 56"/>
            <p:cNvSpPr txBox="1">
              <a:spLocks noChangeArrowheads="1"/>
            </p:cNvSpPr>
            <p:nvPr/>
          </p:nvSpPr>
          <p:spPr bwMode="auto">
            <a:xfrm>
              <a:off x="4370169" y="3944776"/>
              <a:ext cx="709795" cy="3797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1218565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en-US" altLang="zh-CN" sz="1865" kern="0" dirty="0">
                  <a:solidFill>
                    <a:srgbClr val="2C4947"/>
                  </a:solidFill>
                  <a:latin typeface="造字工房尚雅体演示版常规体" pitchFamily="50" charset="-122"/>
                  <a:ea typeface="造字工房尚雅体演示版常规体" pitchFamily="50" charset="-122"/>
                </a:rPr>
                <a:t>56%</a:t>
              </a:r>
              <a:endParaRPr lang="zh-CN" altLang="en-US" sz="1865" kern="0" dirty="0">
                <a:solidFill>
                  <a:srgbClr val="2C4947"/>
                </a:solidFill>
                <a:latin typeface="造字工房尚雅体演示版常规体" pitchFamily="50" charset="-122"/>
                <a:ea typeface="造字工房尚雅体演示版常规体" pitchFamily="50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1192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43069"/>
          <a:stretch/>
        </p:blipFill>
        <p:spPr>
          <a:xfrm>
            <a:off x="0" y="0"/>
            <a:ext cx="12192000" cy="3904343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731795" y="2902857"/>
            <a:ext cx="472841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dirty="0">
                <a:solidFill>
                  <a:srgbClr val="2C494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6600" dirty="0">
              <a:solidFill>
                <a:srgbClr val="2C494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1245054" y="4344307"/>
            <a:ext cx="1451428" cy="1601352"/>
            <a:chOff x="1245054" y="4344307"/>
            <a:chExt cx="1451428" cy="1601352"/>
          </a:xfrm>
        </p:grpSpPr>
        <p:grpSp>
          <p:nvGrpSpPr>
            <p:cNvPr id="10" name="组合 9"/>
            <p:cNvGrpSpPr/>
            <p:nvPr/>
          </p:nvGrpSpPr>
          <p:grpSpPr>
            <a:xfrm>
              <a:off x="1245054" y="4344307"/>
              <a:ext cx="1451428" cy="1601352"/>
              <a:chOff x="1959429" y="4325257"/>
              <a:chExt cx="1451428" cy="1601352"/>
            </a:xfrm>
          </p:grpSpPr>
          <p:sp>
            <p:nvSpPr>
              <p:cNvPr id="7" name="等腰三角形 6"/>
              <p:cNvSpPr/>
              <p:nvPr/>
            </p:nvSpPr>
            <p:spPr>
              <a:xfrm>
                <a:off x="1959429" y="4325257"/>
                <a:ext cx="1451428" cy="799659"/>
              </a:xfrm>
              <a:prstGeom prst="triangle">
                <a:avLst/>
              </a:prstGeom>
              <a:solidFill>
                <a:srgbClr val="2C49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等腰三角形 7"/>
              <p:cNvSpPr/>
              <p:nvPr/>
            </p:nvSpPr>
            <p:spPr>
              <a:xfrm flipV="1">
                <a:off x="1959429" y="5126950"/>
                <a:ext cx="1451428" cy="799659"/>
              </a:xfrm>
              <a:prstGeom prst="triangle">
                <a:avLst/>
              </a:prstGeom>
              <a:solidFill>
                <a:srgbClr val="A6815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9" name="文本框 8"/>
            <p:cNvSpPr txBox="1"/>
            <p:nvPr/>
          </p:nvSpPr>
          <p:spPr>
            <a:xfrm>
              <a:off x="1668441" y="4549201"/>
              <a:ext cx="62709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6600">
                  <a:solidFill>
                    <a:srgbClr val="2C494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en-US" altLang="zh-CN" sz="2800" b="1" dirty="0">
                  <a:solidFill>
                    <a:srgbClr val="E3E7C6"/>
                  </a:solidFill>
                </a:rPr>
                <a:t>01</a:t>
              </a:r>
              <a:endParaRPr lang="zh-CN" altLang="en-US" sz="2800" b="1" dirty="0">
                <a:solidFill>
                  <a:srgbClr val="E3E7C6"/>
                </a:solidFill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1479286" y="5179583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2800" b="1">
                  <a:solidFill>
                    <a:srgbClr val="E3E7C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sz="1600" dirty="0"/>
                <a:t>输入题目</a:t>
              </a: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3931104" y="4344307"/>
            <a:ext cx="1451428" cy="1601352"/>
            <a:chOff x="3931104" y="4344307"/>
            <a:chExt cx="1451428" cy="1601352"/>
          </a:xfrm>
        </p:grpSpPr>
        <p:grpSp>
          <p:nvGrpSpPr>
            <p:cNvPr id="12" name="组合 11"/>
            <p:cNvGrpSpPr/>
            <p:nvPr/>
          </p:nvGrpSpPr>
          <p:grpSpPr>
            <a:xfrm>
              <a:off x="3931104" y="4344307"/>
              <a:ext cx="1451428" cy="1601352"/>
              <a:chOff x="1959429" y="4325257"/>
              <a:chExt cx="1451428" cy="1601352"/>
            </a:xfrm>
          </p:grpSpPr>
          <p:sp>
            <p:nvSpPr>
              <p:cNvPr id="13" name="等腰三角形 12"/>
              <p:cNvSpPr/>
              <p:nvPr/>
            </p:nvSpPr>
            <p:spPr>
              <a:xfrm>
                <a:off x="1959429" y="4325257"/>
                <a:ext cx="1451428" cy="799659"/>
              </a:xfrm>
              <a:prstGeom prst="triangle">
                <a:avLst/>
              </a:prstGeom>
              <a:solidFill>
                <a:srgbClr val="2C49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等腰三角形 13"/>
              <p:cNvSpPr/>
              <p:nvPr/>
            </p:nvSpPr>
            <p:spPr>
              <a:xfrm flipV="1">
                <a:off x="1959429" y="5126950"/>
                <a:ext cx="1451428" cy="799659"/>
              </a:xfrm>
              <a:prstGeom prst="triangle">
                <a:avLst/>
              </a:prstGeom>
              <a:solidFill>
                <a:srgbClr val="A6815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5" name="文本框 14"/>
            <p:cNvSpPr txBox="1"/>
            <p:nvPr/>
          </p:nvSpPr>
          <p:spPr>
            <a:xfrm>
              <a:off x="4354491" y="4549201"/>
              <a:ext cx="62709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6600">
                  <a:solidFill>
                    <a:srgbClr val="2C494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en-US" altLang="zh-CN" sz="2800" b="1" dirty="0">
                  <a:solidFill>
                    <a:srgbClr val="E3E7C6"/>
                  </a:solidFill>
                </a:rPr>
                <a:t>02</a:t>
              </a:r>
              <a:endParaRPr lang="zh-CN" altLang="en-US" sz="2800" b="1" dirty="0">
                <a:solidFill>
                  <a:srgbClr val="E3E7C6"/>
                </a:solidFill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4165336" y="5179583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2800" b="1">
                  <a:solidFill>
                    <a:srgbClr val="E3E7C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sz="1600" dirty="0"/>
                <a:t>输入题目</a:t>
              </a: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6617154" y="4344307"/>
            <a:ext cx="1451428" cy="1601352"/>
            <a:chOff x="6617154" y="4344307"/>
            <a:chExt cx="1451428" cy="1601352"/>
          </a:xfrm>
        </p:grpSpPr>
        <p:grpSp>
          <p:nvGrpSpPr>
            <p:cNvPr id="17" name="组合 16"/>
            <p:cNvGrpSpPr/>
            <p:nvPr/>
          </p:nvGrpSpPr>
          <p:grpSpPr>
            <a:xfrm>
              <a:off x="6617154" y="4344307"/>
              <a:ext cx="1451428" cy="1601352"/>
              <a:chOff x="1959429" y="4325257"/>
              <a:chExt cx="1451428" cy="1601352"/>
            </a:xfrm>
          </p:grpSpPr>
          <p:sp>
            <p:nvSpPr>
              <p:cNvPr id="18" name="等腰三角形 17"/>
              <p:cNvSpPr/>
              <p:nvPr/>
            </p:nvSpPr>
            <p:spPr>
              <a:xfrm>
                <a:off x="1959429" y="4325257"/>
                <a:ext cx="1451428" cy="799659"/>
              </a:xfrm>
              <a:prstGeom prst="triangle">
                <a:avLst/>
              </a:prstGeom>
              <a:solidFill>
                <a:srgbClr val="2C49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等腰三角形 18"/>
              <p:cNvSpPr/>
              <p:nvPr/>
            </p:nvSpPr>
            <p:spPr>
              <a:xfrm flipV="1">
                <a:off x="1959429" y="5126950"/>
                <a:ext cx="1451428" cy="799659"/>
              </a:xfrm>
              <a:prstGeom prst="triangle">
                <a:avLst/>
              </a:prstGeom>
              <a:solidFill>
                <a:srgbClr val="A6815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0" name="文本框 19"/>
            <p:cNvSpPr txBox="1"/>
            <p:nvPr/>
          </p:nvSpPr>
          <p:spPr>
            <a:xfrm>
              <a:off x="7040541" y="4549201"/>
              <a:ext cx="62709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6600">
                  <a:solidFill>
                    <a:srgbClr val="2C494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en-US" altLang="zh-CN" sz="2800" b="1" dirty="0">
                  <a:solidFill>
                    <a:srgbClr val="E3E7C6"/>
                  </a:solidFill>
                </a:rPr>
                <a:t>03</a:t>
              </a:r>
              <a:endParaRPr lang="zh-CN" altLang="en-US" sz="2800" b="1" dirty="0">
                <a:solidFill>
                  <a:srgbClr val="E3E7C6"/>
                </a:solidFill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6851386" y="5179583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2800" b="1">
                  <a:solidFill>
                    <a:srgbClr val="E3E7C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sz="1600" dirty="0"/>
                <a:t>输入题目</a:t>
              </a: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9304111" y="4378907"/>
            <a:ext cx="1451428" cy="1601352"/>
            <a:chOff x="9304111" y="4378907"/>
            <a:chExt cx="1451428" cy="1601352"/>
          </a:xfrm>
        </p:grpSpPr>
        <p:grpSp>
          <p:nvGrpSpPr>
            <p:cNvPr id="22" name="组合 21"/>
            <p:cNvGrpSpPr/>
            <p:nvPr/>
          </p:nvGrpSpPr>
          <p:grpSpPr>
            <a:xfrm>
              <a:off x="9304111" y="4378907"/>
              <a:ext cx="1451428" cy="1601352"/>
              <a:chOff x="1959429" y="4325257"/>
              <a:chExt cx="1451428" cy="1601352"/>
            </a:xfrm>
          </p:grpSpPr>
          <p:sp>
            <p:nvSpPr>
              <p:cNvPr id="23" name="等腰三角形 22"/>
              <p:cNvSpPr/>
              <p:nvPr/>
            </p:nvSpPr>
            <p:spPr>
              <a:xfrm>
                <a:off x="1959429" y="4325257"/>
                <a:ext cx="1451428" cy="799659"/>
              </a:xfrm>
              <a:prstGeom prst="triangle">
                <a:avLst/>
              </a:prstGeom>
              <a:solidFill>
                <a:srgbClr val="2C49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等腰三角形 23"/>
              <p:cNvSpPr/>
              <p:nvPr/>
            </p:nvSpPr>
            <p:spPr>
              <a:xfrm flipV="1">
                <a:off x="1959429" y="5126950"/>
                <a:ext cx="1451428" cy="799659"/>
              </a:xfrm>
              <a:prstGeom prst="triangle">
                <a:avLst/>
              </a:prstGeom>
              <a:solidFill>
                <a:srgbClr val="A6815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5" name="文本框 24"/>
            <p:cNvSpPr txBox="1"/>
            <p:nvPr/>
          </p:nvSpPr>
          <p:spPr>
            <a:xfrm>
              <a:off x="9727498" y="4583801"/>
              <a:ext cx="62709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6600">
                  <a:solidFill>
                    <a:srgbClr val="2C494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en-US" altLang="zh-CN" sz="2800" b="1" dirty="0">
                  <a:solidFill>
                    <a:srgbClr val="E3E7C6"/>
                  </a:solidFill>
                </a:rPr>
                <a:t>04</a:t>
              </a:r>
              <a:endParaRPr lang="zh-CN" altLang="en-US" sz="2800" b="1" dirty="0">
                <a:solidFill>
                  <a:srgbClr val="E3E7C6"/>
                </a:solidFill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9538343" y="5214183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2800" b="1">
                  <a:solidFill>
                    <a:srgbClr val="E3E7C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sz="1600" dirty="0"/>
                <a:t>输入题目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73917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6500"/>
                            </p:stCondLst>
                            <p:childTnLst>
                              <p:par>
                                <p:cTn id="67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1877"/>
          <a:stretch/>
        </p:blipFill>
        <p:spPr>
          <a:xfrm>
            <a:off x="3276599" y="-1"/>
            <a:ext cx="5324083" cy="2352675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5331279" y="1551998"/>
            <a:ext cx="1451428" cy="1601352"/>
            <a:chOff x="5331279" y="1551998"/>
            <a:chExt cx="1451428" cy="1601352"/>
          </a:xfrm>
        </p:grpSpPr>
        <p:grpSp>
          <p:nvGrpSpPr>
            <p:cNvPr id="5" name="组合 4"/>
            <p:cNvGrpSpPr/>
            <p:nvPr/>
          </p:nvGrpSpPr>
          <p:grpSpPr>
            <a:xfrm>
              <a:off x="5331279" y="1551998"/>
              <a:ext cx="1451428" cy="1601352"/>
              <a:chOff x="1959429" y="4325257"/>
              <a:chExt cx="1451428" cy="1601352"/>
            </a:xfrm>
          </p:grpSpPr>
          <p:sp>
            <p:nvSpPr>
              <p:cNvPr id="6" name="等腰三角形 5"/>
              <p:cNvSpPr/>
              <p:nvPr/>
            </p:nvSpPr>
            <p:spPr>
              <a:xfrm>
                <a:off x="1959429" y="4325257"/>
                <a:ext cx="1451428" cy="799659"/>
              </a:xfrm>
              <a:prstGeom prst="triangle">
                <a:avLst/>
              </a:prstGeom>
              <a:solidFill>
                <a:srgbClr val="2C49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等腰三角形 6"/>
              <p:cNvSpPr/>
              <p:nvPr/>
            </p:nvSpPr>
            <p:spPr>
              <a:xfrm flipV="1">
                <a:off x="1959429" y="5126950"/>
                <a:ext cx="1451428" cy="799659"/>
              </a:xfrm>
              <a:prstGeom prst="triangle">
                <a:avLst/>
              </a:prstGeom>
              <a:solidFill>
                <a:srgbClr val="A6815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" name="文本框 7"/>
            <p:cNvSpPr txBox="1"/>
            <p:nvPr/>
          </p:nvSpPr>
          <p:spPr>
            <a:xfrm>
              <a:off x="5754666" y="1756892"/>
              <a:ext cx="62709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6600">
                  <a:solidFill>
                    <a:srgbClr val="2C494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en-US" altLang="zh-CN" sz="2800" b="1" dirty="0">
                  <a:solidFill>
                    <a:srgbClr val="E3E7C6"/>
                  </a:solidFill>
                </a:rPr>
                <a:t>04</a:t>
              </a:r>
              <a:endParaRPr lang="zh-CN" altLang="en-US" sz="2800" b="1" dirty="0">
                <a:solidFill>
                  <a:srgbClr val="E3E7C6"/>
                </a:solidFill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5565511" y="2387274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2800" b="1">
                  <a:solidFill>
                    <a:srgbClr val="E3E7C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sz="1600" dirty="0"/>
                <a:t>输入题目</a:t>
              </a:r>
            </a:p>
          </p:txBody>
        </p:sp>
      </p:grpSp>
      <p:sp>
        <p:nvSpPr>
          <p:cNvPr id="19" name="任意多边形: 形状 18"/>
          <p:cNvSpPr/>
          <p:nvPr/>
        </p:nvSpPr>
        <p:spPr>
          <a:xfrm>
            <a:off x="5331279" y="3445164"/>
            <a:ext cx="234232" cy="2386734"/>
          </a:xfrm>
          <a:custGeom>
            <a:avLst/>
            <a:gdLst>
              <a:gd name="connsiteX0" fmla="*/ 0 w 234232"/>
              <a:gd name="connsiteY0" fmla="*/ 0 h 2386734"/>
              <a:gd name="connsiteX1" fmla="*/ 234232 w 234232"/>
              <a:gd name="connsiteY1" fmla="*/ 0 h 2386734"/>
              <a:gd name="connsiteX2" fmla="*/ 234232 w 234232"/>
              <a:gd name="connsiteY2" fmla="*/ 30599 h 2386734"/>
              <a:gd name="connsiteX3" fmla="*/ 19931 w 234232"/>
              <a:gd name="connsiteY3" fmla="*/ 30599 h 2386734"/>
              <a:gd name="connsiteX4" fmla="*/ 19931 w 234232"/>
              <a:gd name="connsiteY4" fmla="*/ 2357716 h 2386734"/>
              <a:gd name="connsiteX5" fmla="*/ 234232 w 234232"/>
              <a:gd name="connsiteY5" fmla="*/ 2357716 h 2386734"/>
              <a:gd name="connsiteX6" fmla="*/ 234232 w 234232"/>
              <a:gd name="connsiteY6" fmla="*/ 2386734 h 2386734"/>
              <a:gd name="connsiteX7" fmla="*/ 0 w 234232"/>
              <a:gd name="connsiteY7" fmla="*/ 2386734 h 2386734"/>
              <a:gd name="connsiteX8" fmla="*/ 0 w 234232"/>
              <a:gd name="connsiteY8" fmla="*/ 0 h 2386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4232" h="2386734">
                <a:moveTo>
                  <a:pt x="0" y="0"/>
                </a:moveTo>
                <a:lnTo>
                  <a:pt x="234232" y="0"/>
                </a:lnTo>
                <a:lnTo>
                  <a:pt x="234232" y="30599"/>
                </a:lnTo>
                <a:lnTo>
                  <a:pt x="19931" y="30599"/>
                </a:lnTo>
                <a:lnTo>
                  <a:pt x="19931" y="2357716"/>
                </a:lnTo>
                <a:lnTo>
                  <a:pt x="234232" y="2357716"/>
                </a:lnTo>
                <a:lnTo>
                  <a:pt x="234232" y="2386734"/>
                </a:lnTo>
                <a:lnTo>
                  <a:pt x="0" y="2386734"/>
                </a:lnTo>
                <a:lnTo>
                  <a:pt x="0" y="0"/>
                </a:lnTo>
                <a:close/>
              </a:path>
            </a:pathLst>
          </a:custGeom>
          <a:solidFill>
            <a:srgbClr val="A681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任意多边形: 形状 17"/>
          <p:cNvSpPr/>
          <p:nvPr/>
        </p:nvSpPr>
        <p:spPr>
          <a:xfrm>
            <a:off x="6705600" y="3445164"/>
            <a:ext cx="221549" cy="2386734"/>
          </a:xfrm>
          <a:custGeom>
            <a:avLst/>
            <a:gdLst>
              <a:gd name="connsiteX0" fmla="*/ 0 w 221549"/>
              <a:gd name="connsiteY0" fmla="*/ 0 h 2386734"/>
              <a:gd name="connsiteX1" fmla="*/ 221549 w 221549"/>
              <a:gd name="connsiteY1" fmla="*/ 0 h 2386734"/>
              <a:gd name="connsiteX2" fmla="*/ 221549 w 221549"/>
              <a:gd name="connsiteY2" fmla="*/ 2386734 h 2386734"/>
              <a:gd name="connsiteX3" fmla="*/ 0 w 221549"/>
              <a:gd name="connsiteY3" fmla="*/ 2386734 h 2386734"/>
              <a:gd name="connsiteX4" fmla="*/ 0 w 221549"/>
              <a:gd name="connsiteY4" fmla="*/ 2357716 h 2386734"/>
              <a:gd name="connsiteX5" fmla="*/ 201618 w 221549"/>
              <a:gd name="connsiteY5" fmla="*/ 2357716 h 2386734"/>
              <a:gd name="connsiteX6" fmla="*/ 201618 w 221549"/>
              <a:gd name="connsiteY6" fmla="*/ 30599 h 2386734"/>
              <a:gd name="connsiteX7" fmla="*/ 0 w 221549"/>
              <a:gd name="connsiteY7" fmla="*/ 30599 h 2386734"/>
              <a:gd name="connsiteX8" fmla="*/ 0 w 221549"/>
              <a:gd name="connsiteY8" fmla="*/ 0 h 2386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1549" h="2386734">
                <a:moveTo>
                  <a:pt x="0" y="0"/>
                </a:moveTo>
                <a:lnTo>
                  <a:pt x="221549" y="0"/>
                </a:lnTo>
                <a:lnTo>
                  <a:pt x="221549" y="2386734"/>
                </a:lnTo>
                <a:lnTo>
                  <a:pt x="0" y="2386734"/>
                </a:lnTo>
                <a:lnTo>
                  <a:pt x="0" y="2357716"/>
                </a:lnTo>
                <a:lnTo>
                  <a:pt x="201618" y="2357716"/>
                </a:lnTo>
                <a:lnTo>
                  <a:pt x="201618" y="30599"/>
                </a:lnTo>
                <a:lnTo>
                  <a:pt x="0" y="30599"/>
                </a:lnTo>
                <a:lnTo>
                  <a:pt x="0" y="0"/>
                </a:lnTo>
                <a:close/>
              </a:path>
            </a:pathLst>
          </a:custGeom>
          <a:solidFill>
            <a:srgbClr val="A681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5626436" y="3576702"/>
            <a:ext cx="114319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00" dirty="0">
                <a:solidFill>
                  <a:srgbClr val="2C494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请替换文字内容，添加相关标题，修改文字内容，也可以直接复制你的内容到此。请替换文字内容，添加相关标题，修改文字内容，也可以直接复制你的内容到此。</a:t>
            </a:r>
          </a:p>
        </p:txBody>
      </p:sp>
    </p:spTree>
    <p:extLst>
      <p:ext uri="{BB962C8B-B14F-4D97-AF65-F5344CB8AC3E}">
        <p14:creationId xmlns:p14="http://schemas.microsoft.com/office/powerpoint/2010/main" val="1742024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4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8" grpId="0" animBg="1"/>
      <p:bldP spid="2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93"/>
          <p:cNvSpPr/>
          <p:nvPr/>
        </p:nvSpPr>
        <p:spPr bwMode="auto">
          <a:xfrm>
            <a:off x="2133169" y="2070966"/>
            <a:ext cx="1731963" cy="3848100"/>
          </a:xfrm>
          <a:custGeom>
            <a:avLst/>
            <a:gdLst>
              <a:gd name="T0" fmla="*/ 546 w 546"/>
              <a:gd name="T1" fmla="*/ 384 h 1212"/>
              <a:gd name="T2" fmla="*/ 418 w 546"/>
              <a:gd name="T3" fmla="*/ 384 h 1212"/>
              <a:gd name="T4" fmla="*/ 418 w 546"/>
              <a:gd name="T5" fmla="*/ 1202 h 1212"/>
              <a:gd name="T6" fmla="*/ 408 w 546"/>
              <a:gd name="T7" fmla="*/ 1212 h 1212"/>
              <a:gd name="T8" fmla="*/ 398 w 546"/>
              <a:gd name="T9" fmla="*/ 1202 h 1212"/>
              <a:gd name="T10" fmla="*/ 398 w 546"/>
              <a:gd name="T11" fmla="*/ 364 h 1212"/>
              <a:gd name="T12" fmla="*/ 507 w 546"/>
              <a:gd name="T13" fmla="*/ 364 h 1212"/>
              <a:gd name="T14" fmla="*/ 273 w 546"/>
              <a:gd name="T15" fmla="*/ 34 h 1212"/>
              <a:gd name="T16" fmla="*/ 39 w 546"/>
              <a:gd name="T17" fmla="*/ 364 h 1212"/>
              <a:gd name="T18" fmla="*/ 148 w 546"/>
              <a:gd name="T19" fmla="*/ 364 h 1212"/>
              <a:gd name="T20" fmla="*/ 148 w 546"/>
              <a:gd name="T21" fmla="*/ 471 h 1212"/>
              <a:gd name="T22" fmla="*/ 138 w 546"/>
              <a:gd name="T23" fmla="*/ 471 h 1212"/>
              <a:gd name="T24" fmla="*/ 128 w 546"/>
              <a:gd name="T25" fmla="*/ 471 h 1212"/>
              <a:gd name="T26" fmla="*/ 128 w 546"/>
              <a:gd name="T27" fmla="*/ 384 h 1212"/>
              <a:gd name="T28" fmla="*/ 0 w 546"/>
              <a:gd name="T29" fmla="*/ 384 h 1212"/>
              <a:gd name="T30" fmla="*/ 273 w 546"/>
              <a:gd name="T31" fmla="*/ 0 h 1212"/>
              <a:gd name="T32" fmla="*/ 546 w 546"/>
              <a:gd name="T33" fmla="*/ 384 h 12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46" h="1212">
                <a:moveTo>
                  <a:pt x="546" y="384"/>
                </a:moveTo>
                <a:cubicBezTo>
                  <a:pt x="418" y="384"/>
                  <a:pt x="418" y="384"/>
                  <a:pt x="418" y="384"/>
                </a:cubicBezTo>
                <a:cubicBezTo>
                  <a:pt x="418" y="1202"/>
                  <a:pt x="418" y="1202"/>
                  <a:pt x="418" y="1202"/>
                </a:cubicBezTo>
                <a:cubicBezTo>
                  <a:pt x="418" y="1207"/>
                  <a:pt x="413" y="1212"/>
                  <a:pt x="408" y="1212"/>
                </a:cubicBezTo>
                <a:cubicBezTo>
                  <a:pt x="402" y="1212"/>
                  <a:pt x="398" y="1207"/>
                  <a:pt x="398" y="1202"/>
                </a:cubicBezTo>
                <a:cubicBezTo>
                  <a:pt x="398" y="364"/>
                  <a:pt x="398" y="364"/>
                  <a:pt x="398" y="364"/>
                </a:cubicBezTo>
                <a:cubicBezTo>
                  <a:pt x="507" y="364"/>
                  <a:pt x="507" y="364"/>
                  <a:pt x="507" y="364"/>
                </a:cubicBezTo>
                <a:cubicBezTo>
                  <a:pt x="273" y="34"/>
                  <a:pt x="273" y="34"/>
                  <a:pt x="273" y="34"/>
                </a:cubicBezTo>
                <a:cubicBezTo>
                  <a:pt x="39" y="364"/>
                  <a:pt x="39" y="364"/>
                  <a:pt x="39" y="364"/>
                </a:cubicBezTo>
                <a:cubicBezTo>
                  <a:pt x="148" y="364"/>
                  <a:pt x="148" y="364"/>
                  <a:pt x="148" y="364"/>
                </a:cubicBezTo>
                <a:cubicBezTo>
                  <a:pt x="148" y="471"/>
                  <a:pt x="148" y="471"/>
                  <a:pt x="148" y="471"/>
                </a:cubicBezTo>
                <a:cubicBezTo>
                  <a:pt x="145" y="471"/>
                  <a:pt x="141" y="471"/>
                  <a:pt x="138" y="471"/>
                </a:cubicBezTo>
                <a:cubicBezTo>
                  <a:pt x="134" y="471"/>
                  <a:pt x="131" y="471"/>
                  <a:pt x="128" y="471"/>
                </a:cubicBezTo>
                <a:cubicBezTo>
                  <a:pt x="128" y="384"/>
                  <a:pt x="128" y="384"/>
                  <a:pt x="128" y="384"/>
                </a:cubicBezTo>
                <a:cubicBezTo>
                  <a:pt x="0" y="384"/>
                  <a:pt x="0" y="384"/>
                  <a:pt x="0" y="384"/>
                </a:cubicBezTo>
                <a:cubicBezTo>
                  <a:pt x="273" y="0"/>
                  <a:pt x="273" y="0"/>
                  <a:pt x="273" y="0"/>
                </a:cubicBezTo>
                <a:lnTo>
                  <a:pt x="546" y="384"/>
                </a:lnTo>
                <a:close/>
              </a:path>
            </a:pathLst>
          </a:custGeom>
          <a:solidFill>
            <a:srgbClr val="2C4947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ko-KR" altLang="en-US"/>
          </a:p>
        </p:txBody>
      </p:sp>
      <p:sp>
        <p:nvSpPr>
          <p:cNvPr id="6" name="Freeform 94"/>
          <p:cNvSpPr/>
          <p:nvPr/>
        </p:nvSpPr>
        <p:spPr bwMode="auto">
          <a:xfrm>
            <a:off x="4074680" y="2070966"/>
            <a:ext cx="1733550" cy="3848100"/>
          </a:xfrm>
          <a:custGeom>
            <a:avLst/>
            <a:gdLst>
              <a:gd name="T0" fmla="*/ 546 w 546"/>
              <a:gd name="T1" fmla="*/ 384 h 1212"/>
              <a:gd name="T2" fmla="*/ 418 w 546"/>
              <a:gd name="T3" fmla="*/ 384 h 1212"/>
              <a:gd name="T4" fmla="*/ 418 w 546"/>
              <a:gd name="T5" fmla="*/ 1202 h 1212"/>
              <a:gd name="T6" fmla="*/ 408 w 546"/>
              <a:gd name="T7" fmla="*/ 1212 h 1212"/>
              <a:gd name="T8" fmla="*/ 398 w 546"/>
              <a:gd name="T9" fmla="*/ 1202 h 1212"/>
              <a:gd name="T10" fmla="*/ 398 w 546"/>
              <a:gd name="T11" fmla="*/ 364 h 1212"/>
              <a:gd name="T12" fmla="*/ 507 w 546"/>
              <a:gd name="T13" fmla="*/ 364 h 1212"/>
              <a:gd name="T14" fmla="*/ 273 w 546"/>
              <a:gd name="T15" fmla="*/ 34 h 1212"/>
              <a:gd name="T16" fmla="*/ 39 w 546"/>
              <a:gd name="T17" fmla="*/ 364 h 1212"/>
              <a:gd name="T18" fmla="*/ 148 w 546"/>
              <a:gd name="T19" fmla="*/ 364 h 1212"/>
              <a:gd name="T20" fmla="*/ 148 w 546"/>
              <a:gd name="T21" fmla="*/ 471 h 1212"/>
              <a:gd name="T22" fmla="*/ 138 w 546"/>
              <a:gd name="T23" fmla="*/ 471 h 1212"/>
              <a:gd name="T24" fmla="*/ 128 w 546"/>
              <a:gd name="T25" fmla="*/ 471 h 1212"/>
              <a:gd name="T26" fmla="*/ 128 w 546"/>
              <a:gd name="T27" fmla="*/ 384 h 1212"/>
              <a:gd name="T28" fmla="*/ 0 w 546"/>
              <a:gd name="T29" fmla="*/ 384 h 1212"/>
              <a:gd name="T30" fmla="*/ 273 w 546"/>
              <a:gd name="T31" fmla="*/ 0 h 1212"/>
              <a:gd name="T32" fmla="*/ 546 w 546"/>
              <a:gd name="T33" fmla="*/ 384 h 12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46" h="1212">
                <a:moveTo>
                  <a:pt x="546" y="384"/>
                </a:moveTo>
                <a:cubicBezTo>
                  <a:pt x="418" y="384"/>
                  <a:pt x="418" y="384"/>
                  <a:pt x="418" y="384"/>
                </a:cubicBezTo>
                <a:cubicBezTo>
                  <a:pt x="418" y="1202"/>
                  <a:pt x="418" y="1202"/>
                  <a:pt x="418" y="1202"/>
                </a:cubicBezTo>
                <a:cubicBezTo>
                  <a:pt x="418" y="1207"/>
                  <a:pt x="413" y="1212"/>
                  <a:pt x="408" y="1212"/>
                </a:cubicBezTo>
                <a:cubicBezTo>
                  <a:pt x="402" y="1212"/>
                  <a:pt x="398" y="1207"/>
                  <a:pt x="398" y="1202"/>
                </a:cubicBezTo>
                <a:cubicBezTo>
                  <a:pt x="398" y="364"/>
                  <a:pt x="398" y="364"/>
                  <a:pt x="398" y="364"/>
                </a:cubicBezTo>
                <a:cubicBezTo>
                  <a:pt x="507" y="364"/>
                  <a:pt x="507" y="364"/>
                  <a:pt x="507" y="364"/>
                </a:cubicBezTo>
                <a:cubicBezTo>
                  <a:pt x="273" y="34"/>
                  <a:pt x="273" y="34"/>
                  <a:pt x="273" y="34"/>
                </a:cubicBezTo>
                <a:cubicBezTo>
                  <a:pt x="39" y="364"/>
                  <a:pt x="39" y="364"/>
                  <a:pt x="39" y="364"/>
                </a:cubicBezTo>
                <a:cubicBezTo>
                  <a:pt x="148" y="364"/>
                  <a:pt x="148" y="364"/>
                  <a:pt x="148" y="364"/>
                </a:cubicBezTo>
                <a:cubicBezTo>
                  <a:pt x="148" y="471"/>
                  <a:pt x="148" y="471"/>
                  <a:pt x="148" y="471"/>
                </a:cubicBezTo>
                <a:cubicBezTo>
                  <a:pt x="145" y="471"/>
                  <a:pt x="142" y="471"/>
                  <a:pt x="138" y="471"/>
                </a:cubicBezTo>
                <a:cubicBezTo>
                  <a:pt x="135" y="471"/>
                  <a:pt x="131" y="471"/>
                  <a:pt x="128" y="471"/>
                </a:cubicBezTo>
                <a:cubicBezTo>
                  <a:pt x="128" y="384"/>
                  <a:pt x="128" y="384"/>
                  <a:pt x="128" y="384"/>
                </a:cubicBezTo>
                <a:cubicBezTo>
                  <a:pt x="0" y="384"/>
                  <a:pt x="0" y="384"/>
                  <a:pt x="0" y="384"/>
                </a:cubicBezTo>
                <a:cubicBezTo>
                  <a:pt x="273" y="0"/>
                  <a:pt x="273" y="0"/>
                  <a:pt x="273" y="0"/>
                </a:cubicBezTo>
                <a:lnTo>
                  <a:pt x="546" y="384"/>
                </a:lnTo>
                <a:close/>
              </a:path>
            </a:pathLst>
          </a:custGeom>
          <a:solidFill>
            <a:srgbClr val="A6815D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ko-KR" altLang="en-US"/>
          </a:p>
        </p:txBody>
      </p:sp>
      <p:sp>
        <p:nvSpPr>
          <p:cNvPr id="7" name="Freeform 95"/>
          <p:cNvSpPr/>
          <p:nvPr/>
        </p:nvSpPr>
        <p:spPr bwMode="auto">
          <a:xfrm>
            <a:off x="6017780" y="2070966"/>
            <a:ext cx="1733550" cy="3848100"/>
          </a:xfrm>
          <a:custGeom>
            <a:avLst/>
            <a:gdLst>
              <a:gd name="T0" fmla="*/ 546 w 546"/>
              <a:gd name="T1" fmla="*/ 384 h 1212"/>
              <a:gd name="T2" fmla="*/ 418 w 546"/>
              <a:gd name="T3" fmla="*/ 384 h 1212"/>
              <a:gd name="T4" fmla="*/ 418 w 546"/>
              <a:gd name="T5" fmla="*/ 1202 h 1212"/>
              <a:gd name="T6" fmla="*/ 408 w 546"/>
              <a:gd name="T7" fmla="*/ 1212 h 1212"/>
              <a:gd name="T8" fmla="*/ 398 w 546"/>
              <a:gd name="T9" fmla="*/ 1202 h 1212"/>
              <a:gd name="T10" fmla="*/ 398 w 546"/>
              <a:gd name="T11" fmla="*/ 364 h 1212"/>
              <a:gd name="T12" fmla="*/ 508 w 546"/>
              <a:gd name="T13" fmla="*/ 364 h 1212"/>
              <a:gd name="T14" fmla="*/ 273 w 546"/>
              <a:gd name="T15" fmla="*/ 34 h 1212"/>
              <a:gd name="T16" fmla="*/ 39 w 546"/>
              <a:gd name="T17" fmla="*/ 364 h 1212"/>
              <a:gd name="T18" fmla="*/ 148 w 546"/>
              <a:gd name="T19" fmla="*/ 364 h 1212"/>
              <a:gd name="T20" fmla="*/ 148 w 546"/>
              <a:gd name="T21" fmla="*/ 471 h 1212"/>
              <a:gd name="T22" fmla="*/ 138 w 546"/>
              <a:gd name="T23" fmla="*/ 471 h 1212"/>
              <a:gd name="T24" fmla="*/ 128 w 546"/>
              <a:gd name="T25" fmla="*/ 471 h 1212"/>
              <a:gd name="T26" fmla="*/ 128 w 546"/>
              <a:gd name="T27" fmla="*/ 384 h 1212"/>
              <a:gd name="T28" fmla="*/ 0 w 546"/>
              <a:gd name="T29" fmla="*/ 384 h 1212"/>
              <a:gd name="T30" fmla="*/ 273 w 546"/>
              <a:gd name="T31" fmla="*/ 0 h 1212"/>
              <a:gd name="T32" fmla="*/ 546 w 546"/>
              <a:gd name="T33" fmla="*/ 384 h 12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46" h="1212">
                <a:moveTo>
                  <a:pt x="546" y="384"/>
                </a:moveTo>
                <a:cubicBezTo>
                  <a:pt x="418" y="384"/>
                  <a:pt x="418" y="384"/>
                  <a:pt x="418" y="384"/>
                </a:cubicBezTo>
                <a:cubicBezTo>
                  <a:pt x="418" y="1202"/>
                  <a:pt x="418" y="1202"/>
                  <a:pt x="418" y="1202"/>
                </a:cubicBezTo>
                <a:cubicBezTo>
                  <a:pt x="418" y="1207"/>
                  <a:pt x="414" y="1212"/>
                  <a:pt x="408" y="1212"/>
                </a:cubicBezTo>
                <a:cubicBezTo>
                  <a:pt x="403" y="1212"/>
                  <a:pt x="398" y="1207"/>
                  <a:pt x="398" y="1202"/>
                </a:cubicBezTo>
                <a:cubicBezTo>
                  <a:pt x="398" y="364"/>
                  <a:pt x="398" y="364"/>
                  <a:pt x="398" y="364"/>
                </a:cubicBezTo>
                <a:cubicBezTo>
                  <a:pt x="508" y="364"/>
                  <a:pt x="508" y="364"/>
                  <a:pt x="508" y="364"/>
                </a:cubicBezTo>
                <a:cubicBezTo>
                  <a:pt x="273" y="34"/>
                  <a:pt x="273" y="34"/>
                  <a:pt x="273" y="34"/>
                </a:cubicBezTo>
                <a:cubicBezTo>
                  <a:pt x="39" y="364"/>
                  <a:pt x="39" y="364"/>
                  <a:pt x="39" y="364"/>
                </a:cubicBezTo>
                <a:cubicBezTo>
                  <a:pt x="148" y="364"/>
                  <a:pt x="148" y="364"/>
                  <a:pt x="148" y="364"/>
                </a:cubicBezTo>
                <a:cubicBezTo>
                  <a:pt x="148" y="471"/>
                  <a:pt x="148" y="471"/>
                  <a:pt x="148" y="471"/>
                </a:cubicBezTo>
                <a:cubicBezTo>
                  <a:pt x="145" y="471"/>
                  <a:pt x="142" y="471"/>
                  <a:pt x="138" y="471"/>
                </a:cubicBezTo>
                <a:cubicBezTo>
                  <a:pt x="135" y="471"/>
                  <a:pt x="132" y="471"/>
                  <a:pt x="128" y="471"/>
                </a:cubicBezTo>
                <a:cubicBezTo>
                  <a:pt x="128" y="384"/>
                  <a:pt x="128" y="384"/>
                  <a:pt x="128" y="384"/>
                </a:cubicBezTo>
                <a:cubicBezTo>
                  <a:pt x="0" y="384"/>
                  <a:pt x="0" y="384"/>
                  <a:pt x="0" y="384"/>
                </a:cubicBezTo>
                <a:cubicBezTo>
                  <a:pt x="273" y="0"/>
                  <a:pt x="273" y="0"/>
                  <a:pt x="273" y="0"/>
                </a:cubicBezTo>
                <a:lnTo>
                  <a:pt x="546" y="384"/>
                </a:lnTo>
                <a:close/>
              </a:path>
            </a:pathLst>
          </a:custGeom>
          <a:solidFill>
            <a:srgbClr val="2C4947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ko-KR" altLang="en-US"/>
          </a:p>
        </p:txBody>
      </p:sp>
      <p:sp>
        <p:nvSpPr>
          <p:cNvPr id="8" name="Freeform 96"/>
          <p:cNvSpPr/>
          <p:nvPr/>
        </p:nvSpPr>
        <p:spPr bwMode="auto">
          <a:xfrm>
            <a:off x="7964057" y="2070966"/>
            <a:ext cx="1731963" cy="3848100"/>
          </a:xfrm>
          <a:custGeom>
            <a:avLst/>
            <a:gdLst>
              <a:gd name="T0" fmla="*/ 546 w 546"/>
              <a:gd name="T1" fmla="*/ 384 h 1212"/>
              <a:gd name="T2" fmla="*/ 418 w 546"/>
              <a:gd name="T3" fmla="*/ 384 h 1212"/>
              <a:gd name="T4" fmla="*/ 418 w 546"/>
              <a:gd name="T5" fmla="*/ 1202 h 1212"/>
              <a:gd name="T6" fmla="*/ 408 w 546"/>
              <a:gd name="T7" fmla="*/ 1212 h 1212"/>
              <a:gd name="T8" fmla="*/ 398 w 546"/>
              <a:gd name="T9" fmla="*/ 1202 h 1212"/>
              <a:gd name="T10" fmla="*/ 398 w 546"/>
              <a:gd name="T11" fmla="*/ 364 h 1212"/>
              <a:gd name="T12" fmla="*/ 507 w 546"/>
              <a:gd name="T13" fmla="*/ 364 h 1212"/>
              <a:gd name="T14" fmla="*/ 273 w 546"/>
              <a:gd name="T15" fmla="*/ 34 h 1212"/>
              <a:gd name="T16" fmla="*/ 38 w 546"/>
              <a:gd name="T17" fmla="*/ 364 h 1212"/>
              <a:gd name="T18" fmla="*/ 148 w 546"/>
              <a:gd name="T19" fmla="*/ 364 h 1212"/>
              <a:gd name="T20" fmla="*/ 148 w 546"/>
              <a:gd name="T21" fmla="*/ 471 h 1212"/>
              <a:gd name="T22" fmla="*/ 138 w 546"/>
              <a:gd name="T23" fmla="*/ 471 h 1212"/>
              <a:gd name="T24" fmla="*/ 128 w 546"/>
              <a:gd name="T25" fmla="*/ 471 h 1212"/>
              <a:gd name="T26" fmla="*/ 128 w 546"/>
              <a:gd name="T27" fmla="*/ 384 h 1212"/>
              <a:gd name="T28" fmla="*/ 0 w 546"/>
              <a:gd name="T29" fmla="*/ 384 h 1212"/>
              <a:gd name="T30" fmla="*/ 273 w 546"/>
              <a:gd name="T31" fmla="*/ 0 h 1212"/>
              <a:gd name="T32" fmla="*/ 546 w 546"/>
              <a:gd name="T33" fmla="*/ 384 h 12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46" h="1212">
                <a:moveTo>
                  <a:pt x="546" y="384"/>
                </a:moveTo>
                <a:cubicBezTo>
                  <a:pt x="418" y="384"/>
                  <a:pt x="418" y="384"/>
                  <a:pt x="418" y="384"/>
                </a:cubicBezTo>
                <a:cubicBezTo>
                  <a:pt x="418" y="1202"/>
                  <a:pt x="418" y="1202"/>
                  <a:pt x="418" y="1202"/>
                </a:cubicBezTo>
                <a:cubicBezTo>
                  <a:pt x="418" y="1207"/>
                  <a:pt x="413" y="1212"/>
                  <a:pt x="408" y="1212"/>
                </a:cubicBezTo>
                <a:cubicBezTo>
                  <a:pt x="402" y="1212"/>
                  <a:pt x="398" y="1207"/>
                  <a:pt x="398" y="1202"/>
                </a:cubicBezTo>
                <a:cubicBezTo>
                  <a:pt x="398" y="364"/>
                  <a:pt x="398" y="364"/>
                  <a:pt x="398" y="364"/>
                </a:cubicBezTo>
                <a:cubicBezTo>
                  <a:pt x="507" y="364"/>
                  <a:pt x="507" y="364"/>
                  <a:pt x="507" y="364"/>
                </a:cubicBezTo>
                <a:cubicBezTo>
                  <a:pt x="273" y="34"/>
                  <a:pt x="273" y="34"/>
                  <a:pt x="273" y="34"/>
                </a:cubicBezTo>
                <a:cubicBezTo>
                  <a:pt x="38" y="364"/>
                  <a:pt x="38" y="364"/>
                  <a:pt x="38" y="364"/>
                </a:cubicBezTo>
                <a:cubicBezTo>
                  <a:pt x="148" y="364"/>
                  <a:pt x="148" y="364"/>
                  <a:pt x="148" y="364"/>
                </a:cubicBezTo>
                <a:cubicBezTo>
                  <a:pt x="148" y="471"/>
                  <a:pt x="148" y="471"/>
                  <a:pt x="148" y="471"/>
                </a:cubicBezTo>
                <a:cubicBezTo>
                  <a:pt x="144" y="471"/>
                  <a:pt x="141" y="471"/>
                  <a:pt x="138" y="471"/>
                </a:cubicBezTo>
                <a:cubicBezTo>
                  <a:pt x="134" y="471"/>
                  <a:pt x="131" y="471"/>
                  <a:pt x="128" y="471"/>
                </a:cubicBezTo>
                <a:cubicBezTo>
                  <a:pt x="128" y="384"/>
                  <a:pt x="128" y="384"/>
                  <a:pt x="128" y="384"/>
                </a:cubicBezTo>
                <a:cubicBezTo>
                  <a:pt x="0" y="384"/>
                  <a:pt x="0" y="384"/>
                  <a:pt x="0" y="384"/>
                </a:cubicBezTo>
                <a:cubicBezTo>
                  <a:pt x="273" y="0"/>
                  <a:pt x="273" y="0"/>
                  <a:pt x="273" y="0"/>
                </a:cubicBezTo>
                <a:lnTo>
                  <a:pt x="546" y="384"/>
                </a:lnTo>
                <a:close/>
              </a:path>
            </a:pathLst>
          </a:custGeom>
          <a:solidFill>
            <a:srgbClr val="A6815D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ko-KR" altLang="en-US"/>
          </a:p>
        </p:txBody>
      </p:sp>
      <p:grpSp>
        <p:nvGrpSpPr>
          <p:cNvPr id="9" name="Group 14"/>
          <p:cNvGrpSpPr/>
          <p:nvPr/>
        </p:nvGrpSpPr>
        <p:grpSpPr>
          <a:xfrm>
            <a:off x="2288742" y="3553691"/>
            <a:ext cx="565150" cy="565150"/>
            <a:chOff x="1106488" y="3378200"/>
            <a:chExt cx="565150" cy="565150"/>
          </a:xfrm>
        </p:grpSpPr>
        <p:sp>
          <p:nvSpPr>
            <p:cNvPr id="10" name="Oval 97"/>
            <p:cNvSpPr>
              <a:spLocks noChangeArrowheads="1"/>
            </p:cNvSpPr>
            <p:nvPr/>
          </p:nvSpPr>
          <p:spPr bwMode="auto">
            <a:xfrm>
              <a:off x="1119188" y="3390900"/>
              <a:ext cx="539750" cy="53975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/>
            </a:p>
          </p:txBody>
        </p:sp>
        <p:sp>
          <p:nvSpPr>
            <p:cNvPr id="11" name="Freeform 98"/>
            <p:cNvSpPr>
              <a:spLocks noEditPoints="1"/>
            </p:cNvSpPr>
            <p:nvPr/>
          </p:nvSpPr>
          <p:spPr bwMode="auto">
            <a:xfrm>
              <a:off x="1106488" y="3378200"/>
              <a:ext cx="565150" cy="565150"/>
            </a:xfrm>
            <a:custGeom>
              <a:avLst/>
              <a:gdLst>
                <a:gd name="T0" fmla="*/ 89 w 178"/>
                <a:gd name="T1" fmla="*/ 178 h 178"/>
                <a:gd name="T2" fmla="*/ 0 w 178"/>
                <a:gd name="T3" fmla="*/ 89 h 178"/>
                <a:gd name="T4" fmla="*/ 89 w 178"/>
                <a:gd name="T5" fmla="*/ 0 h 178"/>
                <a:gd name="T6" fmla="*/ 178 w 178"/>
                <a:gd name="T7" fmla="*/ 89 h 178"/>
                <a:gd name="T8" fmla="*/ 89 w 178"/>
                <a:gd name="T9" fmla="*/ 178 h 178"/>
                <a:gd name="T10" fmla="*/ 89 w 178"/>
                <a:gd name="T11" fmla="*/ 8 h 178"/>
                <a:gd name="T12" fmla="*/ 8 w 178"/>
                <a:gd name="T13" fmla="*/ 89 h 178"/>
                <a:gd name="T14" fmla="*/ 89 w 178"/>
                <a:gd name="T15" fmla="*/ 170 h 178"/>
                <a:gd name="T16" fmla="*/ 170 w 178"/>
                <a:gd name="T17" fmla="*/ 89 h 178"/>
                <a:gd name="T18" fmla="*/ 89 w 178"/>
                <a:gd name="T19" fmla="*/ 8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8" h="178">
                  <a:moveTo>
                    <a:pt x="89" y="178"/>
                  </a:moveTo>
                  <a:cubicBezTo>
                    <a:pt x="40" y="178"/>
                    <a:pt x="0" y="138"/>
                    <a:pt x="0" y="89"/>
                  </a:cubicBezTo>
                  <a:cubicBezTo>
                    <a:pt x="0" y="40"/>
                    <a:pt x="40" y="0"/>
                    <a:pt x="89" y="0"/>
                  </a:cubicBezTo>
                  <a:cubicBezTo>
                    <a:pt x="138" y="0"/>
                    <a:pt x="178" y="40"/>
                    <a:pt x="178" y="89"/>
                  </a:cubicBezTo>
                  <a:cubicBezTo>
                    <a:pt x="178" y="138"/>
                    <a:pt x="138" y="178"/>
                    <a:pt x="89" y="178"/>
                  </a:cubicBezTo>
                  <a:close/>
                  <a:moveTo>
                    <a:pt x="89" y="8"/>
                  </a:moveTo>
                  <a:cubicBezTo>
                    <a:pt x="44" y="8"/>
                    <a:pt x="8" y="44"/>
                    <a:pt x="8" y="89"/>
                  </a:cubicBezTo>
                  <a:cubicBezTo>
                    <a:pt x="8" y="133"/>
                    <a:pt x="44" y="170"/>
                    <a:pt x="89" y="170"/>
                  </a:cubicBezTo>
                  <a:cubicBezTo>
                    <a:pt x="134" y="170"/>
                    <a:pt x="170" y="133"/>
                    <a:pt x="170" y="89"/>
                  </a:cubicBezTo>
                  <a:cubicBezTo>
                    <a:pt x="170" y="44"/>
                    <a:pt x="134" y="8"/>
                    <a:pt x="89" y="8"/>
                  </a:cubicBezTo>
                  <a:close/>
                </a:path>
              </a:pathLst>
            </a:custGeom>
            <a:solidFill>
              <a:srgbClr val="2C494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/>
            </a:p>
          </p:txBody>
        </p:sp>
        <p:sp>
          <p:nvSpPr>
            <p:cNvPr id="12" name="Freeform 99"/>
            <p:cNvSpPr>
              <a:spLocks noEditPoints="1"/>
            </p:cNvSpPr>
            <p:nvPr/>
          </p:nvSpPr>
          <p:spPr bwMode="auto">
            <a:xfrm>
              <a:off x="1268413" y="3486150"/>
              <a:ext cx="238125" cy="346075"/>
            </a:xfrm>
            <a:custGeom>
              <a:avLst/>
              <a:gdLst>
                <a:gd name="T0" fmla="*/ 22 w 75"/>
                <a:gd name="T1" fmla="*/ 95 h 109"/>
                <a:gd name="T2" fmla="*/ 23 w 75"/>
                <a:gd name="T3" fmla="*/ 101 h 109"/>
                <a:gd name="T4" fmla="*/ 28 w 75"/>
                <a:gd name="T5" fmla="*/ 103 h 109"/>
                <a:gd name="T6" fmla="*/ 28 w 75"/>
                <a:gd name="T7" fmla="*/ 107 h 109"/>
                <a:gd name="T8" fmla="*/ 38 w 75"/>
                <a:gd name="T9" fmla="*/ 109 h 109"/>
                <a:gd name="T10" fmla="*/ 47 w 75"/>
                <a:gd name="T11" fmla="*/ 107 h 109"/>
                <a:gd name="T12" fmla="*/ 48 w 75"/>
                <a:gd name="T13" fmla="*/ 103 h 109"/>
                <a:gd name="T14" fmla="*/ 53 w 75"/>
                <a:gd name="T15" fmla="*/ 101 h 109"/>
                <a:gd name="T16" fmla="*/ 54 w 75"/>
                <a:gd name="T17" fmla="*/ 95 h 109"/>
                <a:gd name="T18" fmla="*/ 38 w 75"/>
                <a:gd name="T19" fmla="*/ 97 h 109"/>
                <a:gd name="T20" fmla="*/ 22 w 75"/>
                <a:gd name="T21" fmla="*/ 95 h 109"/>
                <a:gd name="T22" fmla="*/ 20 w 75"/>
                <a:gd name="T23" fmla="*/ 84 h 109"/>
                <a:gd name="T24" fmla="*/ 21 w 75"/>
                <a:gd name="T25" fmla="*/ 90 h 109"/>
                <a:gd name="T26" fmla="*/ 38 w 75"/>
                <a:gd name="T27" fmla="*/ 93 h 109"/>
                <a:gd name="T28" fmla="*/ 54 w 75"/>
                <a:gd name="T29" fmla="*/ 90 h 109"/>
                <a:gd name="T30" fmla="*/ 55 w 75"/>
                <a:gd name="T31" fmla="*/ 84 h 109"/>
                <a:gd name="T32" fmla="*/ 38 w 75"/>
                <a:gd name="T33" fmla="*/ 87 h 109"/>
                <a:gd name="T34" fmla="*/ 20 w 75"/>
                <a:gd name="T35" fmla="*/ 84 h 109"/>
                <a:gd name="T36" fmla="*/ 38 w 75"/>
                <a:gd name="T37" fmla="*/ 0 h 109"/>
                <a:gd name="T38" fmla="*/ 0 w 75"/>
                <a:gd name="T39" fmla="*/ 38 h 109"/>
                <a:gd name="T40" fmla="*/ 18 w 75"/>
                <a:gd name="T41" fmla="*/ 70 h 109"/>
                <a:gd name="T42" fmla="*/ 20 w 75"/>
                <a:gd name="T43" fmla="*/ 79 h 109"/>
                <a:gd name="T44" fmla="*/ 38 w 75"/>
                <a:gd name="T45" fmla="*/ 83 h 109"/>
                <a:gd name="T46" fmla="*/ 56 w 75"/>
                <a:gd name="T47" fmla="*/ 79 h 109"/>
                <a:gd name="T48" fmla="*/ 57 w 75"/>
                <a:gd name="T49" fmla="*/ 70 h 109"/>
                <a:gd name="T50" fmla="*/ 75 w 75"/>
                <a:gd name="T51" fmla="*/ 38 h 109"/>
                <a:gd name="T52" fmla="*/ 38 w 75"/>
                <a:gd name="T53" fmla="*/ 0 h 109"/>
                <a:gd name="T54" fmla="*/ 52 w 75"/>
                <a:gd name="T55" fmla="*/ 65 h 109"/>
                <a:gd name="T56" fmla="*/ 51 w 75"/>
                <a:gd name="T57" fmla="*/ 74 h 109"/>
                <a:gd name="T58" fmla="*/ 38 w 75"/>
                <a:gd name="T59" fmla="*/ 76 h 109"/>
                <a:gd name="T60" fmla="*/ 25 w 75"/>
                <a:gd name="T61" fmla="*/ 74 h 109"/>
                <a:gd name="T62" fmla="*/ 24 w 75"/>
                <a:gd name="T63" fmla="*/ 65 h 109"/>
                <a:gd name="T64" fmla="*/ 7 w 75"/>
                <a:gd name="T65" fmla="*/ 38 h 109"/>
                <a:gd name="T66" fmla="*/ 38 w 75"/>
                <a:gd name="T67" fmla="*/ 7 h 109"/>
                <a:gd name="T68" fmla="*/ 69 w 75"/>
                <a:gd name="T69" fmla="*/ 38 h 109"/>
                <a:gd name="T70" fmla="*/ 52 w 75"/>
                <a:gd name="T71" fmla="*/ 65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75" h="109">
                  <a:moveTo>
                    <a:pt x="22" y="95"/>
                  </a:moveTo>
                  <a:cubicBezTo>
                    <a:pt x="23" y="101"/>
                    <a:pt x="23" y="101"/>
                    <a:pt x="23" y="101"/>
                  </a:cubicBezTo>
                  <a:cubicBezTo>
                    <a:pt x="23" y="101"/>
                    <a:pt x="24" y="102"/>
                    <a:pt x="28" y="103"/>
                  </a:cubicBezTo>
                  <a:cubicBezTo>
                    <a:pt x="28" y="107"/>
                    <a:pt x="28" y="107"/>
                    <a:pt x="28" y="107"/>
                  </a:cubicBezTo>
                  <a:cubicBezTo>
                    <a:pt x="28" y="107"/>
                    <a:pt x="30" y="109"/>
                    <a:pt x="38" y="109"/>
                  </a:cubicBezTo>
                  <a:cubicBezTo>
                    <a:pt x="45" y="109"/>
                    <a:pt x="47" y="107"/>
                    <a:pt x="47" y="107"/>
                  </a:cubicBezTo>
                  <a:cubicBezTo>
                    <a:pt x="48" y="103"/>
                    <a:pt x="48" y="103"/>
                    <a:pt x="48" y="103"/>
                  </a:cubicBezTo>
                  <a:cubicBezTo>
                    <a:pt x="52" y="102"/>
                    <a:pt x="53" y="101"/>
                    <a:pt x="53" y="101"/>
                  </a:cubicBezTo>
                  <a:cubicBezTo>
                    <a:pt x="54" y="95"/>
                    <a:pt x="54" y="95"/>
                    <a:pt x="54" y="95"/>
                  </a:cubicBezTo>
                  <a:cubicBezTo>
                    <a:pt x="49" y="96"/>
                    <a:pt x="43" y="97"/>
                    <a:pt x="38" y="97"/>
                  </a:cubicBezTo>
                  <a:cubicBezTo>
                    <a:pt x="32" y="97"/>
                    <a:pt x="27" y="96"/>
                    <a:pt x="22" y="95"/>
                  </a:cubicBezTo>
                  <a:close/>
                  <a:moveTo>
                    <a:pt x="20" y="84"/>
                  </a:moveTo>
                  <a:cubicBezTo>
                    <a:pt x="21" y="90"/>
                    <a:pt x="21" y="90"/>
                    <a:pt x="21" y="90"/>
                  </a:cubicBezTo>
                  <a:cubicBezTo>
                    <a:pt x="26" y="92"/>
                    <a:pt x="32" y="93"/>
                    <a:pt x="38" y="93"/>
                  </a:cubicBezTo>
                  <a:cubicBezTo>
                    <a:pt x="44" y="93"/>
                    <a:pt x="49" y="92"/>
                    <a:pt x="54" y="90"/>
                  </a:cubicBezTo>
                  <a:cubicBezTo>
                    <a:pt x="55" y="84"/>
                    <a:pt x="55" y="84"/>
                    <a:pt x="55" y="84"/>
                  </a:cubicBezTo>
                  <a:cubicBezTo>
                    <a:pt x="50" y="86"/>
                    <a:pt x="44" y="87"/>
                    <a:pt x="38" y="87"/>
                  </a:cubicBezTo>
                  <a:cubicBezTo>
                    <a:pt x="32" y="87"/>
                    <a:pt x="26" y="86"/>
                    <a:pt x="20" y="84"/>
                  </a:cubicBezTo>
                  <a:close/>
                  <a:moveTo>
                    <a:pt x="38" y="0"/>
                  </a:moveTo>
                  <a:cubicBezTo>
                    <a:pt x="17" y="0"/>
                    <a:pt x="0" y="17"/>
                    <a:pt x="0" y="38"/>
                  </a:cubicBezTo>
                  <a:cubicBezTo>
                    <a:pt x="0" y="51"/>
                    <a:pt x="8" y="63"/>
                    <a:pt x="18" y="70"/>
                  </a:cubicBezTo>
                  <a:cubicBezTo>
                    <a:pt x="20" y="79"/>
                    <a:pt x="20" y="79"/>
                    <a:pt x="20" y="79"/>
                  </a:cubicBezTo>
                  <a:cubicBezTo>
                    <a:pt x="25" y="81"/>
                    <a:pt x="31" y="83"/>
                    <a:pt x="38" y="83"/>
                  </a:cubicBezTo>
                  <a:cubicBezTo>
                    <a:pt x="44" y="83"/>
                    <a:pt x="51" y="81"/>
                    <a:pt x="56" y="79"/>
                  </a:cubicBezTo>
                  <a:cubicBezTo>
                    <a:pt x="57" y="70"/>
                    <a:pt x="57" y="70"/>
                    <a:pt x="57" y="70"/>
                  </a:cubicBezTo>
                  <a:cubicBezTo>
                    <a:pt x="68" y="63"/>
                    <a:pt x="75" y="51"/>
                    <a:pt x="75" y="38"/>
                  </a:cubicBezTo>
                  <a:cubicBezTo>
                    <a:pt x="75" y="17"/>
                    <a:pt x="59" y="0"/>
                    <a:pt x="38" y="0"/>
                  </a:cubicBezTo>
                  <a:close/>
                  <a:moveTo>
                    <a:pt x="52" y="65"/>
                  </a:moveTo>
                  <a:cubicBezTo>
                    <a:pt x="51" y="74"/>
                    <a:pt x="51" y="74"/>
                    <a:pt x="51" y="74"/>
                  </a:cubicBezTo>
                  <a:cubicBezTo>
                    <a:pt x="51" y="74"/>
                    <a:pt x="47" y="76"/>
                    <a:pt x="38" y="76"/>
                  </a:cubicBezTo>
                  <a:cubicBezTo>
                    <a:pt x="28" y="76"/>
                    <a:pt x="25" y="74"/>
                    <a:pt x="25" y="74"/>
                  </a:cubicBezTo>
                  <a:cubicBezTo>
                    <a:pt x="24" y="65"/>
                    <a:pt x="24" y="65"/>
                    <a:pt x="24" y="65"/>
                  </a:cubicBezTo>
                  <a:cubicBezTo>
                    <a:pt x="14" y="60"/>
                    <a:pt x="7" y="50"/>
                    <a:pt x="7" y="38"/>
                  </a:cubicBezTo>
                  <a:cubicBezTo>
                    <a:pt x="7" y="21"/>
                    <a:pt x="21" y="7"/>
                    <a:pt x="38" y="7"/>
                  </a:cubicBezTo>
                  <a:cubicBezTo>
                    <a:pt x="55" y="7"/>
                    <a:pt x="69" y="21"/>
                    <a:pt x="69" y="38"/>
                  </a:cubicBezTo>
                  <a:cubicBezTo>
                    <a:pt x="69" y="50"/>
                    <a:pt x="62" y="60"/>
                    <a:pt x="52" y="65"/>
                  </a:cubicBezTo>
                  <a:close/>
                </a:path>
              </a:pathLst>
            </a:custGeom>
            <a:solidFill>
              <a:srgbClr val="2C494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/>
            </a:p>
          </p:txBody>
        </p:sp>
        <p:sp>
          <p:nvSpPr>
            <p:cNvPr id="13" name="Freeform 100"/>
            <p:cNvSpPr>
              <a:spLocks noEditPoints="1"/>
            </p:cNvSpPr>
            <p:nvPr/>
          </p:nvSpPr>
          <p:spPr bwMode="auto">
            <a:xfrm>
              <a:off x="1306513" y="3524250"/>
              <a:ext cx="136525" cy="168275"/>
            </a:xfrm>
            <a:custGeom>
              <a:avLst/>
              <a:gdLst>
                <a:gd name="T0" fmla="*/ 26 w 43"/>
                <a:gd name="T1" fmla="*/ 4 h 53"/>
                <a:gd name="T2" fmla="*/ 28 w 43"/>
                <a:gd name="T3" fmla="*/ 2 h 53"/>
                <a:gd name="T4" fmla="*/ 26 w 43"/>
                <a:gd name="T5" fmla="*/ 0 h 53"/>
                <a:gd name="T6" fmla="*/ 0 w 43"/>
                <a:gd name="T7" fmla="*/ 26 h 53"/>
                <a:gd name="T8" fmla="*/ 2 w 43"/>
                <a:gd name="T9" fmla="*/ 28 h 53"/>
                <a:gd name="T10" fmla="*/ 4 w 43"/>
                <a:gd name="T11" fmla="*/ 26 h 53"/>
                <a:gd name="T12" fmla="*/ 26 w 43"/>
                <a:gd name="T13" fmla="*/ 4 h 53"/>
                <a:gd name="T14" fmla="*/ 38 w 43"/>
                <a:gd name="T15" fmla="*/ 32 h 53"/>
                <a:gd name="T16" fmla="*/ 34 w 43"/>
                <a:gd name="T17" fmla="*/ 40 h 53"/>
                <a:gd name="T18" fmla="*/ 26 w 43"/>
                <a:gd name="T19" fmla="*/ 24 h 53"/>
                <a:gd name="T20" fmla="*/ 17 w 43"/>
                <a:gd name="T21" fmla="*/ 40 h 53"/>
                <a:gd name="T22" fmla="*/ 14 w 43"/>
                <a:gd name="T23" fmla="*/ 32 h 53"/>
                <a:gd name="T24" fmla="*/ 9 w 43"/>
                <a:gd name="T25" fmla="*/ 35 h 53"/>
                <a:gd name="T26" fmla="*/ 17 w 43"/>
                <a:gd name="T27" fmla="*/ 53 h 53"/>
                <a:gd name="T28" fmla="*/ 26 w 43"/>
                <a:gd name="T29" fmla="*/ 37 h 53"/>
                <a:gd name="T30" fmla="*/ 35 w 43"/>
                <a:gd name="T31" fmla="*/ 53 h 53"/>
                <a:gd name="T32" fmla="*/ 43 w 43"/>
                <a:gd name="T33" fmla="*/ 35 h 53"/>
                <a:gd name="T34" fmla="*/ 38 w 43"/>
                <a:gd name="T35" fmla="*/ 32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3" h="53">
                  <a:moveTo>
                    <a:pt x="26" y="4"/>
                  </a:moveTo>
                  <a:cubicBezTo>
                    <a:pt x="27" y="4"/>
                    <a:pt x="28" y="3"/>
                    <a:pt x="28" y="2"/>
                  </a:cubicBezTo>
                  <a:cubicBezTo>
                    <a:pt x="28" y="1"/>
                    <a:pt x="27" y="0"/>
                    <a:pt x="26" y="0"/>
                  </a:cubicBezTo>
                  <a:cubicBezTo>
                    <a:pt x="11" y="0"/>
                    <a:pt x="0" y="11"/>
                    <a:pt x="0" y="26"/>
                  </a:cubicBezTo>
                  <a:cubicBezTo>
                    <a:pt x="0" y="27"/>
                    <a:pt x="1" y="28"/>
                    <a:pt x="2" y="28"/>
                  </a:cubicBezTo>
                  <a:cubicBezTo>
                    <a:pt x="3" y="28"/>
                    <a:pt x="4" y="27"/>
                    <a:pt x="4" y="26"/>
                  </a:cubicBezTo>
                  <a:cubicBezTo>
                    <a:pt x="4" y="14"/>
                    <a:pt x="14" y="4"/>
                    <a:pt x="26" y="4"/>
                  </a:cubicBezTo>
                  <a:close/>
                  <a:moveTo>
                    <a:pt x="38" y="32"/>
                  </a:moveTo>
                  <a:cubicBezTo>
                    <a:pt x="34" y="40"/>
                    <a:pt x="34" y="40"/>
                    <a:pt x="34" y="40"/>
                  </a:cubicBezTo>
                  <a:cubicBezTo>
                    <a:pt x="26" y="24"/>
                    <a:pt x="26" y="24"/>
                    <a:pt x="26" y="24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4" y="32"/>
                    <a:pt x="14" y="32"/>
                    <a:pt x="14" y="32"/>
                  </a:cubicBezTo>
                  <a:cubicBezTo>
                    <a:pt x="9" y="35"/>
                    <a:pt x="9" y="35"/>
                    <a:pt x="9" y="35"/>
                  </a:cubicBezTo>
                  <a:cubicBezTo>
                    <a:pt x="17" y="53"/>
                    <a:pt x="17" y="53"/>
                    <a:pt x="17" y="53"/>
                  </a:cubicBezTo>
                  <a:cubicBezTo>
                    <a:pt x="26" y="37"/>
                    <a:pt x="26" y="37"/>
                    <a:pt x="26" y="37"/>
                  </a:cubicBezTo>
                  <a:cubicBezTo>
                    <a:pt x="35" y="53"/>
                    <a:pt x="35" y="53"/>
                    <a:pt x="35" y="53"/>
                  </a:cubicBezTo>
                  <a:cubicBezTo>
                    <a:pt x="43" y="35"/>
                    <a:pt x="43" y="35"/>
                    <a:pt x="43" y="35"/>
                  </a:cubicBezTo>
                  <a:lnTo>
                    <a:pt x="38" y="32"/>
                  </a:lnTo>
                  <a:close/>
                </a:path>
              </a:pathLst>
            </a:custGeom>
            <a:solidFill>
              <a:srgbClr val="2C494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/>
            </a:p>
          </p:txBody>
        </p:sp>
      </p:grpSp>
      <p:grpSp>
        <p:nvGrpSpPr>
          <p:cNvPr id="14" name="Group 19"/>
          <p:cNvGrpSpPr/>
          <p:nvPr/>
        </p:nvGrpSpPr>
        <p:grpSpPr>
          <a:xfrm>
            <a:off x="4230255" y="3553691"/>
            <a:ext cx="565150" cy="565150"/>
            <a:chOff x="3048001" y="3378200"/>
            <a:chExt cx="565150" cy="565150"/>
          </a:xfrm>
        </p:grpSpPr>
        <p:sp>
          <p:nvSpPr>
            <p:cNvPr id="15" name="Oval 101"/>
            <p:cNvSpPr>
              <a:spLocks noChangeArrowheads="1"/>
            </p:cNvSpPr>
            <p:nvPr/>
          </p:nvSpPr>
          <p:spPr bwMode="auto">
            <a:xfrm>
              <a:off x="3060701" y="3390900"/>
              <a:ext cx="539750" cy="53975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/>
            </a:p>
          </p:txBody>
        </p:sp>
        <p:sp>
          <p:nvSpPr>
            <p:cNvPr id="16" name="Freeform 102"/>
            <p:cNvSpPr>
              <a:spLocks noEditPoints="1"/>
            </p:cNvSpPr>
            <p:nvPr/>
          </p:nvSpPr>
          <p:spPr bwMode="auto">
            <a:xfrm>
              <a:off x="3048001" y="3378200"/>
              <a:ext cx="565150" cy="565150"/>
            </a:xfrm>
            <a:custGeom>
              <a:avLst/>
              <a:gdLst>
                <a:gd name="T0" fmla="*/ 89 w 178"/>
                <a:gd name="T1" fmla="*/ 178 h 178"/>
                <a:gd name="T2" fmla="*/ 0 w 178"/>
                <a:gd name="T3" fmla="*/ 89 h 178"/>
                <a:gd name="T4" fmla="*/ 89 w 178"/>
                <a:gd name="T5" fmla="*/ 0 h 178"/>
                <a:gd name="T6" fmla="*/ 178 w 178"/>
                <a:gd name="T7" fmla="*/ 89 h 178"/>
                <a:gd name="T8" fmla="*/ 89 w 178"/>
                <a:gd name="T9" fmla="*/ 178 h 178"/>
                <a:gd name="T10" fmla="*/ 89 w 178"/>
                <a:gd name="T11" fmla="*/ 8 h 178"/>
                <a:gd name="T12" fmla="*/ 8 w 178"/>
                <a:gd name="T13" fmla="*/ 89 h 178"/>
                <a:gd name="T14" fmla="*/ 89 w 178"/>
                <a:gd name="T15" fmla="*/ 170 h 178"/>
                <a:gd name="T16" fmla="*/ 170 w 178"/>
                <a:gd name="T17" fmla="*/ 89 h 178"/>
                <a:gd name="T18" fmla="*/ 89 w 178"/>
                <a:gd name="T19" fmla="*/ 8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8" h="178">
                  <a:moveTo>
                    <a:pt x="89" y="178"/>
                  </a:moveTo>
                  <a:cubicBezTo>
                    <a:pt x="40" y="178"/>
                    <a:pt x="0" y="138"/>
                    <a:pt x="0" y="89"/>
                  </a:cubicBezTo>
                  <a:cubicBezTo>
                    <a:pt x="0" y="40"/>
                    <a:pt x="40" y="0"/>
                    <a:pt x="89" y="0"/>
                  </a:cubicBezTo>
                  <a:cubicBezTo>
                    <a:pt x="138" y="0"/>
                    <a:pt x="178" y="40"/>
                    <a:pt x="178" y="89"/>
                  </a:cubicBezTo>
                  <a:cubicBezTo>
                    <a:pt x="178" y="138"/>
                    <a:pt x="138" y="178"/>
                    <a:pt x="89" y="178"/>
                  </a:cubicBezTo>
                  <a:close/>
                  <a:moveTo>
                    <a:pt x="89" y="8"/>
                  </a:moveTo>
                  <a:cubicBezTo>
                    <a:pt x="44" y="8"/>
                    <a:pt x="8" y="44"/>
                    <a:pt x="8" y="89"/>
                  </a:cubicBezTo>
                  <a:cubicBezTo>
                    <a:pt x="8" y="133"/>
                    <a:pt x="44" y="170"/>
                    <a:pt x="89" y="170"/>
                  </a:cubicBezTo>
                  <a:cubicBezTo>
                    <a:pt x="134" y="170"/>
                    <a:pt x="170" y="133"/>
                    <a:pt x="170" y="89"/>
                  </a:cubicBezTo>
                  <a:cubicBezTo>
                    <a:pt x="170" y="44"/>
                    <a:pt x="134" y="8"/>
                    <a:pt x="89" y="8"/>
                  </a:cubicBezTo>
                  <a:close/>
                </a:path>
              </a:pathLst>
            </a:custGeom>
            <a:solidFill>
              <a:srgbClr val="A6815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/>
            </a:p>
          </p:txBody>
        </p:sp>
        <p:sp>
          <p:nvSpPr>
            <p:cNvPr id="17" name="Freeform 103"/>
            <p:cNvSpPr>
              <a:spLocks noEditPoints="1"/>
            </p:cNvSpPr>
            <p:nvPr/>
          </p:nvSpPr>
          <p:spPr bwMode="auto">
            <a:xfrm>
              <a:off x="3200401" y="3514725"/>
              <a:ext cx="260350" cy="327025"/>
            </a:xfrm>
            <a:custGeom>
              <a:avLst/>
              <a:gdLst>
                <a:gd name="T0" fmla="*/ 41 w 82"/>
                <a:gd name="T1" fmla="*/ 53 h 103"/>
                <a:gd name="T2" fmla="*/ 20 w 82"/>
                <a:gd name="T3" fmla="*/ 74 h 103"/>
                <a:gd name="T4" fmla="*/ 41 w 82"/>
                <a:gd name="T5" fmla="*/ 95 h 103"/>
                <a:gd name="T6" fmla="*/ 62 w 82"/>
                <a:gd name="T7" fmla="*/ 74 h 103"/>
                <a:gd name="T8" fmla="*/ 41 w 82"/>
                <a:gd name="T9" fmla="*/ 53 h 103"/>
                <a:gd name="T10" fmla="*/ 41 w 82"/>
                <a:gd name="T11" fmla="*/ 93 h 103"/>
                <a:gd name="T12" fmla="*/ 22 w 82"/>
                <a:gd name="T13" fmla="*/ 74 h 103"/>
                <a:gd name="T14" fmla="*/ 41 w 82"/>
                <a:gd name="T15" fmla="*/ 55 h 103"/>
                <a:gd name="T16" fmla="*/ 60 w 82"/>
                <a:gd name="T17" fmla="*/ 74 h 103"/>
                <a:gd name="T18" fmla="*/ 41 w 82"/>
                <a:gd name="T19" fmla="*/ 93 h 103"/>
                <a:gd name="T20" fmla="*/ 82 w 82"/>
                <a:gd name="T21" fmla="*/ 16 h 103"/>
                <a:gd name="T22" fmla="*/ 77 w 82"/>
                <a:gd name="T23" fmla="*/ 10 h 103"/>
                <a:gd name="T24" fmla="*/ 58 w 82"/>
                <a:gd name="T25" fmla="*/ 49 h 103"/>
                <a:gd name="T26" fmla="*/ 52 w 82"/>
                <a:gd name="T27" fmla="*/ 46 h 103"/>
                <a:gd name="T28" fmla="*/ 72 w 82"/>
                <a:gd name="T29" fmla="*/ 5 h 103"/>
                <a:gd name="T30" fmla="*/ 66 w 82"/>
                <a:gd name="T31" fmla="*/ 0 h 103"/>
                <a:gd name="T32" fmla="*/ 16 w 82"/>
                <a:gd name="T33" fmla="*/ 0 h 103"/>
                <a:gd name="T34" fmla="*/ 11 w 82"/>
                <a:gd name="T35" fmla="*/ 5 h 103"/>
                <a:gd name="T36" fmla="*/ 31 w 82"/>
                <a:gd name="T37" fmla="*/ 46 h 103"/>
                <a:gd name="T38" fmla="*/ 24 w 82"/>
                <a:gd name="T39" fmla="*/ 49 h 103"/>
                <a:gd name="T40" fmla="*/ 5 w 82"/>
                <a:gd name="T41" fmla="*/ 10 h 103"/>
                <a:gd name="T42" fmla="*/ 0 w 82"/>
                <a:gd name="T43" fmla="*/ 16 h 103"/>
                <a:gd name="T44" fmla="*/ 19 w 82"/>
                <a:gd name="T45" fmla="*/ 54 h 103"/>
                <a:gd name="T46" fmla="*/ 12 w 82"/>
                <a:gd name="T47" fmla="*/ 74 h 103"/>
                <a:gd name="T48" fmla="*/ 41 w 82"/>
                <a:gd name="T49" fmla="*/ 103 h 103"/>
                <a:gd name="T50" fmla="*/ 71 w 82"/>
                <a:gd name="T51" fmla="*/ 74 h 103"/>
                <a:gd name="T52" fmla="*/ 63 w 82"/>
                <a:gd name="T53" fmla="*/ 54 h 103"/>
                <a:gd name="T54" fmla="*/ 82 w 82"/>
                <a:gd name="T55" fmla="*/ 16 h 103"/>
                <a:gd name="T56" fmla="*/ 20 w 82"/>
                <a:gd name="T57" fmla="*/ 7 h 103"/>
                <a:gd name="T58" fmla="*/ 63 w 82"/>
                <a:gd name="T59" fmla="*/ 7 h 103"/>
                <a:gd name="T60" fmla="*/ 59 w 82"/>
                <a:gd name="T61" fmla="*/ 15 h 103"/>
                <a:gd name="T62" fmla="*/ 23 w 82"/>
                <a:gd name="T63" fmla="*/ 15 h 103"/>
                <a:gd name="T64" fmla="*/ 20 w 82"/>
                <a:gd name="T65" fmla="*/ 7 h 103"/>
                <a:gd name="T66" fmla="*/ 27 w 82"/>
                <a:gd name="T67" fmla="*/ 22 h 103"/>
                <a:gd name="T68" fmla="*/ 55 w 82"/>
                <a:gd name="T69" fmla="*/ 22 h 103"/>
                <a:gd name="T70" fmla="*/ 44 w 82"/>
                <a:gd name="T71" fmla="*/ 44 h 103"/>
                <a:gd name="T72" fmla="*/ 41 w 82"/>
                <a:gd name="T73" fmla="*/ 44 h 103"/>
                <a:gd name="T74" fmla="*/ 38 w 82"/>
                <a:gd name="T75" fmla="*/ 44 h 103"/>
                <a:gd name="T76" fmla="*/ 27 w 82"/>
                <a:gd name="T77" fmla="*/ 22 h 103"/>
                <a:gd name="T78" fmla="*/ 64 w 82"/>
                <a:gd name="T79" fmla="*/ 74 h 103"/>
                <a:gd name="T80" fmla="*/ 41 w 82"/>
                <a:gd name="T81" fmla="*/ 97 h 103"/>
                <a:gd name="T82" fmla="*/ 18 w 82"/>
                <a:gd name="T83" fmla="*/ 74 h 103"/>
                <a:gd name="T84" fmla="*/ 41 w 82"/>
                <a:gd name="T85" fmla="*/ 51 h 103"/>
                <a:gd name="T86" fmla="*/ 64 w 82"/>
                <a:gd name="T87" fmla="*/ 74 h 103"/>
                <a:gd name="T88" fmla="*/ 44 w 82"/>
                <a:gd name="T89" fmla="*/ 61 h 103"/>
                <a:gd name="T90" fmla="*/ 41 w 82"/>
                <a:gd name="T91" fmla="*/ 61 h 103"/>
                <a:gd name="T92" fmla="*/ 34 w 82"/>
                <a:gd name="T93" fmla="*/ 65 h 103"/>
                <a:gd name="T94" fmla="*/ 34 w 82"/>
                <a:gd name="T95" fmla="*/ 68 h 103"/>
                <a:gd name="T96" fmla="*/ 39 w 82"/>
                <a:gd name="T97" fmla="*/ 68 h 103"/>
                <a:gd name="T98" fmla="*/ 39 w 82"/>
                <a:gd name="T99" fmla="*/ 83 h 103"/>
                <a:gd name="T100" fmla="*/ 36 w 82"/>
                <a:gd name="T101" fmla="*/ 83 h 103"/>
                <a:gd name="T102" fmla="*/ 36 w 82"/>
                <a:gd name="T103" fmla="*/ 86 h 103"/>
                <a:gd name="T104" fmla="*/ 47 w 82"/>
                <a:gd name="T105" fmla="*/ 86 h 103"/>
                <a:gd name="T106" fmla="*/ 47 w 82"/>
                <a:gd name="T107" fmla="*/ 83 h 103"/>
                <a:gd name="T108" fmla="*/ 44 w 82"/>
                <a:gd name="T109" fmla="*/ 83 h 103"/>
                <a:gd name="T110" fmla="*/ 44 w 82"/>
                <a:gd name="T111" fmla="*/ 61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2" h="103">
                  <a:moveTo>
                    <a:pt x="41" y="53"/>
                  </a:moveTo>
                  <a:cubicBezTo>
                    <a:pt x="29" y="53"/>
                    <a:pt x="20" y="62"/>
                    <a:pt x="20" y="74"/>
                  </a:cubicBezTo>
                  <a:cubicBezTo>
                    <a:pt x="20" y="85"/>
                    <a:pt x="29" y="95"/>
                    <a:pt x="41" y="95"/>
                  </a:cubicBezTo>
                  <a:cubicBezTo>
                    <a:pt x="53" y="95"/>
                    <a:pt x="62" y="85"/>
                    <a:pt x="62" y="74"/>
                  </a:cubicBezTo>
                  <a:cubicBezTo>
                    <a:pt x="62" y="62"/>
                    <a:pt x="53" y="53"/>
                    <a:pt x="41" y="53"/>
                  </a:cubicBezTo>
                  <a:close/>
                  <a:moveTo>
                    <a:pt x="41" y="93"/>
                  </a:moveTo>
                  <a:cubicBezTo>
                    <a:pt x="31" y="93"/>
                    <a:pt x="22" y="84"/>
                    <a:pt x="22" y="74"/>
                  </a:cubicBezTo>
                  <a:cubicBezTo>
                    <a:pt x="22" y="63"/>
                    <a:pt x="31" y="55"/>
                    <a:pt x="41" y="55"/>
                  </a:cubicBezTo>
                  <a:cubicBezTo>
                    <a:pt x="52" y="55"/>
                    <a:pt x="60" y="63"/>
                    <a:pt x="60" y="74"/>
                  </a:cubicBezTo>
                  <a:cubicBezTo>
                    <a:pt x="60" y="84"/>
                    <a:pt x="52" y="93"/>
                    <a:pt x="41" y="93"/>
                  </a:cubicBezTo>
                  <a:close/>
                  <a:moveTo>
                    <a:pt x="82" y="16"/>
                  </a:moveTo>
                  <a:cubicBezTo>
                    <a:pt x="77" y="10"/>
                    <a:pt x="77" y="10"/>
                    <a:pt x="77" y="10"/>
                  </a:cubicBezTo>
                  <a:cubicBezTo>
                    <a:pt x="58" y="49"/>
                    <a:pt x="58" y="49"/>
                    <a:pt x="58" y="49"/>
                  </a:cubicBezTo>
                  <a:cubicBezTo>
                    <a:pt x="56" y="48"/>
                    <a:pt x="54" y="47"/>
                    <a:pt x="52" y="46"/>
                  </a:cubicBezTo>
                  <a:cubicBezTo>
                    <a:pt x="72" y="5"/>
                    <a:pt x="72" y="5"/>
                    <a:pt x="72" y="5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31" y="46"/>
                    <a:pt x="31" y="46"/>
                    <a:pt x="31" y="46"/>
                  </a:cubicBezTo>
                  <a:cubicBezTo>
                    <a:pt x="28" y="47"/>
                    <a:pt x="26" y="48"/>
                    <a:pt x="24" y="49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14" y="60"/>
                    <a:pt x="12" y="66"/>
                    <a:pt x="12" y="74"/>
                  </a:cubicBezTo>
                  <a:cubicBezTo>
                    <a:pt x="12" y="90"/>
                    <a:pt x="25" y="103"/>
                    <a:pt x="41" y="103"/>
                  </a:cubicBezTo>
                  <a:cubicBezTo>
                    <a:pt x="57" y="103"/>
                    <a:pt x="71" y="90"/>
                    <a:pt x="71" y="74"/>
                  </a:cubicBezTo>
                  <a:cubicBezTo>
                    <a:pt x="71" y="66"/>
                    <a:pt x="68" y="60"/>
                    <a:pt x="63" y="54"/>
                  </a:cubicBezTo>
                  <a:lnTo>
                    <a:pt x="82" y="16"/>
                  </a:lnTo>
                  <a:close/>
                  <a:moveTo>
                    <a:pt x="20" y="7"/>
                  </a:moveTo>
                  <a:cubicBezTo>
                    <a:pt x="63" y="7"/>
                    <a:pt x="63" y="7"/>
                    <a:pt x="63" y="7"/>
                  </a:cubicBezTo>
                  <a:cubicBezTo>
                    <a:pt x="59" y="15"/>
                    <a:pt x="59" y="15"/>
                    <a:pt x="59" y="15"/>
                  </a:cubicBezTo>
                  <a:cubicBezTo>
                    <a:pt x="23" y="15"/>
                    <a:pt x="23" y="15"/>
                    <a:pt x="23" y="15"/>
                  </a:cubicBezTo>
                  <a:lnTo>
                    <a:pt x="20" y="7"/>
                  </a:lnTo>
                  <a:close/>
                  <a:moveTo>
                    <a:pt x="27" y="22"/>
                  </a:moveTo>
                  <a:cubicBezTo>
                    <a:pt x="55" y="22"/>
                    <a:pt x="55" y="22"/>
                    <a:pt x="55" y="22"/>
                  </a:cubicBezTo>
                  <a:cubicBezTo>
                    <a:pt x="44" y="44"/>
                    <a:pt x="44" y="44"/>
                    <a:pt x="44" y="44"/>
                  </a:cubicBezTo>
                  <a:cubicBezTo>
                    <a:pt x="43" y="44"/>
                    <a:pt x="42" y="44"/>
                    <a:pt x="41" y="44"/>
                  </a:cubicBezTo>
                  <a:cubicBezTo>
                    <a:pt x="40" y="44"/>
                    <a:pt x="39" y="44"/>
                    <a:pt x="38" y="44"/>
                  </a:cubicBezTo>
                  <a:lnTo>
                    <a:pt x="27" y="22"/>
                  </a:lnTo>
                  <a:close/>
                  <a:moveTo>
                    <a:pt x="64" y="74"/>
                  </a:moveTo>
                  <a:cubicBezTo>
                    <a:pt x="64" y="86"/>
                    <a:pt x="54" y="97"/>
                    <a:pt x="41" y="97"/>
                  </a:cubicBezTo>
                  <a:cubicBezTo>
                    <a:pt x="28" y="97"/>
                    <a:pt x="18" y="86"/>
                    <a:pt x="18" y="74"/>
                  </a:cubicBezTo>
                  <a:cubicBezTo>
                    <a:pt x="18" y="61"/>
                    <a:pt x="28" y="51"/>
                    <a:pt x="41" y="51"/>
                  </a:cubicBezTo>
                  <a:cubicBezTo>
                    <a:pt x="54" y="51"/>
                    <a:pt x="64" y="61"/>
                    <a:pt x="64" y="74"/>
                  </a:cubicBezTo>
                  <a:close/>
                  <a:moveTo>
                    <a:pt x="44" y="61"/>
                  </a:moveTo>
                  <a:cubicBezTo>
                    <a:pt x="41" y="61"/>
                    <a:pt x="41" y="61"/>
                    <a:pt x="41" y="61"/>
                  </a:cubicBezTo>
                  <a:cubicBezTo>
                    <a:pt x="41" y="61"/>
                    <a:pt x="40" y="65"/>
                    <a:pt x="34" y="65"/>
                  </a:cubicBezTo>
                  <a:cubicBezTo>
                    <a:pt x="34" y="68"/>
                    <a:pt x="34" y="68"/>
                    <a:pt x="34" y="68"/>
                  </a:cubicBezTo>
                  <a:cubicBezTo>
                    <a:pt x="39" y="68"/>
                    <a:pt x="39" y="68"/>
                    <a:pt x="39" y="68"/>
                  </a:cubicBezTo>
                  <a:cubicBezTo>
                    <a:pt x="39" y="83"/>
                    <a:pt x="39" y="83"/>
                    <a:pt x="39" y="83"/>
                  </a:cubicBezTo>
                  <a:cubicBezTo>
                    <a:pt x="36" y="83"/>
                    <a:pt x="36" y="83"/>
                    <a:pt x="36" y="83"/>
                  </a:cubicBezTo>
                  <a:cubicBezTo>
                    <a:pt x="36" y="86"/>
                    <a:pt x="36" y="86"/>
                    <a:pt x="36" y="86"/>
                  </a:cubicBezTo>
                  <a:cubicBezTo>
                    <a:pt x="47" y="86"/>
                    <a:pt x="47" y="86"/>
                    <a:pt x="47" y="86"/>
                  </a:cubicBezTo>
                  <a:cubicBezTo>
                    <a:pt x="47" y="83"/>
                    <a:pt x="47" y="83"/>
                    <a:pt x="47" y="83"/>
                  </a:cubicBezTo>
                  <a:cubicBezTo>
                    <a:pt x="44" y="83"/>
                    <a:pt x="44" y="83"/>
                    <a:pt x="44" y="83"/>
                  </a:cubicBezTo>
                  <a:lnTo>
                    <a:pt x="44" y="61"/>
                  </a:lnTo>
                  <a:close/>
                </a:path>
              </a:pathLst>
            </a:custGeom>
            <a:solidFill>
              <a:srgbClr val="A6815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/>
            </a:p>
          </p:txBody>
        </p:sp>
      </p:grpSp>
      <p:grpSp>
        <p:nvGrpSpPr>
          <p:cNvPr id="18" name="Group 38"/>
          <p:cNvGrpSpPr/>
          <p:nvPr/>
        </p:nvGrpSpPr>
        <p:grpSpPr>
          <a:xfrm>
            <a:off x="6173355" y="3553691"/>
            <a:ext cx="565150" cy="565150"/>
            <a:chOff x="4991101" y="3378200"/>
            <a:chExt cx="565150" cy="565150"/>
          </a:xfrm>
        </p:grpSpPr>
        <p:sp>
          <p:nvSpPr>
            <p:cNvPr id="19" name="Oval 104"/>
            <p:cNvSpPr>
              <a:spLocks noChangeArrowheads="1"/>
            </p:cNvSpPr>
            <p:nvPr/>
          </p:nvSpPr>
          <p:spPr bwMode="auto">
            <a:xfrm>
              <a:off x="5003801" y="3390900"/>
              <a:ext cx="539750" cy="53975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 dirty="0"/>
            </a:p>
          </p:txBody>
        </p:sp>
        <p:sp>
          <p:nvSpPr>
            <p:cNvPr id="20" name="Freeform 105"/>
            <p:cNvSpPr>
              <a:spLocks noEditPoints="1"/>
            </p:cNvSpPr>
            <p:nvPr/>
          </p:nvSpPr>
          <p:spPr bwMode="auto">
            <a:xfrm>
              <a:off x="4991101" y="3378200"/>
              <a:ext cx="565150" cy="565150"/>
            </a:xfrm>
            <a:custGeom>
              <a:avLst/>
              <a:gdLst>
                <a:gd name="T0" fmla="*/ 89 w 178"/>
                <a:gd name="T1" fmla="*/ 178 h 178"/>
                <a:gd name="T2" fmla="*/ 0 w 178"/>
                <a:gd name="T3" fmla="*/ 89 h 178"/>
                <a:gd name="T4" fmla="*/ 89 w 178"/>
                <a:gd name="T5" fmla="*/ 0 h 178"/>
                <a:gd name="T6" fmla="*/ 178 w 178"/>
                <a:gd name="T7" fmla="*/ 89 h 178"/>
                <a:gd name="T8" fmla="*/ 89 w 178"/>
                <a:gd name="T9" fmla="*/ 178 h 178"/>
                <a:gd name="T10" fmla="*/ 89 w 178"/>
                <a:gd name="T11" fmla="*/ 8 h 178"/>
                <a:gd name="T12" fmla="*/ 8 w 178"/>
                <a:gd name="T13" fmla="*/ 89 h 178"/>
                <a:gd name="T14" fmla="*/ 89 w 178"/>
                <a:gd name="T15" fmla="*/ 170 h 178"/>
                <a:gd name="T16" fmla="*/ 170 w 178"/>
                <a:gd name="T17" fmla="*/ 89 h 178"/>
                <a:gd name="T18" fmla="*/ 89 w 178"/>
                <a:gd name="T19" fmla="*/ 8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8" h="178">
                  <a:moveTo>
                    <a:pt x="89" y="178"/>
                  </a:moveTo>
                  <a:cubicBezTo>
                    <a:pt x="40" y="178"/>
                    <a:pt x="0" y="138"/>
                    <a:pt x="0" y="89"/>
                  </a:cubicBezTo>
                  <a:cubicBezTo>
                    <a:pt x="0" y="40"/>
                    <a:pt x="40" y="0"/>
                    <a:pt x="89" y="0"/>
                  </a:cubicBezTo>
                  <a:cubicBezTo>
                    <a:pt x="139" y="0"/>
                    <a:pt x="178" y="40"/>
                    <a:pt x="178" y="89"/>
                  </a:cubicBezTo>
                  <a:cubicBezTo>
                    <a:pt x="178" y="138"/>
                    <a:pt x="139" y="178"/>
                    <a:pt x="89" y="178"/>
                  </a:cubicBezTo>
                  <a:close/>
                  <a:moveTo>
                    <a:pt x="89" y="8"/>
                  </a:moveTo>
                  <a:cubicBezTo>
                    <a:pt x="45" y="8"/>
                    <a:pt x="8" y="44"/>
                    <a:pt x="8" y="89"/>
                  </a:cubicBezTo>
                  <a:cubicBezTo>
                    <a:pt x="8" y="133"/>
                    <a:pt x="45" y="170"/>
                    <a:pt x="89" y="170"/>
                  </a:cubicBezTo>
                  <a:cubicBezTo>
                    <a:pt x="134" y="170"/>
                    <a:pt x="170" y="133"/>
                    <a:pt x="170" y="89"/>
                  </a:cubicBezTo>
                  <a:cubicBezTo>
                    <a:pt x="170" y="44"/>
                    <a:pt x="134" y="8"/>
                    <a:pt x="89" y="8"/>
                  </a:cubicBezTo>
                  <a:close/>
                </a:path>
              </a:pathLst>
            </a:custGeom>
            <a:solidFill>
              <a:srgbClr val="2C494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/>
            </a:p>
          </p:txBody>
        </p:sp>
        <p:sp>
          <p:nvSpPr>
            <p:cNvPr id="21" name="Freeform 106"/>
            <p:cNvSpPr>
              <a:spLocks noEditPoints="1"/>
            </p:cNvSpPr>
            <p:nvPr/>
          </p:nvSpPr>
          <p:spPr bwMode="auto">
            <a:xfrm>
              <a:off x="5121276" y="3533775"/>
              <a:ext cx="307975" cy="263525"/>
            </a:xfrm>
            <a:custGeom>
              <a:avLst/>
              <a:gdLst>
                <a:gd name="T0" fmla="*/ 4 w 97"/>
                <a:gd name="T1" fmla="*/ 79 h 83"/>
                <a:gd name="T2" fmla="*/ 7 w 97"/>
                <a:gd name="T3" fmla="*/ 83 h 83"/>
                <a:gd name="T4" fmla="*/ 25 w 97"/>
                <a:gd name="T5" fmla="*/ 83 h 83"/>
                <a:gd name="T6" fmla="*/ 25 w 97"/>
                <a:gd name="T7" fmla="*/ 45 h 83"/>
                <a:gd name="T8" fmla="*/ 4 w 97"/>
                <a:gd name="T9" fmla="*/ 67 h 83"/>
                <a:gd name="T10" fmla="*/ 4 w 97"/>
                <a:gd name="T11" fmla="*/ 79 h 83"/>
                <a:gd name="T12" fmla="*/ 34 w 97"/>
                <a:gd name="T13" fmla="*/ 54 h 83"/>
                <a:gd name="T14" fmla="*/ 34 w 97"/>
                <a:gd name="T15" fmla="*/ 83 h 83"/>
                <a:gd name="T16" fmla="*/ 56 w 97"/>
                <a:gd name="T17" fmla="*/ 83 h 83"/>
                <a:gd name="T18" fmla="*/ 56 w 97"/>
                <a:gd name="T19" fmla="*/ 57 h 83"/>
                <a:gd name="T20" fmla="*/ 46 w 97"/>
                <a:gd name="T21" fmla="*/ 66 h 83"/>
                <a:gd name="T22" fmla="*/ 34 w 97"/>
                <a:gd name="T23" fmla="*/ 54 h 83"/>
                <a:gd name="T24" fmla="*/ 64 w 97"/>
                <a:gd name="T25" fmla="*/ 48 h 83"/>
                <a:gd name="T26" fmla="*/ 64 w 97"/>
                <a:gd name="T27" fmla="*/ 83 h 83"/>
                <a:gd name="T28" fmla="*/ 82 w 97"/>
                <a:gd name="T29" fmla="*/ 83 h 83"/>
                <a:gd name="T30" fmla="*/ 86 w 97"/>
                <a:gd name="T31" fmla="*/ 79 h 83"/>
                <a:gd name="T32" fmla="*/ 86 w 97"/>
                <a:gd name="T33" fmla="*/ 45 h 83"/>
                <a:gd name="T34" fmla="*/ 86 w 97"/>
                <a:gd name="T35" fmla="*/ 26 h 83"/>
                <a:gd name="T36" fmla="*/ 67 w 97"/>
                <a:gd name="T37" fmla="*/ 45 h 83"/>
                <a:gd name="T38" fmla="*/ 64 w 97"/>
                <a:gd name="T39" fmla="*/ 48 h 83"/>
                <a:gd name="T40" fmla="*/ 77 w 97"/>
                <a:gd name="T41" fmla="*/ 2 h 83"/>
                <a:gd name="T42" fmla="*/ 74 w 97"/>
                <a:gd name="T43" fmla="*/ 6 h 83"/>
                <a:gd name="T44" fmla="*/ 78 w 97"/>
                <a:gd name="T45" fmla="*/ 9 h 83"/>
                <a:gd name="T46" fmla="*/ 82 w 97"/>
                <a:gd name="T47" fmla="*/ 9 h 83"/>
                <a:gd name="T48" fmla="*/ 46 w 97"/>
                <a:gd name="T49" fmla="*/ 45 h 83"/>
                <a:gd name="T50" fmla="*/ 25 w 97"/>
                <a:gd name="T51" fmla="*/ 24 h 83"/>
                <a:gd name="T52" fmla="*/ 1 w 97"/>
                <a:gd name="T53" fmla="*/ 48 h 83"/>
                <a:gd name="T54" fmla="*/ 1 w 97"/>
                <a:gd name="T55" fmla="*/ 54 h 83"/>
                <a:gd name="T56" fmla="*/ 7 w 97"/>
                <a:gd name="T57" fmla="*/ 54 h 83"/>
                <a:gd name="T58" fmla="*/ 25 w 97"/>
                <a:gd name="T59" fmla="*/ 35 h 83"/>
                <a:gd name="T60" fmla="*/ 46 w 97"/>
                <a:gd name="T61" fmla="*/ 56 h 83"/>
                <a:gd name="T62" fmla="*/ 88 w 97"/>
                <a:gd name="T63" fmla="*/ 15 h 83"/>
                <a:gd name="T64" fmla="*/ 87 w 97"/>
                <a:gd name="T65" fmla="*/ 19 h 83"/>
                <a:gd name="T66" fmla="*/ 91 w 97"/>
                <a:gd name="T67" fmla="*/ 23 h 83"/>
                <a:gd name="T68" fmla="*/ 91 w 97"/>
                <a:gd name="T69" fmla="*/ 23 h 83"/>
                <a:gd name="T70" fmla="*/ 95 w 97"/>
                <a:gd name="T71" fmla="*/ 19 h 83"/>
                <a:gd name="T72" fmla="*/ 97 w 97"/>
                <a:gd name="T73" fmla="*/ 0 h 83"/>
                <a:gd name="T74" fmla="*/ 77 w 97"/>
                <a:gd name="T75" fmla="*/ 2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7" h="83">
                  <a:moveTo>
                    <a:pt x="4" y="79"/>
                  </a:moveTo>
                  <a:cubicBezTo>
                    <a:pt x="4" y="81"/>
                    <a:pt x="5" y="83"/>
                    <a:pt x="7" y="83"/>
                  </a:cubicBezTo>
                  <a:cubicBezTo>
                    <a:pt x="25" y="83"/>
                    <a:pt x="25" y="83"/>
                    <a:pt x="25" y="83"/>
                  </a:cubicBezTo>
                  <a:cubicBezTo>
                    <a:pt x="25" y="45"/>
                    <a:pt x="25" y="45"/>
                    <a:pt x="25" y="45"/>
                  </a:cubicBezTo>
                  <a:cubicBezTo>
                    <a:pt x="4" y="67"/>
                    <a:pt x="4" y="67"/>
                    <a:pt x="4" y="67"/>
                  </a:cubicBezTo>
                  <a:lnTo>
                    <a:pt x="4" y="79"/>
                  </a:lnTo>
                  <a:close/>
                  <a:moveTo>
                    <a:pt x="34" y="54"/>
                  </a:moveTo>
                  <a:cubicBezTo>
                    <a:pt x="34" y="83"/>
                    <a:pt x="34" y="83"/>
                    <a:pt x="34" y="83"/>
                  </a:cubicBezTo>
                  <a:cubicBezTo>
                    <a:pt x="56" y="83"/>
                    <a:pt x="56" y="83"/>
                    <a:pt x="56" y="83"/>
                  </a:cubicBezTo>
                  <a:cubicBezTo>
                    <a:pt x="56" y="57"/>
                    <a:pt x="56" y="57"/>
                    <a:pt x="56" y="57"/>
                  </a:cubicBezTo>
                  <a:cubicBezTo>
                    <a:pt x="46" y="66"/>
                    <a:pt x="46" y="66"/>
                    <a:pt x="46" y="66"/>
                  </a:cubicBezTo>
                  <a:lnTo>
                    <a:pt x="34" y="54"/>
                  </a:lnTo>
                  <a:close/>
                  <a:moveTo>
                    <a:pt x="64" y="48"/>
                  </a:moveTo>
                  <a:cubicBezTo>
                    <a:pt x="64" y="83"/>
                    <a:pt x="64" y="83"/>
                    <a:pt x="64" y="83"/>
                  </a:cubicBezTo>
                  <a:cubicBezTo>
                    <a:pt x="82" y="83"/>
                    <a:pt x="82" y="83"/>
                    <a:pt x="82" y="83"/>
                  </a:cubicBezTo>
                  <a:cubicBezTo>
                    <a:pt x="84" y="83"/>
                    <a:pt x="86" y="81"/>
                    <a:pt x="86" y="79"/>
                  </a:cubicBezTo>
                  <a:cubicBezTo>
                    <a:pt x="86" y="45"/>
                    <a:pt x="86" y="45"/>
                    <a:pt x="86" y="45"/>
                  </a:cubicBezTo>
                  <a:cubicBezTo>
                    <a:pt x="86" y="26"/>
                    <a:pt x="86" y="26"/>
                    <a:pt x="86" y="26"/>
                  </a:cubicBezTo>
                  <a:cubicBezTo>
                    <a:pt x="67" y="45"/>
                    <a:pt x="67" y="45"/>
                    <a:pt x="67" y="45"/>
                  </a:cubicBezTo>
                  <a:lnTo>
                    <a:pt x="64" y="48"/>
                  </a:lnTo>
                  <a:close/>
                  <a:moveTo>
                    <a:pt x="77" y="2"/>
                  </a:moveTo>
                  <a:cubicBezTo>
                    <a:pt x="75" y="2"/>
                    <a:pt x="74" y="4"/>
                    <a:pt x="74" y="6"/>
                  </a:cubicBezTo>
                  <a:cubicBezTo>
                    <a:pt x="74" y="8"/>
                    <a:pt x="76" y="10"/>
                    <a:pt x="78" y="9"/>
                  </a:cubicBezTo>
                  <a:cubicBezTo>
                    <a:pt x="82" y="9"/>
                    <a:pt x="82" y="9"/>
                    <a:pt x="82" y="9"/>
                  </a:cubicBezTo>
                  <a:cubicBezTo>
                    <a:pt x="46" y="45"/>
                    <a:pt x="46" y="45"/>
                    <a:pt x="46" y="45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1" y="48"/>
                    <a:pt x="1" y="48"/>
                    <a:pt x="1" y="48"/>
                  </a:cubicBezTo>
                  <a:cubicBezTo>
                    <a:pt x="0" y="50"/>
                    <a:pt x="0" y="52"/>
                    <a:pt x="1" y="54"/>
                  </a:cubicBezTo>
                  <a:cubicBezTo>
                    <a:pt x="3" y="55"/>
                    <a:pt x="5" y="55"/>
                    <a:pt x="7" y="54"/>
                  </a:cubicBezTo>
                  <a:cubicBezTo>
                    <a:pt x="25" y="35"/>
                    <a:pt x="25" y="35"/>
                    <a:pt x="25" y="35"/>
                  </a:cubicBezTo>
                  <a:cubicBezTo>
                    <a:pt x="46" y="56"/>
                    <a:pt x="46" y="56"/>
                    <a:pt x="46" y="56"/>
                  </a:cubicBezTo>
                  <a:cubicBezTo>
                    <a:pt x="88" y="15"/>
                    <a:pt x="88" y="15"/>
                    <a:pt x="88" y="15"/>
                  </a:cubicBezTo>
                  <a:cubicBezTo>
                    <a:pt x="87" y="19"/>
                    <a:pt x="87" y="19"/>
                    <a:pt x="87" y="19"/>
                  </a:cubicBezTo>
                  <a:cubicBezTo>
                    <a:pt x="87" y="21"/>
                    <a:pt x="89" y="23"/>
                    <a:pt x="91" y="23"/>
                  </a:cubicBezTo>
                  <a:cubicBezTo>
                    <a:pt x="91" y="23"/>
                    <a:pt x="91" y="23"/>
                    <a:pt x="91" y="23"/>
                  </a:cubicBezTo>
                  <a:cubicBezTo>
                    <a:pt x="93" y="23"/>
                    <a:pt x="95" y="21"/>
                    <a:pt x="95" y="19"/>
                  </a:cubicBezTo>
                  <a:cubicBezTo>
                    <a:pt x="97" y="0"/>
                    <a:pt x="97" y="0"/>
                    <a:pt x="97" y="0"/>
                  </a:cubicBezTo>
                  <a:lnTo>
                    <a:pt x="77" y="2"/>
                  </a:lnTo>
                  <a:close/>
                </a:path>
              </a:pathLst>
            </a:custGeom>
            <a:solidFill>
              <a:srgbClr val="2C494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/>
            </a:p>
          </p:txBody>
        </p:sp>
      </p:grpSp>
      <p:grpSp>
        <p:nvGrpSpPr>
          <p:cNvPr id="22" name="Group 39"/>
          <p:cNvGrpSpPr/>
          <p:nvPr/>
        </p:nvGrpSpPr>
        <p:grpSpPr>
          <a:xfrm>
            <a:off x="8118042" y="3553691"/>
            <a:ext cx="565150" cy="565150"/>
            <a:chOff x="6935788" y="3378200"/>
            <a:chExt cx="565150" cy="565150"/>
          </a:xfrm>
        </p:grpSpPr>
        <p:sp>
          <p:nvSpPr>
            <p:cNvPr id="23" name="Oval 107"/>
            <p:cNvSpPr>
              <a:spLocks noChangeArrowheads="1"/>
            </p:cNvSpPr>
            <p:nvPr/>
          </p:nvSpPr>
          <p:spPr bwMode="auto">
            <a:xfrm>
              <a:off x="6948488" y="3390900"/>
              <a:ext cx="539750" cy="53975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/>
            </a:p>
          </p:txBody>
        </p:sp>
        <p:sp>
          <p:nvSpPr>
            <p:cNvPr id="24" name="Freeform 108"/>
            <p:cNvSpPr>
              <a:spLocks noEditPoints="1"/>
            </p:cNvSpPr>
            <p:nvPr/>
          </p:nvSpPr>
          <p:spPr bwMode="auto">
            <a:xfrm>
              <a:off x="6935788" y="3378200"/>
              <a:ext cx="565150" cy="565150"/>
            </a:xfrm>
            <a:custGeom>
              <a:avLst/>
              <a:gdLst>
                <a:gd name="T0" fmla="*/ 89 w 178"/>
                <a:gd name="T1" fmla="*/ 178 h 178"/>
                <a:gd name="T2" fmla="*/ 0 w 178"/>
                <a:gd name="T3" fmla="*/ 89 h 178"/>
                <a:gd name="T4" fmla="*/ 89 w 178"/>
                <a:gd name="T5" fmla="*/ 0 h 178"/>
                <a:gd name="T6" fmla="*/ 178 w 178"/>
                <a:gd name="T7" fmla="*/ 89 h 178"/>
                <a:gd name="T8" fmla="*/ 89 w 178"/>
                <a:gd name="T9" fmla="*/ 178 h 178"/>
                <a:gd name="T10" fmla="*/ 89 w 178"/>
                <a:gd name="T11" fmla="*/ 8 h 178"/>
                <a:gd name="T12" fmla="*/ 8 w 178"/>
                <a:gd name="T13" fmla="*/ 89 h 178"/>
                <a:gd name="T14" fmla="*/ 89 w 178"/>
                <a:gd name="T15" fmla="*/ 170 h 178"/>
                <a:gd name="T16" fmla="*/ 170 w 178"/>
                <a:gd name="T17" fmla="*/ 89 h 178"/>
                <a:gd name="T18" fmla="*/ 89 w 178"/>
                <a:gd name="T19" fmla="*/ 8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8" h="178">
                  <a:moveTo>
                    <a:pt x="89" y="178"/>
                  </a:moveTo>
                  <a:cubicBezTo>
                    <a:pt x="40" y="178"/>
                    <a:pt x="0" y="138"/>
                    <a:pt x="0" y="89"/>
                  </a:cubicBezTo>
                  <a:cubicBezTo>
                    <a:pt x="0" y="40"/>
                    <a:pt x="40" y="0"/>
                    <a:pt x="89" y="0"/>
                  </a:cubicBezTo>
                  <a:cubicBezTo>
                    <a:pt x="138" y="0"/>
                    <a:pt x="178" y="40"/>
                    <a:pt x="178" y="89"/>
                  </a:cubicBezTo>
                  <a:cubicBezTo>
                    <a:pt x="178" y="138"/>
                    <a:pt x="138" y="178"/>
                    <a:pt x="89" y="178"/>
                  </a:cubicBezTo>
                  <a:close/>
                  <a:moveTo>
                    <a:pt x="89" y="8"/>
                  </a:moveTo>
                  <a:cubicBezTo>
                    <a:pt x="44" y="8"/>
                    <a:pt x="8" y="44"/>
                    <a:pt x="8" y="89"/>
                  </a:cubicBezTo>
                  <a:cubicBezTo>
                    <a:pt x="8" y="133"/>
                    <a:pt x="44" y="170"/>
                    <a:pt x="89" y="170"/>
                  </a:cubicBezTo>
                  <a:cubicBezTo>
                    <a:pt x="133" y="170"/>
                    <a:pt x="170" y="133"/>
                    <a:pt x="170" y="89"/>
                  </a:cubicBezTo>
                  <a:cubicBezTo>
                    <a:pt x="170" y="44"/>
                    <a:pt x="133" y="8"/>
                    <a:pt x="89" y="8"/>
                  </a:cubicBezTo>
                  <a:close/>
                </a:path>
              </a:pathLst>
            </a:custGeom>
            <a:solidFill>
              <a:srgbClr val="A6815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/>
            </a:p>
          </p:txBody>
        </p:sp>
        <p:sp>
          <p:nvSpPr>
            <p:cNvPr id="25" name="Freeform 109"/>
            <p:cNvSpPr>
              <a:spLocks noEditPoints="1"/>
            </p:cNvSpPr>
            <p:nvPr/>
          </p:nvSpPr>
          <p:spPr bwMode="auto">
            <a:xfrm>
              <a:off x="7075488" y="3492500"/>
              <a:ext cx="314325" cy="323850"/>
            </a:xfrm>
            <a:custGeom>
              <a:avLst/>
              <a:gdLst>
                <a:gd name="T0" fmla="*/ 85 w 99"/>
                <a:gd name="T1" fmla="*/ 70 h 102"/>
                <a:gd name="T2" fmla="*/ 83 w 99"/>
                <a:gd name="T3" fmla="*/ 70 h 102"/>
                <a:gd name="T4" fmla="*/ 67 w 99"/>
                <a:gd name="T5" fmla="*/ 86 h 102"/>
                <a:gd name="T6" fmla="*/ 70 w 99"/>
                <a:gd name="T7" fmla="*/ 96 h 102"/>
                <a:gd name="T8" fmla="*/ 83 w 99"/>
                <a:gd name="T9" fmla="*/ 102 h 102"/>
                <a:gd name="T10" fmla="*/ 99 w 99"/>
                <a:gd name="T11" fmla="*/ 86 h 102"/>
                <a:gd name="T12" fmla="*/ 85 w 99"/>
                <a:gd name="T13" fmla="*/ 70 h 102"/>
                <a:gd name="T14" fmla="*/ 93 w 99"/>
                <a:gd name="T15" fmla="*/ 88 h 102"/>
                <a:gd name="T16" fmla="*/ 85 w 99"/>
                <a:gd name="T17" fmla="*/ 88 h 102"/>
                <a:gd name="T18" fmla="*/ 85 w 99"/>
                <a:gd name="T19" fmla="*/ 96 h 102"/>
                <a:gd name="T20" fmla="*/ 81 w 99"/>
                <a:gd name="T21" fmla="*/ 96 h 102"/>
                <a:gd name="T22" fmla="*/ 81 w 99"/>
                <a:gd name="T23" fmla="*/ 88 h 102"/>
                <a:gd name="T24" fmla="*/ 73 w 99"/>
                <a:gd name="T25" fmla="*/ 88 h 102"/>
                <a:gd name="T26" fmla="*/ 73 w 99"/>
                <a:gd name="T27" fmla="*/ 84 h 102"/>
                <a:gd name="T28" fmla="*/ 81 w 99"/>
                <a:gd name="T29" fmla="*/ 84 h 102"/>
                <a:gd name="T30" fmla="*/ 81 w 99"/>
                <a:gd name="T31" fmla="*/ 76 h 102"/>
                <a:gd name="T32" fmla="*/ 85 w 99"/>
                <a:gd name="T33" fmla="*/ 76 h 102"/>
                <a:gd name="T34" fmla="*/ 85 w 99"/>
                <a:gd name="T35" fmla="*/ 84 h 102"/>
                <a:gd name="T36" fmla="*/ 93 w 99"/>
                <a:gd name="T37" fmla="*/ 84 h 102"/>
                <a:gd name="T38" fmla="*/ 93 w 99"/>
                <a:gd name="T39" fmla="*/ 88 h 102"/>
                <a:gd name="T40" fmla="*/ 83 w 99"/>
                <a:gd name="T41" fmla="*/ 64 h 102"/>
                <a:gd name="T42" fmla="*/ 83 w 99"/>
                <a:gd name="T43" fmla="*/ 64 h 102"/>
                <a:gd name="T44" fmla="*/ 83 w 99"/>
                <a:gd name="T45" fmla="*/ 64 h 102"/>
                <a:gd name="T46" fmla="*/ 69 w 99"/>
                <a:gd name="T47" fmla="*/ 55 h 102"/>
                <a:gd name="T48" fmla="*/ 58 w 99"/>
                <a:gd name="T49" fmla="*/ 49 h 102"/>
                <a:gd name="T50" fmla="*/ 54 w 99"/>
                <a:gd name="T51" fmla="*/ 46 h 102"/>
                <a:gd name="T52" fmla="*/ 53 w 99"/>
                <a:gd name="T53" fmla="*/ 41 h 102"/>
                <a:gd name="T54" fmla="*/ 57 w 99"/>
                <a:gd name="T55" fmla="*/ 33 h 102"/>
                <a:gd name="T56" fmla="*/ 60 w 99"/>
                <a:gd name="T57" fmla="*/ 26 h 102"/>
                <a:gd name="T58" fmla="*/ 59 w 99"/>
                <a:gd name="T59" fmla="*/ 24 h 102"/>
                <a:gd name="T60" fmla="*/ 57 w 99"/>
                <a:gd name="T61" fmla="*/ 8 h 102"/>
                <a:gd name="T62" fmla="*/ 47 w 99"/>
                <a:gd name="T63" fmla="*/ 2 h 102"/>
                <a:gd name="T64" fmla="*/ 43 w 99"/>
                <a:gd name="T65" fmla="*/ 1 h 102"/>
                <a:gd name="T66" fmla="*/ 38 w 99"/>
                <a:gd name="T67" fmla="*/ 0 h 102"/>
                <a:gd name="T68" fmla="*/ 39 w 99"/>
                <a:gd name="T69" fmla="*/ 2 h 102"/>
                <a:gd name="T70" fmla="*/ 29 w 99"/>
                <a:gd name="T71" fmla="*/ 8 h 102"/>
                <a:gd name="T72" fmla="*/ 27 w 99"/>
                <a:gd name="T73" fmla="*/ 24 h 102"/>
                <a:gd name="T74" fmla="*/ 26 w 99"/>
                <a:gd name="T75" fmla="*/ 26 h 102"/>
                <a:gd name="T76" fmla="*/ 29 w 99"/>
                <a:gd name="T77" fmla="*/ 33 h 102"/>
                <a:gd name="T78" fmla="*/ 33 w 99"/>
                <a:gd name="T79" fmla="*/ 41 h 102"/>
                <a:gd name="T80" fmla="*/ 32 w 99"/>
                <a:gd name="T81" fmla="*/ 46 h 102"/>
                <a:gd name="T82" fmla="*/ 28 w 99"/>
                <a:gd name="T83" fmla="*/ 49 h 102"/>
                <a:gd name="T84" fmla="*/ 17 w 99"/>
                <a:gd name="T85" fmla="*/ 55 h 102"/>
                <a:gd name="T86" fmla="*/ 2 w 99"/>
                <a:gd name="T87" fmla="*/ 64 h 102"/>
                <a:gd name="T88" fmla="*/ 0 w 99"/>
                <a:gd name="T89" fmla="*/ 87 h 102"/>
                <a:gd name="T90" fmla="*/ 0 w 99"/>
                <a:gd name="T91" fmla="*/ 88 h 102"/>
                <a:gd name="T92" fmla="*/ 0 w 99"/>
                <a:gd name="T93" fmla="*/ 88 h 102"/>
                <a:gd name="T94" fmla="*/ 43 w 99"/>
                <a:gd name="T95" fmla="*/ 100 h 102"/>
                <a:gd name="T96" fmla="*/ 64 w 99"/>
                <a:gd name="T97" fmla="*/ 97 h 102"/>
                <a:gd name="T98" fmla="*/ 61 w 99"/>
                <a:gd name="T99" fmla="*/ 86 h 102"/>
                <a:gd name="T100" fmla="*/ 83 w 99"/>
                <a:gd name="T101" fmla="*/ 64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99" h="102">
                  <a:moveTo>
                    <a:pt x="85" y="70"/>
                  </a:moveTo>
                  <a:cubicBezTo>
                    <a:pt x="84" y="70"/>
                    <a:pt x="83" y="70"/>
                    <a:pt x="83" y="70"/>
                  </a:cubicBezTo>
                  <a:cubicBezTo>
                    <a:pt x="74" y="70"/>
                    <a:pt x="67" y="77"/>
                    <a:pt x="67" y="86"/>
                  </a:cubicBezTo>
                  <a:cubicBezTo>
                    <a:pt x="67" y="90"/>
                    <a:pt x="68" y="93"/>
                    <a:pt x="70" y="96"/>
                  </a:cubicBezTo>
                  <a:cubicBezTo>
                    <a:pt x="73" y="99"/>
                    <a:pt x="78" y="102"/>
                    <a:pt x="83" y="102"/>
                  </a:cubicBezTo>
                  <a:cubicBezTo>
                    <a:pt x="92" y="102"/>
                    <a:pt x="99" y="95"/>
                    <a:pt x="99" y="86"/>
                  </a:cubicBezTo>
                  <a:cubicBezTo>
                    <a:pt x="99" y="78"/>
                    <a:pt x="93" y="71"/>
                    <a:pt x="85" y="70"/>
                  </a:cubicBezTo>
                  <a:close/>
                  <a:moveTo>
                    <a:pt x="93" y="88"/>
                  </a:moveTo>
                  <a:cubicBezTo>
                    <a:pt x="85" y="88"/>
                    <a:pt x="85" y="88"/>
                    <a:pt x="85" y="88"/>
                  </a:cubicBezTo>
                  <a:cubicBezTo>
                    <a:pt x="85" y="96"/>
                    <a:pt x="85" y="96"/>
                    <a:pt x="85" y="96"/>
                  </a:cubicBezTo>
                  <a:cubicBezTo>
                    <a:pt x="81" y="96"/>
                    <a:pt x="81" y="96"/>
                    <a:pt x="81" y="96"/>
                  </a:cubicBezTo>
                  <a:cubicBezTo>
                    <a:pt x="81" y="88"/>
                    <a:pt x="81" y="88"/>
                    <a:pt x="81" y="88"/>
                  </a:cubicBezTo>
                  <a:cubicBezTo>
                    <a:pt x="73" y="88"/>
                    <a:pt x="73" y="88"/>
                    <a:pt x="73" y="88"/>
                  </a:cubicBezTo>
                  <a:cubicBezTo>
                    <a:pt x="73" y="84"/>
                    <a:pt x="73" y="84"/>
                    <a:pt x="73" y="84"/>
                  </a:cubicBezTo>
                  <a:cubicBezTo>
                    <a:pt x="81" y="84"/>
                    <a:pt x="81" y="84"/>
                    <a:pt x="81" y="84"/>
                  </a:cubicBezTo>
                  <a:cubicBezTo>
                    <a:pt x="81" y="76"/>
                    <a:pt x="81" y="76"/>
                    <a:pt x="81" y="76"/>
                  </a:cubicBezTo>
                  <a:cubicBezTo>
                    <a:pt x="85" y="76"/>
                    <a:pt x="85" y="76"/>
                    <a:pt x="85" y="76"/>
                  </a:cubicBezTo>
                  <a:cubicBezTo>
                    <a:pt x="85" y="84"/>
                    <a:pt x="85" y="84"/>
                    <a:pt x="85" y="84"/>
                  </a:cubicBezTo>
                  <a:cubicBezTo>
                    <a:pt x="93" y="84"/>
                    <a:pt x="93" y="84"/>
                    <a:pt x="93" y="84"/>
                  </a:cubicBezTo>
                  <a:lnTo>
                    <a:pt x="93" y="88"/>
                  </a:lnTo>
                  <a:close/>
                  <a:moveTo>
                    <a:pt x="83" y="64"/>
                  </a:moveTo>
                  <a:cubicBezTo>
                    <a:pt x="83" y="64"/>
                    <a:pt x="83" y="64"/>
                    <a:pt x="83" y="64"/>
                  </a:cubicBezTo>
                  <a:cubicBezTo>
                    <a:pt x="83" y="64"/>
                    <a:pt x="83" y="64"/>
                    <a:pt x="83" y="64"/>
                  </a:cubicBezTo>
                  <a:cubicBezTo>
                    <a:pt x="80" y="56"/>
                    <a:pt x="71" y="56"/>
                    <a:pt x="69" y="55"/>
                  </a:cubicBezTo>
                  <a:cubicBezTo>
                    <a:pt x="62" y="53"/>
                    <a:pt x="59" y="52"/>
                    <a:pt x="58" y="49"/>
                  </a:cubicBezTo>
                  <a:cubicBezTo>
                    <a:pt x="56" y="46"/>
                    <a:pt x="54" y="46"/>
                    <a:pt x="54" y="46"/>
                  </a:cubicBezTo>
                  <a:cubicBezTo>
                    <a:pt x="54" y="45"/>
                    <a:pt x="53" y="43"/>
                    <a:pt x="53" y="41"/>
                  </a:cubicBezTo>
                  <a:cubicBezTo>
                    <a:pt x="56" y="38"/>
                    <a:pt x="57" y="33"/>
                    <a:pt x="57" y="33"/>
                  </a:cubicBezTo>
                  <a:cubicBezTo>
                    <a:pt x="59" y="32"/>
                    <a:pt x="60" y="28"/>
                    <a:pt x="60" y="26"/>
                  </a:cubicBezTo>
                  <a:cubicBezTo>
                    <a:pt x="60" y="24"/>
                    <a:pt x="59" y="24"/>
                    <a:pt x="59" y="24"/>
                  </a:cubicBezTo>
                  <a:cubicBezTo>
                    <a:pt x="59" y="24"/>
                    <a:pt x="60" y="14"/>
                    <a:pt x="57" y="8"/>
                  </a:cubicBezTo>
                  <a:cubicBezTo>
                    <a:pt x="53" y="2"/>
                    <a:pt x="47" y="2"/>
                    <a:pt x="47" y="2"/>
                  </a:cubicBezTo>
                  <a:cubicBezTo>
                    <a:pt x="43" y="1"/>
                    <a:pt x="43" y="1"/>
                    <a:pt x="43" y="1"/>
                  </a:cubicBezTo>
                  <a:cubicBezTo>
                    <a:pt x="43" y="1"/>
                    <a:pt x="39" y="1"/>
                    <a:pt x="38" y="0"/>
                  </a:cubicBezTo>
                  <a:cubicBezTo>
                    <a:pt x="38" y="0"/>
                    <a:pt x="38" y="1"/>
                    <a:pt x="39" y="2"/>
                  </a:cubicBezTo>
                  <a:cubicBezTo>
                    <a:pt x="39" y="2"/>
                    <a:pt x="33" y="2"/>
                    <a:pt x="29" y="8"/>
                  </a:cubicBezTo>
                  <a:cubicBezTo>
                    <a:pt x="25" y="14"/>
                    <a:pt x="27" y="24"/>
                    <a:pt x="27" y="24"/>
                  </a:cubicBezTo>
                  <a:cubicBezTo>
                    <a:pt x="27" y="24"/>
                    <a:pt x="26" y="24"/>
                    <a:pt x="26" y="26"/>
                  </a:cubicBezTo>
                  <a:cubicBezTo>
                    <a:pt x="26" y="28"/>
                    <a:pt x="26" y="32"/>
                    <a:pt x="29" y="33"/>
                  </a:cubicBezTo>
                  <a:cubicBezTo>
                    <a:pt x="29" y="33"/>
                    <a:pt x="30" y="38"/>
                    <a:pt x="33" y="41"/>
                  </a:cubicBezTo>
                  <a:cubicBezTo>
                    <a:pt x="32" y="43"/>
                    <a:pt x="32" y="45"/>
                    <a:pt x="32" y="46"/>
                  </a:cubicBezTo>
                  <a:cubicBezTo>
                    <a:pt x="32" y="46"/>
                    <a:pt x="30" y="46"/>
                    <a:pt x="28" y="49"/>
                  </a:cubicBezTo>
                  <a:cubicBezTo>
                    <a:pt x="26" y="52"/>
                    <a:pt x="24" y="53"/>
                    <a:pt x="17" y="55"/>
                  </a:cubicBezTo>
                  <a:cubicBezTo>
                    <a:pt x="15" y="56"/>
                    <a:pt x="6" y="56"/>
                    <a:pt x="2" y="64"/>
                  </a:cubicBezTo>
                  <a:cubicBezTo>
                    <a:pt x="1" y="68"/>
                    <a:pt x="0" y="78"/>
                    <a:pt x="0" y="87"/>
                  </a:cubicBezTo>
                  <a:cubicBezTo>
                    <a:pt x="0" y="87"/>
                    <a:pt x="0" y="88"/>
                    <a:pt x="0" y="88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8" y="94"/>
                    <a:pt x="22" y="100"/>
                    <a:pt x="43" y="100"/>
                  </a:cubicBezTo>
                  <a:cubicBezTo>
                    <a:pt x="51" y="100"/>
                    <a:pt x="58" y="99"/>
                    <a:pt x="64" y="97"/>
                  </a:cubicBezTo>
                  <a:cubicBezTo>
                    <a:pt x="62" y="94"/>
                    <a:pt x="61" y="90"/>
                    <a:pt x="61" y="86"/>
                  </a:cubicBezTo>
                  <a:cubicBezTo>
                    <a:pt x="61" y="74"/>
                    <a:pt x="71" y="64"/>
                    <a:pt x="83" y="64"/>
                  </a:cubicBezTo>
                  <a:close/>
                </a:path>
              </a:pathLst>
            </a:custGeom>
            <a:solidFill>
              <a:srgbClr val="A6815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/>
            </a:p>
          </p:txBody>
        </p:sp>
      </p:grpSp>
      <p:sp>
        <p:nvSpPr>
          <p:cNvPr id="35" name="矩形 34"/>
          <p:cNvSpPr/>
          <p:nvPr/>
        </p:nvSpPr>
        <p:spPr>
          <a:xfrm>
            <a:off x="1964581" y="4236198"/>
            <a:ext cx="133582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rgbClr val="2C494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请替换文字内容，添加相关标题，修改文字内容，也可以直接复制你的内容到此。</a:t>
            </a:r>
          </a:p>
        </p:txBody>
      </p:sp>
      <p:sp>
        <p:nvSpPr>
          <p:cNvPr id="36" name="矩形 35"/>
          <p:cNvSpPr/>
          <p:nvPr/>
        </p:nvSpPr>
        <p:spPr>
          <a:xfrm>
            <a:off x="3907681" y="4242666"/>
            <a:ext cx="133582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rgbClr val="2C494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请替换文字内容，添加相关标题，修改文字内容，也可以直接复制你的内容到此。</a:t>
            </a:r>
          </a:p>
        </p:txBody>
      </p:sp>
      <p:sp>
        <p:nvSpPr>
          <p:cNvPr id="37" name="矩形 36"/>
          <p:cNvSpPr/>
          <p:nvPr/>
        </p:nvSpPr>
        <p:spPr>
          <a:xfrm>
            <a:off x="5845022" y="4261716"/>
            <a:ext cx="133582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rgbClr val="2C494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请替换文字内容，添加相关标题，修改文字内容，也可以直接复制你的内容到此。</a:t>
            </a:r>
          </a:p>
        </p:txBody>
      </p:sp>
      <p:sp>
        <p:nvSpPr>
          <p:cNvPr id="38" name="矩形 37"/>
          <p:cNvSpPr/>
          <p:nvPr/>
        </p:nvSpPr>
        <p:spPr>
          <a:xfrm>
            <a:off x="7751330" y="4326456"/>
            <a:ext cx="133582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rgbClr val="2C494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请替换文字内容，添加相关标题，修改文字内容，也可以直接复制你的内容到此。</a:t>
            </a:r>
          </a:p>
        </p:txBody>
      </p:sp>
    </p:spTree>
    <p:extLst>
      <p:ext uri="{BB962C8B-B14F-4D97-AF65-F5344CB8AC3E}">
        <p14:creationId xmlns:p14="http://schemas.microsoft.com/office/powerpoint/2010/main" val="684895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6" presetClass="entr" presetSubtype="2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16" presetClass="entr" presetSubtype="2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000"/>
                            </p:stCondLst>
                            <p:childTnLst>
                              <p:par>
                                <p:cTn id="2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500"/>
                            </p:stCondLst>
                            <p:childTnLst>
                              <p:par>
                                <p:cTn id="32" presetID="16" presetClass="entr" presetSubtype="2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500"/>
                            </p:stCondLst>
                            <p:childTnLst>
                              <p:par>
                                <p:cTn id="3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0"/>
                            </p:stCondLst>
                            <p:childTnLst>
                              <p:par>
                                <p:cTn id="4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6500"/>
                            </p:stCondLst>
                            <p:childTnLst>
                              <p:par>
                                <p:cTn id="4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7000"/>
                            </p:stCondLst>
                            <p:childTnLst>
                              <p:par>
                                <p:cTn id="5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7500"/>
                            </p:stCondLst>
                            <p:childTnLst>
                              <p:par>
                                <p:cTn id="5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35" grpId="0"/>
      <p:bldP spid="36" grpId="0"/>
      <p:bldP spid="37" grpId="0"/>
      <p:bldP spid="3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303"/>
          <p:cNvSpPr>
            <a:spLocks noEditPoints="1"/>
          </p:cNvSpPr>
          <p:nvPr/>
        </p:nvSpPr>
        <p:spPr bwMode="auto">
          <a:xfrm>
            <a:off x="4108740" y="2338820"/>
            <a:ext cx="3143250" cy="3143250"/>
          </a:xfrm>
          <a:custGeom>
            <a:avLst/>
            <a:gdLst>
              <a:gd name="T0" fmla="*/ 495 w 990"/>
              <a:gd name="T1" fmla="*/ 990 h 990"/>
              <a:gd name="T2" fmla="*/ 145 w 990"/>
              <a:gd name="T3" fmla="*/ 845 h 990"/>
              <a:gd name="T4" fmla="*/ 0 w 990"/>
              <a:gd name="T5" fmla="*/ 495 h 990"/>
              <a:gd name="T6" fmla="*/ 495 w 990"/>
              <a:gd name="T7" fmla="*/ 0 h 990"/>
              <a:gd name="T8" fmla="*/ 496 w 990"/>
              <a:gd name="T9" fmla="*/ 0 h 990"/>
              <a:gd name="T10" fmla="*/ 845 w 990"/>
              <a:gd name="T11" fmla="*/ 145 h 990"/>
              <a:gd name="T12" fmla="*/ 990 w 990"/>
              <a:gd name="T13" fmla="*/ 495 h 990"/>
              <a:gd name="T14" fmla="*/ 845 w 990"/>
              <a:gd name="T15" fmla="*/ 845 h 990"/>
              <a:gd name="T16" fmla="*/ 495 w 990"/>
              <a:gd name="T17" fmla="*/ 990 h 990"/>
              <a:gd name="T18" fmla="*/ 495 w 990"/>
              <a:gd name="T19" fmla="*/ 990 h 990"/>
              <a:gd name="T20" fmla="*/ 495 w 990"/>
              <a:gd name="T21" fmla="*/ 990 h 990"/>
              <a:gd name="T22" fmla="*/ 495 w 990"/>
              <a:gd name="T23" fmla="*/ 958 h 990"/>
              <a:gd name="T24" fmla="*/ 495 w 990"/>
              <a:gd name="T25" fmla="*/ 974 h 990"/>
              <a:gd name="T26" fmla="*/ 495 w 990"/>
              <a:gd name="T27" fmla="*/ 958 h 990"/>
              <a:gd name="T28" fmla="*/ 822 w 990"/>
              <a:gd name="T29" fmla="*/ 822 h 990"/>
              <a:gd name="T30" fmla="*/ 958 w 990"/>
              <a:gd name="T31" fmla="*/ 495 h 990"/>
              <a:gd name="T32" fmla="*/ 823 w 990"/>
              <a:gd name="T33" fmla="*/ 168 h 990"/>
              <a:gd name="T34" fmla="*/ 496 w 990"/>
              <a:gd name="T35" fmla="*/ 32 h 990"/>
              <a:gd name="T36" fmla="*/ 495 w 990"/>
              <a:gd name="T37" fmla="*/ 32 h 990"/>
              <a:gd name="T38" fmla="*/ 32 w 990"/>
              <a:gd name="T39" fmla="*/ 495 h 990"/>
              <a:gd name="T40" fmla="*/ 167 w 990"/>
              <a:gd name="T41" fmla="*/ 822 h 990"/>
              <a:gd name="T42" fmla="*/ 495 w 990"/>
              <a:gd name="T43" fmla="*/ 958 h 990"/>
              <a:gd name="T44" fmla="*/ 495 w 990"/>
              <a:gd name="T45" fmla="*/ 958 h 9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990" h="990">
                <a:moveTo>
                  <a:pt x="495" y="990"/>
                </a:moveTo>
                <a:cubicBezTo>
                  <a:pt x="363" y="990"/>
                  <a:pt x="238" y="939"/>
                  <a:pt x="145" y="845"/>
                </a:cubicBezTo>
                <a:cubicBezTo>
                  <a:pt x="51" y="752"/>
                  <a:pt x="0" y="627"/>
                  <a:pt x="0" y="495"/>
                </a:cubicBezTo>
                <a:cubicBezTo>
                  <a:pt x="0" y="222"/>
                  <a:pt x="222" y="0"/>
                  <a:pt x="495" y="0"/>
                </a:cubicBezTo>
                <a:cubicBezTo>
                  <a:pt x="496" y="0"/>
                  <a:pt x="496" y="0"/>
                  <a:pt x="496" y="0"/>
                </a:cubicBezTo>
                <a:cubicBezTo>
                  <a:pt x="628" y="0"/>
                  <a:pt x="752" y="52"/>
                  <a:pt x="845" y="145"/>
                </a:cubicBezTo>
                <a:cubicBezTo>
                  <a:pt x="939" y="239"/>
                  <a:pt x="990" y="363"/>
                  <a:pt x="990" y="495"/>
                </a:cubicBezTo>
                <a:cubicBezTo>
                  <a:pt x="990" y="627"/>
                  <a:pt x="939" y="752"/>
                  <a:pt x="845" y="845"/>
                </a:cubicBezTo>
                <a:cubicBezTo>
                  <a:pt x="752" y="939"/>
                  <a:pt x="627" y="990"/>
                  <a:pt x="495" y="990"/>
                </a:cubicBezTo>
                <a:cubicBezTo>
                  <a:pt x="495" y="990"/>
                  <a:pt x="495" y="990"/>
                  <a:pt x="495" y="990"/>
                </a:cubicBezTo>
                <a:cubicBezTo>
                  <a:pt x="495" y="990"/>
                  <a:pt x="495" y="990"/>
                  <a:pt x="495" y="990"/>
                </a:cubicBezTo>
                <a:close/>
                <a:moveTo>
                  <a:pt x="495" y="958"/>
                </a:moveTo>
                <a:cubicBezTo>
                  <a:pt x="495" y="974"/>
                  <a:pt x="495" y="974"/>
                  <a:pt x="495" y="974"/>
                </a:cubicBezTo>
                <a:cubicBezTo>
                  <a:pt x="495" y="958"/>
                  <a:pt x="495" y="958"/>
                  <a:pt x="495" y="958"/>
                </a:cubicBezTo>
                <a:cubicBezTo>
                  <a:pt x="619" y="958"/>
                  <a:pt x="735" y="910"/>
                  <a:pt x="822" y="822"/>
                </a:cubicBezTo>
                <a:cubicBezTo>
                  <a:pt x="910" y="735"/>
                  <a:pt x="958" y="619"/>
                  <a:pt x="958" y="495"/>
                </a:cubicBezTo>
                <a:cubicBezTo>
                  <a:pt x="958" y="371"/>
                  <a:pt x="910" y="255"/>
                  <a:pt x="823" y="168"/>
                </a:cubicBezTo>
                <a:cubicBezTo>
                  <a:pt x="735" y="80"/>
                  <a:pt x="619" y="32"/>
                  <a:pt x="496" y="32"/>
                </a:cubicBezTo>
                <a:cubicBezTo>
                  <a:pt x="495" y="32"/>
                  <a:pt x="495" y="32"/>
                  <a:pt x="495" y="32"/>
                </a:cubicBezTo>
                <a:cubicBezTo>
                  <a:pt x="240" y="32"/>
                  <a:pt x="32" y="240"/>
                  <a:pt x="32" y="495"/>
                </a:cubicBezTo>
                <a:cubicBezTo>
                  <a:pt x="32" y="619"/>
                  <a:pt x="80" y="735"/>
                  <a:pt x="167" y="822"/>
                </a:cubicBezTo>
                <a:cubicBezTo>
                  <a:pt x="255" y="910"/>
                  <a:pt x="371" y="958"/>
                  <a:pt x="495" y="958"/>
                </a:cubicBezTo>
                <a:cubicBezTo>
                  <a:pt x="495" y="958"/>
                  <a:pt x="495" y="958"/>
                  <a:pt x="495" y="958"/>
                </a:cubicBez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3" name="Freeform 304"/>
          <p:cNvSpPr>
            <a:spLocks noEditPoints="1"/>
          </p:cNvSpPr>
          <p:nvPr/>
        </p:nvSpPr>
        <p:spPr bwMode="auto">
          <a:xfrm>
            <a:off x="4302415" y="2532495"/>
            <a:ext cx="2755900" cy="2755900"/>
          </a:xfrm>
          <a:custGeom>
            <a:avLst/>
            <a:gdLst>
              <a:gd name="T0" fmla="*/ 434 w 868"/>
              <a:gd name="T1" fmla="*/ 868 h 868"/>
              <a:gd name="T2" fmla="*/ 127 w 868"/>
              <a:gd name="T3" fmla="*/ 741 h 868"/>
              <a:gd name="T4" fmla="*/ 0 w 868"/>
              <a:gd name="T5" fmla="*/ 434 h 868"/>
              <a:gd name="T6" fmla="*/ 434 w 868"/>
              <a:gd name="T7" fmla="*/ 0 h 868"/>
              <a:gd name="T8" fmla="*/ 741 w 868"/>
              <a:gd name="T9" fmla="*/ 127 h 868"/>
              <a:gd name="T10" fmla="*/ 868 w 868"/>
              <a:gd name="T11" fmla="*/ 434 h 868"/>
              <a:gd name="T12" fmla="*/ 741 w 868"/>
              <a:gd name="T13" fmla="*/ 741 h 868"/>
              <a:gd name="T14" fmla="*/ 434 w 868"/>
              <a:gd name="T15" fmla="*/ 868 h 868"/>
              <a:gd name="T16" fmla="*/ 434 w 868"/>
              <a:gd name="T17" fmla="*/ 868 h 868"/>
              <a:gd name="T18" fmla="*/ 434 w 868"/>
              <a:gd name="T19" fmla="*/ 868 h 868"/>
              <a:gd name="T20" fmla="*/ 434 w 868"/>
              <a:gd name="T21" fmla="*/ 836 h 868"/>
              <a:gd name="T22" fmla="*/ 434 w 868"/>
              <a:gd name="T23" fmla="*/ 852 h 868"/>
              <a:gd name="T24" fmla="*/ 434 w 868"/>
              <a:gd name="T25" fmla="*/ 836 h 868"/>
              <a:gd name="T26" fmla="*/ 718 w 868"/>
              <a:gd name="T27" fmla="*/ 719 h 868"/>
              <a:gd name="T28" fmla="*/ 836 w 868"/>
              <a:gd name="T29" fmla="*/ 434 h 868"/>
              <a:gd name="T30" fmla="*/ 719 w 868"/>
              <a:gd name="T31" fmla="*/ 150 h 868"/>
              <a:gd name="T32" fmla="*/ 435 w 868"/>
              <a:gd name="T33" fmla="*/ 32 h 868"/>
              <a:gd name="T34" fmla="*/ 32 w 868"/>
              <a:gd name="T35" fmla="*/ 434 h 868"/>
              <a:gd name="T36" fmla="*/ 149 w 868"/>
              <a:gd name="T37" fmla="*/ 719 h 868"/>
              <a:gd name="T38" fmla="*/ 434 w 868"/>
              <a:gd name="T39" fmla="*/ 836 h 868"/>
              <a:gd name="T40" fmla="*/ 434 w 868"/>
              <a:gd name="T41" fmla="*/ 836 h 8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68" h="868">
                <a:moveTo>
                  <a:pt x="434" y="868"/>
                </a:moveTo>
                <a:cubicBezTo>
                  <a:pt x="318" y="868"/>
                  <a:pt x="209" y="823"/>
                  <a:pt x="127" y="741"/>
                </a:cubicBezTo>
                <a:cubicBezTo>
                  <a:pt x="45" y="659"/>
                  <a:pt x="0" y="550"/>
                  <a:pt x="0" y="434"/>
                </a:cubicBezTo>
                <a:cubicBezTo>
                  <a:pt x="0" y="195"/>
                  <a:pt x="195" y="0"/>
                  <a:pt x="434" y="0"/>
                </a:cubicBezTo>
                <a:cubicBezTo>
                  <a:pt x="550" y="0"/>
                  <a:pt x="659" y="45"/>
                  <a:pt x="741" y="127"/>
                </a:cubicBezTo>
                <a:cubicBezTo>
                  <a:pt x="823" y="209"/>
                  <a:pt x="868" y="318"/>
                  <a:pt x="868" y="434"/>
                </a:cubicBezTo>
                <a:cubicBezTo>
                  <a:pt x="868" y="550"/>
                  <a:pt x="823" y="659"/>
                  <a:pt x="741" y="741"/>
                </a:cubicBezTo>
                <a:cubicBezTo>
                  <a:pt x="659" y="823"/>
                  <a:pt x="550" y="868"/>
                  <a:pt x="434" y="868"/>
                </a:cubicBezTo>
                <a:cubicBezTo>
                  <a:pt x="434" y="868"/>
                  <a:pt x="434" y="868"/>
                  <a:pt x="434" y="868"/>
                </a:cubicBezTo>
                <a:cubicBezTo>
                  <a:pt x="434" y="868"/>
                  <a:pt x="434" y="868"/>
                  <a:pt x="434" y="868"/>
                </a:cubicBezTo>
                <a:close/>
                <a:moveTo>
                  <a:pt x="434" y="836"/>
                </a:moveTo>
                <a:cubicBezTo>
                  <a:pt x="434" y="852"/>
                  <a:pt x="434" y="852"/>
                  <a:pt x="434" y="852"/>
                </a:cubicBezTo>
                <a:cubicBezTo>
                  <a:pt x="434" y="836"/>
                  <a:pt x="434" y="836"/>
                  <a:pt x="434" y="836"/>
                </a:cubicBezTo>
                <a:cubicBezTo>
                  <a:pt x="541" y="836"/>
                  <a:pt x="643" y="795"/>
                  <a:pt x="718" y="719"/>
                </a:cubicBezTo>
                <a:cubicBezTo>
                  <a:pt x="794" y="643"/>
                  <a:pt x="836" y="542"/>
                  <a:pt x="836" y="434"/>
                </a:cubicBezTo>
                <a:cubicBezTo>
                  <a:pt x="836" y="327"/>
                  <a:pt x="795" y="226"/>
                  <a:pt x="719" y="150"/>
                </a:cubicBezTo>
                <a:cubicBezTo>
                  <a:pt x="643" y="74"/>
                  <a:pt x="542" y="32"/>
                  <a:pt x="435" y="32"/>
                </a:cubicBezTo>
                <a:cubicBezTo>
                  <a:pt x="212" y="32"/>
                  <a:pt x="32" y="212"/>
                  <a:pt x="32" y="434"/>
                </a:cubicBezTo>
                <a:cubicBezTo>
                  <a:pt x="32" y="542"/>
                  <a:pt x="74" y="643"/>
                  <a:pt x="149" y="719"/>
                </a:cubicBezTo>
                <a:cubicBezTo>
                  <a:pt x="225" y="795"/>
                  <a:pt x="326" y="836"/>
                  <a:pt x="434" y="836"/>
                </a:cubicBezTo>
                <a:cubicBezTo>
                  <a:pt x="434" y="836"/>
                  <a:pt x="434" y="836"/>
                  <a:pt x="434" y="836"/>
                </a:cubicBezTo>
                <a:close/>
              </a:path>
            </a:pathLst>
          </a:custGeom>
          <a:solidFill>
            <a:schemeClr val="bg1">
              <a:alpha val="1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4" name="Freeform 305"/>
          <p:cNvSpPr>
            <a:spLocks noEditPoints="1"/>
          </p:cNvSpPr>
          <p:nvPr/>
        </p:nvSpPr>
        <p:spPr bwMode="auto">
          <a:xfrm>
            <a:off x="3915065" y="2148322"/>
            <a:ext cx="3530600" cy="3527425"/>
          </a:xfrm>
          <a:custGeom>
            <a:avLst/>
            <a:gdLst>
              <a:gd name="T0" fmla="*/ 556 w 1112"/>
              <a:gd name="T1" fmla="*/ 1111 h 1111"/>
              <a:gd name="T2" fmla="*/ 163 w 1112"/>
              <a:gd name="T3" fmla="*/ 948 h 1111"/>
              <a:gd name="T4" fmla="*/ 0 w 1112"/>
              <a:gd name="T5" fmla="*/ 555 h 1111"/>
              <a:gd name="T6" fmla="*/ 556 w 1112"/>
              <a:gd name="T7" fmla="*/ 0 h 1111"/>
              <a:gd name="T8" fmla="*/ 557 w 1112"/>
              <a:gd name="T9" fmla="*/ 0 h 1111"/>
              <a:gd name="T10" fmla="*/ 949 w 1112"/>
              <a:gd name="T11" fmla="*/ 162 h 1111"/>
              <a:gd name="T12" fmla="*/ 1112 w 1112"/>
              <a:gd name="T13" fmla="*/ 555 h 1111"/>
              <a:gd name="T14" fmla="*/ 949 w 1112"/>
              <a:gd name="T15" fmla="*/ 948 h 1111"/>
              <a:gd name="T16" fmla="*/ 556 w 1112"/>
              <a:gd name="T17" fmla="*/ 1111 h 1111"/>
              <a:gd name="T18" fmla="*/ 556 w 1112"/>
              <a:gd name="T19" fmla="*/ 1111 h 1111"/>
              <a:gd name="T20" fmla="*/ 556 w 1112"/>
              <a:gd name="T21" fmla="*/ 1111 h 1111"/>
              <a:gd name="T22" fmla="*/ 556 w 1112"/>
              <a:gd name="T23" fmla="*/ 1079 h 1111"/>
              <a:gd name="T24" fmla="*/ 556 w 1112"/>
              <a:gd name="T25" fmla="*/ 1095 h 1111"/>
              <a:gd name="T26" fmla="*/ 556 w 1112"/>
              <a:gd name="T27" fmla="*/ 1079 h 1111"/>
              <a:gd name="T28" fmla="*/ 926 w 1112"/>
              <a:gd name="T29" fmla="*/ 925 h 1111"/>
              <a:gd name="T30" fmla="*/ 1080 w 1112"/>
              <a:gd name="T31" fmla="*/ 555 h 1111"/>
              <a:gd name="T32" fmla="*/ 926 w 1112"/>
              <a:gd name="T33" fmla="*/ 185 h 1111"/>
              <a:gd name="T34" fmla="*/ 557 w 1112"/>
              <a:gd name="T35" fmla="*/ 32 h 1111"/>
              <a:gd name="T36" fmla="*/ 556 w 1112"/>
              <a:gd name="T37" fmla="*/ 32 h 1111"/>
              <a:gd name="T38" fmla="*/ 32 w 1112"/>
              <a:gd name="T39" fmla="*/ 555 h 1111"/>
              <a:gd name="T40" fmla="*/ 186 w 1112"/>
              <a:gd name="T41" fmla="*/ 925 h 1111"/>
              <a:gd name="T42" fmla="*/ 556 w 1112"/>
              <a:gd name="T43" fmla="*/ 1079 h 1111"/>
              <a:gd name="T44" fmla="*/ 556 w 1112"/>
              <a:gd name="T45" fmla="*/ 1079 h 1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112" h="1111">
                <a:moveTo>
                  <a:pt x="556" y="1111"/>
                </a:moveTo>
                <a:cubicBezTo>
                  <a:pt x="407" y="1111"/>
                  <a:pt x="268" y="1053"/>
                  <a:pt x="163" y="948"/>
                </a:cubicBezTo>
                <a:cubicBezTo>
                  <a:pt x="58" y="843"/>
                  <a:pt x="0" y="703"/>
                  <a:pt x="0" y="555"/>
                </a:cubicBezTo>
                <a:cubicBezTo>
                  <a:pt x="0" y="249"/>
                  <a:pt x="250" y="0"/>
                  <a:pt x="556" y="0"/>
                </a:cubicBezTo>
                <a:cubicBezTo>
                  <a:pt x="557" y="0"/>
                  <a:pt x="557" y="0"/>
                  <a:pt x="557" y="0"/>
                </a:cubicBezTo>
                <a:cubicBezTo>
                  <a:pt x="705" y="0"/>
                  <a:pt x="844" y="57"/>
                  <a:pt x="949" y="162"/>
                </a:cubicBezTo>
                <a:cubicBezTo>
                  <a:pt x="1054" y="267"/>
                  <a:pt x="1112" y="407"/>
                  <a:pt x="1112" y="555"/>
                </a:cubicBezTo>
                <a:cubicBezTo>
                  <a:pt x="1112" y="703"/>
                  <a:pt x="1054" y="843"/>
                  <a:pt x="949" y="948"/>
                </a:cubicBezTo>
                <a:cubicBezTo>
                  <a:pt x="844" y="1053"/>
                  <a:pt x="704" y="1111"/>
                  <a:pt x="556" y="1111"/>
                </a:cubicBezTo>
                <a:cubicBezTo>
                  <a:pt x="556" y="1111"/>
                  <a:pt x="556" y="1111"/>
                  <a:pt x="556" y="1111"/>
                </a:cubicBezTo>
                <a:cubicBezTo>
                  <a:pt x="556" y="1111"/>
                  <a:pt x="556" y="1111"/>
                  <a:pt x="556" y="1111"/>
                </a:cubicBezTo>
                <a:close/>
                <a:moveTo>
                  <a:pt x="556" y="1079"/>
                </a:moveTo>
                <a:cubicBezTo>
                  <a:pt x="556" y="1095"/>
                  <a:pt x="556" y="1095"/>
                  <a:pt x="556" y="1095"/>
                </a:cubicBezTo>
                <a:cubicBezTo>
                  <a:pt x="556" y="1079"/>
                  <a:pt x="556" y="1079"/>
                  <a:pt x="556" y="1079"/>
                </a:cubicBezTo>
                <a:cubicBezTo>
                  <a:pt x="696" y="1079"/>
                  <a:pt x="827" y="1024"/>
                  <a:pt x="926" y="925"/>
                </a:cubicBezTo>
                <a:cubicBezTo>
                  <a:pt x="1025" y="826"/>
                  <a:pt x="1080" y="695"/>
                  <a:pt x="1080" y="555"/>
                </a:cubicBezTo>
                <a:cubicBezTo>
                  <a:pt x="1080" y="415"/>
                  <a:pt x="1025" y="284"/>
                  <a:pt x="926" y="185"/>
                </a:cubicBezTo>
                <a:cubicBezTo>
                  <a:pt x="828" y="86"/>
                  <a:pt x="696" y="32"/>
                  <a:pt x="557" y="32"/>
                </a:cubicBezTo>
                <a:cubicBezTo>
                  <a:pt x="556" y="32"/>
                  <a:pt x="556" y="32"/>
                  <a:pt x="556" y="32"/>
                </a:cubicBezTo>
                <a:cubicBezTo>
                  <a:pt x="267" y="32"/>
                  <a:pt x="32" y="266"/>
                  <a:pt x="32" y="555"/>
                </a:cubicBezTo>
                <a:cubicBezTo>
                  <a:pt x="32" y="695"/>
                  <a:pt x="87" y="826"/>
                  <a:pt x="186" y="925"/>
                </a:cubicBezTo>
                <a:cubicBezTo>
                  <a:pt x="284" y="1024"/>
                  <a:pt x="416" y="1079"/>
                  <a:pt x="556" y="1079"/>
                </a:cubicBezTo>
                <a:cubicBezTo>
                  <a:pt x="556" y="1079"/>
                  <a:pt x="556" y="1079"/>
                  <a:pt x="556" y="1079"/>
                </a:cubicBezTo>
                <a:close/>
              </a:path>
            </a:pathLst>
          </a:custGeom>
          <a:solidFill>
            <a:schemeClr val="bg1">
              <a:alpha val="1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25" name="矩形 24"/>
          <p:cNvSpPr/>
          <p:nvPr/>
        </p:nvSpPr>
        <p:spPr>
          <a:xfrm>
            <a:off x="1697698" y="2672197"/>
            <a:ext cx="236024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rgbClr val="2C494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请替换文字内容，添加相关标题，修改文字内容，也可以直接复制你的内容到此。</a:t>
            </a:r>
          </a:p>
        </p:txBody>
      </p:sp>
      <p:sp>
        <p:nvSpPr>
          <p:cNvPr id="26" name="矩形 25"/>
          <p:cNvSpPr/>
          <p:nvPr/>
        </p:nvSpPr>
        <p:spPr>
          <a:xfrm>
            <a:off x="1664357" y="4493613"/>
            <a:ext cx="236024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rgbClr val="2C494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请替换文字内容，添加相关标题，修改文字内容，也可以直接复制你的内容到此。</a:t>
            </a:r>
          </a:p>
        </p:txBody>
      </p:sp>
      <p:sp>
        <p:nvSpPr>
          <p:cNvPr id="27" name="矩形 26"/>
          <p:cNvSpPr/>
          <p:nvPr/>
        </p:nvSpPr>
        <p:spPr>
          <a:xfrm>
            <a:off x="7392559" y="2620363"/>
            <a:ext cx="236024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rgbClr val="2C494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请替换文字内容，添加相关标题，修改文字内容，也可以直接复制你的内容到此。</a:t>
            </a:r>
          </a:p>
        </p:txBody>
      </p:sp>
      <p:sp>
        <p:nvSpPr>
          <p:cNvPr id="28" name="矩形 27"/>
          <p:cNvSpPr/>
          <p:nvPr/>
        </p:nvSpPr>
        <p:spPr>
          <a:xfrm>
            <a:off x="7500216" y="4646013"/>
            <a:ext cx="236024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rgbClr val="2C494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请替换文字内容，添加相关标题，修改文字内容，也可以直接复制你的内容到此。</a:t>
            </a:r>
          </a:p>
        </p:txBody>
      </p:sp>
      <p:grpSp>
        <p:nvGrpSpPr>
          <p:cNvPr id="21" name="组合 20"/>
          <p:cNvGrpSpPr/>
          <p:nvPr/>
        </p:nvGrpSpPr>
        <p:grpSpPr>
          <a:xfrm>
            <a:off x="4000792" y="2418197"/>
            <a:ext cx="1768475" cy="1539875"/>
            <a:chOff x="4000792" y="2418197"/>
            <a:chExt cx="1768475" cy="1539875"/>
          </a:xfrm>
        </p:grpSpPr>
        <p:grpSp>
          <p:nvGrpSpPr>
            <p:cNvPr id="5" name="Group 29"/>
            <p:cNvGrpSpPr/>
            <p:nvPr/>
          </p:nvGrpSpPr>
          <p:grpSpPr>
            <a:xfrm>
              <a:off x="4000792" y="2418197"/>
              <a:ext cx="1768475" cy="1539875"/>
              <a:chOff x="2892426" y="2381250"/>
              <a:chExt cx="1768475" cy="1539875"/>
            </a:xfrm>
          </p:grpSpPr>
          <p:sp>
            <p:nvSpPr>
              <p:cNvPr id="6" name="Freeform 306"/>
              <p:cNvSpPr/>
              <p:nvPr/>
            </p:nvSpPr>
            <p:spPr bwMode="auto">
              <a:xfrm>
                <a:off x="2892426" y="2381250"/>
                <a:ext cx="1768475" cy="1539875"/>
              </a:xfrm>
              <a:custGeom>
                <a:avLst/>
                <a:gdLst>
                  <a:gd name="T0" fmla="*/ 519 w 557"/>
                  <a:gd name="T1" fmla="*/ 484 h 485"/>
                  <a:gd name="T2" fmla="*/ 278 w 557"/>
                  <a:gd name="T3" fmla="*/ 485 h 485"/>
                  <a:gd name="T4" fmla="*/ 123 w 557"/>
                  <a:gd name="T5" fmla="*/ 406 h 485"/>
                  <a:gd name="T6" fmla="*/ 41 w 557"/>
                  <a:gd name="T7" fmla="*/ 10 h 485"/>
                  <a:gd name="T8" fmla="*/ 161 w 557"/>
                  <a:gd name="T9" fmla="*/ 0 h 485"/>
                  <a:gd name="T10" fmla="*/ 437 w 557"/>
                  <a:gd name="T11" fmla="*/ 92 h 485"/>
                  <a:gd name="T12" fmla="*/ 519 w 557"/>
                  <a:gd name="T13" fmla="*/ 484 h 4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57" h="485">
                    <a:moveTo>
                      <a:pt x="519" y="484"/>
                    </a:moveTo>
                    <a:cubicBezTo>
                      <a:pt x="484" y="478"/>
                      <a:pt x="382" y="463"/>
                      <a:pt x="278" y="485"/>
                    </a:cubicBezTo>
                    <a:cubicBezTo>
                      <a:pt x="222" y="473"/>
                      <a:pt x="166" y="449"/>
                      <a:pt x="123" y="406"/>
                    </a:cubicBezTo>
                    <a:cubicBezTo>
                      <a:pt x="0" y="283"/>
                      <a:pt x="33" y="55"/>
                      <a:pt x="41" y="10"/>
                    </a:cubicBezTo>
                    <a:cubicBezTo>
                      <a:pt x="59" y="7"/>
                      <a:pt x="105" y="0"/>
                      <a:pt x="161" y="0"/>
                    </a:cubicBezTo>
                    <a:cubicBezTo>
                      <a:pt x="245" y="0"/>
                      <a:pt x="361" y="16"/>
                      <a:pt x="437" y="92"/>
                    </a:cubicBezTo>
                    <a:cubicBezTo>
                      <a:pt x="557" y="211"/>
                      <a:pt x="528" y="431"/>
                      <a:pt x="519" y="484"/>
                    </a:cubicBezTo>
                    <a:close/>
                  </a:path>
                </a:pathLst>
              </a:custGeom>
              <a:solidFill>
                <a:srgbClr val="2C4947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7" name="Oval 310"/>
              <p:cNvSpPr>
                <a:spLocks noChangeArrowheads="1"/>
              </p:cNvSpPr>
              <p:nvPr/>
            </p:nvSpPr>
            <p:spPr bwMode="auto">
              <a:xfrm>
                <a:off x="3130551" y="2520950"/>
                <a:ext cx="577850" cy="577850"/>
              </a:xfrm>
              <a:prstGeom prst="ellipse">
                <a:avLst/>
              </a:prstGeom>
              <a:solidFill>
                <a:srgbClr val="E3E7C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8" name="Freeform 311"/>
              <p:cNvSpPr>
                <a:spLocks noEditPoints="1"/>
              </p:cNvSpPr>
              <p:nvPr/>
            </p:nvSpPr>
            <p:spPr bwMode="auto">
              <a:xfrm>
                <a:off x="3292476" y="2635250"/>
                <a:ext cx="254000" cy="368300"/>
              </a:xfrm>
              <a:custGeom>
                <a:avLst/>
                <a:gdLst>
                  <a:gd name="T0" fmla="*/ 23 w 80"/>
                  <a:gd name="T1" fmla="*/ 100 h 116"/>
                  <a:gd name="T2" fmla="*/ 24 w 80"/>
                  <a:gd name="T3" fmla="*/ 107 h 116"/>
                  <a:gd name="T4" fmla="*/ 30 w 80"/>
                  <a:gd name="T5" fmla="*/ 110 h 116"/>
                  <a:gd name="T6" fmla="*/ 30 w 80"/>
                  <a:gd name="T7" fmla="*/ 113 h 116"/>
                  <a:gd name="T8" fmla="*/ 40 w 80"/>
                  <a:gd name="T9" fmla="*/ 116 h 116"/>
                  <a:gd name="T10" fmla="*/ 50 w 80"/>
                  <a:gd name="T11" fmla="*/ 113 h 116"/>
                  <a:gd name="T12" fmla="*/ 51 w 80"/>
                  <a:gd name="T13" fmla="*/ 110 h 116"/>
                  <a:gd name="T14" fmla="*/ 56 w 80"/>
                  <a:gd name="T15" fmla="*/ 107 h 116"/>
                  <a:gd name="T16" fmla="*/ 57 w 80"/>
                  <a:gd name="T17" fmla="*/ 100 h 116"/>
                  <a:gd name="T18" fmla="*/ 40 w 80"/>
                  <a:gd name="T19" fmla="*/ 103 h 116"/>
                  <a:gd name="T20" fmla="*/ 23 w 80"/>
                  <a:gd name="T21" fmla="*/ 100 h 116"/>
                  <a:gd name="T22" fmla="*/ 22 w 80"/>
                  <a:gd name="T23" fmla="*/ 89 h 116"/>
                  <a:gd name="T24" fmla="*/ 22 w 80"/>
                  <a:gd name="T25" fmla="*/ 95 h 116"/>
                  <a:gd name="T26" fmla="*/ 40 w 80"/>
                  <a:gd name="T27" fmla="*/ 99 h 116"/>
                  <a:gd name="T28" fmla="*/ 58 w 80"/>
                  <a:gd name="T29" fmla="*/ 95 h 116"/>
                  <a:gd name="T30" fmla="*/ 59 w 80"/>
                  <a:gd name="T31" fmla="*/ 89 h 116"/>
                  <a:gd name="T32" fmla="*/ 40 w 80"/>
                  <a:gd name="T33" fmla="*/ 93 h 116"/>
                  <a:gd name="T34" fmla="*/ 22 w 80"/>
                  <a:gd name="T35" fmla="*/ 89 h 116"/>
                  <a:gd name="T36" fmla="*/ 49 w 80"/>
                  <a:gd name="T37" fmla="*/ 55 h 116"/>
                  <a:gd name="T38" fmla="*/ 40 w 80"/>
                  <a:gd name="T39" fmla="*/ 38 h 116"/>
                  <a:gd name="T40" fmla="*/ 31 w 80"/>
                  <a:gd name="T41" fmla="*/ 55 h 116"/>
                  <a:gd name="T42" fmla="*/ 27 w 80"/>
                  <a:gd name="T43" fmla="*/ 47 h 116"/>
                  <a:gd name="T44" fmla="*/ 22 w 80"/>
                  <a:gd name="T45" fmla="*/ 49 h 116"/>
                  <a:gd name="T46" fmla="*/ 31 w 80"/>
                  <a:gd name="T47" fmla="*/ 68 h 116"/>
                  <a:gd name="T48" fmla="*/ 40 w 80"/>
                  <a:gd name="T49" fmla="*/ 51 h 116"/>
                  <a:gd name="T50" fmla="*/ 49 w 80"/>
                  <a:gd name="T51" fmla="*/ 68 h 116"/>
                  <a:gd name="T52" fmla="*/ 58 w 80"/>
                  <a:gd name="T53" fmla="*/ 49 h 116"/>
                  <a:gd name="T54" fmla="*/ 53 w 80"/>
                  <a:gd name="T55" fmla="*/ 47 h 116"/>
                  <a:gd name="T56" fmla="*/ 49 w 80"/>
                  <a:gd name="T57" fmla="*/ 55 h 116"/>
                  <a:gd name="T58" fmla="*/ 40 w 80"/>
                  <a:gd name="T59" fmla="*/ 16 h 116"/>
                  <a:gd name="T60" fmla="*/ 42 w 80"/>
                  <a:gd name="T61" fmla="*/ 14 h 116"/>
                  <a:gd name="T62" fmla="*/ 40 w 80"/>
                  <a:gd name="T63" fmla="*/ 12 h 116"/>
                  <a:gd name="T64" fmla="*/ 12 w 80"/>
                  <a:gd name="T65" fmla="*/ 40 h 116"/>
                  <a:gd name="T66" fmla="*/ 14 w 80"/>
                  <a:gd name="T67" fmla="*/ 42 h 116"/>
                  <a:gd name="T68" fmla="*/ 17 w 80"/>
                  <a:gd name="T69" fmla="*/ 40 h 116"/>
                  <a:gd name="T70" fmla="*/ 40 w 80"/>
                  <a:gd name="T71" fmla="*/ 16 h 116"/>
                  <a:gd name="T72" fmla="*/ 40 w 80"/>
                  <a:gd name="T73" fmla="*/ 0 h 116"/>
                  <a:gd name="T74" fmla="*/ 0 w 80"/>
                  <a:gd name="T75" fmla="*/ 40 h 116"/>
                  <a:gd name="T76" fmla="*/ 19 w 80"/>
                  <a:gd name="T77" fmla="*/ 74 h 116"/>
                  <a:gd name="T78" fmla="*/ 21 w 80"/>
                  <a:gd name="T79" fmla="*/ 84 h 116"/>
                  <a:gd name="T80" fmla="*/ 40 w 80"/>
                  <a:gd name="T81" fmla="*/ 88 h 116"/>
                  <a:gd name="T82" fmla="*/ 59 w 80"/>
                  <a:gd name="T83" fmla="*/ 84 h 116"/>
                  <a:gd name="T84" fmla="*/ 61 w 80"/>
                  <a:gd name="T85" fmla="*/ 74 h 116"/>
                  <a:gd name="T86" fmla="*/ 80 w 80"/>
                  <a:gd name="T87" fmla="*/ 40 h 116"/>
                  <a:gd name="T88" fmla="*/ 40 w 80"/>
                  <a:gd name="T89" fmla="*/ 0 h 116"/>
                  <a:gd name="T90" fmla="*/ 55 w 80"/>
                  <a:gd name="T91" fmla="*/ 69 h 116"/>
                  <a:gd name="T92" fmla="*/ 54 w 80"/>
                  <a:gd name="T93" fmla="*/ 79 h 116"/>
                  <a:gd name="T94" fmla="*/ 40 w 80"/>
                  <a:gd name="T95" fmla="*/ 81 h 116"/>
                  <a:gd name="T96" fmla="*/ 26 w 80"/>
                  <a:gd name="T97" fmla="*/ 79 h 116"/>
                  <a:gd name="T98" fmla="*/ 25 w 80"/>
                  <a:gd name="T99" fmla="*/ 69 h 116"/>
                  <a:gd name="T100" fmla="*/ 7 w 80"/>
                  <a:gd name="T101" fmla="*/ 40 h 116"/>
                  <a:gd name="T102" fmla="*/ 40 w 80"/>
                  <a:gd name="T103" fmla="*/ 7 h 116"/>
                  <a:gd name="T104" fmla="*/ 73 w 80"/>
                  <a:gd name="T105" fmla="*/ 40 h 116"/>
                  <a:gd name="T106" fmla="*/ 55 w 80"/>
                  <a:gd name="T107" fmla="*/ 69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80" h="116">
                    <a:moveTo>
                      <a:pt x="23" y="100"/>
                    </a:moveTo>
                    <a:cubicBezTo>
                      <a:pt x="24" y="107"/>
                      <a:pt x="24" y="107"/>
                      <a:pt x="24" y="107"/>
                    </a:cubicBezTo>
                    <a:cubicBezTo>
                      <a:pt x="24" y="107"/>
                      <a:pt x="25" y="108"/>
                      <a:pt x="30" y="110"/>
                    </a:cubicBezTo>
                    <a:cubicBezTo>
                      <a:pt x="30" y="113"/>
                      <a:pt x="30" y="113"/>
                      <a:pt x="30" y="113"/>
                    </a:cubicBezTo>
                    <a:cubicBezTo>
                      <a:pt x="30" y="113"/>
                      <a:pt x="32" y="116"/>
                      <a:pt x="40" y="116"/>
                    </a:cubicBezTo>
                    <a:cubicBezTo>
                      <a:pt x="48" y="116"/>
                      <a:pt x="50" y="113"/>
                      <a:pt x="50" y="113"/>
                    </a:cubicBezTo>
                    <a:cubicBezTo>
                      <a:pt x="51" y="110"/>
                      <a:pt x="51" y="110"/>
                      <a:pt x="51" y="110"/>
                    </a:cubicBezTo>
                    <a:cubicBezTo>
                      <a:pt x="55" y="108"/>
                      <a:pt x="56" y="107"/>
                      <a:pt x="56" y="107"/>
                    </a:cubicBezTo>
                    <a:cubicBezTo>
                      <a:pt x="57" y="100"/>
                      <a:pt x="57" y="100"/>
                      <a:pt x="57" y="100"/>
                    </a:cubicBezTo>
                    <a:cubicBezTo>
                      <a:pt x="52" y="102"/>
                      <a:pt x="46" y="103"/>
                      <a:pt x="40" y="103"/>
                    </a:cubicBezTo>
                    <a:cubicBezTo>
                      <a:pt x="34" y="103"/>
                      <a:pt x="28" y="102"/>
                      <a:pt x="23" y="100"/>
                    </a:cubicBezTo>
                    <a:close/>
                    <a:moveTo>
                      <a:pt x="22" y="89"/>
                    </a:moveTo>
                    <a:cubicBezTo>
                      <a:pt x="22" y="95"/>
                      <a:pt x="22" y="95"/>
                      <a:pt x="22" y="95"/>
                    </a:cubicBezTo>
                    <a:cubicBezTo>
                      <a:pt x="28" y="97"/>
                      <a:pt x="34" y="99"/>
                      <a:pt x="40" y="99"/>
                    </a:cubicBezTo>
                    <a:cubicBezTo>
                      <a:pt x="46" y="99"/>
                      <a:pt x="53" y="97"/>
                      <a:pt x="58" y="95"/>
                    </a:cubicBezTo>
                    <a:cubicBezTo>
                      <a:pt x="59" y="89"/>
                      <a:pt x="59" y="89"/>
                      <a:pt x="59" y="89"/>
                    </a:cubicBezTo>
                    <a:cubicBezTo>
                      <a:pt x="53" y="91"/>
                      <a:pt x="47" y="93"/>
                      <a:pt x="40" y="93"/>
                    </a:cubicBezTo>
                    <a:cubicBezTo>
                      <a:pt x="33" y="93"/>
                      <a:pt x="27" y="91"/>
                      <a:pt x="22" y="89"/>
                    </a:cubicBezTo>
                    <a:close/>
                    <a:moveTo>
                      <a:pt x="49" y="55"/>
                    </a:moveTo>
                    <a:cubicBezTo>
                      <a:pt x="40" y="38"/>
                      <a:pt x="40" y="38"/>
                      <a:pt x="40" y="38"/>
                    </a:cubicBezTo>
                    <a:cubicBezTo>
                      <a:pt x="31" y="55"/>
                      <a:pt x="31" y="55"/>
                      <a:pt x="31" y="55"/>
                    </a:cubicBezTo>
                    <a:cubicBezTo>
                      <a:pt x="27" y="47"/>
                      <a:pt x="27" y="47"/>
                      <a:pt x="27" y="47"/>
                    </a:cubicBezTo>
                    <a:cubicBezTo>
                      <a:pt x="22" y="49"/>
                      <a:pt x="22" y="49"/>
                      <a:pt x="22" y="49"/>
                    </a:cubicBezTo>
                    <a:cubicBezTo>
                      <a:pt x="31" y="68"/>
                      <a:pt x="31" y="68"/>
                      <a:pt x="31" y="68"/>
                    </a:cubicBezTo>
                    <a:cubicBezTo>
                      <a:pt x="40" y="51"/>
                      <a:pt x="40" y="51"/>
                      <a:pt x="40" y="51"/>
                    </a:cubicBezTo>
                    <a:cubicBezTo>
                      <a:pt x="49" y="68"/>
                      <a:pt x="49" y="68"/>
                      <a:pt x="49" y="68"/>
                    </a:cubicBezTo>
                    <a:cubicBezTo>
                      <a:pt x="58" y="49"/>
                      <a:pt x="58" y="49"/>
                      <a:pt x="58" y="49"/>
                    </a:cubicBezTo>
                    <a:cubicBezTo>
                      <a:pt x="53" y="47"/>
                      <a:pt x="53" y="47"/>
                      <a:pt x="53" y="47"/>
                    </a:cubicBezTo>
                    <a:lnTo>
                      <a:pt x="49" y="55"/>
                    </a:lnTo>
                    <a:close/>
                    <a:moveTo>
                      <a:pt x="40" y="16"/>
                    </a:moveTo>
                    <a:cubicBezTo>
                      <a:pt x="41" y="16"/>
                      <a:pt x="42" y="15"/>
                      <a:pt x="42" y="14"/>
                    </a:cubicBezTo>
                    <a:cubicBezTo>
                      <a:pt x="42" y="13"/>
                      <a:pt x="41" y="12"/>
                      <a:pt x="40" y="12"/>
                    </a:cubicBezTo>
                    <a:cubicBezTo>
                      <a:pt x="25" y="12"/>
                      <a:pt x="12" y="24"/>
                      <a:pt x="12" y="40"/>
                    </a:cubicBezTo>
                    <a:cubicBezTo>
                      <a:pt x="12" y="41"/>
                      <a:pt x="13" y="42"/>
                      <a:pt x="14" y="42"/>
                    </a:cubicBezTo>
                    <a:cubicBezTo>
                      <a:pt x="16" y="42"/>
                      <a:pt x="17" y="41"/>
                      <a:pt x="17" y="40"/>
                    </a:cubicBezTo>
                    <a:cubicBezTo>
                      <a:pt x="17" y="27"/>
                      <a:pt x="27" y="16"/>
                      <a:pt x="40" y="16"/>
                    </a:cubicBezTo>
                    <a:close/>
                    <a:moveTo>
                      <a:pt x="40" y="0"/>
                    </a:moveTo>
                    <a:cubicBezTo>
                      <a:pt x="18" y="0"/>
                      <a:pt x="0" y="18"/>
                      <a:pt x="0" y="40"/>
                    </a:cubicBezTo>
                    <a:cubicBezTo>
                      <a:pt x="0" y="54"/>
                      <a:pt x="8" y="67"/>
                      <a:pt x="19" y="74"/>
                    </a:cubicBezTo>
                    <a:cubicBezTo>
                      <a:pt x="21" y="84"/>
                      <a:pt x="21" y="84"/>
                      <a:pt x="21" y="84"/>
                    </a:cubicBezTo>
                    <a:cubicBezTo>
                      <a:pt x="26" y="86"/>
                      <a:pt x="33" y="88"/>
                      <a:pt x="40" y="88"/>
                    </a:cubicBezTo>
                    <a:cubicBezTo>
                      <a:pt x="47" y="88"/>
                      <a:pt x="54" y="86"/>
                      <a:pt x="59" y="84"/>
                    </a:cubicBezTo>
                    <a:cubicBezTo>
                      <a:pt x="61" y="74"/>
                      <a:pt x="61" y="74"/>
                      <a:pt x="61" y="74"/>
                    </a:cubicBezTo>
                    <a:cubicBezTo>
                      <a:pt x="72" y="67"/>
                      <a:pt x="80" y="54"/>
                      <a:pt x="80" y="40"/>
                    </a:cubicBezTo>
                    <a:cubicBezTo>
                      <a:pt x="80" y="18"/>
                      <a:pt x="62" y="0"/>
                      <a:pt x="40" y="0"/>
                    </a:cubicBezTo>
                    <a:close/>
                    <a:moveTo>
                      <a:pt x="55" y="69"/>
                    </a:moveTo>
                    <a:cubicBezTo>
                      <a:pt x="54" y="79"/>
                      <a:pt x="54" y="79"/>
                      <a:pt x="54" y="79"/>
                    </a:cubicBezTo>
                    <a:cubicBezTo>
                      <a:pt x="54" y="79"/>
                      <a:pt x="50" y="81"/>
                      <a:pt x="40" y="81"/>
                    </a:cubicBezTo>
                    <a:cubicBezTo>
                      <a:pt x="30" y="81"/>
                      <a:pt x="26" y="79"/>
                      <a:pt x="26" y="79"/>
                    </a:cubicBezTo>
                    <a:cubicBezTo>
                      <a:pt x="25" y="69"/>
                      <a:pt x="25" y="69"/>
                      <a:pt x="25" y="69"/>
                    </a:cubicBezTo>
                    <a:cubicBezTo>
                      <a:pt x="15" y="64"/>
                      <a:pt x="7" y="53"/>
                      <a:pt x="7" y="40"/>
                    </a:cubicBezTo>
                    <a:cubicBezTo>
                      <a:pt x="7" y="22"/>
                      <a:pt x="22" y="7"/>
                      <a:pt x="40" y="7"/>
                    </a:cubicBezTo>
                    <a:cubicBezTo>
                      <a:pt x="58" y="7"/>
                      <a:pt x="73" y="22"/>
                      <a:pt x="73" y="40"/>
                    </a:cubicBezTo>
                    <a:cubicBezTo>
                      <a:pt x="73" y="53"/>
                      <a:pt x="66" y="64"/>
                      <a:pt x="55" y="69"/>
                    </a:cubicBezTo>
                    <a:close/>
                  </a:path>
                </a:pathLst>
              </a:custGeom>
              <a:solidFill>
                <a:srgbClr val="2C4947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</p:grpSp>
        <p:sp>
          <p:nvSpPr>
            <p:cNvPr id="29" name="文本框 28"/>
            <p:cNvSpPr txBox="1"/>
            <p:nvPr/>
          </p:nvSpPr>
          <p:spPr>
            <a:xfrm>
              <a:off x="4471769" y="3201276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2800" b="1">
                  <a:solidFill>
                    <a:srgbClr val="E3E7C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sz="1600" dirty="0"/>
                <a:t>输入题目</a:t>
              </a: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5721642" y="2319770"/>
            <a:ext cx="1539875" cy="1765300"/>
            <a:chOff x="5721642" y="2319770"/>
            <a:chExt cx="1539875" cy="1765300"/>
          </a:xfrm>
        </p:grpSpPr>
        <p:grpSp>
          <p:nvGrpSpPr>
            <p:cNvPr id="17" name="Group 41"/>
            <p:cNvGrpSpPr/>
            <p:nvPr/>
          </p:nvGrpSpPr>
          <p:grpSpPr>
            <a:xfrm>
              <a:off x="5721642" y="2319770"/>
              <a:ext cx="1539875" cy="1765300"/>
              <a:chOff x="4613276" y="2282825"/>
              <a:chExt cx="1539875" cy="1765300"/>
            </a:xfrm>
          </p:grpSpPr>
          <p:sp>
            <p:nvSpPr>
              <p:cNvPr id="18" name="Freeform 309"/>
              <p:cNvSpPr/>
              <p:nvPr/>
            </p:nvSpPr>
            <p:spPr bwMode="auto">
              <a:xfrm>
                <a:off x="4613276" y="2282825"/>
                <a:ext cx="1539875" cy="1765300"/>
              </a:xfrm>
              <a:custGeom>
                <a:avLst/>
                <a:gdLst>
                  <a:gd name="T0" fmla="*/ 1 w 485"/>
                  <a:gd name="T1" fmla="*/ 519 h 556"/>
                  <a:gd name="T2" fmla="*/ 0 w 485"/>
                  <a:gd name="T3" fmla="*/ 278 h 556"/>
                  <a:gd name="T4" fmla="*/ 79 w 485"/>
                  <a:gd name="T5" fmla="*/ 123 h 556"/>
                  <a:gd name="T6" fmla="*/ 475 w 485"/>
                  <a:gd name="T7" fmla="*/ 41 h 556"/>
                  <a:gd name="T8" fmla="*/ 485 w 485"/>
                  <a:gd name="T9" fmla="*/ 161 h 556"/>
                  <a:gd name="T10" fmla="*/ 393 w 485"/>
                  <a:gd name="T11" fmla="*/ 437 h 556"/>
                  <a:gd name="T12" fmla="*/ 1 w 485"/>
                  <a:gd name="T13" fmla="*/ 519 h 5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85" h="556">
                    <a:moveTo>
                      <a:pt x="1" y="519"/>
                    </a:moveTo>
                    <a:cubicBezTo>
                      <a:pt x="7" y="484"/>
                      <a:pt x="22" y="382"/>
                      <a:pt x="0" y="278"/>
                    </a:cubicBezTo>
                    <a:cubicBezTo>
                      <a:pt x="12" y="222"/>
                      <a:pt x="36" y="166"/>
                      <a:pt x="79" y="123"/>
                    </a:cubicBezTo>
                    <a:cubicBezTo>
                      <a:pt x="202" y="0"/>
                      <a:pt x="430" y="33"/>
                      <a:pt x="475" y="41"/>
                    </a:cubicBezTo>
                    <a:cubicBezTo>
                      <a:pt x="478" y="59"/>
                      <a:pt x="485" y="105"/>
                      <a:pt x="485" y="161"/>
                    </a:cubicBezTo>
                    <a:cubicBezTo>
                      <a:pt x="485" y="245"/>
                      <a:pt x="469" y="361"/>
                      <a:pt x="393" y="437"/>
                    </a:cubicBezTo>
                    <a:cubicBezTo>
                      <a:pt x="273" y="556"/>
                      <a:pt x="54" y="528"/>
                      <a:pt x="1" y="519"/>
                    </a:cubicBezTo>
                    <a:close/>
                  </a:path>
                </a:pathLst>
              </a:custGeom>
              <a:solidFill>
                <a:srgbClr val="A6815D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19" name="Oval 316"/>
              <p:cNvSpPr>
                <a:spLocks noChangeArrowheads="1"/>
              </p:cNvSpPr>
              <p:nvPr/>
            </p:nvSpPr>
            <p:spPr bwMode="auto">
              <a:xfrm>
                <a:off x="5435601" y="2520950"/>
                <a:ext cx="577850" cy="577850"/>
              </a:xfrm>
              <a:prstGeom prst="ellipse">
                <a:avLst/>
              </a:prstGeom>
              <a:solidFill>
                <a:srgbClr val="E3E7C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20" name="Freeform 317"/>
              <p:cNvSpPr>
                <a:spLocks noEditPoints="1"/>
              </p:cNvSpPr>
              <p:nvPr/>
            </p:nvSpPr>
            <p:spPr bwMode="auto">
              <a:xfrm>
                <a:off x="5568951" y="2628900"/>
                <a:ext cx="311150" cy="323850"/>
              </a:xfrm>
              <a:custGeom>
                <a:avLst/>
                <a:gdLst>
                  <a:gd name="T0" fmla="*/ 69 w 98"/>
                  <a:gd name="T1" fmla="*/ 85 h 102"/>
                  <a:gd name="T2" fmla="*/ 71 w 98"/>
                  <a:gd name="T3" fmla="*/ 87 h 102"/>
                  <a:gd name="T4" fmla="*/ 98 w 98"/>
                  <a:gd name="T5" fmla="*/ 102 h 102"/>
                  <a:gd name="T6" fmla="*/ 97 w 98"/>
                  <a:gd name="T7" fmla="*/ 71 h 102"/>
                  <a:gd name="T8" fmla="*/ 96 w 98"/>
                  <a:gd name="T9" fmla="*/ 68 h 102"/>
                  <a:gd name="T10" fmla="*/ 94 w 98"/>
                  <a:gd name="T11" fmla="*/ 63 h 102"/>
                  <a:gd name="T12" fmla="*/ 66 w 98"/>
                  <a:gd name="T13" fmla="*/ 80 h 102"/>
                  <a:gd name="T14" fmla="*/ 69 w 98"/>
                  <a:gd name="T15" fmla="*/ 85 h 102"/>
                  <a:gd name="T16" fmla="*/ 84 w 98"/>
                  <a:gd name="T17" fmla="*/ 63 h 102"/>
                  <a:gd name="T18" fmla="*/ 91 w 98"/>
                  <a:gd name="T19" fmla="*/ 59 h 102"/>
                  <a:gd name="T20" fmla="*/ 62 w 98"/>
                  <a:gd name="T21" fmla="*/ 11 h 102"/>
                  <a:gd name="T22" fmla="*/ 56 w 98"/>
                  <a:gd name="T23" fmla="*/ 15 h 102"/>
                  <a:gd name="T24" fmla="*/ 84 w 98"/>
                  <a:gd name="T25" fmla="*/ 63 h 102"/>
                  <a:gd name="T26" fmla="*/ 82 w 98"/>
                  <a:gd name="T27" fmla="*/ 65 h 102"/>
                  <a:gd name="T28" fmla="*/ 53 w 98"/>
                  <a:gd name="T29" fmla="*/ 17 h 102"/>
                  <a:gd name="T30" fmla="*/ 44 w 98"/>
                  <a:gd name="T31" fmla="*/ 22 h 102"/>
                  <a:gd name="T32" fmla="*/ 73 w 98"/>
                  <a:gd name="T33" fmla="*/ 70 h 102"/>
                  <a:gd name="T34" fmla="*/ 82 w 98"/>
                  <a:gd name="T35" fmla="*/ 65 h 102"/>
                  <a:gd name="T36" fmla="*/ 34 w 98"/>
                  <a:gd name="T37" fmla="*/ 28 h 102"/>
                  <a:gd name="T38" fmla="*/ 63 w 98"/>
                  <a:gd name="T39" fmla="*/ 76 h 102"/>
                  <a:gd name="T40" fmla="*/ 70 w 98"/>
                  <a:gd name="T41" fmla="*/ 72 h 102"/>
                  <a:gd name="T42" fmla="*/ 41 w 98"/>
                  <a:gd name="T43" fmla="*/ 24 h 102"/>
                  <a:gd name="T44" fmla="*/ 34 w 98"/>
                  <a:gd name="T45" fmla="*/ 28 h 102"/>
                  <a:gd name="T46" fmla="*/ 32 w 98"/>
                  <a:gd name="T47" fmla="*/ 24 h 102"/>
                  <a:gd name="T48" fmla="*/ 60 w 98"/>
                  <a:gd name="T49" fmla="*/ 7 h 102"/>
                  <a:gd name="T50" fmla="*/ 58 w 98"/>
                  <a:gd name="T51" fmla="*/ 4 h 102"/>
                  <a:gd name="T52" fmla="*/ 49 w 98"/>
                  <a:gd name="T53" fmla="*/ 2 h 102"/>
                  <a:gd name="T54" fmla="*/ 32 w 98"/>
                  <a:gd name="T55" fmla="*/ 12 h 102"/>
                  <a:gd name="T56" fmla="*/ 30 w 98"/>
                  <a:gd name="T57" fmla="*/ 21 h 102"/>
                  <a:gd name="T58" fmla="*/ 32 w 98"/>
                  <a:gd name="T59" fmla="*/ 24 h 102"/>
                  <a:gd name="T60" fmla="*/ 0 w 98"/>
                  <a:gd name="T61" fmla="*/ 102 h 102"/>
                  <a:gd name="T62" fmla="*/ 75 w 98"/>
                  <a:gd name="T63" fmla="*/ 102 h 102"/>
                  <a:gd name="T64" fmla="*/ 75 w 98"/>
                  <a:gd name="T65" fmla="*/ 96 h 102"/>
                  <a:gd name="T66" fmla="*/ 0 w 98"/>
                  <a:gd name="T67" fmla="*/ 96 h 102"/>
                  <a:gd name="T68" fmla="*/ 0 w 98"/>
                  <a:gd name="T69" fmla="*/ 102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98" h="102">
                    <a:moveTo>
                      <a:pt x="69" y="85"/>
                    </a:moveTo>
                    <a:cubicBezTo>
                      <a:pt x="69" y="86"/>
                      <a:pt x="70" y="86"/>
                      <a:pt x="71" y="87"/>
                    </a:cubicBezTo>
                    <a:cubicBezTo>
                      <a:pt x="98" y="102"/>
                      <a:pt x="98" y="102"/>
                      <a:pt x="98" y="102"/>
                    </a:cubicBezTo>
                    <a:cubicBezTo>
                      <a:pt x="97" y="71"/>
                      <a:pt x="97" y="71"/>
                      <a:pt x="97" y="71"/>
                    </a:cubicBezTo>
                    <a:cubicBezTo>
                      <a:pt x="97" y="70"/>
                      <a:pt x="97" y="69"/>
                      <a:pt x="96" y="68"/>
                    </a:cubicBezTo>
                    <a:cubicBezTo>
                      <a:pt x="94" y="63"/>
                      <a:pt x="94" y="63"/>
                      <a:pt x="94" y="63"/>
                    </a:cubicBezTo>
                    <a:cubicBezTo>
                      <a:pt x="66" y="80"/>
                      <a:pt x="66" y="80"/>
                      <a:pt x="66" y="80"/>
                    </a:cubicBezTo>
                    <a:lnTo>
                      <a:pt x="69" y="85"/>
                    </a:lnTo>
                    <a:close/>
                    <a:moveTo>
                      <a:pt x="84" y="63"/>
                    </a:moveTo>
                    <a:cubicBezTo>
                      <a:pt x="91" y="59"/>
                      <a:pt x="91" y="59"/>
                      <a:pt x="91" y="59"/>
                    </a:cubicBezTo>
                    <a:cubicBezTo>
                      <a:pt x="62" y="11"/>
                      <a:pt x="62" y="11"/>
                      <a:pt x="62" y="11"/>
                    </a:cubicBezTo>
                    <a:cubicBezTo>
                      <a:pt x="56" y="15"/>
                      <a:pt x="56" y="15"/>
                      <a:pt x="56" y="15"/>
                    </a:cubicBezTo>
                    <a:lnTo>
                      <a:pt x="84" y="63"/>
                    </a:lnTo>
                    <a:close/>
                    <a:moveTo>
                      <a:pt x="82" y="65"/>
                    </a:moveTo>
                    <a:cubicBezTo>
                      <a:pt x="53" y="17"/>
                      <a:pt x="53" y="17"/>
                      <a:pt x="53" y="17"/>
                    </a:cubicBezTo>
                    <a:cubicBezTo>
                      <a:pt x="44" y="22"/>
                      <a:pt x="44" y="22"/>
                      <a:pt x="44" y="22"/>
                    </a:cubicBezTo>
                    <a:cubicBezTo>
                      <a:pt x="73" y="70"/>
                      <a:pt x="73" y="70"/>
                      <a:pt x="73" y="70"/>
                    </a:cubicBezTo>
                    <a:lnTo>
                      <a:pt x="82" y="65"/>
                    </a:lnTo>
                    <a:close/>
                    <a:moveTo>
                      <a:pt x="34" y="28"/>
                    </a:moveTo>
                    <a:cubicBezTo>
                      <a:pt x="63" y="76"/>
                      <a:pt x="63" y="76"/>
                      <a:pt x="63" y="76"/>
                    </a:cubicBezTo>
                    <a:cubicBezTo>
                      <a:pt x="70" y="72"/>
                      <a:pt x="70" y="72"/>
                      <a:pt x="70" y="72"/>
                    </a:cubicBezTo>
                    <a:cubicBezTo>
                      <a:pt x="41" y="24"/>
                      <a:pt x="41" y="24"/>
                      <a:pt x="41" y="24"/>
                    </a:cubicBezTo>
                    <a:lnTo>
                      <a:pt x="34" y="28"/>
                    </a:lnTo>
                    <a:close/>
                    <a:moveTo>
                      <a:pt x="32" y="24"/>
                    </a:moveTo>
                    <a:cubicBezTo>
                      <a:pt x="60" y="7"/>
                      <a:pt x="60" y="7"/>
                      <a:pt x="60" y="7"/>
                    </a:cubicBezTo>
                    <a:cubicBezTo>
                      <a:pt x="58" y="4"/>
                      <a:pt x="58" y="4"/>
                      <a:pt x="58" y="4"/>
                    </a:cubicBezTo>
                    <a:cubicBezTo>
                      <a:pt x="56" y="1"/>
                      <a:pt x="52" y="0"/>
                      <a:pt x="49" y="2"/>
                    </a:cubicBezTo>
                    <a:cubicBezTo>
                      <a:pt x="32" y="12"/>
                      <a:pt x="32" y="12"/>
                      <a:pt x="32" y="12"/>
                    </a:cubicBezTo>
                    <a:cubicBezTo>
                      <a:pt x="29" y="14"/>
                      <a:pt x="28" y="18"/>
                      <a:pt x="30" y="21"/>
                    </a:cubicBezTo>
                    <a:lnTo>
                      <a:pt x="32" y="24"/>
                    </a:lnTo>
                    <a:close/>
                    <a:moveTo>
                      <a:pt x="0" y="102"/>
                    </a:moveTo>
                    <a:cubicBezTo>
                      <a:pt x="75" y="102"/>
                      <a:pt x="75" y="102"/>
                      <a:pt x="75" y="102"/>
                    </a:cubicBezTo>
                    <a:cubicBezTo>
                      <a:pt x="75" y="96"/>
                      <a:pt x="75" y="96"/>
                      <a:pt x="75" y="96"/>
                    </a:cubicBezTo>
                    <a:cubicBezTo>
                      <a:pt x="0" y="96"/>
                      <a:pt x="0" y="96"/>
                      <a:pt x="0" y="96"/>
                    </a:cubicBezTo>
                    <a:lnTo>
                      <a:pt x="0" y="102"/>
                    </a:lnTo>
                    <a:close/>
                  </a:path>
                </a:pathLst>
              </a:custGeom>
              <a:solidFill>
                <a:srgbClr val="A6815D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</p:grpSp>
        <p:sp>
          <p:nvSpPr>
            <p:cNvPr id="30" name="文本框 29"/>
            <p:cNvSpPr txBox="1"/>
            <p:nvPr/>
          </p:nvSpPr>
          <p:spPr>
            <a:xfrm>
              <a:off x="5895985" y="3201138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2800" b="1">
                  <a:solidFill>
                    <a:srgbClr val="E3E7C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sz="1600" dirty="0"/>
                <a:t>输入题目</a:t>
              </a: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4099217" y="3910445"/>
            <a:ext cx="1539875" cy="1765300"/>
            <a:chOff x="4099217" y="3910445"/>
            <a:chExt cx="1539875" cy="1765300"/>
          </a:xfrm>
        </p:grpSpPr>
        <p:grpSp>
          <p:nvGrpSpPr>
            <p:cNvPr id="9" name="Group 33"/>
            <p:cNvGrpSpPr/>
            <p:nvPr/>
          </p:nvGrpSpPr>
          <p:grpSpPr>
            <a:xfrm>
              <a:off x="4099217" y="3910445"/>
              <a:ext cx="1539875" cy="1765300"/>
              <a:chOff x="2990851" y="3873500"/>
              <a:chExt cx="1539875" cy="1765300"/>
            </a:xfrm>
          </p:grpSpPr>
          <p:sp>
            <p:nvSpPr>
              <p:cNvPr id="10" name="Freeform 307"/>
              <p:cNvSpPr/>
              <p:nvPr/>
            </p:nvSpPr>
            <p:spPr bwMode="auto">
              <a:xfrm>
                <a:off x="2990851" y="3873500"/>
                <a:ext cx="1539875" cy="1765300"/>
              </a:xfrm>
              <a:custGeom>
                <a:avLst/>
                <a:gdLst>
                  <a:gd name="T0" fmla="*/ 484 w 485"/>
                  <a:gd name="T1" fmla="*/ 37 h 556"/>
                  <a:gd name="T2" fmla="*/ 485 w 485"/>
                  <a:gd name="T3" fmla="*/ 279 h 556"/>
                  <a:gd name="T4" fmla="*/ 406 w 485"/>
                  <a:gd name="T5" fmla="*/ 434 h 556"/>
                  <a:gd name="T6" fmla="*/ 10 w 485"/>
                  <a:gd name="T7" fmla="*/ 515 h 556"/>
                  <a:gd name="T8" fmla="*/ 0 w 485"/>
                  <a:gd name="T9" fmla="*/ 396 h 556"/>
                  <a:gd name="T10" fmla="*/ 92 w 485"/>
                  <a:gd name="T11" fmla="*/ 120 h 556"/>
                  <a:gd name="T12" fmla="*/ 484 w 485"/>
                  <a:gd name="T13" fmla="*/ 37 h 5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85" h="556">
                    <a:moveTo>
                      <a:pt x="484" y="37"/>
                    </a:moveTo>
                    <a:cubicBezTo>
                      <a:pt x="478" y="72"/>
                      <a:pt x="463" y="175"/>
                      <a:pt x="485" y="279"/>
                    </a:cubicBezTo>
                    <a:cubicBezTo>
                      <a:pt x="473" y="334"/>
                      <a:pt x="449" y="391"/>
                      <a:pt x="406" y="434"/>
                    </a:cubicBezTo>
                    <a:cubicBezTo>
                      <a:pt x="283" y="556"/>
                      <a:pt x="55" y="523"/>
                      <a:pt x="10" y="515"/>
                    </a:cubicBezTo>
                    <a:cubicBezTo>
                      <a:pt x="7" y="498"/>
                      <a:pt x="0" y="452"/>
                      <a:pt x="0" y="396"/>
                    </a:cubicBezTo>
                    <a:cubicBezTo>
                      <a:pt x="0" y="312"/>
                      <a:pt x="16" y="196"/>
                      <a:pt x="92" y="120"/>
                    </a:cubicBezTo>
                    <a:cubicBezTo>
                      <a:pt x="212" y="0"/>
                      <a:pt x="431" y="29"/>
                      <a:pt x="484" y="37"/>
                    </a:cubicBezTo>
                    <a:close/>
                  </a:path>
                </a:pathLst>
              </a:custGeom>
              <a:solidFill>
                <a:srgbClr val="A6815D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11" name="Oval 312"/>
              <p:cNvSpPr>
                <a:spLocks noChangeArrowheads="1"/>
              </p:cNvSpPr>
              <p:nvPr/>
            </p:nvSpPr>
            <p:spPr bwMode="auto">
              <a:xfrm>
                <a:off x="3130551" y="4826000"/>
                <a:ext cx="577850" cy="574675"/>
              </a:xfrm>
              <a:prstGeom prst="ellipse">
                <a:avLst/>
              </a:prstGeom>
              <a:solidFill>
                <a:srgbClr val="E3E7C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12" name="Freeform 313"/>
              <p:cNvSpPr>
                <a:spLocks noEditPoints="1"/>
              </p:cNvSpPr>
              <p:nvPr/>
            </p:nvSpPr>
            <p:spPr bwMode="auto">
              <a:xfrm>
                <a:off x="3279776" y="4959350"/>
                <a:ext cx="279400" cy="349250"/>
              </a:xfrm>
              <a:custGeom>
                <a:avLst/>
                <a:gdLst>
                  <a:gd name="T0" fmla="*/ 88 w 88"/>
                  <a:gd name="T1" fmla="*/ 17 h 110"/>
                  <a:gd name="T2" fmla="*/ 82 w 88"/>
                  <a:gd name="T3" fmla="*/ 11 h 110"/>
                  <a:gd name="T4" fmla="*/ 62 w 88"/>
                  <a:gd name="T5" fmla="*/ 53 h 110"/>
                  <a:gd name="T6" fmla="*/ 55 w 88"/>
                  <a:gd name="T7" fmla="*/ 49 h 110"/>
                  <a:gd name="T8" fmla="*/ 77 w 88"/>
                  <a:gd name="T9" fmla="*/ 5 h 110"/>
                  <a:gd name="T10" fmla="*/ 71 w 88"/>
                  <a:gd name="T11" fmla="*/ 0 h 110"/>
                  <a:gd name="T12" fmla="*/ 17 w 88"/>
                  <a:gd name="T13" fmla="*/ 0 h 110"/>
                  <a:gd name="T14" fmla="*/ 12 w 88"/>
                  <a:gd name="T15" fmla="*/ 5 h 110"/>
                  <a:gd name="T16" fmla="*/ 33 w 88"/>
                  <a:gd name="T17" fmla="*/ 49 h 110"/>
                  <a:gd name="T18" fmla="*/ 26 w 88"/>
                  <a:gd name="T19" fmla="*/ 53 h 110"/>
                  <a:gd name="T20" fmla="*/ 6 w 88"/>
                  <a:gd name="T21" fmla="*/ 11 h 110"/>
                  <a:gd name="T22" fmla="*/ 0 w 88"/>
                  <a:gd name="T23" fmla="*/ 17 h 110"/>
                  <a:gd name="T24" fmla="*/ 20 w 88"/>
                  <a:gd name="T25" fmla="*/ 58 h 110"/>
                  <a:gd name="T26" fmla="*/ 13 w 88"/>
                  <a:gd name="T27" fmla="*/ 79 h 110"/>
                  <a:gd name="T28" fmla="*/ 44 w 88"/>
                  <a:gd name="T29" fmla="*/ 110 h 110"/>
                  <a:gd name="T30" fmla="*/ 76 w 88"/>
                  <a:gd name="T31" fmla="*/ 79 h 110"/>
                  <a:gd name="T32" fmla="*/ 68 w 88"/>
                  <a:gd name="T33" fmla="*/ 58 h 110"/>
                  <a:gd name="T34" fmla="*/ 88 w 88"/>
                  <a:gd name="T35" fmla="*/ 17 h 110"/>
                  <a:gd name="T36" fmla="*/ 21 w 88"/>
                  <a:gd name="T37" fmla="*/ 8 h 110"/>
                  <a:gd name="T38" fmla="*/ 67 w 88"/>
                  <a:gd name="T39" fmla="*/ 8 h 110"/>
                  <a:gd name="T40" fmla="*/ 63 w 88"/>
                  <a:gd name="T41" fmla="*/ 15 h 110"/>
                  <a:gd name="T42" fmla="*/ 25 w 88"/>
                  <a:gd name="T43" fmla="*/ 15 h 110"/>
                  <a:gd name="T44" fmla="*/ 21 w 88"/>
                  <a:gd name="T45" fmla="*/ 8 h 110"/>
                  <a:gd name="T46" fmla="*/ 29 w 88"/>
                  <a:gd name="T47" fmla="*/ 23 h 110"/>
                  <a:gd name="T48" fmla="*/ 59 w 88"/>
                  <a:gd name="T49" fmla="*/ 23 h 110"/>
                  <a:gd name="T50" fmla="*/ 48 w 88"/>
                  <a:gd name="T51" fmla="*/ 47 h 110"/>
                  <a:gd name="T52" fmla="*/ 44 w 88"/>
                  <a:gd name="T53" fmla="*/ 47 h 110"/>
                  <a:gd name="T54" fmla="*/ 41 w 88"/>
                  <a:gd name="T55" fmla="*/ 47 h 110"/>
                  <a:gd name="T56" fmla="*/ 29 w 88"/>
                  <a:gd name="T57" fmla="*/ 23 h 110"/>
                  <a:gd name="T58" fmla="*/ 69 w 88"/>
                  <a:gd name="T59" fmla="*/ 79 h 110"/>
                  <a:gd name="T60" fmla="*/ 44 w 88"/>
                  <a:gd name="T61" fmla="*/ 103 h 110"/>
                  <a:gd name="T62" fmla="*/ 19 w 88"/>
                  <a:gd name="T63" fmla="*/ 79 h 110"/>
                  <a:gd name="T64" fmla="*/ 44 w 88"/>
                  <a:gd name="T65" fmla="*/ 54 h 110"/>
                  <a:gd name="T66" fmla="*/ 69 w 88"/>
                  <a:gd name="T67" fmla="*/ 79 h 110"/>
                  <a:gd name="T68" fmla="*/ 44 w 88"/>
                  <a:gd name="T69" fmla="*/ 56 h 110"/>
                  <a:gd name="T70" fmla="*/ 21 w 88"/>
                  <a:gd name="T71" fmla="*/ 79 h 110"/>
                  <a:gd name="T72" fmla="*/ 44 w 88"/>
                  <a:gd name="T73" fmla="*/ 101 h 110"/>
                  <a:gd name="T74" fmla="*/ 67 w 88"/>
                  <a:gd name="T75" fmla="*/ 79 h 110"/>
                  <a:gd name="T76" fmla="*/ 44 w 88"/>
                  <a:gd name="T77" fmla="*/ 56 h 110"/>
                  <a:gd name="T78" fmla="*/ 44 w 88"/>
                  <a:gd name="T79" fmla="*/ 99 h 110"/>
                  <a:gd name="T80" fmla="*/ 24 w 88"/>
                  <a:gd name="T81" fmla="*/ 79 h 110"/>
                  <a:gd name="T82" fmla="*/ 44 w 88"/>
                  <a:gd name="T83" fmla="*/ 58 h 110"/>
                  <a:gd name="T84" fmla="*/ 64 w 88"/>
                  <a:gd name="T85" fmla="*/ 79 h 110"/>
                  <a:gd name="T86" fmla="*/ 44 w 88"/>
                  <a:gd name="T87" fmla="*/ 99 h 110"/>
                  <a:gd name="T88" fmla="*/ 48 w 88"/>
                  <a:gd name="T89" fmla="*/ 65 h 110"/>
                  <a:gd name="T90" fmla="*/ 44 w 88"/>
                  <a:gd name="T91" fmla="*/ 65 h 110"/>
                  <a:gd name="T92" fmla="*/ 37 w 88"/>
                  <a:gd name="T93" fmla="*/ 69 h 110"/>
                  <a:gd name="T94" fmla="*/ 37 w 88"/>
                  <a:gd name="T95" fmla="*/ 73 h 110"/>
                  <a:gd name="T96" fmla="*/ 42 w 88"/>
                  <a:gd name="T97" fmla="*/ 73 h 110"/>
                  <a:gd name="T98" fmla="*/ 42 w 88"/>
                  <a:gd name="T99" fmla="*/ 89 h 110"/>
                  <a:gd name="T100" fmla="*/ 39 w 88"/>
                  <a:gd name="T101" fmla="*/ 89 h 110"/>
                  <a:gd name="T102" fmla="*/ 39 w 88"/>
                  <a:gd name="T103" fmla="*/ 92 h 110"/>
                  <a:gd name="T104" fmla="*/ 51 w 88"/>
                  <a:gd name="T105" fmla="*/ 92 h 110"/>
                  <a:gd name="T106" fmla="*/ 51 w 88"/>
                  <a:gd name="T107" fmla="*/ 89 h 110"/>
                  <a:gd name="T108" fmla="*/ 48 w 88"/>
                  <a:gd name="T109" fmla="*/ 89 h 110"/>
                  <a:gd name="T110" fmla="*/ 48 w 88"/>
                  <a:gd name="T111" fmla="*/ 65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88" h="110">
                    <a:moveTo>
                      <a:pt x="88" y="17"/>
                    </a:moveTo>
                    <a:cubicBezTo>
                      <a:pt x="82" y="11"/>
                      <a:pt x="82" y="11"/>
                      <a:pt x="82" y="11"/>
                    </a:cubicBezTo>
                    <a:cubicBezTo>
                      <a:pt x="62" y="53"/>
                      <a:pt x="62" y="53"/>
                      <a:pt x="62" y="53"/>
                    </a:cubicBezTo>
                    <a:cubicBezTo>
                      <a:pt x="60" y="51"/>
                      <a:pt x="58" y="50"/>
                      <a:pt x="55" y="49"/>
                    </a:cubicBezTo>
                    <a:cubicBezTo>
                      <a:pt x="77" y="5"/>
                      <a:pt x="77" y="5"/>
                      <a:pt x="77" y="5"/>
                    </a:cubicBezTo>
                    <a:cubicBezTo>
                      <a:pt x="71" y="0"/>
                      <a:pt x="71" y="0"/>
                      <a:pt x="71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33" y="49"/>
                      <a:pt x="33" y="49"/>
                      <a:pt x="33" y="49"/>
                    </a:cubicBezTo>
                    <a:cubicBezTo>
                      <a:pt x="31" y="50"/>
                      <a:pt x="28" y="51"/>
                      <a:pt x="26" y="53"/>
                    </a:cubicBezTo>
                    <a:cubicBezTo>
                      <a:pt x="6" y="11"/>
                      <a:pt x="6" y="11"/>
                      <a:pt x="6" y="11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20" y="58"/>
                      <a:pt x="20" y="58"/>
                      <a:pt x="20" y="58"/>
                    </a:cubicBezTo>
                    <a:cubicBezTo>
                      <a:pt x="16" y="63"/>
                      <a:pt x="13" y="71"/>
                      <a:pt x="13" y="79"/>
                    </a:cubicBezTo>
                    <a:cubicBezTo>
                      <a:pt x="13" y="96"/>
                      <a:pt x="27" y="110"/>
                      <a:pt x="44" y="110"/>
                    </a:cubicBezTo>
                    <a:cubicBezTo>
                      <a:pt x="61" y="110"/>
                      <a:pt x="76" y="96"/>
                      <a:pt x="76" y="79"/>
                    </a:cubicBezTo>
                    <a:cubicBezTo>
                      <a:pt x="76" y="71"/>
                      <a:pt x="73" y="63"/>
                      <a:pt x="68" y="58"/>
                    </a:cubicBezTo>
                    <a:lnTo>
                      <a:pt x="88" y="17"/>
                    </a:lnTo>
                    <a:close/>
                    <a:moveTo>
                      <a:pt x="21" y="8"/>
                    </a:moveTo>
                    <a:cubicBezTo>
                      <a:pt x="67" y="8"/>
                      <a:pt x="67" y="8"/>
                      <a:pt x="67" y="8"/>
                    </a:cubicBezTo>
                    <a:cubicBezTo>
                      <a:pt x="63" y="15"/>
                      <a:pt x="63" y="15"/>
                      <a:pt x="63" y="15"/>
                    </a:cubicBezTo>
                    <a:cubicBezTo>
                      <a:pt x="25" y="15"/>
                      <a:pt x="25" y="15"/>
                      <a:pt x="25" y="15"/>
                    </a:cubicBezTo>
                    <a:lnTo>
                      <a:pt x="21" y="8"/>
                    </a:lnTo>
                    <a:close/>
                    <a:moveTo>
                      <a:pt x="29" y="23"/>
                    </a:moveTo>
                    <a:cubicBezTo>
                      <a:pt x="59" y="23"/>
                      <a:pt x="59" y="23"/>
                      <a:pt x="59" y="23"/>
                    </a:cubicBezTo>
                    <a:cubicBezTo>
                      <a:pt x="48" y="47"/>
                      <a:pt x="48" y="47"/>
                      <a:pt x="48" y="47"/>
                    </a:cubicBezTo>
                    <a:cubicBezTo>
                      <a:pt x="46" y="47"/>
                      <a:pt x="45" y="47"/>
                      <a:pt x="44" y="47"/>
                    </a:cubicBezTo>
                    <a:cubicBezTo>
                      <a:pt x="43" y="47"/>
                      <a:pt x="42" y="47"/>
                      <a:pt x="41" y="47"/>
                    </a:cubicBezTo>
                    <a:lnTo>
                      <a:pt x="29" y="23"/>
                    </a:lnTo>
                    <a:close/>
                    <a:moveTo>
                      <a:pt x="69" y="79"/>
                    </a:moveTo>
                    <a:cubicBezTo>
                      <a:pt x="69" y="92"/>
                      <a:pt x="58" y="103"/>
                      <a:pt x="44" y="103"/>
                    </a:cubicBezTo>
                    <a:cubicBezTo>
                      <a:pt x="31" y="103"/>
                      <a:pt x="19" y="92"/>
                      <a:pt x="19" y="79"/>
                    </a:cubicBezTo>
                    <a:cubicBezTo>
                      <a:pt x="19" y="65"/>
                      <a:pt x="31" y="54"/>
                      <a:pt x="44" y="54"/>
                    </a:cubicBezTo>
                    <a:cubicBezTo>
                      <a:pt x="58" y="54"/>
                      <a:pt x="69" y="65"/>
                      <a:pt x="69" y="79"/>
                    </a:cubicBezTo>
                    <a:close/>
                    <a:moveTo>
                      <a:pt x="44" y="56"/>
                    </a:moveTo>
                    <a:cubicBezTo>
                      <a:pt x="32" y="56"/>
                      <a:pt x="21" y="66"/>
                      <a:pt x="21" y="79"/>
                    </a:cubicBezTo>
                    <a:cubicBezTo>
                      <a:pt x="21" y="91"/>
                      <a:pt x="32" y="101"/>
                      <a:pt x="44" y="101"/>
                    </a:cubicBezTo>
                    <a:cubicBezTo>
                      <a:pt x="57" y="101"/>
                      <a:pt x="67" y="91"/>
                      <a:pt x="67" y="79"/>
                    </a:cubicBezTo>
                    <a:cubicBezTo>
                      <a:pt x="67" y="66"/>
                      <a:pt x="57" y="56"/>
                      <a:pt x="44" y="56"/>
                    </a:cubicBezTo>
                    <a:close/>
                    <a:moveTo>
                      <a:pt x="44" y="99"/>
                    </a:moveTo>
                    <a:cubicBezTo>
                      <a:pt x="33" y="99"/>
                      <a:pt x="24" y="90"/>
                      <a:pt x="24" y="79"/>
                    </a:cubicBezTo>
                    <a:cubicBezTo>
                      <a:pt x="24" y="67"/>
                      <a:pt x="33" y="58"/>
                      <a:pt x="44" y="58"/>
                    </a:cubicBezTo>
                    <a:cubicBezTo>
                      <a:pt x="55" y="58"/>
                      <a:pt x="64" y="67"/>
                      <a:pt x="64" y="79"/>
                    </a:cubicBezTo>
                    <a:cubicBezTo>
                      <a:pt x="64" y="90"/>
                      <a:pt x="55" y="99"/>
                      <a:pt x="44" y="99"/>
                    </a:cubicBezTo>
                    <a:close/>
                    <a:moveTo>
                      <a:pt x="48" y="65"/>
                    </a:moveTo>
                    <a:cubicBezTo>
                      <a:pt x="44" y="65"/>
                      <a:pt x="44" y="65"/>
                      <a:pt x="44" y="65"/>
                    </a:cubicBezTo>
                    <a:cubicBezTo>
                      <a:pt x="44" y="65"/>
                      <a:pt x="42" y="69"/>
                      <a:pt x="37" y="69"/>
                    </a:cubicBezTo>
                    <a:cubicBezTo>
                      <a:pt x="37" y="73"/>
                      <a:pt x="37" y="73"/>
                      <a:pt x="37" y="73"/>
                    </a:cubicBezTo>
                    <a:cubicBezTo>
                      <a:pt x="42" y="73"/>
                      <a:pt x="42" y="73"/>
                      <a:pt x="42" y="73"/>
                    </a:cubicBezTo>
                    <a:cubicBezTo>
                      <a:pt x="42" y="89"/>
                      <a:pt x="42" y="89"/>
                      <a:pt x="42" y="89"/>
                    </a:cubicBezTo>
                    <a:cubicBezTo>
                      <a:pt x="39" y="89"/>
                      <a:pt x="39" y="89"/>
                      <a:pt x="39" y="89"/>
                    </a:cubicBezTo>
                    <a:cubicBezTo>
                      <a:pt x="39" y="92"/>
                      <a:pt x="39" y="92"/>
                      <a:pt x="39" y="92"/>
                    </a:cubicBezTo>
                    <a:cubicBezTo>
                      <a:pt x="51" y="92"/>
                      <a:pt x="51" y="92"/>
                      <a:pt x="51" y="92"/>
                    </a:cubicBezTo>
                    <a:cubicBezTo>
                      <a:pt x="51" y="89"/>
                      <a:pt x="51" y="89"/>
                      <a:pt x="51" y="89"/>
                    </a:cubicBezTo>
                    <a:cubicBezTo>
                      <a:pt x="48" y="89"/>
                      <a:pt x="48" y="89"/>
                      <a:pt x="48" y="89"/>
                    </a:cubicBezTo>
                    <a:lnTo>
                      <a:pt x="48" y="65"/>
                    </a:lnTo>
                    <a:close/>
                  </a:path>
                </a:pathLst>
              </a:custGeom>
              <a:solidFill>
                <a:srgbClr val="A6815D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</p:grpSp>
        <p:sp>
          <p:nvSpPr>
            <p:cNvPr id="31" name="文本框 30"/>
            <p:cNvSpPr txBox="1"/>
            <p:nvPr/>
          </p:nvSpPr>
          <p:spPr>
            <a:xfrm>
              <a:off x="4444646" y="4341259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2800" b="1">
                  <a:solidFill>
                    <a:srgbClr val="E3E7C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sz="1600" dirty="0"/>
                <a:t>输入题目</a:t>
              </a: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5591467" y="4037445"/>
            <a:ext cx="1768475" cy="1543050"/>
            <a:chOff x="5591467" y="4037445"/>
            <a:chExt cx="1768475" cy="1543050"/>
          </a:xfrm>
        </p:grpSpPr>
        <p:grpSp>
          <p:nvGrpSpPr>
            <p:cNvPr id="13" name="Group 37"/>
            <p:cNvGrpSpPr/>
            <p:nvPr/>
          </p:nvGrpSpPr>
          <p:grpSpPr>
            <a:xfrm>
              <a:off x="5591467" y="4037445"/>
              <a:ext cx="1768475" cy="1543050"/>
              <a:chOff x="4483101" y="4000500"/>
              <a:chExt cx="1768475" cy="1543050"/>
            </a:xfrm>
          </p:grpSpPr>
          <p:sp>
            <p:nvSpPr>
              <p:cNvPr id="14" name="Freeform 308"/>
              <p:cNvSpPr/>
              <p:nvPr/>
            </p:nvSpPr>
            <p:spPr bwMode="auto">
              <a:xfrm>
                <a:off x="4483101" y="4000500"/>
                <a:ext cx="1768475" cy="1543050"/>
              </a:xfrm>
              <a:custGeom>
                <a:avLst/>
                <a:gdLst>
                  <a:gd name="T0" fmla="*/ 38 w 557"/>
                  <a:gd name="T1" fmla="*/ 2 h 486"/>
                  <a:gd name="T2" fmla="*/ 279 w 557"/>
                  <a:gd name="T3" fmla="*/ 0 h 486"/>
                  <a:gd name="T4" fmla="*/ 434 w 557"/>
                  <a:gd name="T5" fmla="*/ 80 h 486"/>
                  <a:gd name="T6" fmla="*/ 516 w 557"/>
                  <a:gd name="T7" fmla="*/ 475 h 486"/>
                  <a:gd name="T8" fmla="*/ 396 w 557"/>
                  <a:gd name="T9" fmla="*/ 486 h 486"/>
                  <a:gd name="T10" fmla="*/ 120 w 557"/>
                  <a:gd name="T11" fmla="*/ 394 h 486"/>
                  <a:gd name="T12" fmla="*/ 38 w 557"/>
                  <a:gd name="T13" fmla="*/ 2 h 4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57" h="486">
                    <a:moveTo>
                      <a:pt x="38" y="2"/>
                    </a:moveTo>
                    <a:cubicBezTo>
                      <a:pt x="73" y="8"/>
                      <a:pt x="175" y="22"/>
                      <a:pt x="279" y="0"/>
                    </a:cubicBezTo>
                    <a:cubicBezTo>
                      <a:pt x="335" y="13"/>
                      <a:pt x="391" y="37"/>
                      <a:pt x="434" y="80"/>
                    </a:cubicBezTo>
                    <a:cubicBezTo>
                      <a:pt x="557" y="202"/>
                      <a:pt x="524" y="431"/>
                      <a:pt x="516" y="475"/>
                    </a:cubicBezTo>
                    <a:cubicBezTo>
                      <a:pt x="498" y="479"/>
                      <a:pt x="452" y="486"/>
                      <a:pt x="396" y="486"/>
                    </a:cubicBezTo>
                    <a:cubicBezTo>
                      <a:pt x="312" y="486"/>
                      <a:pt x="196" y="470"/>
                      <a:pt x="120" y="394"/>
                    </a:cubicBezTo>
                    <a:cubicBezTo>
                      <a:pt x="0" y="274"/>
                      <a:pt x="29" y="54"/>
                      <a:pt x="38" y="2"/>
                    </a:cubicBezTo>
                    <a:close/>
                  </a:path>
                </a:pathLst>
              </a:custGeom>
              <a:solidFill>
                <a:srgbClr val="2C4947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15" name="Oval 314"/>
              <p:cNvSpPr>
                <a:spLocks noChangeArrowheads="1"/>
              </p:cNvSpPr>
              <p:nvPr/>
            </p:nvSpPr>
            <p:spPr bwMode="auto">
              <a:xfrm>
                <a:off x="5435601" y="4826000"/>
                <a:ext cx="577850" cy="574675"/>
              </a:xfrm>
              <a:prstGeom prst="ellipse">
                <a:avLst/>
              </a:prstGeom>
              <a:solidFill>
                <a:srgbClr val="E3E7C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16" name="Freeform 315"/>
              <p:cNvSpPr>
                <a:spLocks noEditPoints="1"/>
              </p:cNvSpPr>
              <p:nvPr/>
            </p:nvSpPr>
            <p:spPr bwMode="auto">
              <a:xfrm>
                <a:off x="5559426" y="4978400"/>
                <a:ext cx="330200" cy="279400"/>
              </a:xfrm>
              <a:custGeom>
                <a:avLst/>
                <a:gdLst>
                  <a:gd name="T0" fmla="*/ 37 w 104"/>
                  <a:gd name="T1" fmla="*/ 58 h 88"/>
                  <a:gd name="T2" fmla="*/ 37 w 104"/>
                  <a:gd name="T3" fmla="*/ 88 h 88"/>
                  <a:gd name="T4" fmla="*/ 60 w 104"/>
                  <a:gd name="T5" fmla="*/ 88 h 88"/>
                  <a:gd name="T6" fmla="*/ 60 w 104"/>
                  <a:gd name="T7" fmla="*/ 61 h 88"/>
                  <a:gd name="T8" fmla="*/ 50 w 104"/>
                  <a:gd name="T9" fmla="*/ 71 h 88"/>
                  <a:gd name="T10" fmla="*/ 37 w 104"/>
                  <a:gd name="T11" fmla="*/ 58 h 88"/>
                  <a:gd name="T12" fmla="*/ 4 w 104"/>
                  <a:gd name="T13" fmla="*/ 84 h 88"/>
                  <a:gd name="T14" fmla="*/ 8 w 104"/>
                  <a:gd name="T15" fmla="*/ 88 h 88"/>
                  <a:gd name="T16" fmla="*/ 27 w 104"/>
                  <a:gd name="T17" fmla="*/ 88 h 88"/>
                  <a:gd name="T18" fmla="*/ 27 w 104"/>
                  <a:gd name="T19" fmla="*/ 48 h 88"/>
                  <a:gd name="T20" fmla="*/ 4 w 104"/>
                  <a:gd name="T21" fmla="*/ 71 h 88"/>
                  <a:gd name="T22" fmla="*/ 4 w 104"/>
                  <a:gd name="T23" fmla="*/ 84 h 88"/>
                  <a:gd name="T24" fmla="*/ 69 w 104"/>
                  <a:gd name="T25" fmla="*/ 51 h 88"/>
                  <a:gd name="T26" fmla="*/ 69 w 104"/>
                  <a:gd name="T27" fmla="*/ 88 h 88"/>
                  <a:gd name="T28" fmla="*/ 88 w 104"/>
                  <a:gd name="T29" fmla="*/ 88 h 88"/>
                  <a:gd name="T30" fmla="*/ 92 w 104"/>
                  <a:gd name="T31" fmla="*/ 84 h 88"/>
                  <a:gd name="T32" fmla="*/ 92 w 104"/>
                  <a:gd name="T33" fmla="*/ 28 h 88"/>
                  <a:gd name="T34" fmla="*/ 72 w 104"/>
                  <a:gd name="T35" fmla="*/ 48 h 88"/>
                  <a:gd name="T36" fmla="*/ 69 w 104"/>
                  <a:gd name="T37" fmla="*/ 51 h 88"/>
                  <a:gd name="T38" fmla="*/ 83 w 104"/>
                  <a:gd name="T39" fmla="*/ 2 h 88"/>
                  <a:gd name="T40" fmla="*/ 79 w 104"/>
                  <a:gd name="T41" fmla="*/ 7 h 88"/>
                  <a:gd name="T42" fmla="*/ 84 w 104"/>
                  <a:gd name="T43" fmla="*/ 10 h 88"/>
                  <a:gd name="T44" fmla="*/ 88 w 104"/>
                  <a:gd name="T45" fmla="*/ 10 h 88"/>
                  <a:gd name="T46" fmla="*/ 50 w 104"/>
                  <a:gd name="T47" fmla="*/ 48 h 88"/>
                  <a:gd name="T48" fmla="*/ 27 w 104"/>
                  <a:gd name="T49" fmla="*/ 26 h 88"/>
                  <a:gd name="T50" fmla="*/ 1 w 104"/>
                  <a:gd name="T51" fmla="*/ 52 h 88"/>
                  <a:gd name="T52" fmla="*/ 1 w 104"/>
                  <a:gd name="T53" fmla="*/ 58 h 88"/>
                  <a:gd name="T54" fmla="*/ 7 w 104"/>
                  <a:gd name="T55" fmla="*/ 58 h 88"/>
                  <a:gd name="T56" fmla="*/ 27 w 104"/>
                  <a:gd name="T57" fmla="*/ 38 h 88"/>
                  <a:gd name="T58" fmla="*/ 50 w 104"/>
                  <a:gd name="T59" fmla="*/ 60 h 88"/>
                  <a:gd name="T60" fmla="*/ 94 w 104"/>
                  <a:gd name="T61" fmla="*/ 16 h 88"/>
                  <a:gd name="T62" fmla="*/ 94 w 104"/>
                  <a:gd name="T63" fmla="*/ 20 h 88"/>
                  <a:gd name="T64" fmla="*/ 97 w 104"/>
                  <a:gd name="T65" fmla="*/ 25 h 88"/>
                  <a:gd name="T66" fmla="*/ 98 w 104"/>
                  <a:gd name="T67" fmla="*/ 25 h 88"/>
                  <a:gd name="T68" fmla="*/ 102 w 104"/>
                  <a:gd name="T69" fmla="*/ 21 h 88"/>
                  <a:gd name="T70" fmla="*/ 104 w 104"/>
                  <a:gd name="T71" fmla="*/ 0 h 88"/>
                  <a:gd name="T72" fmla="*/ 83 w 104"/>
                  <a:gd name="T73" fmla="*/ 2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04" h="88">
                    <a:moveTo>
                      <a:pt x="37" y="58"/>
                    </a:moveTo>
                    <a:cubicBezTo>
                      <a:pt x="37" y="88"/>
                      <a:pt x="37" y="88"/>
                      <a:pt x="37" y="88"/>
                    </a:cubicBezTo>
                    <a:cubicBezTo>
                      <a:pt x="60" y="88"/>
                      <a:pt x="60" y="88"/>
                      <a:pt x="60" y="88"/>
                    </a:cubicBezTo>
                    <a:cubicBezTo>
                      <a:pt x="60" y="61"/>
                      <a:pt x="60" y="61"/>
                      <a:pt x="60" y="61"/>
                    </a:cubicBezTo>
                    <a:cubicBezTo>
                      <a:pt x="50" y="71"/>
                      <a:pt x="50" y="71"/>
                      <a:pt x="50" y="71"/>
                    </a:cubicBezTo>
                    <a:lnTo>
                      <a:pt x="37" y="58"/>
                    </a:lnTo>
                    <a:close/>
                    <a:moveTo>
                      <a:pt x="4" y="84"/>
                    </a:moveTo>
                    <a:cubicBezTo>
                      <a:pt x="4" y="87"/>
                      <a:pt x="6" y="88"/>
                      <a:pt x="8" y="88"/>
                    </a:cubicBezTo>
                    <a:cubicBezTo>
                      <a:pt x="27" y="88"/>
                      <a:pt x="27" y="88"/>
                      <a:pt x="27" y="88"/>
                    </a:cubicBezTo>
                    <a:cubicBezTo>
                      <a:pt x="27" y="48"/>
                      <a:pt x="27" y="48"/>
                      <a:pt x="27" y="48"/>
                    </a:cubicBezTo>
                    <a:cubicBezTo>
                      <a:pt x="4" y="71"/>
                      <a:pt x="4" y="71"/>
                      <a:pt x="4" y="71"/>
                    </a:cubicBezTo>
                    <a:lnTo>
                      <a:pt x="4" y="84"/>
                    </a:lnTo>
                    <a:close/>
                    <a:moveTo>
                      <a:pt x="69" y="51"/>
                    </a:moveTo>
                    <a:cubicBezTo>
                      <a:pt x="69" y="88"/>
                      <a:pt x="69" y="88"/>
                      <a:pt x="69" y="88"/>
                    </a:cubicBezTo>
                    <a:cubicBezTo>
                      <a:pt x="88" y="88"/>
                      <a:pt x="88" y="88"/>
                      <a:pt x="88" y="88"/>
                    </a:cubicBezTo>
                    <a:cubicBezTo>
                      <a:pt x="90" y="88"/>
                      <a:pt x="92" y="87"/>
                      <a:pt x="92" y="84"/>
                    </a:cubicBezTo>
                    <a:cubicBezTo>
                      <a:pt x="92" y="28"/>
                      <a:pt x="92" y="28"/>
                      <a:pt x="92" y="28"/>
                    </a:cubicBezTo>
                    <a:cubicBezTo>
                      <a:pt x="72" y="48"/>
                      <a:pt x="72" y="48"/>
                      <a:pt x="72" y="48"/>
                    </a:cubicBezTo>
                    <a:lnTo>
                      <a:pt x="69" y="51"/>
                    </a:lnTo>
                    <a:close/>
                    <a:moveTo>
                      <a:pt x="83" y="2"/>
                    </a:moveTo>
                    <a:cubicBezTo>
                      <a:pt x="81" y="2"/>
                      <a:pt x="79" y="4"/>
                      <a:pt x="79" y="7"/>
                    </a:cubicBezTo>
                    <a:cubicBezTo>
                      <a:pt x="79" y="9"/>
                      <a:pt x="81" y="11"/>
                      <a:pt x="84" y="10"/>
                    </a:cubicBezTo>
                    <a:cubicBezTo>
                      <a:pt x="88" y="10"/>
                      <a:pt x="88" y="10"/>
                      <a:pt x="88" y="10"/>
                    </a:cubicBezTo>
                    <a:cubicBezTo>
                      <a:pt x="50" y="48"/>
                      <a:pt x="50" y="48"/>
                      <a:pt x="50" y="48"/>
                    </a:cubicBezTo>
                    <a:cubicBezTo>
                      <a:pt x="27" y="26"/>
                      <a:pt x="27" y="26"/>
                      <a:pt x="27" y="26"/>
                    </a:cubicBezTo>
                    <a:cubicBezTo>
                      <a:pt x="1" y="52"/>
                      <a:pt x="1" y="52"/>
                      <a:pt x="1" y="52"/>
                    </a:cubicBezTo>
                    <a:cubicBezTo>
                      <a:pt x="0" y="53"/>
                      <a:pt x="0" y="56"/>
                      <a:pt x="1" y="58"/>
                    </a:cubicBezTo>
                    <a:cubicBezTo>
                      <a:pt x="3" y="59"/>
                      <a:pt x="6" y="59"/>
                      <a:pt x="7" y="58"/>
                    </a:cubicBezTo>
                    <a:cubicBezTo>
                      <a:pt x="27" y="38"/>
                      <a:pt x="27" y="38"/>
                      <a:pt x="27" y="38"/>
                    </a:cubicBezTo>
                    <a:cubicBezTo>
                      <a:pt x="50" y="60"/>
                      <a:pt x="50" y="60"/>
                      <a:pt x="50" y="60"/>
                    </a:cubicBezTo>
                    <a:cubicBezTo>
                      <a:pt x="94" y="16"/>
                      <a:pt x="94" y="16"/>
                      <a:pt x="94" y="16"/>
                    </a:cubicBezTo>
                    <a:cubicBezTo>
                      <a:pt x="94" y="20"/>
                      <a:pt x="94" y="20"/>
                      <a:pt x="94" y="20"/>
                    </a:cubicBezTo>
                    <a:cubicBezTo>
                      <a:pt x="93" y="23"/>
                      <a:pt x="95" y="25"/>
                      <a:pt x="97" y="25"/>
                    </a:cubicBezTo>
                    <a:cubicBezTo>
                      <a:pt x="97" y="25"/>
                      <a:pt x="98" y="25"/>
                      <a:pt x="98" y="25"/>
                    </a:cubicBezTo>
                    <a:cubicBezTo>
                      <a:pt x="100" y="25"/>
                      <a:pt x="102" y="23"/>
                      <a:pt x="102" y="21"/>
                    </a:cubicBezTo>
                    <a:cubicBezTo>
                      <a:pt x="104" y="0"/>
                      <a:pt x="104" y="0"/>
                      <a:pt x="104" y="0"/>
                    </a:cubicBezTo>
                    <a:lnTo>
                      <a:pt x="83" y="2"/>
                    </a:lnTo>
                    <a:close/>
                  </a:path>
                </a:pathLst>
              </a:custGeom>
              <a:solidFill>
                <a:srgbClr val="2C4947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</p:grpSp>
        <p:sp>
          <p:nvSpPr>
            <p:cNvPr id="32" name="文本框 31"/>
            <p:cNvSpPr txBox="1"/>
            <p:nvPr/>
          </p:nvSpPr>
          <p:spPr>
            <a:xfrm>
              <a:off x="5894699" y="4333177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2800" b="1">
                  <a:solidFill>
                    <a:srgbClr val="E3E7C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sz="1600" dirty="0"/>
                <a:t>输入题目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96028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  <p:bldP spid="27" grpId="0"/>
      <p:bldP spid="2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8"/>
          <p:cNvSpPr txBox="1"/>
          <p:nvPr/>
        </p:nvSpPr>
        <p:spPr>
          <a:xfrm>
            <a:off x="2943311" y="1894681"/>
            <a:ext cx="512365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Dummy Title 1</a:t>
            </a:r>
          </a:p>
        </p:txBody>
      </p:sp>
      <p:grpSp>
        <p:nvGrpSpPr>
          <p:cNvPr id="4" name="Group 27"/>
          <p:cNvGrpSpPr/>
          <p:nvPr/>
        </p:nvGrpSpPr>
        <p:grpSpPr>
          <a:xfrm>
            <a:off x="2954019" y="2226317"/>
            <a:ext cx="5748512" cy="0"/>
            <a:chOff x="1374601" y="2292350"/>
            <a:chExt cx="5748512" cy="0"/>
          </a:xfrm>
        </p:grpSpPr>
        <p:sp>
          <p:nvSpPr>
            <p:cNvPr id="5" name="Line 23"/>
            <p:cNvSpPr>
              <a:spLocks noChangeShapeType="1"/>
            </p:cNvSpPr>
            <p:nvPr/>
          </p:nvSpPr>
          <p:spPr bwMode="auto">
            <a:xfrm flipH="1">
              <a:off x="1374601" y="2292350"/>
              <a:ext cx="180975" cy="0"/>
            </a:xfrm>
            <a:prstGeom prst="line">
              <a:avLst/>
            </a:prstGeom>
            <a:noFill/>
            <a:ln w="25400" cap="rnd">
              <a:solidFill>
                <a:srgbClr val="A6815D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" name="Line 6"/>
            <p:cNvSpPr>
              <a:spLocks noChangeShapeType="1"/>
            </p:cNvSpPr>
            <p:nvPr/>
          </p:nvSpPr>
          <p:spPr bwMode="auto">
            <a:xfrm>
              <a:off x="1550988" y="2292350"/>
              <a:ext cx="5572125" cy="0"/>
            </a:xfrm>
            <a:prstGeom prst="line">
              <a:avLst/>
            </a:prstGeom>
            <a:noFill/>
            <a:ln w="3175" cap="flat">
              <a:solidFill>
                <a:srgbClr val="A6815D"/>
              </a:solidFill>
              <a:prstDash val="dash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8" name="TextBox 37"/>
          <p:cNvSpPr txBox="1"/>
          <p:nvPr/>
        </p:nvSpPr>
        <p:spPr>
          <a:xfrm>
            <a:off x="2943311" y="2920206"/>
            <a:ext cx="512365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b="1">
                <a:solidFill>
                  <a:schemeClr val="bg1"/>
                </a:solidFill>
              </a:rPr>
              <a:t>Dummy Title 2</a:t>
            </a:r>
          </a:p>
        </p:txBody>
      </p:sp>
      <p:grpSp>
        <p:nvGrpSpPr>
          <p:cNvPr id="9" name="Group 38"/>
          <p:cNvGrpSpPr/>
          <p:nvPr/>
        </p:nvGrpSpPr>
        <p:grpSpPr>
          <a:xfrm>
            <a:off x="2954019" y="3251842"/>
            <a:ext cx="5748512" cy="0"/>
            <a:chOff x="1374601" y="2292350"/>
            <a:chExt cx="5748512" cy="0"/>
          </a:xfrm>
        </p:grpSpPr>
        <p:sp>
          <p:nvSpPr>
            <p:cNvPr id="10" name="Line 23"/>
            <p:cNvSpPr>
              <a:spLocks noChangeShapeType="1"/>
            </p:cNvSpPr>
            <p:nvPr/>
          </p:nvSpPr>
          <p:spPr bwMode="auto">
            <a:xfrm flipH="1">
              <a:off x="1374601" y="2292350"/>
              <a:ext cx="180975" cy="0"/>
            </a:xfrm>
            <a:prstGeom prst="line">
              <a:avLst/>
            </a:prstGeom>
            <a:noFill/>
            <a:ln w="25400" cap="rnd">
              <a:solidFill>
                <a:srgbClr val="2C4947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1" name="Line 6"/>
            <p:cNvSpPr>
              <a:spLocks noChangeShapeType="1"/>
            </p:cNvSpPr>
            <p:nvPr/>
          </p:nvSpPr>
          <p:spPr bwMode="auto">
            <a:xfrm>
              <a:off x="1550988" y="2292350"/>
              <a:ext cx="5572125" cy="0"/>
            </a:xfrm>
            <a:prstGeom prst="line">
              <a:avLst/>
            </a:prstGeom>
            <a:noFill/>
            <a:ln w="3175" cap="flat">
              <a:solidFill>
                <a:srgbClr val="2C4947"/>
              </a:solidFill>
              <a:prstDash val="dash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13" name="TextBox 43"/>
          <p:cNvSpPr txBox="1"/>
          <p:nvPr/>
        </p:nvSpPr>
        <p:spPr>
          <a:xfrm>
            <a:off x="2943311" y="3945731"/>
            <a:ext cx="512365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b="1">
                <a:solidFill>
                  <a:schemeClr val="bg1"/>
                </a:solidFill>
              </a:rPr>
              <a:t>Dummy Title 3</a:t>
            </a:r>
          </a:p>
        </p:txBody>
      </p:sp>
      <p:grpSp>
        <p:nvGrpSpPr>
          <p:cNvPr id="14" name="Group 44"/>
          <p:cNvGrpSpPr/>
          <p:nvPr/>
        </p:nvGrpSpPr>
        <p:grpSpPr>
          <a:xfrm>
            <a:off x="2954019" y="4277367"/>
            <a:ext cx="5748512" cy="0"/>
            <a:chOff x="1374601" y="2292350"/>
            <a:chExt cx="5748512" cy="0"/>
          </a:xfrm>
        </p:grpSpPr>
        <p:sp>
          <p:nvSpPr>
            <p:cNvPr id="15" name="Line 23"/>
            <p:cNvSpPr>
              <a:spLocks noChangeShapeType="1"/>
            </p:cNvSpPr>
            <p:nvPr/>
          </p:nvSpPr>
          <p:spPr bwMode="auto">
            <a:xfrm flipH="1">
              <a:off x="1374601" y="2292350"/>
              <a:ext cx="180975" cy="0"/>
            </a:xfrm>
            <a:prstGeom prst="line">
              <a:avLst/>
            </a:prstGeom>
            <a:noFill/>
            <a:ln w="25400" cap="rnd">
              <a:solidFill>
                <a:srgbClr val="2C4947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6" name="Line 6"/>
            <p:cNvSpPr>
              <a:spLocks noChangeShapeType="1"/>
            </p:cNvSpPr>
            <p:nvPr/>
          </p:nvSpPr>
          <p:spPr bwMode="auto">
            <a:xfrm>
              <a:off x="1550988" y="2292350"/>
              <a:ext cx="5572125" cy="0"/>
            </a:xfrm>
            <a:prstGeom prst="line">
              <a:avLst/>
            </a:prstGeom>
            <a:noFill/>
            <a:ln w="3175" cap="flat">
              <a:solidFill>
                <a:srgbClr val="2C4947"/>
              </a:solidFill>
              <a:prstDash val="dash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18" name="TextBox 49"/>
          <p:cNvSpPr txBox="1"/>
          <p:nvPr/>
        </p:nvSpPr>
        <p:spPr>
          <a:xfrm>
            <a:off x="2943311" y="4971256"/>
            <a:ext cx="512365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b="1">
                <a:solidFill>
                  <a:schemeClr val="bg1"/>
                </a:solidFill>
              </a:rPr>
              <a:t>Dummy Title 4</a:t>
            </a:r>
          </a:p>
        </p:txBody>
      </p:sp>
      <p:grpSp>
        <p:nvGrpSpPr>
          <p:cNvPr id="19" name="Group 50"/>
          <p:cNvGrpSpPr/>
          <p:nvPr/>
        </p:nvGrpSpPr>
        <p:grpSpPr>
          <a:xfrm>
            <a:off x="2954019" y="5302892"/>
            <a:ext cx="5748512" cy="0"/>
            <a:chOff x="1374601" y="2292350"/>
            <a:chExt cx="5748512" cy="0"/>
          </a:xfrm>
        </p:grpSpPr>
        <p:sp>
          <p:nvSpPr>
            <p:cNvPr id="20" name="Line 23"/>
            <p:cNvSpPr>
              <a:spLocks noChangeShapeType="1"/>
            </p:cNvSpPr>
            <p:nvPr/>
          </p:nvSpPr>
          <p:spPr bwMode="auto">
            <a:xfrm flipH="1">
              <a:off x="1374601" y="2292350"/>
              <a:ext cx="180975" cy="0"/>
            </a:xfrm>
            <a:prstGeom prst="line">
              <a:avLst/>
            </a:prstGeom>
            <a:noFill/>
            <a:ln w="25400" cap="rnd">
              <a:solidFill>
                <a:srgbClr val="A6815D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1" name="Line 6"/>
            <p:cNvSpPr>
              <a:spLocks noChangeShapeType="1"/>
            </p:cNvSpPr>
            <p:nvPr/>
          </p:nvSpPr>
          <p:spPr bwMode="auto">
            <a:xfrm>
              <a:off x="1550988" y="2292350"/>
              <a:ext cx="5572125" cy="0"/>
            </a:xfrm>
            <a:prstGeom prst="line">
              <a:avLst/>
            </a:prstGeom>
            <a:noFill/>
            <a:ln w="3175" cap="flat">
              <a:solidFill>
                <a:srgbClr val="A6815D"/>
              </a:solidFill>
              <a:prstDash val="dash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grpSp>
        <p:nvGrpSpPr>
          <p:cNvPr id="22" name="Group 60"/>
          <p:cNvGrpSpPr/>
          <p:nvPr/>
        </p:nvGrpSpPr>
        <p:grpSpPr>
          <a:xfrm>
            <a:off x="8326296" y="1684772"/>
            <a:ext cx="1773288" cy="1260475"/>
            <a:chOff x="6746876" y="1749425"/>
            <a:chExt cx="1773288" cy="1260475"/>
          </a:xfrm>
        </p:grpSpPr>
        <p:sp>
          <p:nvSpPr>
            <p:cNvPr id="23" name="Freeform 17"/>
            <p:cNvSpPr/>
            <p:nvPr/>
          </p:nvSpPr>
          <p:spPr bwMode="auto">
            <a:xfrm>
              <a:off x="6746876" y="1749425"/>
              <a:ext cx="1744663" cy="1260475"/>
            </a:xfrm>
            <a:custGeom>
              <a:avLst/>
              <a:gdLst>
                <a:gd name="T0" fmla="*/ 1099 w 1099"/>
                <a:gd name="T1" fmla="*/ 340 h 794"/>
                <a:gd name="T2" fmla="*/ 549 w 1099"/>
                <a:gd name="T3" fmla="*/ 794 h 794"/>
                <a:gd name="T4" fmla="*/ 0 w 1099"/>
                <a:gd name="T5" fmla="*/ 340 h 794"/>
                <a:gd name="T6" fmla="*/ 237 w 1099"/>
                <a:gd name="T7" fmla="*/ 340 h 794"/>
                <a:gd name="T8" fmla="*/ 237 w 1099"/>
                <a:gd name="T9" fmla="*/ 0 h 794"/>
                <a:gd name="T10" fmla="*/ 549 w 1099"/>
                <a:gd name="T11" fmla="*/ 258 h 794"/>
                <a:gd name="T12" fmla="*/ 863 w 1099"/>
                <a:gd name="T13" fmla="*/ 0 h 794"/>
                <a:gd name="T14" fmla="*/ 863 w 1099"/>
                <a:gd name="T15" fmla="*/ 340 h 794"/>
                <a:gd name="T16" fmla="*/ 1099 w 1099"/>
                <a:gd name="T17" fmla="*/ 340 h 7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99" h="794">
                  <a:moveTo>
                    <a:pt x="1099" y="340"/>
                  </a:moveTo>
                  <a:lnTo>
                    <a:pt x="549" y="794"/>
                  </a:lnTo>
                  <a:lnTo>
                    <a:pt x="0" y="340"/>
                  </a:lnTo>
                  <a:lnTo>
                    <a:pt x="237" y="340"/>
                  </a:lnTo>
                  <a:lnTo>
                    <a:pt x="237" y="0"/>
                  </a:lnTo>
                  <a:lnTo>
                    <a:pt x="549" y="258"/>
                  </a:lnTo>
                  <a:lnTo>
                    <a:pt x="863" y="0"/>
                  </a:lnTo>
                  <a:lnTo>
                    <a:pt x="863" y="340"/>
                  </a:lnTo>
                  <a:lnTo>
                    <a:pt x="1099" y="340"/>
                  </a:lnTo>
                  <a:close/>
                </a:path>
              </a:pathLst>
            </a:custGeom>
            <a:blipFill dpi="0" rotWithShape="1">
              <a:blip r:embed="rId3"/>
              <a:srcRect/>
              <a:tile tx="0" ty="0" sx="20000" sy="20000" flip="none" algn="t"/>
            </a:blip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rgbClr val="2C4947"/>
                </a:solidFill>
              </a:endParaRPr>
            </a:p>
          </p:txBody>
        </p:sp>
        <p:sp>
          <p:nvSpPr>
            <p:cNvPr id="24" name="TextBox 13"/>
            <p:cNvSpPr txBox="1"/>
            <p:nvPr/>
          </p:nvSpPr>
          <p:spPr>
            <a:xfrm>
              <a:off x="6754864" y="2451693"/>
              <a:ext cx="1765300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2C4947"/>
                  </a:solidFill>
                </a:rPr>
                <a:t>Step.1</a:t>
              </a:r>
            </a:p>
          </p:txBody>
        </p:sp>
      </p:grpSp>
      <p:sp>
        <p:nvSpPr>
          <p:cNvPr id="25" name="Freeform 10"/>
          <p:cNvSpPr>
            <a:spLocks noEditPoints="1"/>
          </p:cNvSpPr>
          <p:nvPr/>
        </p:nvSpPr>
        <p:spPr bwMode="auto">
          <a:xfrm>
            <a:off x="2238233" y="3940046"/>
            <a:ext cx="447675" cy="460375"/>
          </a:xfrm>
          <a:custGeom>
            <a:avLst/>
            <a:gdLst>
              <a:gd name="T0" fmla="*/ 119 w 141"/>
              <a:gd name="T1" fmla="*/ 92 h 145"/>
              <a:gd name="T2" fmla="*/ 120 w 141"/>
              <a:gd name="T3" fmla="*/ 92 h 145"/>
              <a:gd name="T4" fmla="*/ 119 w 141"/>
              <a:gd name="T5" fmla="*/ 91 h 145"/>
              <a:gd name="T6" fmla="*/ 99 w 141"/>
              <a:gd name="T7" fmla="*/ 78 h 145"/>
              <a:gd name="T8" fmla="*/ 83 w 141"/>
              <a:gd name="T9" fmla="*/ 69 h 145"/>
              <a:gd name="T10" fmla="*/ 78 w 141"/>
              <a:gd name="T11" fmla="*/ 65 h 145"/>
              <a:gd name="T12" fmla="*/ 76 w 141"/>
              <a:gd name="T13" fmla="*/ 59 h 145"/>
              <a:gd name="T14" fmla="*/ 81 w 141"/>
              <a:gd name="T15" fmla="*/ 47 h 145"/>
              <a:gd name="T16" fmla="*/ 86 w 141"/>
              <a:gd name="T17" fmla="*/ 37 h 145"/>
              <a:gd name="T18" fmla="*/ 84 w 141"/>
              <a:gd name="T19" fmla="*/ 34 h 145"/>
              <a:gd name="T20" fmla="*/ 81 w 141"/>
              <a:gd name="T21" fmla="*/ 12 h 145"/>
              <a:gd name="T22" fmla="*/ 67 w 141"/>
              <a:gd name="T23" fmla="*/ 2 h 145"/>
              <a:gd name="T24" fmla="*/ 62 w 141"/>
              <a:gd name="T25" fmla="*/ 1 h 145"/>
              <a:gd name="T26" fmla="*/ 55 w 141"/>
              <a:gd name="T27" fmla="*/ 0 h 145"/>
              <a:gd name="T28" fmla="*/ 56 w 141"/>
              <a:gd name="T29" fmla="*/ 2 h 145"/>
              <a:gd name="T30" fmla="*/ 42 w 141"/>
              <a:gd name="T31" fmla="*/ 12 h 145"/>
              <a:gd name="T32" fmla="*/ 39 w 141"/>
              <a:gd name="T33" fmla="*/ 34 h 145"/>
              <a:gd name="T34" fmla="*/ 37 w 141"/>
              <a:gd name="T35" fmla="*/ 37 h 145"/>
              <a:gd name="T36" fmla="*/ 42 w 141"/>
              <a:gd name="T37" fmla="*/ 47 h 145"/>
              <a:gd name="T38" fmla="*/ 47 w 141"/>
              <a:gd name="T39" fmla="*/ 59 h 145"/>
              <a:gd name="T40" fmla="*/ 45 w 141"/>
              <a:gd name="T41" fmla="*/ 65 h 145"/>
              <a:gd name="T42" fmla="*/ 40 w 141"/>
              <a:gd name="T43" fmla="*/ 69 h 145"/>
              <a:gd name="T44" fmla="*/ 25 w 141"/>
              <a:gd name="T45" fmla="*/ 78 h 145"/>
              <a:gd name="T46" fmla="*/ 4 w 141"/>
              <a:gd name="T47" fmla="*/ 91 h 145"/>
              <a:gd name="T48" fmla="*/ 0 w 141"/>
              <a:gd name="T49" fmla="*/ 124 h 145"/>
              <a:gd name="T50" fmla="*/ 0 w 141"/>
              <a:gd name="T51" fmla="*/ 126 h 145"/>
              <a:gd name="T52" fmla="*/ 0 w 141"/>
              <a:gd name="T53" fmla="*/ 126 h 145"/>
              <a:gd name="T54" fmla="*/ 62 w 141"/>
              <a:gd name="T55" fmla="*/ 142 h 145"/>
              <a:gd name="T56" fmla="*/ 92 w 141"/>
              <a:gd name="T57" fmla="*/ 139 h 145"/>
              <a:gd name="T58" fmla="*/ 88 w 141"/>
              <a:gd name="T59" fmla="*/ 123 h 145"/>
              <a:gd name="T60" fmla="*/ 119 w 141"/>
              <a:gd name="T61" fmla="*/ 92 h 145"/>
              <a:gd name="T62" fmla="*/ 122 w 141"/>
              <a:gd name="T63" fmla="*/ 100 h 145"/>
              <a:gd name="T64" fmla="*/ 119 w 141"/>
              <a:gd name="T65" fmla="*/ 100 h 145"/>
              <a:gd name="T66" fmla="*/ 96 w 141"/>
              <a:gd name="T67" fmla="*/ 123 h 145"/>
              <a:gd name="T68" fmla="*/ 101 w 141"/>
              <a:gd name="T69" fmla="*/ 136 h 145"/>
              <a:gd name="T70" fmla="*/ 119 w 141"/>
              <a:gd name="T71" fmla="*/ 145 h 145"/>
              <a:gd name="T72" fmla="*/ 141 w 141"/>
              <a:gd name="T73" fmla="*/ 123 h 145"/>
              <a:gd name="T74" fmla="*/ 122 w 141"/>
              <a:gd name="T75" fmla="*/ 100 h 145"/>
              <a:gd name="T76" fmla="*/ 133 w 141"/>
              <a:gd name="T77" fmla="*/ 125 h 145"/>
              <a:gd name="T78" fmla="*/ 122 w 141"/>
              <a:gd name="T79" fmla="*/ 125 h 145"/>
              <a:gd name="T80" fmla="*/ 122 w 141"/>
              <a:gd name="T81" fmla="*/ 137 h 145"/>
              <a:gd name="T82" fmla="*/ 116 w 141"/>
              <a:gd name="T83" fmla="*/ 137 h 145"/>
              <a:gd name="T84" fmla="*/ 116 w 141"/>
              <a:gd name="T85" fmla="*/ 125 h 145"/>
              <a:gd name="T86" fmla="*/ 104 w 141"/>
              <a:gd name="T87" fmla="*/ 125 h 145"/>
              <a:gd name="T88" fmla="*/ 104 w 141"/>
              <a:gd name="T89" fmla="*/ 120 h 145"/>
              <a:gd name="T90" fmla="*/ 116 w 141"/>
              <a:gd name="T91" fmla="*/ 120 h 145"/>
              <a:gd name="T92" fmla="*/ 116 w 141"/>
              <a:gd name="T93" fmla="*/ 108 h 145"/>
              <a:gd name="T94" fmla="*/ 122 w 141"/>
              <a:gd name="T95" fmla="*/ 108 h 145"/>
              <a:gd name="T96" fmla="*/ 122 w 141"/>
              <a:gd name="T97" fmla="*/ 120 h 145"/>
              <a:gd name="T98" fmla="*/ 133 w 141"/>
              <a:gd name="T99" fmla="*/ 120 h 145"/>
              <a:gd name="T100" fmla="*/ 133 w 141"/>
              <a:gd name="T101" fmla="*/ 125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41" h="145">
                <a:moveTo>
                  <a:pt x="119" y="92"/>
                </a:moveTo>
                <a:cubicBezTo>
                  <a:pt x="119" y="92"/>
                  <a:pt x="119" y="92"/>
                  <a:pt x="120" y="92"/>
                </a:cubicBezTo>
                <a:cubicBezTo>
                  <a:pt x="120" y="92"/>
                  <a:pt x="120" y="91"/>
                  <a:pt x="119" y="91"/>
                </a:cubicBezTo>
                <a:cubicBezTo>
                  <a:pt x="115" y="79"/>
                  <a:pt x="102" y="79"/>
                  <a:pt x="99" y="78"/>
                </a:cubicBezTo>
                <a:cubicBezTo>
                  <a:pt x="89" y="75"/>
                  <a:pt x="85" y="74"/>
                  <a:pt x="83" y="69"/>
                </a:cubicBezTo>
                <a:cubicBezTo>
                  <a:pt x="81" y="65"/>
                  <a:pt x="78" y="65"/>
                  <a:pt x="78" y="65"/>
                </a:cubicBezTo>
                <a:cubicBezTo>
                  <a:pt x="77" y="63"/>
                  <a:pt x="77" y="61"/>
                  <a:pt x="76" y="59"/>
                </a:cubicBezTo>
                <a:cubicBezTo>
                  <a:pt x="80" y="54"/>
                  <a:pt x="81" y="47"/>
                  <a:pt x="81" y="47"/>
                </a:cubicBezTo>
                <a:cubicBezTo>
                  <a:pt x="85" y="46"/>
                  <a:pt x="86" y="40"/>
                  <a:pt x="86" y="37"/>
                </a:cubicBezTo>
                <a:cubicBezTo>
                  <a:pt x="86" y="35"/>
                  <a:pt x="84" y="34"/>
                  <a:pt x="84" y="34"/>
                </a:cubicBezTo>
                <a:cubicBezTo>
                  <a:pt x="84" y="34"/>
                  <a:pt x="87" y="20"/>
                  <a:pt x="81" y="12"/>
                </a:cubicBezTo>
                <a:cubicBezTo>
                  <a:pt x="76" y="3"/>
                  <a:pt x="67" y="2"/>
                  <a:pt x="67" y="2"/>
                </a:cubicBezTo>
                <a:cubicBezTo>
                  <a:pt x="62" y="1"/>
                  <a:pt x="62" y="1"/>
                  <a:pt x="62" y="1"/>
                </a:cubicBezTo>
                <a:cubicBezTo>
                  <a:pt x="62" y="1"/>
                  <a:pt x="56" y="1"/>
                  <a:pt x="55" y="0"/>
                </a:cubicBezTo>
                <a:cubicBezTo>
                  <a:pt x="55" y="0"/>
                  <a:pt x="55" y="2"/>
                  <a:pt x="56" y="2"/>
                </a:cubicBezTo>
                <a:cubicBezTo>
                  <a:pt x="56" y="2"/>
                  <a:pt x="47" y="3"/>
                  <a:pt x="42" y="12"/>
                </a:cubicBezTo>
                <a:cubicBezTo>
                  <a:pt x="36" y="20"/>
                  <a:pt x="39" y="34"/>
                  <a:pt x="39" y="34"/>
                </a:cubicBezTo>
                <a:cubicBezTo>
                  <a:pt x="39" y="34"/>
                  <a:pt x="37" y="35"/>
                  <a:pt x="37" y="37"/>
                </a:cubicBezTo>
                <a:cubicBezTo>
                  <a:pt x="37" y="40"/>
                  <a:pt x="38" y="46"/>
                  <a:pt x="42" y="47"/>
                </a:cubicBezTo>
                <a:cubicBezTo>
                  <a:pt x="42" y="47"/>
                  <a:pt x="43" y="54"/>
                  <a:pt x="47" y="59"/>
                </a:cubicBezTo>
                <a:cubicBezTo>
                  <a:pt x="46" y="61"/>
                  <a:pt x="46" y="63"/>
                  <a:pt x="45" y="65"/>
                </a:cubicBezTo>
                <a:cubicBezTo>
                  <a:pt x="45" y="65"/>
                  <a:pt x="43" y="65"/>
                  <a:pt x="40" y="69"/>
                </a:cubicBezTo>
                <a:cubicBezTo>
                  <a:pt x="38" y="74"/>
                  <a:pt x="35" y="75"/>
                  <a:pt x="25" y="78"/>
                </a:cubicBezTo>
                <a:cubicBezTo>
                  <a:pt x="21" y="79"/>
                  <a:pt x="9" y="79"/>
                  <a:pt x="4" y="91"/>
                </a:cubicBezTo>
                <a:cubicBezTo>
                  <a:pt x="1" y="97"/>
                  <a:pt x="0" y="111"/>
                  <a:pt x="0" y="124"/>
                </a:cubicBezTo>
                <a:cubicBezTo>
                  <a:pt x="0" y="124"/>
                  <a:pt x="0" y="125"/>
                  <a:pt x="0" y="126"/>
                </a:cubicBezTo>
                <a:cubicBezTo>
                  <a:pt x="0" y="126"/>
                  <a:pt x="0" y="126"/>
                  <a:pt x="0" y="126"/>
                </a:cubicBezTo>
                <a:cubicBezTo>
                  <a:pt x="12" y="134"/>
                  <a:pt x="31" y="142"/>
                  <a:pt x="62" y="142"/>
                </a:cubicBezTo>
                <a:cubicBezTo>
                  <a:pt x="73" y="142"/>
                  <a:pt x="84" y="141"/>
                  <a:pt x="92" y="139"/>
                </a:cubicBezTo>
                <a:cubicBezTo>
                  <a:pt x="90" y="134"/>
                  <a:pt x="88" y="129"/>
                  <a:pt x="88" y="123"/>
                </a:cubicBezTo>
                <a:cubicBezTo>
                  <a:pt x="88" y="106"/>
                  <a:pt x="102" y="92"/>
                  <a:pt x="119" y="92"/>
                </a:cubicBezTo>
                <a:close/>
                <a:moveTo>
                  <a:pt x="122" y="100"/>
                </a:moveTo>
                <a:cubicBezTo>
                  <a:pt x="121" y="100"/>
                  <a:pt x="120" y="100"/>
                  <a:pt x="119" y="100"/>
                </a:cubicBezTo>
                <a:cubicBezTo>
                  <a:pt x="106" y="100"/>
                  <a:pt x="96" y="110"/>
                  <a:pt x="96" y="123"/>
                </a:cubicBezTo>
                <a:cubicBezTo>
                  <a:pt x="96" y="128"/>
                  <a:pt x="98" y="133"/>
                  <a:pt x="101" y="136"/>
                </a:cubicBezTo>
                <a:cubicBezTo>
                  <a:pt x="105" y="142"/>
                  <a:pt x="112" y="145"/>
                  <a:pt x="119" y="145"/>
                </a:cubicBezTo>
                <a:cubicBezTo>
                  <a:pt x="131" y="145"/>
                  <a:pt x="141" y="135"/>
                  <a:pt x="141" y="123"/>
                </a:cubicBezTo>
                <a:cubicBezTo>
                  <a:pt x="141" y="111"/>
                  <a:pt x="133" y="102"/>
                  <a:pt x="122" y="100"/>
                </a:cubicBezTo>
                <a:close/>
                <a:moveTo>
                  <a:pt x="133" y="125"/>
                </a:moveTo>
                <a:cubicBezTo>
                  <a:pt x="122" y="125"/>
                  <a:pt x="122" y="125"/>
                  <a:pt x="122" y="125"/>
                </a:cubicBezTo>
                <a:cubicBezTo>
                  <a:pt x="122" y="137"/>
                  <a:pt x="122" y="137"/>
                  <a:pt x="122" y="137"/>
                </a:cubicBezTo>
                <a:cubicBezTo>
                  <a:pt x="116" y="137"/>
                  <a:pt x="116" y="137"/>
                  <a:pt x="116" y="137"/>
                </a:cubicBezTo>
                <a:cubicBezTo>
                  <a:pt x="116" y="125"/>
                  <a:pt x="116" y="125"/>
                  <a:pt x="116" y="125"/>
                </a:cubicBezTo>
                <a:cubicBezTo>
                  <a:pt x="104" y="125"/>
                  <a:pt x="104" y="125"/>
                  <a:pt x="104" y="125"/>
                </a:cubicBezTo>
                <a:cubicBezTo>
                  <a:pt x="104" y="120"/>
                  <a:pt x="104" y="120"/>
                  <a:pt x="104" y="120"/>
                </a:cubicBezTo>
                <a:cubicBezTo>
                  <a:pt x="116" y="120"/>
                  <a:pt x="116" y="120"/>
                  <a:pt x="116" y="120"/>
                </a:cubicBezTo>
                <a:cubicBezTo>
                  <a:pt x="116" y="108"/>
                  <a:pt x="116" y="108"/>
                  <a:pt x="116" y="108"/>
                </a:cubicBezTo>
                <a:cubicBezTo>
                  <a:pt x="122" y="108"/>
                  <a:pt x="122" y="108"/>
                  <a:pt x="122" y="108"/>
                </a:cubicBezTo>
                <a:cubicBezTo>
                  <a:pt x="122" y="120"/>
                  <a:pt x="122" y="120"/>
                  <a:pt x="122" y="120"/>
                </a:cubicBezTo>
                <a:cubicBezTo>
                  <a:pt x="133" y="120"/>
                  <a:pt x="133" y="120"/>
                  <a:pt x="133" y="120"/>
                </a:cubicBezTo>
                <a:lnTo>
                  <a:pt x="133" y="125"/>
                </a:lnTo>
                <a:close/>
              </a:path>
            </a:pathLst>
          </a:custGeom>
          <a:solidFill>
            <a:srgbClr val="2C4947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26" name="Freeform 11"/>
          <p:cNvSpPr>
            <a:spLocks noEditPoints="1"/>
          </p:cNvSpPr>
          <p:nvPr/>
        </p:nvSpPr>
        <p:spPr bwMode="auto">
          <a:xfrm>
            <a:off x="2247758" y="4990969"/>
            <a:ext cx="428625" cy="476250"/>
          </a:xfrm>
          <a:custGeom>
            <a:avLst/>
            <a:gdLst>
              <a:gd name="T0" fmla="*/ 74 w 135"/>
              <a:gd name="T1" fmla="*/ 84 h 150"/>
              <a:gd name="T2" fmla="*/ 74 w 135"/>
              <a:gd name="T3" fmla="*/ 83 h 150"/>
              <a:gd name="T4" fmla="*/ 74 w 135"/>
              <a:gd name="T5" fmla="*/ 53 h 150"/>
              <a:gd name="T6" fmla="*/ 68 w 135"/>
              <a:gd name="T7" fmla="*/ 47 h 150"/>
              <a:gd name="T8" fmla="*/ 62 w 135"/>
              <a:gd name="T9" fmla="*/ 53 h 150"/>
              <a:gd name="T10" fmla="*/ 62 w 135"/>
              <a:gd name="T11" fmla="*/ 83 h 150"/>
              <a:gd name="T12" fmla="*/ 68 w 135"/>
              <a:gd name="T13" fmla="*/ 89 h 150"/>
              <a:gd name="T14" fmla="*/ 69 w 135"/>
              <a:gd name="T15" fmla="*/ 89 h 150"/>
              <a:gd name="T16" fmla="*/ 96 w 135"/>
              <a:gd name="T17" fmla="*/ 116 h 150"/>
              <a:gd name="T18" fmla="*/ 98 w 135"/>
              <a:gd name="T19" fmla="*/ 117 h 150"/>
              <a:gd name="T20" fmla="*/ 101 w 135"/>
              <a:gd name="T21" fmla="*/ 116 h 150"/>
              <a:gd name="T22" fmla="*/ 101 w 135"/>
              <a:gd name="T23" fmla="*/ 111 h 150"/>
              <a:gd name="T24" fmla="*/ 74 w 135"/>
              <a:gd name="T25" fmla="*/ 84 h 150"/>
              <a:gd name="T26" fmla="*/ 110 w 135"/>
              <a:gd name="T27" fmla="*/ 30 h 150"/>
              <a:gd name="T28" fmla="*/ 113 w 135"/>
              <a:gd name="T29" fmla="*/ 24 h 150"/>
              <a:gd name="T30" fmla="*/ 115 w 135"/>
              <a:gd name="T31" fmla="*/ 25 h 150"/>
              <a:gd name="T32" fmla="*/ 118 w 135"/>
              <a:gd name="T33" fmla="*/ 25 h 150"/>
              <a:gd name="T34" fmla="*/ 121 w 135"/>
              <a:gd name="T35" fmla="*/ 23 h 150"/>
              <a:gd name="T36" fmla="*/ 123 w 135"/>
              <a:gd name="T37" fmla="*/ 18 h 150"/>
              <a:gd name="T38" fmla="*/ 122 w 135"/>
              <a:gd name="T39" fmla="*/ 13 h 150"/>
              <a:gd name="T40" fmla="*/ 103 w 135"/>
              <a:gd name="T41" fmla="*/ 1 h 150"/>
              <a:gd name="T42" fmla="*/ 97 w 135"/>
              <a:gd name="T43" fmla="*/ 3 h 150"/>
              <a:gd name="T44" fmla="*/ 95 w 135"/>
              <a:gd name="T45" fmla="*/ 8 h 150"/>
              <a:gd name="T46" fmla="*/ 94 w 135"/>
              <a:gd name="T47" fmla="*/ 11 h 150"/>
              <a:gd name="T48" fmla="*/ 96 w 135"/>
              <a:gd name="T49" fmla="*/ 14 h 150"/>
              <a:gd name="T50" fmla="*/ 97 w 135"/>
              <a:gd name="T51" fmla="*/ 14 h 150"/>
              <a:gd name="T52" fmla="*/ 94 w 135"/>
              <a:gd name="T53" fmla="*/ 21 h 150"/>
              <a:gd name="T54" fmla="*/ 68 w 135"/>
              <a:gd name="T55" fmla="*/ 16 h 150"/>
              <a:gd name="T56" fmla="*/ 42 w 135"/>
              <a:gd name="T57" fmla="*/ 21 h 150"/>
              <a:gd name="T58" fmla="*/ 38 w 135"/>
              <a:gd name="T59" fmla="*/ 14 h 150"/>
              <a:gd name="T60" fmla="*/ 40 w 135"/>
              <a:gd name="T61" fmla="*/ 14 h 150"/>
              <a:gd name="T62" fmla="*/ 41 w 135"/>
              <a:gd name="T63" fmla="*/ 11 h 150"/>
              <a:gd name="T64" fmla="*/ 41 w 135"/>
              <a:gd name="T65" fmla="*/ 8 h 150"/>
              <a:gd name="T66" fmla="*/ 38 w 135"/>
              <a:gd name="T67" fmla="*/ 3 h 150"/>
              <a:gd name="T68" fmla="*/ 32 w 135"/>
              <a:gd name="T69" fmla="*/ 1 h 150"/>
              <a:gd name="T70" fmla="*/ 14 w 135"/>
              <a:gd name="T71" fmla="*/ 13 h 150"/>
              <a:gd name="T72" fmla="*/ 12 w 135"/>
              <a:gd name="T73" fmla="*/ 18 h 150"/>
              <a:gd name="T74" fmla="*/ 15 w 135"/>
              <a:gd name="T75" fmla="*/ 23 h 150"/>
              <a:gd name="T76" fmla="*/ 18 w 135"/>
              <a:gd name="T77" fmla="*/ 25 h 150"/>
              <a:gd name="T78" fmla="*/ 21 w 135"/>
              <a:gd name="T79" fmla="*/ 25 h 150"/>
              <a:gd name="T80" fmla="*/ 22 w 135"/>
              <a:gd name="T81" fmla="*/ 24 h 150"/>
              <a:gd name="T82" fmla="*/ 26 w 135"/>
              <a:gd name="T83" fmla="*/ 30 h 150"/>
              <a:gd name="T84" fmla="*/ 0 w 135"/>
              <a:gd name="T85" fmla="*/ 83 h 150"/>
              <a:gd name="T86" fmla="*/ 68 w 135"/>
              <a:gd name="T87" fmla="*/ 150 h 150"/>
              <a:gd name="T88" fmla="*/ 135 w 135"/>
              <a:gd name="T89" fmla="*/ 83 h 150"/>
              <a:gd name="T90" fmla="*/ 110 w 135"/>
              <a:gd name="T91" fmla="*/ 30 h 150"/>
              <a:gd name="T92" fmla="*/ 68 w 135"/>
              <a:gd name="T93" fmla="*/ 138 h 150"/>
              <a:gd name="T94" fmla="*/ 13 w 135"/>
              <a:gd name="T95" fmla="*/ 83 h 150"/>
              <a:gd name="T96" fmla="*/ 68 w 135"/>
              <a:gd name="T97" fmla="*/ 29 h 150"/>
              <a:gd name="T98" fmla="*/ 122 w 135"/>
              <a:gd name="T99" fmla="*/ 83 h 150"/>
              <a:gd name="T100" fmla="*/ 68 w 135"/>
              <a:gd name="T101" fmla="*/ 138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35" h="150">
                <a:moveTo>
                  <a:pt x="74" y="84"/>
                </a:moveTo>
                <a:cubicBezTo>
                  <a:pt x="74" y="84"/>
                  <a:pt x="74" y="83"/>
                  <a:pt x="74" y="83"/>
                </a:cubicBezTo>
                <a:cubicBezTo>
                  <a:pt x="74" y="53"/>
                  <a:pt x="74" y="53"/>
                  <a:pt x="74" y="53"/>
                </a:cubicBezTo>
                <a:cubicBezTo>
                  <a:pt x="74" y="50"/>
                  <a:pt x="71" y="47"/>
                  <a:pt x="68" y="47"/>
                </a:cubicBezTo>
                <a:cubicBezTo>
                  <a:pt x="65" y="47"/>
                  <a:pt x="62" y="50"/>
                  <a:pt x="62" y="53"/>
                </a:cubicBezTo>
                <a:cubicBezTo>
                  <a:pt x="62" y="83"/>
                  <a:pt x="62" y="83"/>
                  <a:pt x="62" y="83"/>
                </a:cubicBezTo>
                <a:cubicBezTo>
                  <a:pt x="62" y="86"/>
                  <a:pt x="65" y="89"/>
                  <a:pt x="68" y="89"/>
                </a:cubicBezTo>
                <a:cubicBezTo>
                  <a:pt x="68" y="89"/>
                  <a:pt x="68" y="89"/>
                  <a:pt x="69" y="89"/>
                </a:cubicBezTo>
                <a:cubicBezTo>
                  <a:pt x="96" y="116"/>
                  <a:pt x="96" y="116"/>
                  <a:pt x="96" y="116"/>
                </a:cubicBezTo>
                <a:cubicBezTo>
                  <a:pt x="96" y="117"/>
                  <a:pt x="97" y="117"/>
                  <a:pt x="98" y="117"/>
                </a:cubicBezTo>
                <a:cubicBezTo>
                  <a:pt x="99" y="117"/>
                  <a:pt x="100" y="117"/>
                  <a:pt x="101" y="116"/>
                </a:cubicBezTo>
                <a:cubicBezTo>
                  <a:pt x="102" y="114"/>
                  <a:pt x="102" y="112"/>
                  <a:pt x="101" y="111"/>
                </a:cubicBezTo>
                <a:lnTo>
                  <a:pt x="74" y="84"/>
                </a:lnTo>
                <a:close/>
                <a:moveTo>
                  <a:pt x="110" y="30"/>
                </a:moveTo>
                <a:cubicBezTo>
                  <a:pt x="113" y="24"/>
                  <a:pt x="113" y="24"/>
                  <a:pt x="113" y="24"/>
                </a:cubicBezTo>
                <a:cubicBezTo>
                  <a:pt x="115" y="25"/>
                  <a:pt x="115" y="25"/>
                  <a:pt x="115" y="25"/>
                </a:cubicBezTo>
                <a:cubicBezTo>
                  <a:pt x="116" y="25"/>
                  <a:pt x="117" y="25"/>
                  <a:pt x="118" y="25"/>
                </a:cubicBezTo>
                <a:cubicBezTo>
                  <a:pt x="119" y="25"/>
                  <a:pt x="120" y="24"/>
                  <a:pt x="121" y="23"/>
                </a:cubicBezTo>
                <a:cubicBezTo>
                  <a:pt x="123" y="18"/>
                  <a:pt x="123" y="18"/>
                  <a:pt x="123" y="18"/>
                </a:cubicBezTo>
                <a:cubicBezTo>
                  <a:pt x="125" y="16"/>
                  <a:pt x="124" y="14"/>
                  <a:pt x="122" y="13"/>
                </a:cubicBezTo>
                <a:cubicBezTo>
                  <a:pt x="103" y="1"/>
                  <a:pt x="103" y="1"/>
                  <a:pt x="103" y="1"/>
                </a:cubicBezTo>
                <a:cubicBezTo>
                  <a:pt x="101" y="0"/>
                  <a:pt x="99" y="1"/>
                  <a:pt x="97" y="3"/>
                </a:cubicBezTo>
                <a:cubicBezTo>
                  <a:pt x="95" y="8"/>
                  <a:pt x="95" y="8"/>
                  <a:pt x="95" y="8"/>
                </a:cubicBezTo>
                <a:cubicBezTo>
                  <a:pt x="94" y="9"/>
                  <a:pt x="94" y="10"/>
                  <a:pt x="94" y="11"/>
                </a:cubicBezTo>
                <a:cubicBezTo>
                  <a:pt x="94" y="12"/>
                  <a:pt x="95" y="13"/>
                  <a:pt x="96" y="14"/>
                </a:cubicBezTo>
                <a:cubicBezTo>
                  <a:pt x="97" y="14"/>
                  <a:pt x="97" y="14"/>
                  <a:pt x="97" y="14"/>
                </a:cubicBezTo>
                <a:cubicBezTo>
                  <a:pt x="94" y="21"/>
                  <a:pt x="94" y="21"/>
                  <a:pt x="94" y="21"/>
                </a:cubicBezTo>
                <a:cubicBezTo>
                  <a:pt x="86" y="18"/>
                  <a:pt x="77" y="16"/>
                  <a:pt x="68" y="16"/>
                </a:cubicBezTo>
                <a:cubicBezTo>
                  <a:pt x="59" y="16"/>
                  <a:pt x="50" y="18"/>
                  <a:pt x="42" y="21"/>
                </a:cubicBezTo>
                <a:cubicBezTo>
                  <a:pt x="38" y="14"/>
                  <a:pt x="38" y="14"/>
                  <a:pt x="38" y="14"/>
                </a:cubicBezTo>
                <a:cubicBezTo>
                  <a:pt x="40" y="14"/>
                  <a:pt x="40" y="14"/>
                  <a:pt x="40" y="14"/>
                </a:cubicBezTo>
                <a:cubicBezTo>
                  <a:pt x="40" y="13"/>
                  <a:pt x="41" y="12"/>
                  <a:pt x="41" y="11"/>
                </a:cubicBezTo>
                <a:cubicBezTo>
                  <a:pt x="42" y="10"/>
                  <a:pt x="42" y="9"/>
                  <a:pt x="41" y="8"/>
                </a:cubicBezTo>
                <a:cubicBezTo>
                  <a:pt x="38" y="3"/>
                  <a:pt x="38" y="3"/>
                  <a:pt x="38" y="3"/>
                </a:cubicBezTo>
                <a:cubicBezTo>
                  <a:pt x="37" y="1"/>
                  <a:pt x="34" y="0"/>
                  <a:pt x="32" y="1"/>
                </a:cubicBezTo>
                <a:cubicBezTo>
                  <a:pt x="14" y="13"/>
                  <a:pt x="14" y="13"/>
                  <a:pt x="14" y="13"/>
                </a:cubicBezTo>
                <a:cubicBezTo>
                  <a:pt x="12" y="14"/>
                  <a:pt x="11" y="16"/>
                  <a:pt x="12" y="18"/>
                </a:cubicBezTo>
                <a:cubicBezTo>
                  <a:pt x="15" y="23"/>
                  <a:pt x="15" y="23"/>
                  <a:pt x="15" y="23"/>
                </a:cubicBezTo>
                <a:cubicBezTo>
                  <a:pt x="16" y="24"/>
                  <a:pt x="16" y="25"/>
                  <a:pt x="18" y="25"/>
                </a:cubicBezTo>
                <a:cubicBezTo>
                  <a:pt x="19" y="25"/>
                  <a:pt x="20" y="25"/>
                  <a:pt x="21" y="25"/>
                </a:cubicBezTo>
                <a:cubicBezTo>
                  <a:pt x="22" y="24"/>
                  <a:pt x="22" y="24"/>
                  <a:pt x="22" y="24"/>
                </a:cubicBezTo>
                <a:cubicBezTo>
                  <a:pt x="26" y="30"/>
                  <a:pt x="26" y="30"/>
                  <a:pt x="26" y="30"/>
                </a:cubicBezTo>
                <a:cubicBezTo>
                  <a:pt x="10" y="43"/>
                  <a:pt x="0" y="62"/>
                  <a:pt x="0" y="83"/>
                </a:cubicBezTo>
                <a:cubicBezTo>
                  <a:pt x="0" y="120"/>
                  <a:pt x="31" y="150"/>
                  <a:pt x="68" y="150"/>
                </a:cubicBezTo>
                <a:cubicBezTo>
                  <a:pt x="105" y="150"/>
                  <a:pt x="135" y="120"/>
                  <a:pt x="135" y="83"/>
                </a:cubicBezTo>
                <a:cubicBezTo>
                  <a:pt x="135" y="62"/>
                  <a:pt x="125" y="43"/>
                  <a:pt x="110" y="30"/>
                </a:cubicBezTo>
                <a:close/>
                <a:moveTo>
                  <a:pt x="68" y="138"/>
                </a:moveTo>
                <a:cubicBezTo>
                  <a:pt x="38" y="138"/>
                  <a:pt x="13" y="113"/>
                  <a:pt x="13" y="83"/>
                </a:cubicBezTo>
                <a:cubicBezTo>
                  <a:pt x="13" y="53"/>
                  <a:pt x="38" y="29"/>
                  <a:pt x="68" y="29"/>
                </a:cubicBezTo>
                <a:cubicBezTo>
                  <a:pt x="98" y="29"/>
                  <a:pt x="122" y="53"/>
                  <a:pt x="122" y="83"/>
                </a:cubicBezTo>
                <a:cubicBezTo>
                  <a:pt x="122" y="113"/>
                  <a:pt x="98" y="138"/>
                  <a:pt x="68" y="138"/>
                </a:cubicBezTo>
                <a:close/>
              </a:path>
            </a:pathLst>
          </a:custGeom>
          <a:solidFill>
            <a:srgbClr val="A6815D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27" name="Freeform 12"/>
          <p:cNvSpPr>
            <a:spLocks noEditPoints="1"/>
          </p:cNvSpPr>
          <p:nvPr/>
        </p:nvSpPr>
        <p:spPr bwMode="auto">
          <a:xfrm>
            <a:off x="2285856" y="2917694"/>
            <a:ext cx="355600" cy="514350"/>
          </a:xfrm>
          <a:custGeom>
            <a:avLst/>
            <a:gdLst>
              <a:gd name="T0" fmla="*/ 32 w 112"/>
              <a:gd name="T1" fmla="*/ 141 h 162"/>
              <a:gd name="T2" fmla="*/ 33 w 112"/>
              <a:gd name="T3" fmla="*/ 149 h 162"/>
              <a:gd name="T4" fmla="*/ 41 w 112"/>
              <a:gd name="T5" fmla="*/ 153 h 162"/>
              <a:gd name="T6" fmla="*/ 42 w 112"/>
              <a:gd name="T7" fmla="*/ 158 h 162"/>
              <a:gd name="T8" fmla="*/ 56 w 112"/>
              <a:gd name="T9" fmla="*/ 162 h 162"/>
              <a:gd name="T10" fmla="*/ 70 w 112"/>
              <a:gd name="T11" fmla="*/ 158 h 162"/>
              <a:gd name="T12" fmla="*/ 70 w 112"/>
              <a:gd name="T13" fmla="*/ 153 h 162"/>
              <a:gd name="T14" fmla="*/ 78 w 112"/>
              <a:gd name="T15" fmla="*/ 149 h 162"/>
              <a:gd name="T16" fmla="*/ 79 w 112"/>
              <a:gd name="T17" fmla="*/ 141 h 162"/>
              <a:gd name="T18" fmla="*/ 56 w 112"/>
              <a:gd name="T19" fmla="*/ 144 h 162"/>
              <a:gd name="T20" fmla="*/ 32 w 112"/>
              <a:gd name="T21" fmla="*/ 141 h 162"/>
              <a:gd name="T22" fmla="*/ 56 w 112"/>
              <a:gd name="T23" fmla="*/ 0 h 162"/>
              <a:gd name="T24" fmla="*/ 0 w 112"/>
              <a:gd name="T25" fmla="*/ 56 h 162"/>
              <a:gd name="T26" fmla="*/ 27 w 112"/>
              <a:gd name="T27" fmla="*/ 104 h 162"/>
              <a:gd name="T28" fmla="*/ 29 w 112"/>
              <a:gd name="T29" fmla="*/ 118 h 162"/>
              <a:gd name="T30" fmla="*/ 56 w 112"/>
              <a:gd name="T31" fmla="*/ 123 h 162"/>
              <a:gd name="T32" fmla="*/ 83 w 112"/>
              <a:gd name="T33" fmla="*/ 118 h 162"/>
              <a:gd name="T34" fmla="*/ 85 w 112"/>
              <a:gd name="T35" fmla="*/ 104 h 162"/>
              <a:gd name="T36" fmla="*/ 112 w 112"/>
              <a:gd name="T37" fmla="*/ 56 h 162"/>
              <a:gd name="T38" fmla="*/ 56 w 112"/>
              <a:gd name="T39" fmla="*/ 0 h 162"/>
              <a:gd name="T40" fmla="*/ 76 w 112"/>
              <a:gd name="T41" fmla="*/ 97 h 162"/>
              <a:gd name="T42" fmla="*/ 75 w 112"/>
              <a:gd name="T43" fmla="*/ 110 h 162"/>
              <a:gd name="T44" fmla="*/ 56 w 112"/>
              <a:gd name="T45" fmla="*/ 113 h 162"/>
              <a:gd name="T46" fmla="*/ 37 w 112"/>
              <a:gd name="T47" fmla="*/ 110 h 162"/>
              <a:gd name="T48" fmla="*/ 35 w 112"/>
              <a:gd name="T49" fmla="*/ 97 h 162"/>
              <a:gd name="T50" fmla="*/ 10 w 112"/>
              <a:gd name="T51" fmla="*/ 56 h 162"/>
              <a:gd name="T52" fmla="*/ 56 w 112"/>
              <a:gd name="T53" fmla="*/ 10 h 162"/>
              <a:gd name="T54" fmla="*/ 102 w 112"/>
              <a:gd name="T55" fmla="*/ 56 h 162"/>
              <a:gd name="T56" fmla="*/ 76 w 112"/>
              <a:gd name="T57" fmla="*/ 97 h 162"/>
              <a:gd name="T58" fmla="*/ 30 w 112"/>
              <a:gd name="T59" fmla="*/ 125 h 162"/>
              <a:gd name="T60" fmla="*/ 31 w 112"/>
              <a:gd name="T61" fmla="*/ 133 h 162"/>
              <a:gd name="T62" fmla="*/ 56 w 112"/>
              <a:gd name="T63" fmla="*/ 138 h 162"/>
              <a:gd name="T64" fmla="*/ 80 w 112"/>
              <a:gd name="T65" fmla="*/ 133 h 162"/>
              <a:gd name="T66" fmla="*/ 82 w 112"/>
              <a:gd name="T67" fmla="*/ 125 h 162"/>
              <a:gd name="T68" fmla="*/ 56 w 112"/>
              <a:gd name="T69" fmla="*/ 130 h 162"/>
              <a:gd name="T70" fmla="*/ 30 w 112"/>
              <a:gd name="T71" fmla="*/ 125 h 162"/>
              <a:gd name="T72" fmla="*/ 56 w 112"/>
              <a:gd name="T73" fmla="*/ 23 h 162"/>
              <a:gd name="T74" fmla="*/ 59 w 112"/>
              <a:gd name="T75" fmla="*/ 20 h 162"/>
              <a:gd name="T76" fmla="*/ 56 w 112"/>
              <a:gd name="T77" fmla="*/ 17 h 162"/>
              <a:gd name="T78" fmla="*/ 17 w 112"/>
              <a:gd name="T79" fmla="*/ 56 h 162"/>
              <a:gd name="T80" fmla="*/ 20 w 112"/>
              <a:gd name="T81" fmla="*/ 59 h 162"/>
              <a:gd name="T82" fmla="*/ 23 w 112"/>
              <a:gd name="T83" fmla="*/ 56 h 162"/>
              <a:gd name="T84" fmla="*/ 56 w 112"/>
              <a:gd name="T85" fmla="*/ 23 h 162"/>
              <a:gd name="T86" fmla="*/ 68 w 112"/>
              <a:gd name="T87" fmla="*/ 77 h 162"/>
              <a:gd name="T88" fmla="*/ 56 w 112"/>
              <a:gd name="T89" fmla="*/ 54 h 162"/>
              <a:gd name="T90" fmla="*/ 43 w 112"/>
              <a:gd name="T91" fmla="*/ 77 h 162"/>
              <a:gd name="T92" fmla="*/ 38 w 112"/>
              <a:gd name="T93" fmla="*/ 66 h 162"/>
              <a:gd name="T94" fmla="*/ 30 w 112"/>
              <a:gd name="T95" fmla="*/ 69 h 162"/>
              <a:gd name="T96" fmla="*/ 43 w 112"/>
              <a:gd name="T97" fmla="*/ 96 h 162"/>
              <a:gd name="T98" fmla="*/ 56 w 112"/>
              <a:gd name="T99" fmla="*/ 72 h 162"/>
              <a:gd name="T100" fmla="*/ 69 w 112"/>
              <a:gd name="T101" fmla="*/ 96 h 162"/>
              <a:gd name="T102" fmla="*/ 81 w 112"/>
              <a:gd name="T103" fmla="*/ 69 h 162"/>
              <a:gd name="T104" fmla="*/ 73 w 112"/>
              <a:gd name="T105" fmla="*/ 66 h 162"/>
              <a:gd name="T106" fmla="*/ 68 w 112"/>
              <a:gd name="T107" fmla="*/ 77 h 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12" h="162">
                <a:moveTo>
                  <a:pt x="32" y="141"/>
                </a:moveTo>
                <a:cubicBezTo>
                  <a:pt x="33" y="149"/>
                  <a:pt x="33" y="149"/>
                  <a:pt x="33" y="149"/>
                </a:cubicBezTo>
                <a:cubicBezTo>
                  <a:pt x="33" y="149"/>
                  <a:pt x="35" y="152"/>
                  <a:pt x="41" y="153"/>
                </a:cubicBezTo>
                <a:cubicBezTo>
                  <a:pt x="42" y="158"/>
                  <a:pt x="42" y="158"/>
                  <a:pt x="42" y="158"/>
                </a:cubicBezTo>
                <a:cubicBezTo>
                  <a:pt x="42" y="158"/>
                  <a:pt x="45" y="162"/>
                  <a:pt x="56" y="162"/>
                </a:cubicBezTo>
                <a:cubicBezTo>
                  <a:pt x="67" y="162"/>
                  <a:pt x="70" y="158"/>
                  <a:pt x="70" y="158"/>
                </a:cubicBezTo>
                <a:cubicBezTo>
                  <a:pt x="70" y="153"/>
                  <a:pt x="70" y="153"/>
                  <a:pt x="70" y="153"/>
                </a:cubicBezTo>
                <a:cubicBezTo>
                  <a:pt x="76" y="152"/>
                  <a:pt x="78" y="149"/>
                  <a:pt x="78" y="149"/>
                </a:cubicBezTo>
                <a:cubicBezTo>
                  <a:pt x="79" y="141"/>
                  <a:pt x="79" y="141"/>
                  <a:pt x="79" y="141"/>
                </a:cubicBezTo>
                <a:cubicBezTo>
                  <a:pt x="72" y="143"/>
                  <a:pt x="64" y="144"/>
                  <a:pt x="56" y="144"/>
                </a:cubicBezTo>
                <a:cubicBezTo>
                  <a:pt x="47" y="144"/>
                  <a:pt x="39" y="143"/>
                  <a:pt x="32" y="141"/>
                </a:cubicBezTo>
                <a:close/>
                <a:moveTo>
                  <a:pt x="56" y="0"/>
                </a:moveTo>
                <a:cubicBezTo>
                  <a:pt x="25" y="0"/>
                  <a:pt x="0" y="25"/>
                  <a:pt x="0" y="56"/>
                </a:cubicBezTo>
                <a:cubicBezTo>
                  <a:pt x="0" y="76"/>
                  <a:pt x="11" y="94"/>
                  <a:pt x="27" y="104"/>
                </a:cubicBezTo>
                <a:cubicBezTo>
                  <a:pt x="29" y="118"/>
                  <a:pt x="29" y="118"/>
                  <a:pt x="29" y="118"/>
                </a:cubicBezTo>
                <a:cubicBezTo>
                  <a:pt x="37" y="121"/>
                  <a:pt x="46" y="123"/>
                  <a:pt x="56" y="123"/>
                </a:cubicBezTo>
                <a:cubicBezTo>
                  <a:pt x="66" y="123"/>
                  <a:pt x="75" y="121"/>
                  <a:pt x="83" y="118"/>
                </a:cubicBezTo>
                <a:cubicBezTo>
                  <a:pt x="85" y="104"/>
                  <a:pt x="85" y="104"/>
                  <a:pt x="85" y="104"/>
                </a:cubicBezTo>
                <a:cubicBezTo>
                  <a:pt x="101" y="94"/>
                  <a:pt x="112" y="76"/>
                  <a:pt x="112" y="56"/>
                </a:cubicBezTo>
                <a:cubicBezTo>
                  <a:pt x="112" y="25"/>
                  <a:pt x="87" y="0"/>
                  <a:pt x="56" y="0"/>
                </a:cubicBezTo>
                <a:close/>
                <a:moveTo>
                  <a:pt x="76" y="97"/>
                </a:moveTo>
                <a:cubicBezTo>
                  <a:pt x="75" y="110"/>
                  <a:pt x="75" y="110"/>
                  <a:pt x="75" y="110"/>
                </a:cubicBezTo>
                <a:cubicBezTo>
                  <a:pt x="75" y="110"/>
                  <a:pt x="70" y="113"/>
                  <a:pt x="56" y="113"/>
                </a:cubicBezTo>
                <a:cubicBezTo>
                  <a:pt x="42" y="113"/>
                  <a:pt x="37" y="110"/>
                  <a:pt x="37" y="110"/>
                </a:cubicBezTo>
                <a:cubicBezTo>
                  <a:pt x="35" y="97"/>
                  <a:pt x="35" y="97"/>
                  <a:pt x="35" y="97"/>
                </a:cubicBezTo>
                <a:cubicBezTo>
                  <a:pt x="20" y="89"/>
                  <a:pt x="10" y="74"/>
                  <a:pt x="10" y="56"/>
                </a:cubicBezTo>
                <a:cubicBezTo>
                  <a:pt x="10" y="31"/>
                  <a:pt x="30" y="10"/>
                  <a:pt x="56" y="10"/>
                </a:cubicBezTo>
                <a:cubicBezTo>
                  <a:pt x="81" y="10"/>
                  <a:pt x="102" y="31"/>
                  <a:pt x="102" y="56"/>
                </a:cubicBezTo>
                <a:cubicBezTo>
                  <a:pt x="102" y="74"/>
                  <a:pt x="91" y="89"/>
                  <a:pt x="76" y="97"/>
                </a:cubicBezTo>
                <a:close/>
                <a:moveTo>
                  <a:pt x="30" y="125"/>
                </a:moveTo>
                <a:cubicBezTo>
                  <a:pt x="31" y="133"/>
                  <a:pt x="31" y="133"/>
                  <a:pt x="31" y="133"/>
                </a:cubicBezTo>
                <a:cubicBezTo>
                  <a:pt x="38" y="136"/>
                  <a:pt x="47" y="138"/>
                  <a:pt x="56" y="138"/>
                </a:cubicBezTo>
                <a:cubicBezTo>
                  <a:pt x="65" y="138"/>
                  <a:pt x="73" y="136"/>
                  <a:pt x="80" y="133"/>
                </a:cubicBezTo>
                <a:cubicBezTo>
                  <a:pt x="82" y="125"/>
                  <a:pt x="82" y="125"/>
                  <a:pt x="82" y="125"/>
                </a:cubicBezTo>
                <a:cubicBezTo>
                  <a:pt x="74" y="128"/>
                  <a:pt x="65" y="130"/>
                  <a:pt x="56" y="130"/>
                </a:cubicBezTo>
                <a:cubicBezTo>
                  <a:pt x="46" y="130"/>
                  <a:pt x="38" y="128"/>
                  <a:pt x="30" y="125"/>
                </a:cubicBezTo>
                <a:close/>
                <a:moveTo>
                  <a:pt x="56" y="23"/>
                </a:moveTo>
                <a:cubicBezTo>
                  <a:pt x="57" y="23"/>
                  <a:pt x="59" y="22"/>
                  <a:pt x="59" y="20"/>
                </a:cubicBezTo>
                <a:cubicBezTo>
                  <a:pt x="59" y="18"/>
                  <a:pt x="57" y="17"/>
                  <a:pt x="56" y="17"/>
                </a:cubicBezTo>
                <a:cubicBezTo>
                  <a:pt x="34" y="17"/>
                  <a:pt x="17" y="35"/>
                  <a:pt x="17" y="56"/>
                </a:cubicBezTo>
                <a:cubicBezTo>
                  <a:pt x="17" y="58"/>
                  <a:pt x="18" y="59"/>
                  <a:pt x="20" y="59"/>
                </a:cubicBezTo>
                <a:cubicBezTo>
                  <a:pt x="22" y="59"/>
                  <a:pt x="23" y="58"/>
                  <a:pt x="23" y="56"/>
                </a:cubicBezTo>
                <a:cubicBezTo>
                  <a:pt x="23" y="38"/>
                  <a:pt x="38" y="23"/>
                  <a:pt x="56" y="23"/>
                </a:cubicBezTo>
                <a:close/>
                <a:moveTo>
                  <a:pt x="68" y="77"/>
                </a:moveTo>
                <a:cubicBezTo>
                  <a:pt x="56" y="54"/>
                  <a:pt x="56" y="54"/>
                  <a:pt x="56" y="54"/>
                </a:cubicBezTo>
                <a:cubicBezTo>
                  <a:pt x="43" y="77"/>
                  <a:pt x="43" y="77"/>
                  <a:pt x="43" y="77"/>
                </a:cubicBezTo>
                <a:cubicBezTo>
                  <a:pt x="38" y="66"/>
                  <a:pt x="38" y="66"/>
                  <a:pt x="38" y="66"/>
                </a:cubicBezTo>
                <a:cubicBezTo>
                  <a:pt x="30" y="69"/>
                  <a:pt x="30" y="69"/>
                  <a:pt x="30" y="69"/>
                </a:cubicBezTo>
                <a:cubicBezTo>
                  <a:pt x="43" y="96"/>
                  <a:pt x="43" y="96"/>
                  <a:pt x="43" y="96"/>
                </a:cubicBezTo>
                <a:cubicBezTo>
                  <a:pt x="56" y="72"/>
                  <a:pt x="56" y="72"/>
                  <a:pt x="56" y="72"/>
                </a:cubicBezTo>
                <a:cubicBezTo>
                  <a:pt x="69" y="96"/>
                  <a:pt x="69" y="96"/>
                  <a:pt x="69" y="96"/>
                </a:cubicBezTo>
                <a:cubicBezTo>
                  <a:pt x="81" y="69"/>
                  <a:pt x="81" y="69"/>
                  <a:pt x="81" y="69"/>
                </a:cubicBezTo>
                <a:cubicBezTo>
                  <a:pt x="73" y="66"/>
                  <a:pt x="73" y="66"/>
                  <a:pt x="73" y="66"/>
                </a:cubicBezTo>
                <a:lnTo>
                  <a:pt x="68" y="77"/>
                </a:lnTo>
                <a:close/>
              </a:path>
            </a:pathLst>
          </a:custGeom>
          <a:solidFill>
            <a:srgbClr val="2C4947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28" name="Freeform 13"/>
          <p:cNvSpPr>
            <a:spLocks noEditPoints="1"/>
          </p:cNvSpPr>
          <p:nvPr/>
        </p:nvSpPr>
        <p:spPr bwMode="auto">
          <a:xfrm>
            <a:off x="2228708" y="1904871"/>
            <a:ext cx="466725" cy="396875"/>
          </a:xfrm>
          <a:custGeom>
            <a:avLst/>
            <a:gdLst>
              <a:gd name="T0" fmla="*/ 6 w 147"/>
              <a:gd name="T1" fmla="*/ 120 h 125"/>
              <a:gd name="T2" fmla="*/ 12 w 147"/>
              <a:gd name="T3" fmla="*/ 125 h 125"/>
              <a:gd name="T4" fmla="*/ 39 w 147"/>
              <a:gd name="T5" fmla="*/ 125 h 125"/>
              <a:gd name="T6" fmla="*/ 39 w 147"/>
              <a:gd name="T7" fmla="*/ 68 h 125"/>
              <a:gd name="T8" fmla="*/ 6 w 147"/>
              <a:gd name="T9" fmla="*/ 101 h 125"/>
              <a:gd name="T10" fmla="*/ 6 w 147"/>
              <a:gd name="T11" fmla="*/ 120 h 125"/>
              <a:gd name="T12" fmla="*/ 52 w 147"/>
              <a:gd name="T13" fmla="*/ 81 h 125"/>
              <a:gd name="T14" fmla="*/ 52 w 147"/>
              <a:gd name="T15" fmla="*/ 125 h 125"/>
              <a:gd name="T16" fmla="*/ 85 w 147"/>
              <a:gd name="T17" fmla="*/ 125 h 125"/>
              <a:gd name="T18" fmla="*/ 85 w 147"/>
              <a:gd name="T19" fmla="*/ 86 h 125"/>
              <a:gd name="T20" fmla="*/ 71 w 147"/>
              <a:gd name="T21" fmla="*/ 100 h 125"/>
              <a:gd name="T22" fmla="*/ 52 w 147"/>
              <a:gd name="T23" fmla="*/ 81 h 125"/>
              <a:gd name="T24" fmla="*/ 118 w 147"/>
              <a:gd name="T25" fmla="*/ 2 h 125"/>
              <a:gd name="T26" fmla="*/ 113 w 147"/>
              <a:gd name="T27" fmla="*/ 9 h 125"/>
              <a:gd name="T28" fmla="*/ 119 w 147"/>
              <a:gd name="T29" fmla="*/ 14 h 125"/>
              <a:gd name="T30" fmla="*/ 125 w 147"/>
              <a:gd name="T31" fmla="*/ 13 h 125"/>
              <a:gd name="T32" fmla="*/ 71 w 147"/>
              <a:gd name="T33" fmla="*/ 68 h 125"/>
              <a:gd name="T34" fmla="*/ 39 w 147"/>
              <a:gd name="T35" fmla="*/ 36 h 125"/>
              <a:gd name="T36" fmla="*/ 2 w 147"/>
              <a:gd name="T37" fmla="*/ 73 h 125"/>
              <a:gd name="T38" fmla="*/ 2 w 147"/>
              <a:gd name="T39" fmla="*/ 81 h 125"/>
              <a:gd name="T40" fmla="*/ 10 w 147"/>
              <a:gd name="T41" fmla="*/ 81 h 125"/>
              <a:gd name="T42" fmla="*/ 39 w 147"/>
              <a:gd name="T43" fmla="*/ 53 h 125"/>
              <a:gd name="T44" fmla="*/ 71 w 147"/>
              <a:gd name="T45" fmla="*/ 85 h 125"/>
              <a:gd name="T46" fmla="*/ 134 w 147"/>
              <a:gd name="T47" fmla="*/ 22 h 125"/>
              <a:gd name="T48" fmla="*/ 133 w 147"/>
              <a:gd name="T49" fmla="*/ 28 h 125"/>
              <a:gd name="T50" fmla="*/ 138 w 147"/>
              <a:gd name="T51" fmla="*/ 35 h 125"/>
              <a:gd name="T52" fmla="*/ 139 w 147"/>
              <a:gd name="T53" fmla="*/ 35 h 125"/>
              <a:gd name="T54" fmla="*/ 145 w 147"/>
              <a:gd name="T55" fmla="*/ 29 h 125"/>
              <a:gd name="T56" fmla="*/ 147 w 147"/>
              <a:gd name="T57" fmla="*/ 0 h 125"/>
              <a:gd name="T58" fmla="*/ 118 w 147"/>
              <a:gd name="T59" fmla="*/ 2 h 125"/>
              <a:gd name="T60" fmla="*/ 98 w 147"/>
              <a:gd name="T61" fmla="*/ 73 h 125"/>
              <a:gd name="T62" fmla="*/ 98 w 147"/>
              <a:gd name="T63" fmla="*/ 125 h 125"/>
              <a:gd name="T64" fmla="*/ 126 w 147"/>
              <a:gd name="T65" fmla="*/ 125 h 125"/>
              <a:gd name="T66" fmla="*/ 131 w 147"/>
              <a:gd name="T67" fmla="*/ 120 h 125"/>
              <a:gd name="T68" fmla="*/ 131 w 147"/>
              <a:gd name="T69" fmla="*/ 40 h 125"/>
              <a:gd name="T70" fmla="*/ 103 w 147"/>
              <a:gd name="T71" fmla="*/ 68 h 125"/>
              <a:gd name="T72" fmla="*/ 98 w 147"/>
              <a:gd name="T73" fmla="*/ 73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47" h="125">
                <a:moveTo>
                  <a:pt x="6" y="120"/>
                </a:moveTo>
                <a:cubicBezTo>
                  <a:pt x="6" y="123"/>
                  <a:pt x="9" y="125"/>
                  <a:pt x="12" y="125"/>
                </a:cubicBezTo>
                <a:cubicBezTo>
                  <a:pt x="39" y="125"/>
                  <a:pt x="39" y="125"/>
                  <a:pt x="39" y="125"/>
                </a:cubicBezTo>
                <a:cubicBezTo>
                  <a:pt x="39" y="68"/>
                  <a:pt x="39" y="68"/>
                  <a:pt x="39" y="68"/>
                </a:cubicBezTo>
                <a:cubicBezTo>
                  <a:pt x="6" y="101"/>
                  <a:pt x="6" y="101"/>
                  <a:pt x="6" y="101"/>
                </a:cubicBezTo>
                <a:lnTo>
                  <a:pt x="6" y="120"/>
                </a:lnTo>
                <a:close/>
                <a:moveTo>
                  <a:pt x="52" y="81"/>
                </a:moveTo>
                <a:cubicBezTo>
                  <a:pt x="52" y="125"/>
                  <a:pt x="52" y="125"/>
                  <a:pt x="52" y="125"/>
                </a:cubicBezTo>
                <a:cubicBezTo>
                  <a:pt x="85" y="125"/>
                  <a:pt x="85" y="125"/>
                  <a:pt x="85" y="125"/>
                </a:cubicBezTo>
                <a:cubicBezTo>
                  <a:pt x="85" y="86"/>
                  <a:pt x="85" y="86"/>
                  <a:pt x="85" y="86"/>
                </a:cubicBezTo>
                <a:cubicBezTo>
                  <a:pt x="71" y="100"/>
                  <a:pt x="71" y="100"/>
                  <a:pt x="71" y="100"/>
                </a:cubicBezTo>
                <a:lnTo>
                  <a:pt x="52" y="81"/>
                </a:lnTo>
                <a:close/>
                <a:moveTo>
                  <a:pt x="118" y="2"/>
                </a:moveTo>
                <a:cubicBezTo>
                  <a:pt x="115" y="3"/>
                  <a:pt x="112" y="5"/>
                  <a:pt x="113" y="9"/>
                </a:cubicBezTo>
                <a:cubicBezTo>
                  <a:pt x="113" y="12"/>
                  <a:pt x="116" y="14"/>
                  <a:pt x="119" y="14"/>
                </a:cubicBezTo>
                <a:cubicBezTo>
                  <a:pt x="125" y="13"/>
                  <a:pt x="125" y="13"/>
                  <a:pt x="125" y="13"/>
                </a:cubicBezTo>
                <a:cubicBezTo>
                  <a:pt x="71" y="68"/>
                  <a:pt x="71" y="68"/>
                  <a:pt x="71" y="68"/>
                </a:cubicBezTo>
                <a:cubicBezTo>
                  <a:pt x="39" y="36"/>
                  <a:pt x="39" y="36"/>
                  <a:pt x="39" y="36"/>
                </a:cubicBezTo>
                <a:cubicBezTo>
                  <a:pt x="2" y="73"/>
                  <a:pt x="2" y="73"/>
                  <a:pt x="2" y="73"/>
                </a:cubicBezTo>
                <a:cubicBezTo>
                  <a:pt x="0" y="75"/>
                  <a:pt x="0" y="79"/>
                  <a:pt x="2" y="81"/>
                </a:cubicBezTo>
                <a:cubicBezTo>
                  <a:pt x="4" y="84"/>
                  <a:pt x="8" y="84"/>
                  <a:pt x="10" y="81"/>
                </a:cubicBezTo>
                <a:cubicBezTo>
                  <a:pt x="39" y="53"/>
                  <a:pt x="39" y="53"/>
                  <a:pt x="39" y="53"/>
                </a:cubicBezTo>
                <a:cubicBezTo>
                  <a:pt x="71" y="85"/>
                  <a:pt x="71" y="85"/>
                  <a:pt x="71" y="85"/>
                </a:cubicBezTo>
                <a:cubicBezTo>
                  <a:pt x="134" y="22"/>
                  <a:pt x="134" y="22"/>
                  <a:pt x="134" y="22"/>
                </a:cubicBezTo>
                <a:cubicBezTo>
                  <a:pt x="133" y="28"/>
                  <a:pt x="133" y="28"/>
                  <a:pt x="133" y="28"/>
                </a:cubicBezTo>
                <a:cubicBezTo>
                  <a:pt x="133" y="31"/>
                  <a:pt x="135" y="34"/>
                  <a:pt x="138" y="35"/>
                </a:cubicBezTo>
                <a:cubicBezTo>
                  <a:pt x="139" y="35"/>
                  <a:pt x="139" y="35"/>
                  <a:pt x="139" y="35"/>
                </a:cubicBezTo>
                <a:cubicBezTo>
                  <a:pt x="142" y="35"/>
                  <a:pt x="145" y="32"/>
                  <a:pt x="145" y="29"/>
                </a:cubicBezTo>
                <a:cubicBezTo>
                  <a:pt x="147" y="0"/>
                  <a:pt x="147" y="0"/>
                  <a:pt x="147" y="0"/>
                </a:cubicBezTo>
                <a:lnTo>
                  <a:pt x="118" y="2"/>
                </a:lnTo>
                <a:close/>
                <a:moveTo>
                  <a:pt x="98" y="73"/>
                </a:moveTo>
                <a:cubicBezTo>
                  <a:pt x="98" y="125"/>
                  <a:pt x="98" y="125"/>
                  <a:pt x="98" y="125"/>
                </a:cubicBezTo>
                <a:cubicBezTo>
                  <a:pt x="126" y="125"/>
                  <a:pt x="126" y="125"/>
                  <a:pt x="126" y="125"/>
                </a:cubicBezTo>
                <a:cubicBezTo>
                  <a:pt x="129" y="125"/>
                  <a:pt x="131" y="123"/>
                  <a:pt x="131" y="120"/>
                </a:cubicBezTo>
                <a:cubicBezTo>
                  <a:pt x="131" y="40"/>
                  <a:pt x="131" y="40"/>
                  <a:pt x="131" y="40"/>
                </a:cubicBezTo>
                <a:cubicBezTo>
                  <a:pt x="103" y="68"/>
                  <a:pt x="103" y="68"/>
                  <a:pt x="103" y="68"/>
                </a:cubicBezTo>
                <a:lnTo>
                  <a:pt x="98" y="73"/>
                </a:lnTo>
                <a:close/>
              </a:path>
            </a:pathLst>
          </a:custGeom>
          <a:solidFill>
            <a:srgbClr val="A6815D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grpSp>
        <p:nvGrpSpPr>
          <p:cNvPr id="29" name="Group 59"/>
          <p:cNvGrpSpPr/>
          <p:nvPr/>
        </p:nvGrpSpPr>
        <p:grpSpPr>
          <a:xfrm>
            <a:off x="8326296" y="2710297"/>
            <a:ext cx="1785937" cy="1260475"/>
            <a:chOff x="6746876" y="2774950"/>
            <a:chExt cx="1785937" cy="1260475"/>
          </a:xfrm>
        </p:grpSpPr>
        <p:sp>
          <p:nvSpPr>
            <p:cNvPr id="30" name="Freeform 14"/>
            <p:cNvSpPr/>
            <p:nvPr/>
          </p:nvSpPr>
          <p:spPr bwMode="auto">
            <a:xfrm>
              <a:off x="6746876" y="2774950"/>
              <a:ext cx="1744663" cy="1260475"/>
            </a:xfrm>
            <a:custGeom>
              <a:avLst/>
              <a:gdLst>
                <a:gd name="T0" fmla="*/ 1099 w 1099"/>
                <a:gd name="T1" fmla="*/ 340 h 794"/>
                <a:gd name="T2" fmla="*/ 549 w 1099"/>
                <a:gd name="T3" fmla="*/ 794 h 794"/>
                <a:gd name="T4" fmla="*/ 0 w 1099"/>
                <a:gd name="T5" fmla="*/ 340 h 794"/>
                <a:gd name="T6" fmla="*/ 237 w 1099"/>
                <a:gd name="T7" fmla="*/ 340 h 794"/>
                <a:gd name="T8" fmla="*/ 237 w 1099"/>
                <a:gd name="T9" fmla="*/ 0 h 794"/>
                <a:gd name="T10" fmla="*/ 549 w 1099"/>
                <a:gd name="T11" fmla="*/ 258 h 794"/>
                <a:gd name="T12" fmla="*/ 863 w 1099"/>
                <a:gd name="T13" fmla="*/ 0 h 794"/>
                <a:gd name="T14" fmla="*/ 863 w 1099"/>
                <a:gd name="T15" fmla="*/ 340 h 794"/>
                <a:gd name="T16" fmla="*/ 1099 w 1099"/>
                <a:gd name="T17" fmla="*/ 340 h 7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99" h="794">
                  <a:moveTo>
                    <a:pt x="1099" y="340"/>
                  </a:moveTo>
                  <a:lnTo>
                    <a:pt x="549" y="794"/>
                  </a:lnTo>
                  <a:lnTo>
                    <a:pt x="0" y="340"/>
                  </a:lnTo>
                  <a:lnTo>
                    <a:pt x="237" y="340"/>
                  </a:lnTo>
                  <a:lnTo>
                    <a:pt x="237" y="0"/>
                  </a:lnTo>
                  <a:lnTo>
                    <a:pt x="549" y="258"/>
                  </a:lnTo>
                  <a:lnTo>
                    <a:pt x="863" y="0"/>
                  </a:lnTo>
                  <a:lnTo>
                    <a:pt x="863" y="340"/>
                  </a:lnTo>
                  <a:lnTo>
                    <a:pt x="1099" y="340"/>
                  </a:lnTo>
                  <a:close/>
                </a:path>
              </a:pathLst>
            </a:custGeom>
            <a:blipFill>
              <a:blip r:embed="rId3"/>
              <a:tile tx="0" ty="0" sx="20000" sy="20000" flip="none" algn="t"/>
            </a:blip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rgbClr val="2C4947"/>
                </a:solidFill>
              </a:endParaRPr>
            </a:p>
          </p:txBody>
        </p:sp>
        <p:sp>
          <p:nvSpPr>
            <p:cNvPr id="31" name="TextBox 54"/>
            <p:cNvSpPr txBox="1"/>
            <p:nvPr/>
          </p:nvSpPr>
          <p:spPr>
            <a:xfrm>
              <a:off x="6767513" y="3477217"/>
              <a:ext cx="1765300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2C4947"/>
                  </a:solidFill>
                </a:rPr>
                <a:t>Step.2</a:t>
              </a:r>
            </a:p>
          </p:txBody>
        </p:sp>
      </p:grpSp>
      <p:grpSp>
        <p:nvGrpSpPr>
          <p:cNvPr id="32" name="Group 58"/>
          <p:cNvGrpSpPr/>
          <p:nvPr/>
        </p:nvGrpSpPr>
        <p:grpSpPr>
          <a:xfrm>
            <a:off x="8326296" y="3735822"/>
            <a:ext cx="1785937" cy="1260475"/>
            <a:chOff x="6746876" y="3800475"/>
            <a:chExt cx="1785937" cy="1260475"/>
          </a:xfrm>
        </p:grpSpPr>
        <p:sp>
          <p:nvSpPr>
            <p:cNvPr id="33" name="Freeform 15"/>
            <p:cNvSpPr/>
            <p:nvPr/>
          </p:nvSpPr>
          <p:spPr bwMode="auto">
            <a:xfrm>
              <a:off x="6746876" y="3800475"/>
              <a:ext cx="1744663" cy="1260475"/>
            </a:xfrm>
            <a:custGeom>
              <a:avLst/>
              <a:gdLst>
                <a:gd name="T0" fmla="*/ 1099 w 1099"/>
                <a:gd name="T1" fmla="*/ 340 h 794"/>
                <a:gd name="T2" fmla="*/ 549 w 1099"/>
                <a:gd name="T3" fmla="*/ 794 h 794"/>
                <a:gd name="T4" fmla="*/ 0 w 1099"/>
                <a:gd name="T5" fmla="*/ 340 h 794"/>
                <a:gd name="T6" fmla="*/ 237 w 1099"/>
                <a:gd name="T7" fmla="*/ 340 h 794"/>
                <a:gd name="T8" fmla="*/ 237 w 1099"/>
                <a:gd name="T9" fmla="*/ 0 h 794"/>
                <a:gd name="T10" fmla="*/ 549 w 1099"/>
                <a:gd name="T11" fmla="*/ 258 h 794"/>
                <a:gd name="T12" fmla="*/ 863 w 1099"/>
                <a:gd name="T13" fmla="*/ 0 h 794"/>
                <a:gd name="T14" fmla="*/ 863 w 1099"/>
                <a:gd name="T15" fmla="*/ 340 h 794"/>
                <a:gd name="T16" fmla="*/ 1099 w 1099"/>
                <a:gd name="T17" fmla="*/ 340 h 7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99" h="794">
                  <a:moveTo>
                    <a:pt x="1099" y="340"/>
                  </a:moveTo>
                  <a:lnTo>
                    <a:pt x="549" y="794"/>
                  </a:lnTo>
                  <a:lnTo>
                    <a:pt x="0" y="340"/>
                  </a:lnTo>
                  <a:lnTo>
                    <a:pt x="237" y="340"/>
                  </a:lnTo>
                  <a:lnTo>
                    <a:pt x="237" y="0"/>
                  </a:lnTo>
                  <a:lnTo>
                    <a:pt x="549" y="258"/>
                  </a:lnTo>
                  <a:lnTo>
                    <a:pt x="863" y="0"/>
                  </a:lnTo>
                  <a:lnTo>
                    <a:pt x="863" y="340"/>
                  </a:lnTo>
                  <a:lnTo>
                    <a:pt x="1099" y="340"/>
                  </a:lnTo>
                  <a:close/>
                </a:path>
              </a:pathLst>
            </a:custGeom>
            <a:blipFill>
              <a:blip r:embed="rId3"/>
              <a:tile tx="0" ty="0" sx="20000" sy="20000" flip="none" algn="t"/>
            </a:blip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rgbClr val="2C4947"/>
                </a:solidFill>
              </a:endParaRPr>
            </a:p>
          </p:txBody>
        </p:sp>
        <p:sp>
          <p:nvSpPr>
            <p:cNvPr id="34" name="TextBox 55"/>
            <p:cNvSpPr txBox="1"/>
            <p:nvPr/>
          </p:nvSpPr>
          <p:spPr>
            <a:xfrm>
              <a:off x="6767513" y="4502741"/>
              <a:ext cx="1765300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2C4947"/>
                  </a:solidFill>
                </a:rPr>
                <a:t>Step.3</a:t>
              </a:r>
            </a:p>
          </p:txBody>
        </p:sp>
      </p:grpSp>
      <p:grpSp>
        <p:nvGrpSpPr>
          <p:cNvPr id="35" name="Group 57"/>
          <p:cNvGrpSpPr/>
          <p:nvPr/>
        </p:nvGrpSpPr>
        <p:grpSpPr>
          <a:xfrm>
            <a:off x="8344603" y="4761346"/>
            <a:ext cx="1767630" cy="1260475"/>
            <a:chOff x="6746876" y="4826000"/>
            <a:chExt cx="1767630" cy="1260475"/>
          </a:xfrm>
        </p:grpSpPr>
        <p:sp>
          <p:nvSpPr>
            <p:cNvPr id="36" name="Freeform 16"/>
            <p:cNvSpPr/>
            <p:nvPr/>
          </p:nvSpPr>
          <p:spPr bwMode="auto">
            <a:xfrm>
              <a:off x="6746876" y="4826000"/>
              <a:ext cx="1744663" cy="1260475"/>
            </a:xfrm>
            <a:custGeom>
              <a:avLst/>
              <a:gdLst>
                <a:gd name="T0" fmla="*/ 1099 w 1099"/>
                <a:gd name="T1" fmla="*/ 340 h 794"/>
                <a:gd name="T2" fmla="*/ 549 w 1099"/>
                <a:gd name="T3" fmla="*/ 794 h 794"/>
                <a:gd name="T4" fmla="*/ 0 w 1099"/>
                <a:gd name="T5" fmla="*/ 340 h 794"/>
                <a:gd name="T6" fmla="*/ 237 w 1099"/>
                <a:gd name="T7" fmla="*/ 340 h 794"/>
                <a:gd name="T8" fmla="*/ 237 w 1099"/>
                <a:gd name="T9" fmla="*/ 0 h 794"/>
                <a:gd name="T10" fmla="*/ 549 w 1099"/>
                <a:gd name="T11" fmla="*/ 258 h 794"/>
                <a:gd name="T12" fmla="*/ 863 w 1099"/>
                <a:gd name="T13" fmla="*/ 0 h 794"/>
                <a:gd name="T14" fmla="*/ 863 w 1099"/>
                <a:gd name="T15" fmla="*/ 340 h 794"/>
                <a:gd name="T16" fmla="*/ 1099 w 1099"/>
                <a:gd name="T17" fmla="*/ 340 h 7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99" h="794">
                  <a:moveTo>
                    <a:pt x="1099" y="340"/>
                  </a:moveTo>
                  <a:lnTo>
                    <a:pt x="549" y="794"/>
                  </a:lnTo>
                  <a:lnTo>
                    <a:pt x="0" y="340"/>
                  </a:lnTo>
                  <a:lnTo>
                    <a:pt x="237" y="340"/>
                  </a:lnTo>
                  <a:lnTo>
                    <a:pt x="237" y="0"/>
                  </a:lnTo>
                  <a:lnTo>
                    <a:pt x="549" y="258"/>
                  </a:lnTo>
                  <a:lnTo>
                    <a:pt x="863" y="0"/>
                  </a:lnTo>
                  <a:lnTo>
                    <a:pt x="863" y="340"/>
                  </a:lnTo>
                  <a:lnTo>
                    <a:pt x="1099" y="340"/>
                  </a:lnTo>
                  <a:close/>
                </a:path>
              </a:pathLst>
            </a:custGeom>
            <a:blipFill>
              <a:blip r:embed="rId3"/>
              <a:tile tx="0" ty="0" sx="20000" sy="20000" flip="none" algn="t"/>
            </a:blip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rgbClr val="2C4947"/>
                </a:solidFill>
              </a:endParaRPr>
            </a:p>
          </p:txBody>
        </p:sp>
        <p:sp>
          <p:nvSpPr>
            <p:cNvPr id="37" name="TextBox 56"/>
            <p:cNvSpPr txBox="1"/>
            <p:nvPr/>
          </p:nvSpPr>
          <p:spPr>
            <a:xfrm>
              <a:off x="6749206" y="5496674"/>
              <a:ext cx="1765300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2C4947"/>
                  </a:solidFill>
                </a:rPr>
                <a:t>Step.4</a:t>
              </a:r>
            </a:p>
          </p:txBody>
        </p:sp>
      </p:grpSp>
      <p:sp>
        <p:nvSpPr>
          <p:cNvPr id="38" name="矩形 37"/>
          <p:cNvSpPr/>
          <p:nvPr/>
        </p:nvSpPr>
        <p:spPr>
          <a:xfrm>
            <a:off x="3362736" y="2296344"/>
            <a:ext cx="396000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rgbClr val="2C494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请替换文字内容，添加相关标题，修改文字内容，也可以直接复制你的内容到此。</a:t>
            </a:r>
          </a:p>
        </p:txBody>
      </p:sp>
      <p:sp>
        <p:nvSpPr>
          <p:cNvPr id="39" name="矩形 38"/>
          <p:cNvSpPr/>
          <p:nvPr/>
        </p:nvSpPr>
        <p:spPr>
          <a:xfrm>
            <a:off x="3362736" y="3364495"/>
            <a:ext cx="396000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rgbClr val="2C494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请替换文字内容，添加相关标题，修改文字内容，也可以直接复制你的内容到此。</a:t>
            </a:r>
          </a:p>
        </p:txBody>
      </p:sp>
      <p:sp>
        <p:nvSpPr>
          <p:cNvPr id="40" name="矩形 39"/>
          <p:cNvSpPr/>
          <p:nvPr/>
        </p:nvSpPr>
        <p:spPr>
          <a:xfrm>
            <a:off x="3362736" y="4362620"/>
            <a:ext cx="396000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rgbClr val="2C494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请替换文字内容，添加相关标题，修改文字内容，也可以直接复制你的内容到此。</a:t>
            </a:r>
          </a:p>
        </p:txBody>
      </p:sp>
      <p:sp>
        <p:nvSpPr>
          <p:cNvPr id="41" name="矩形 40"/>
          <p:cNvSpPr/>
          <p:nvPr/>
        </p:nvSpPr>
        <p:spPr>
          <a:xfrm>
            <a:off x="3362736" y="5432020"/>
            <a:ext cx="396000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rgbClr val="2C494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请替换文字内容，添加相关标题，修改文字内容，也可以直接复制你的内容到此。</a:t>
            </a:r>
          </a:p>
        </p:txBody>
      </p:sp>
    </p:spTree>
    <p:extLst>
      <p:ext uri="{BB962C8B-B14F-4D97-AF65-F5344CB8AC3E}">
        <p14:creationId xmlns:p14="http://schemas.microsoft.com/office/powerpoint/2010/main" val="3797015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3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27" grpId="0" animBg="1"/>
      <p:bldP spid="28" grpId="0" animBg="1"/>
      <p:bldP spid="38" grpId="0"/>
      <p:bldP spid="39" grpId="0"/>
      <p:bldP spid="40" grpId="0"/>
      <p:bldP spid="4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272"/>
          <p:cNvSpPr/>
          <p:nvPr/>
        </p:nvSpPr>
        <p:spPr bwMode="auto">
          <a:xfrm>
            <a:off x="2565545" y="3014231"/>
            <a:ext cx="685800" cy="2657475"/>
          </a:xfrm>
          <a:custGeom>
            <a:avLst/>
            <a:gdLst>
              <a:gd name="T0" fmla="*/ 216 w 216"/>
              <a:gd name="T1" fmla="*/ 809 h 837"/>
              <a:gd name="T2" fmla="*/ 168 w 216"/>
              <a:gd name="T3" fmla="*/ 782 h 837"/>
              <a:gd name="T4" fmla="*/ 168 w 216"/>
              <a:gd name="T5" fmla="*/ 799 h 837"/>
              <a:gd name="T6" fmla="*/ 101 w 216"/>
              <a:gd name="T7" fmla="*/ 799 h 837"/>
              <a:gd name="T8" fmla="*/ 20 w 216"/>
              <a:gd name="T9" fmla="*/ 719 h 837"/>
              <a:gd name="T10" fmla="*/ 20 w 216"/>
              <a:gd name="T11" fmla="*/ 101 h 837"/>
              <a:gd name="T12" fmla="*/ 101 w 216"/>
              <a:gd name="T13" fmla="*/ 20 h 837"/>
              <a:gd name="T14" fmla="*/ 182 w 216"/>
              <a:gd name="T15" fmla="*/ 20 h 837"/>
              <a:gd name="T16" fmla="*/ 182 w 216"/>
              <a:gd name="T17" fmla="*/ 0 h 837"/>
              <a:gd name="T18" fmla="*/ 101 w 216"/>
              <a:gd name="T19" fmla="*/ 0 h 837"/>
              <a:gd name="T20" fmla="*/ 0 w 216"/>
              <a:gd name="T21" fmla="*/ 101 h 837"/>
              <a:gd name="T22" fmla="*/ 0 w 216"/>
              <a:gd name="T23" fmla="*/ 719 h 837"/>
              <a:gd name="T24" fmla="*/ 101 w 216"/>
              <a:gd name="T25" fmla="*/ 819 h 837"/>
              <a:gd name="T26" fmla="*/ 168 w 216"/>
              <a:gd name="T27" fmla="*/ 819 h 837"/>
              <a:gd name="T28" fmla="*/ 168 w 216"/>
              <a:gd name="T29" fmla="*/ 837 h 837"/>
              <a:gd name="T30" fmla="*/ 216 w 216"/>
              <a:gd name="T31" fmla="*/ 809 h 8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16" h="837">
                <a:moveTo>
                  <a:pt x="216" y="809"/>
                </a:moveTo>
                <a:cubicBezTo>
                  <a:pt x="168" y="782"/>
                  <a:pt x="168" y="782"/>
                  <a:pt x="168" y="782"/>
                </a:cubicBezTo>
                <a:cubicBezTo>
                  <a:pt x="168" y="799"/>
                  <a:pt x="168" y="799"/>
                  <a:pt x="168" y="799"/>
                </a:cubicBezTo>
                <a:cubicBezTo>
                  <a:pt x="101" y="799"/>
                  <a:pt x="101" y="799"/>
                  <a:pt x="101" y="799"/>
                </a:cubicBezTo>
                <a:cubicBezTo>
                  <a:pt x="56" y="799"/>
                  <a:pt x="20" y="763"/>
                  <a:pt x="20" y="719"/>
                </a:cubicBezTo>
                <a:cubicBezTo>
                  <a:pt x="20" y="101"/>
                  <a:pt x="20" y="101"/>
                  <a:pt x="20" y="101"/>
                </a:cubicBezTo>
                <a:cubicBezTo>
                  <a:pt x="20" y="56"/>
                  <a:pt x="56" y="20"/>
                  <a:pt x="101" y="20"/>
                </a:cubicBezTo>
                <a:cubicBezTo>
                  <a:pt x="182" y="20"/>
                  <a:pt x="182" y="20"/>
                  <a:pt x="182" y="20"/>
                </a:cubicBezTo>
                <a:cubicBezTo>
                  <a:pt x="182" y="0"/>
                  <a:pt x="182" y="0"/>
                  <a:pt x="182" y="0"/>
                </a:cubicBezTo>
                <a:cubicBezTo>
                  <a:pt x="101" y="0"/>
                  <a:pt x="101" y="0"/>
                  <a:pt x="101" y="0"/>
                </a:cubicBezTo>
                <a:cubicBezTo>
                  <a:pt x="45" y="0"/>
                  <a:pt x="0" y="45"/>
                  <a:pt x="0" y="101"/>
                </a:cubicBezTo>
                <a:cubicBezTo>
                  <a:pt x="0" y="719"/>
                  <a:pt x="0" y="719"/>
                  <a:pt x="0" y="719"/>
                </a:cubicBezTo>
                <a:cubicBezTo>
                  <a:pt x="0" y="774"/>
                  <a:pt x="45" y="819"/>
                  <a:pt x="101" y="819"/>
                </a:cubicBezTo>
                <a:cubicBezTo>
                  <a:pt x="168" y="819"/>
                  <a:pt x="168" y="819"/>
                  <a:pt x="168" y="819"/>
                </a:cubicBezTo>
                <a:cubicBezTo>
                  <a:pt x="168" y="837"/>
                  <a:pt x="168" y="837"/>
                  <a:pt x="168" y="837"/>
                </a:cubicBezTo>
                <a:lnTo>
                  <a:pt x="216" y="809"/>
                </a:lnTo>
                <a:close/>
              </a:path>
            </a:pathLst>
          </a:custGeom>
          <a:solidFill>
            <a:srgbClr val="2C4947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3" name="Freeform 1273"/>
          <p:cNvSpPr/>
          <p:nvPr/>
        </p:nvSpPr>
        <p:spPr bwMode="auto">
          <a:xfrm>
            <a:off x="8829820" y="2957081"/>
            <a:ext cx="685800" cy="2657475"/>
          </a:xfrm>
          <a:custGeom>
            <a:avLst/>
            <a:gdLst>
              <a:gd name="T0" fmla="*/ 115 w 216"/>
              <a:gd name="T1" fmla="*/ 18 h 837"/>
              <a:gd name="T2" fmla="*/ 48 w 216"/>
              <a:gd name="T3" fmla="*/ 18 h 837"/>
              <a:gd name="T4" fmla="*/ 48 w 216"/>
              <a:gd name="T5" fmla="*/ 0 h 837"/>
              <a:gd name="T6" fmla="*/ 0 w 216"/>
              <a:gd name="T7" fmla="*/ 28 h 837"/>
              <a:gd name="T8" fmla="*/ 48 w 216"/>
              <a:gd name="T9" fmla="*/ 56 h 837"/>
              <a:gd name="T10" fmla="*/ 48 w 216"/>
              <a:gd name="T11" fmla="*/ 38 h 837"/>
              <a:gd name="T12" fmla="*/ 115 w 216"/>
              <a:gd name="T13" fmla="*/ 38 h 837"/>
              <a:gd name="T14" fmla="*/ 196 w 216"/>
              <a:gd name="T15" fmla="*/ 119 h 837"/>
              <a:gd name="T16" fmla="*/ 196 w 216"/>
              <a:gd name="T17" fmla="*/ 737 h 837"/>
              <a:gd name="T18" fmla="*/ 115 w 216"/>
              <a:gd name="T19" fmla="*/ 817 h 837"/>
              <a:gd name="T20" fmla="*/ 34 w 216"/>
              <a:gd name="T21" fmla="*/ 817 h 837"/>
              <a:gd name="T22" fmla="*/ 34 w 216"/>
              <a:gd name="T23" fmla="*/ 837 h 837"/>
              <a:gd name="T24" fmla="*/ 115 w 216"/>
              <a:gd name="T25" fmla="*/ 837 h 837"/>
              <a:gd name="T26" fmla="*/ 216 w 216"/>
              <a:gd name="T27" fmla="*/ 737 h 837"/>
              <a:gd name="T28" fmla="*/ 216 w 216"/>
              <a:gd name="T29" fmla="*/ 119 h 837"/>
              <a:gd name="T30" fmla="*/ 115 w 216"/>
              <a:gd name="T31" fmla="*/ 18 h 8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16" h="837">
                <a:moveTo>
                  <a:pt x="115" y="18"/>
                </a:moveTo>
                <a:cubicBezTo>
                  <a:pt x="48" y="18"/>
                  <a:pt x="48" y="18"/>
                  <a:pt x="48" y="18"/>
                </a:cubicBezTo>
                <a:cubicBezTo>
                  <a:pt x="48" y="0"/>
                  <a:pt x="48" y="0"/>
                  <a:pt x="48" y="0"/>
                </a:cubicBezTo>
                <a:cubicBezTo>
                  <a:pt x="0" y="28"/>
                  <a:pt x="0" y="28"/>
                  <a:pt x="0" y="28"/>
                </a:cubicBezTo>
                <a:cubicBezTo>
                  <a:pt x="48" y="56"/>
                  <a:pt x="48" y="56"/>
                  <a:pt x="48" y="56"/>
                </a:cubicBezTo>
                <a:cubicBezTo>
                  <a:pt x="48" y="38"/>
                  <a:pt x="48" y="38"/>
                  <a:pt x="48" y="38"/>
                </a:cubicBezTo>
                <a:cubicBezTo>
                  <a:pt x="115" y="38"/>
                  <a:pt x="115" y="38"/>
                  <a:pt x="115" y="38"/>
                </a:cubicBezTo>
                <a:cubicBezTo>
                  <a:pt x="160" y="38"/>
                  <a:pt x="196" y="74"/>
                  <a:pt x="196" y="119"/>
                </a:cubicBezTo>
                <a:cubicBezTo>
                  <a:pt x="196" y="737"/>
                  <a:pt x="196" y="737"/>
                  <a:pt x="196" y="737"/>
                </a:cubicBezTo>
                <a:cubicBezTo>
                  <a:pt x="196" y="781"/>
                  <a:pt x="160" y="817"/>
                  <a:pt x="115" y="817"/>
                </a:cubicBezTo>
                <a:cubicBezTo>
                  <a:pt x="34" y="817"/>
                  <a:pt x="34" y="817"/>
                  <a:pt x="34" y="817"/>
                </a:cubicBezTo>
                <a:cubicBezTo>
                  <a:pt x="34" y="837"/>
                  <a:pt x="34" y="837"/>
                  <a:pt x="34" y="837"/>
                </a:cubicBezTo>
                <a:cubicBezTo>
                  <a:pt x="115" y="837"/>
                  <a:pt x="115" y="837"/>
                  <a:pt x="115" y="837"/>
                </a:cubicBezTo>
                <a:cubicBezTo>
                  <a:pt x="171" y="837"/>
                  <a:pt x="216" y="792"/>
                  <a:pt x="216" y="737"/>
                </a:cubicBezTo>
                <a:cubicBezTo>
                  <a:pt x="216" y="119"/>
                  <a:pt x="216" y="119"/>
                  <a:pt x="216" y="119"/>
                </a:cubicBezTo>
                <a:cubicBezTo>
                  <a:pt x="216" y="63"/>
                  <a:pt x="171" y="18"/>
                  <a:pt x="115" y="18"/>
                </a:cubicBezTo>
                <a:close/>
              </a:path>
            </a:pathLst>
          </a:custGeom>
          <a:solidFill>
            <a:srgbClr val="A6815D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9" name="TextBox 10"/>
          <p:cNvSpPr txBox="1"/>
          <p:nvPr/>
        </p:nvSpPr>
        <p:spPr>
          <a:xfrm>
            <a:off x="3845070" y="4057170"/>
            <a:ext cx="4391024" cy="17953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1400"/>
              </a:lnSpc>
            </a:pPr>
            <a:r>
              <a:rPr lang="es-ES" sz="1300" i="1">
                <a:solidFill>
                  <a:schemeClr val="bg1"/>
                </a:solidFill>
              </a:rPr>
              <a:t>“Aenean commodo ligula eget dolor.”</a:t>
            </a:r>
            <a:endParaRPr lang="en-US" sz="1300" i="1">
              <a:solidFill>
                <a:schemeClr val="bg1"/>
              </a:solidFill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3413272" y="1947431"/>
            <a:ext cx="5254625" cy="1962100"/>
            <a:chOff x="3413272" y="1947431"/>
            <a:chExt cx="5254625" cy="1962100"/>
          </a:xfrm>
        </p:grpSpPr>
        <p:sp>
          <p:nvSpPr>
            <p:cNvPr id="4" name="Freeform 1274"/>
            <p:cNvSpPr>
              <a:spLocks noEditPoints="1"/>
            </p:cNvSpPr>
            <p:nvPr/>
          </p:nvSpPr>
          <p:spPr bwMode="auto">
            <a:xfrm>
              <a:off x="3413272" y="1947431"/>
              <a:ext cx="5254625" cy="1838325"/>
            </a:xfrm>
            <a:custGeom>
              <a:avLst/>
              <a:gdLst>
                <a:gd name="T0" fmla="*/ 1593 w 1656"/>
                <a:gd name="T1" fmla="*/ 0 h 579"/>
                <a:gd name="T2" fmla="*/ 63 w 1656"/>
                <a:gd name="T3" fmla="*/ 0 h 579"/>
                <a:gd name="T4" fmla="*/ 0 w 1656"/>
                <a:gd name="T5" fmla="*/ 63 h 579"/>
                <a:gd name="T6" fmla="*/ 0 w 1656"/>
                <a:gd name="T7" fmla="*/ 516 h 579"/>
                <a:gd name="T8" fmla="*/ 63 w 1656"/>
                <a:gd name="T9" fmla="*/ 579 h 579"/>
                <a:gd name="T10" fmla="*/ 1593 w 1656"/>
                <a:gd name="T11" fmla="*/ 579 h 579"/>
                <a:gd name="T12" fmla="*/ 1656 w 1656"/>
                <a:gd name="T13" fmla="*/ 516 h 579"/>
                <a:gd name="T14" fmla="*/ 1656 w 1656"/>
                <a:gd name="T15" fmla="*/ 63 h 579"/>
                <a:gd name="T16" fmla="*/ 1593 w 1656"/>
                <a:gd name="T17" fmla="*/ 0 h 579"/>
                <a:gd name="T18" fmla="*/ 1593 w 1656"/>
                <a:gd name="T19" fmla="*/ 567 h 579"/>
                <a:gd name="T20" fmla="*/ 63 w 1656"/>
                <a:gd name="T21" fmla="*/ 567 h 579"/>
                <a:gd name="T22" fmla="*/ 12 w 1656"/>
                <a:gd name="T23" fmla="*/ 516 h 579"/>
                <a:gd name="T24" fmla="*/ 12 w 1656"/>
                <a:gd name="T25" fmla="*/ 142 h 579"/>
                <a:gd name="T26" fmla="*/ 1644 w 1656"/>
                <a:gd name="T27" fmla="*/ 142 h 579"/>
                <a:gd name="T28" fmla="*/ 1644 w 1656"/>
                <a:gd name="T29" fmla="*/ 516 h 579"/>
                <a:gd name="T30" fmla="*/ 1593 w 1656"/>
                <a:gd name="T31" fmla="*/ 567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656" h="579">
                  <a:moveTo>
                    <a:pt x="1593" y="0"/>
                  </a:moveTo>
                  <a:cubicBezTo>
                    <a:pt x="63" y="0"/>
                    <a:pt x="63" y="0"/>
                    <a:pt x="63" y="0"/>
                  </a:cubicBezTo>
                  <a:cubicBezTo>
                    <a:pt x="28" y="0"/>
                    <a:pt x="0" y="28"/>
                    <a:pt x="0" y="63"/>
                  </a:cubicBezTo>
                  <a:cubicBezTo>
                    <a:pt x="0" y="516"/>
                    <a:pt x="0" y="516"/>
                    <a:pt x="0" y="516"/>
                  </a:cubicBezTo>
                  <a:cubicBezTo>
                    <a:pt x="0" y="551"/>
                    <a:pt x="28" y="579"/>
                    <a:pt x="63" y="579"/>
                  </a:cubicBezTo>
                  <a:cubicBezTo>
                    <a:pt x="1593" y="579"/>
                    <a:pt x="1593" y="579"/>
                    <a:pt x="1593" y="579"/>
                  </a:cubicBezTo>
                  <a:cubicBezTo>
                    <a:pt x="1628" y="579"/>
                    <a:pt x="1656" y="551"/>
                    <a:pt x="1656" y="516"/>
                  </a:cubicBezTo>
                  <a:cubicBezTo>
                    <a:pt x="1656" y="63"/>
                    <a:pt x="1656" y="63"/>
                    <a:pt x="1656" y="63"/>
                  </a:cubicBezTo>
                  <a:cubicBezTo>
                    <a:pt x="1656" y="28"/>
                    <a:pt x="1628" y="0"/>
                    <a:pt x="1593" y="0"/>
                  </a:cubicBezTo>
                  <a:close/>
                  <a:moveTo>
                    <a:pt x="1593" y="567"/>
                  </a:moveTo>
                  <a:cubicBezTo>
                    <a:pt x="63" y="567"/>
                    <a:pt x="63" y="567"/>
                    <a:pt x="63" y="567"/>
                  </a:cubicBezTo>
                  <a:cubicBezTo>
                    <a:pt x="35" y="567"/>
                    <a:pt x="12" y="544"/>
                    <a:pt x="12" y="516"/>
                  </a:cubicBezTo>
                  <a:cubicBezTo>
                    <a:pt x="12" y="142"/>
                    <a:pt x="12" y="142"/>
                    <a:pt x="12" y="142"/>
                  </a:cubicBezTo>
                  <a:cubicBezTo>
                    <a:pt x="1644" y="142"/>
                    <a:pt x="1644" y="142"/>
                    <a:pt x="1644" y="142"/>
                  </a:cubicBezTo>
                  <a:cubicBezTo>
                    <a:pt x="1644" y="516"/>
                    <a:pt x="1644" y="516"/>
                    <a:pt x="1644" y="516"/>
                  </a:cubicBezTo>
                  <a:cubicBezTo>
                    <a:pt x="1644" y="544"/>
                    <a:pt x="1621" y="567"/>
                    <a:pt x="1593" y="567"/>
                  </a:cubicBezTo>
                  <a:close/>
                </a:path>
              </a:pathLst>
            </a:custGeom>
            <a:solidFill>
              <a:srgbClr val="2C494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4" name="矩形 23"/>
            <p:cNvSpPr/>
            <p:nvPr/>
          </p:nvSpPr>
          <p:spPr>
            <a:xfrm>
              <a:off x="3895868" y="2524536"/>
              <a:ext cx="4498973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400" dirty="0">
                  <a:solidFill>
                    <a:srgbClr val="2C494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请替换文字内容，添加相关标题，修改文字内容，也可以直接复制你的内容到此。请替换文字内容，添加相关标题，修改文字内容，也可以直接复制你的内容到此。</a:t>
              </a:r>
            </a:p>
            <a:p>
              <a:r>
                <a:rPr lang="zh-CN" altLang="en-US" sz="1400" dirty="0">
                  <a:solidFill>
                    <a:srgbClr val="2C494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请替换文字内容，添加相关标题，修改文字内容，也可以直接复制你的内容到此。</a:t>
              </a:r>
            </a:p>
            <a:p>
              <a:endParaRPr lang="zh-CN" altLang="en-US" sz="1400" dirty="0">
                <a:solidFill>
                  <a:srgbClr val="2C4947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5537879" y="2038343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2800" b="1">
                  <a:solidFill>
                    <a:srgbClr val="E3E7C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sz="1600" dirty="0"/>
                <a:t>输入题目</a:t>
              </a: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3413272" y="4484256"/>
            <a:ext cx="5254625" cy="1879947"/>
            <a:chOff x="3413272" y="4484256"/>
            <a:chExt cx="5254625" cy="1879947"/>
          </a:xfrm>
        </p:grpSpPr>
        <p:sp>
          <p:nvSpPr>
            <p:cNvPr id="5" name="Freeform 1275"/>
            <p:cNvSpPr>
              <a:spLocks noEditPoints="1"/>
            </p:cNvSpPr>
            <p:nvPr/>
          </p:nvSpPr>
          <p:spPr bwMode="auto">
            <a:xfrm>
              <a:off x="3413272" y="4484256"/>
              <a:ext cx="5254625" cy="1838325"/>
            </a:xfrm>
            <a:custGeom>
              <a:avLst/>
              <a:gdLst>
                <a:gd name="T0" fmla="*/ 1593 w 1656"/>
                <a:gd name="T1" fmla="*/ 0 h 579"/>
                <a:gd name="T2" fmla="*/ 63 w 1656"/>
                <a:gd name="T3" fmla="*/ 0 h 579"/>
                <a:gd name="T4" fmla="*/ 0 w 1656"/>
                <a:gd name="T5" fmla="*/ 63 h 579"/>
                <a:gd name="T6" fmla="*/ 0 w 1656"/>
                <a:gd name="T7" fmla="*/ 517 h 579"/>
                <a:gd name="T8" fmla="*/ 63 w 1656"/>
                <a:gd name="T9" fmla="*/ 579 h 579"/>
                <a:gd name="T10" fmla="*/ 1593 w 1656"/>
                <a:gd name="T11" fmla="*/ 579 h 579"/>
                <a:gd name="T12" fmla="*/ 1656 w 1656"/>
                <a:gd name="T13" fmla="*/ 517 h 579"/>
                <a:gd name="T14" fmla="*/ 1656 w 1656"/>
                <a:gd name="T15" fmla="*/ 63 h 579"/>
                <a:gd name="T16" fmla="*/ 1593 w 1656"/>
                <a:gd name="T17" fmla="*/ 0 h 579"/>
                <a:gd name="T18" fmla="*/ 1593 w 1656"/>
                <a:gd name="T19" fmla="*/ 567 h 579"/>
                <a:gd name="T20" fmla="*/ 63 w 1656"/>
                <a:gd name="T21" fmla="*/ 567 h 579"/>
                <a:gd name="T22" fmla="*/ 12 w 1656"/>
                <a:gd name="T23" fmla="*/ 517 h 579"/>
                <a:gd name="T24" fmla="*/ 12 w 1656"/>
                <a:gd name="T25" fmla="*/ 142 h 579"/>
                <a:gd name="T26" fmla="*/ 1644 w 1656"/>
                <a:gd name="T27" fmla="*/ 142 h 579"/>
                <a:gd name="T28" fmla="*/ 1644 w 1656"/>
                <a:gd name="T29" fmla="*/ 517 h 579"/>
                <a:gd name="T30" fmla="*/ 1593 w 1656"/>
                <a:gd name="T31" fmla="*/ 567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656" h="579">
                  <a:moveTo>
                    <a:pt x="1593" y="0"/>
                  </a:moveTo>
                  <a:cubicBezTo>
                    <a:pt x="63" y="0"/>
                    <a:pt x="63" y="0"/>
                    <a:pt x="63" y="0"/>
                  </a:cubicBezTo>
                  <a:cubicBezTo>
                    <a:pt x="28" y="0"/>
                    <a:pt x="0" y="28"/>
                    <a:pt x="0" y="63"/>
                  </a:cubicBezTo>
                  <a:cubicBezTo>
                    <a:pt x="0" y="517"/>
                    <a:pt x="0" y="517"/>
                    <a:pt x="0" y="517"/>
                  </a:cubicBezTo>
                  <a:cubicBezTo>
                    <a:pt x="0" y="551"/>
                    <a:pt x="28" y="579"/>
                    <a:pt x="63" y="579"/>
                  </a:cubicBezTo>
                  <a:cubicBezTo>
                    <a:pt x="1593" y="579"/>
                    <a:pt x="1593" y="579"/>
                    <a:pt x="1593" y="579"/>
                  </a:cubicBezTo>
                  <a:cubicBezTo>
                    <a:pt x="1628" y="579"/>
                    <a:pt x="1656" y="551"/>
                    <a:pt x="1656" y="517"/>
                  </a:cubicBezTo>
                  <a:cubicBezTo>
                    <a:pt x="1656" y="63"/>
                    <a:pt x="1656" y="63"/>
                    <a:pt x="1656" y="63"/>
                  </a:cubicBezTo>
                  <a:cubicBezTo>
                    <a:pt x="1656" y="28"/>
                    <a:pt x="1628" y="0"/>
                    <a:pt x="1593" y="0"/>
                  </a:cubicBezTo>
                  <a:close/>
                  <a:moveTo>
                    <a:pt x="1593" y="567"/>
                  </a:moveTo>
                  <a:cubicBezTo>
                    <a:pt x="63" y="567"/>
                    <a:pt x="63" y="567"/>
                    <a:pt x="63" y="567"/>
                  </a:cubicBezTo>
                  <a:cubicBezTo>
                    <a:pt x="35" y="567"/>
                    <a:pt x="12" y="544"/>
                    <a:pt x="12" y="517"/>
                  </a:cubicBezTo>
                  <a:cubicBezTo>
                    <a:pt x="12" y="142"/>
                    <a:pt x="12" y="142"/>
                    <a:pt x="12" y="142"/>
                  </a:cubicBezTo>
                  <a:cubicBezTo>
                    <a:pt x="1644" y="142"/>
                    <a:pt x="1644" y="142"/>
                    <a:pt x="1644" y="142"/>
                  </a:cubicBezTo>
                  <a:cubicBezTo>
                    <a:pt x="1644" y="517"/>
                    <a:pt x="1644" y="517"/>
                    <a:pt x="1644" y="517"/>
                  </a:cubicBezTo>
                  <a:cubicBezTo>
                    <a:pt x="1644" y="544"/>
                    <a:pt x="1621" y="567"/>
                    <a:pt x="1593" y="567"/>
                  </a:cubicBezTo>
                  <a:close/>
                </a:path>
              </a:pathLst>
            </a:custGeom>
            <a:solidFill>
              <a:srgbClr val="A6815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5" name="矩形 24"/>
            <p:cNvSpPr/>
            <p:nvPr/>
          </p:nvSpPr>
          <p:spPr>
            <a:xfrm>
              <a:off x="3791096" y="4979208"/>
              <a:ext cx="4498973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400" dirty="0">
                  <a:solidFill>
                    <a:srgbClr val="2C494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请替换文字内容，添加相关标题，修改文字内容，也可以直接复制你的内容到此。请替换文字内容，添加相关标题，修改文字内容，也可以直接复制你的内容到此。</a:t>
              </a:r>
            </a:p>
            <a:p>
              <a:r>
                <a:rPr lang="zh-CN" altLang="en-US" sz="1400" dirty="0">
                  <a:solidFill>
                    <a:srgbClr val="2C494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请替换文字内容，添加相关标题，修改文字内容，也可以直接复制你的内容到此。</a:t>
              </a:r>
            </a:p>
            <a:p>
              <a:endParaRPr lang="zh-CN" altLang="en-US" sz="1400" dirty="0">
                <a:solidFill>
                  <a:srgbClr val="2C4947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5537880" y="4562381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2800" b="1">
                  <a:solidFill>
                    <a:srgbClr val="E3E7C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sz="1600" dirty="0"/>
                <a:t>输入题目</a:t>
              </a:r>
            </a:p>
          </p:txBody>
        </p:sp>
      </p:grpSp>
      <p:grpSp>
        <p:nvGrpSpPr>
          <p:cNvPr id="6" name="Group 27"/>
          <p:cNvGrpSpPr/>
          <p:nvPr/>
        </p:nvGrpSpPr>
        <p:grpSpPr>
          <a:xfrm>
            <a:off x="3130695" y="2744354"/>
            <a:ext cx="603250" cy="603250"/>
            <a:chOff x="1662113" y="2578100"/>
            <a:chExt cx="603250" cy="603250"/>
          </a:xfrm>
        </p:grpSpPr>
        <p:sp>
          <p:nvSpPr>
            <p:cNvPr id="7" name="Oval 1276"/>
            <p:cNvSpPr>
              <a:spLocks noChangeArrowheads="1"/>
            </p:cNvSpPr>
            <p:nvPr/>
          </p:nvSpPr>
          <p:spPr bwMode="auto">
            <a:xfrm>
              <a:off x="1674813" y="2590800"/>
              <a:ext cx="577850" cy="577850"/>
            </a:xfrm>
            <a:prstGeom prst="ellipse">
              <a:avLst/>
            </a:prstGeom>
            <a:solidFill>
              <a:srgbClr val="E3E7C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8" name="Freeform 1277"/>
            <p:cNvSpPr>
              <a:spLocks noEditPoints="1"/>
            </p:cNvSpPr>
            <p:nvPr/>
          </p:nvSpPr>
          <p:spPr bwMode="auto">
            <a:xfrm>
              <a:off x="1662113" y="2578100"/>
              <a:ext cx="603250" cy="603250"/>
            </a:xfrm>
            <a:custGeom>
              <a:avLst/>
              <a:gdLst>
                <a:gd name="T0" fmla="*/ 95 w 190"/>
                <a:gd name="T1" fmla="*/ 190 h 190"/>
                <a:gd name="T2" fmla="*/ 0 w 190"/>
                <a:gd name="T3" fmla="*/ 95 h 190"/>
                <a:gd name="T4" fmla="*/ 95 w 190"/>
                <a:gd name="T5" fmla="*/ 0 h 190"/>
                <a:gd name="T6" fmla="*/ 190 w 190"/>
                <a:gd name="T7" fmla="*/ 95 h 190"/>
                <a:gd name="T8" fmla="*/ 95 w 190"/>
                <a:gd name="T9" fmla="*/ 190 h 190"/>
                <a:gd name="T10" fmla="*/ 95 w 190"/>
                <a:gd name="T11" fmla="*/ 8 h 190"/>
                <a:gd name="T12" fmla="*/ 8 w 190"/>
                <a:gd name="T13" fmla="*/ 95 h 190"/>
                <a:gd name="T14" fmla="*/ 95 w 190"/>
                <a:gd name="T15" fmla="*/ 182 h 190"/>
                <a:gd name="T16" fmla="*/ 182 w 190"/>
                <a:gd name="T17" fmla="*/ 95 h 190"/>
                <a:gd name="T18" fmla="*/ 95 w 190"/>
                <a:gd name="T19" fmla="*/ 8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0" h="190">
                  <a:moveTo>
                    <a:pt x="95" y="190"/>
                  </a:moveTo>
                  <a:cubicBezTo>
                    <a:pt x="43" y="190"/>
                    <a:pt x="0" y="147"/>
                    <a:pt x="0" y="95"/>
                  </a:cubicBezTo>
                  <a:cubicBezTo>
                    <a:pt x="0" y="43"/>
                    <a:pt x="43" y="0"/>
                    <a:pt x="95" y="0"/>
                  </a:cubicBezTo>
                  <a:cubicBezTo>
                    <a:pt x="147" y="0"/>
                    <a:pt x="190" y="43"/>
                    <a:pt x="190" y="95"/>
                  </a:cubicBezTo>
                  <a:cubicBezTo>
                    <a:pt x="190" y="147"/>
                    <a:pt x="147" y="190"/>
                    <a:pt x="95" y="190"/>
                  </a:cubicBezTo>
                  <a:close/>
                  <a:moveTo>
                    <a:pt x="95" y="8"/>
                  </a:moveTo>
                  <a:cubicBezTo>
                    <a:pt x="47" y="8"/>
                    <a:pt x="8" y="47"/>
                    <a:pt x="8" y="95"/>
                  </a:cubicBezTo>
                  <a:cubicBezTo>
                    <a:pt x="8" y="143"/>
                    <a:pt x="47" y="182"/>
                    <a:pt x="95" y="182"/>
                  </a:cubicBezTo>
                  <a:cubicBezTo>
                    <a:pt x="143" y="182"/>
                    <a:pt x="182" y="143"/>
                    <a:pt x="182" y="95"/>
                  </a:cubicBezTo>
                  <a:cubicBezTo>
                    <a:pt x="182" y="47"/>
                    <a:pt x="143" y="8"/>
                    <a:pt x="95" y="8"/>
                  </a:cubicBezTo>
                  <a:close/>
                </a:path>
              </a:pathLst>
            </a:custGeom>
            <a:solidFill>
              <a:srgbClr val="2C494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9" name="Freeform 1278"/>
            <p:cNvSpPr>
              <a:spLocks noEditPoints="1"/>
            </p:cNvSpPr>
            <p:nvPr/>
          </p:nvSpPr>
          <p:spPr bwMode="auto">
            <a:xfrm>
              <a:off x="1836738" y="2705100"/>
              <a:ext cx="254000" cy="368300"/>
            </a:xfrm>
            <a:custGeom>
              <a:avLst/>
              <a:gdLst>
                <a:gd name="T0" fmla="*/ 23 w 80"/>
                <a:gd name="T1" fmla="*/ 101 h 116"/>
                <a:gd name="T2" fmla="*/ 24 w 80"/>
                <a:gd name="T3" fmla="*/ 107 h 116"/>
                <a:gd name="T4" fmla="*/ 29 w 80"/>
                <a:gd name="T5" fmla="*/ 110 h 116"/>
                <a:gd name="T6" fmla="*/ 30 w 80"/>
                <a:gd name="T7" fmla="*/ 114 h 116"/>
                <a:gd name="T8" fmla="*/ 40 w 80"/>
                <a:gd name="T9" fmla="*/ 116 h 116"/>
                <a:gd name="T10" fmla="*/ 50 w 80"/>
                <a:gd name="T11" fmla="*/ 114 h 116"/>
                <a:gd name="T12" fmla="*/ 50 w 80"/>
                <a:gd name="T13" fmla="*/ 110 h 116"/>
                <a:gd name="T14" fmla="*/ 56 w 80"/>
                <a:gd name="T15" fmla="*/ 107 h 116"/>
                <a:gd name="T16" fmla="*/ 57 w 80"/>
                <a:gd name="T17" fmla="*/ 101 h 116"/>
                <a:gd name="T18" fmla="*/ 40 w 80"/>
                <a:gd name="T19" fmla="*/ 103 h 116"/>
                <a:gd name="T20" fmla="*/ 23 w 80"/>
                <a:gd name="T21" fmla="*/ 101 h 116"/>
                <a:gd name="T22" fmla="*/ 21 w 80"/>
                <a:gd name="T23" fmla="*/ 89 h 116"/>
                <a:gd name="T24" fmla="*/ 22 w 80"/>
                <a:gd name="T25" fmla="*/ 95 h 116"/>
                <a:gd name="T26" fmla="*/ 40 w 80"/>
                <a:gd name="T27" fmla="*/ 99 h 116"/>
                <a:gd name="T28" fmla="*/ 58 w 80"/>
                <a:gd name="T29" fmla="*/ 95 h 116"/>
                <a:gd name="T30" fmla="*/ 58 w 80"/>
                <a:gd name="T31" fmla="*/ 89 h 116"/>
                <a:gd name="T32" fmla="*/ 40 w 80"/>
                <a:gd name="T33" fmla="*/ 93 h 116"/>
                <a:gd name="T34" fmla="*/ 21 w 80"/>
                <a:gd name="T35" fmla="*/ 89 h 116"/>
                <a:gd name="T36" fmla="*/ 40 w 80"/>
                <a:gd name="T37" fmla="*/ 0 h 116"/>
                <a:gd name="T38" fmla="*/ 0 w 80"/>
                <a:gd name="T39" fmla="*/ 40 h 116"/>
                <a:gd name="T40" fmla="*/ 19 w 80"/>
                <a:gd name="T41" fmla="*/ 74 h 116"/>
                <a:gd name="T42" fmla="*/ 21 w 80"/>
                <a:gd name="T43" fmla="*/ 84 h 116"/>
                <a:gd name="T44" fmla="*/ 40 w 80"/>
                <a:gd name="T45" fmla="*/ 88 h 116"/>
                <a:gd name="T46" fmla="*/ 59 w 80"/>
                <a:gd name="T47" fmla="*/ 84 h 116"/>
                <a:gd name="T48" fmla="*/ 61 w 80"/>
                <a:gd name="T49" fmla="*/ 74 h 116"/>
                <a:gd name="T50" fmla="*/ 80 w 80"/>
                <a:gd name="T51" fmla="*/ 40 h 116"/>
                <a:gd name="T52" fmla="*/ 40 w 80"/>
                <a:gd name="T53" fmla="*/ 0 h 116"/>
                <a:gd name="T54" fmla="*/ 55 w 80"/>
                <a:gd name="T55" fmla="*/ 69 h 116"/>
                <a:gd name="T56" fmla="*/ 54 w 80"/>
                <a:gd name="T57" fmla="*/ 79 h 116"/>
                <a:gd name="T58" fmla="*/ 40 w 80"/>
                <a:gd name="T59" fmla="*/ 81 h 116"/>
                <a:gd name="T60" fmla="*/ 26 w 80"/>
                <a:gd name="T61" fmla="*/ 79 h 116"/>
                <a:gd name="T62" fmla="*/ 25 w 80"/>
                <a:gd name="T63" fmla="*/ 69 h 116"/>
                <a:gd name="T64" fmla="*/ 7 w 80"/>
                <a:gd name="T65" fmla="*/ 40 h 116"/>
                <a:gd name="T66" fmla="*/ 40 w 80"/>
                <a:gd name="T67" fmla="*/ 7 h 116"/>
                <a:gd name="T68" fmla="*/ 73 w 80"/>
                <a:gd name="T69" fmla="*/ 40 h 116"/>
                <a:gd name="T70" fmla="*/ 55 w 80"/>
                <a:gd name="T71" fmla="*/ 69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80" h="116">
                  <a:moveTo>
                    <a:pt x="23" y="101"/>
                  </a:moveTo>
                  <a:cubicBezTo>
                    <a:pt x="24" y="107"/>
                    <a:pt x="24" y="107"/>
                    <a:pt x="24" y="107"/>
                  </a:cubicBezTo>
                  <a:cubicBezTo>
                    <a:pt x="24" y="107"/>
                    <a:pt x="25" y="109"/>
                    <a:pt x="29" y="110"/>
                  </a:cubicBezTo>
                  <a:cubicBezTo>
                    <a:pt x="30" y="114"/>
                    <a:pt x="30" y="114"/>
                    <a:pt x="30" y="114"/>
                  </a:cubicBezTo>
                  <a:cubicBezTo>
                    <a:pt x="30" y="114"/>
                    <a:pt x="32" y="116"/>
                    <a:pt x="40" y="116"/>
                  </a:cubicBezTo>
                  <a:cubicBezTo>
                    <a:pt x="48" y="116"/>
                    <a:pt x="50" y="114"/>
                    <a:pt x="50" y="114"/>
                  </a:cubicBezTo>
                  <a:cubicBezTo>
                    <a:pt x="50" y="110"/>
                    <a:pt x="50" y="110"/>
                    <a:pt x="50" y="110"/>
                  </a:cubicBezTo>
                  <a:cubicBezTo>
                    <a:pt x="55" y="109"/>
                    <a:pt x="56" y="107"/>
                    <a:pt x="56" y="107"/>
                  </a:cubicBezTo>
                  <a:cubicBezTo>
                    <a:pt x="57" y="101"/>
                    <a:pt x="57" y="101"/>
                    <a:pt x="57" y="101"/>
                  </a:cubicBezTo>
                  <a:cubicBezTo>
                    <a:pt x="52" y="102"/>
                    <a:pt x="46" y="103"/>
                    <a:pt x="40" y="103"/>
                  </a:cubicBezTo>
                  <a:cubicBezTo>
                    <a:pt x="34" y="103"/>
                    <a:pt x="28" y="102"/>
                    <a:pt x="23" y="101"/>
                  </a:cubicBezTo>
                  <a:close/>
                  <a:moveTo>
                    <a:pt x="21" y="89"/>
                  </a:moveTo>
                  <a:cubicBezTo>
                    <a:pt x="22" y="95"/>
                    <a:pt x="22" y="95"/>
                    <a:pt x="22" y="95"/>
                  </a:cubicBezTo>
                  <a:cubicBezTo>
                    <a:pt x="28" y="98"/>
                    <a:pt x="34" y="99"/>
                    <a:pt x="40" y="99"/>
                  </a:cubicBezTo>
                  <a:cubicBezTo>
                    <a:pt x="46" y="99"/>
                    <a:pt x="52" y="98"/>
                    <a:pt x="58" y="95"/>
                  </a:cubicBezTo>
                  <a:cubicBezTo>
                    <a:pt x="58" y="89"/>
                    <a:pt x="58" y="89"/>
                    <a:pt x="58" y="89"/>
                  </a:cubicBezTo>
                  <a:cubicBezTo>
                    <a:pt x="53" y="92"/>
                    <a:pt x="47" y="93"/>
                    <a:pt x="40" y="93"/>
                  </a:cubicBezTo>
                  <a:cubicBezTo>
                    <a:pt x="33" y="93"/>
                    <a:pt x="27" y="92"/>
                    <a:pt x="21" y="89"/>
                  </a:cubicBezTo>
                  <a:close/>
                  <a:moveTo>
                    <a:pt x="40" y="0"/>
                  </a:moveTo>
                  <a:cubicBezTo>
                    <a:pt x="18" y="0"/>
                    <a:pt x="0" y="18"/>
                    <a:pt x="0" y="40"/>
                  </a:cubicBezTo>
                  <a:cubicBezTo>
                    <a:pt x="0" y="54"/>
                    <a:pt x="8" y="67"/>
                    <a:pt x="19" y="74"/>
                  </a:cubicBezTo>
                  <a:cubicBezTo>
                    <a:pt x="21" y="84"/>
                    <a:pt x="21" y="84"/>
                    <a:pt x="21" y="84"/>
                  </a:cubicBezTo>
                  <a:cubicBezTo>
                    <a:pt x="26" y="87"/>
                    <a:pt x="33" y="88"/>
                    <a:pt x="40" y="88"/>
                  </a:cubicBezTo>
                  <a:cubicBezTo>
                    <a:pt x="47" y="88"/>
                    <a:pt x="54" y="87"/>
                    <a:pt x="59" y="84"/>
                  </a:cubicBezTo>
                  <a:cubicBezTo>
                    <a:pt x="61" y="74"/>
                    <a:pt x="61" y="74"/>
                    <a:pt x="61" y="74"/>
                  </a:cubicBezTo>
                  <a:cubicBezTo>
                    <a:pt x="72" y="67"/>
                    <a:pt x="80" y="54"/>
                    <a:pt x="80" y="40"/>
                  </a:cubicBezTo>
                  <a:cubicBezTo>
                    <a:pt x="80" y="18"/>
                    <a:pt x="62" y="0"/>
                    <a:pt x="40" y="0"/>
                  </a:cubicBezTo>
                  <a:close/>
                  <a:moveTo>
                    <a:pt x="55" y="69"/>
                  </a:moveTo>
                  <a:cubicBezTo>
                    <a:pt x="54" y="79"/>
                    <a:pt x="54" y="79"/>
                    <a:pt x="54" y="79"/>
                  </a:cubicBezTo>
                  <a:cubicBezTo>
                    <a:pt x="54" y="79"/>
                    <a:pt x="50" y="81"/>
                    <a:pt x="40" y="81"/>
                  </a:cubicBezTo>
                  <a:cubicBezTo>
                    <a:pt x="30" y="81"/>
                    <a:pt x="26" y="79"/>
                    <a:pt x="26" y="79"/>
                  </a:cubicBezTo>
                  <a:cubicBezTo>
                    <a:pt x="25" y="69"/>
                    <a:pt x="25" y="69"/>
                    <a:pt x="25" y="69"/>
                  </a:cubicBezTo>
                  <a:cubicBezTo>
                    <a:pt x="14" y="64"/>
                    <a:pt x="7" y="53"/>
                    <a:pt x="7" y="40"/>
                  </a:cubicBezTo>
                  <a:cubicBezTo>
                    <a:pt x="7" y="22"/>
                    <a:pt x="22" y="7"/>
                    <a:pt x="40" y="7"/>
                  </a:cubicBezTo>
                  <a:cubicBezTo>
                    <a:pt x="58" y="7"/>
                    <a:pt x="73" y="22"/>
                    <a:pt x="73" y="40"/>
                  </a:cubicBezTo>
                  <a:cubicBezTo>
                    <a:pt x="73" y="53"/>
                    <a:pt x="65" y="64"/>
                    <a:pt x="55" y="69"/>
                  </a:cubicBezTo>
                  <a:close/>
                </a:path>
              </a:pathLst>
            </a:custGeom>
            <a:solidFill>
              <a:srgbClr val="2C494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0" name="Freeform 1279"/>
            <p:cNvSpPr>
              <a:spLocks noEditPoints="1"/>
            </p:cNvSpPr>
            <p:nvPr/>
          </p:nvSpPr>
          <p:spPr bwMode="auto">
            <a:xfrm>
              <a:off x="1874838" y="2743200"/>
              <a:ext cx="146050" cy="180975"/>
            </a:xfrm>
            <a:custGeom>
              <a:avLst/>
              <a:gdLst>
                <a:gd name="T0" fmla="*/ 41 w 46"/>
                <a:gd name="T1" fmla="*/ 35 h 57"/>
                <a:gd name="T2" fmla="*/ 37 w 46"/>
                <a:gd name="T3" fmla="*/ 43 h 57"/>
                <a:gd name="T4" fmla="*/ 28 w 46"/>
                <a:gd name="T5" fmla="*/ 27 h 57"/>
                <a:gd name="T6" fmla="*/ 19 w 46"/>
                <a:gd name="T7" fmla="*/ 43 h 57"/>
                <a:gd name="T8" fmla="*/ 15 w 46"/>
                <a:gd name="T9" fmla="*/ 35 h 57"/>
                <a:gd name="T10" fmla="*/ 10 w 46"/>
                <a:gd name="T11" fmla="*/ 38 h 57"/>
                <a:gd name="T12" fmla="*/ 19 w 46"/>
                <a:gd name="T13" fmla="*/ 57 h 57"/>
                <a:gd name="T14" fmla="*/ 28 w 46"/>
                <a:gd name="T15" fmla="*/ 40 h 57"/>
                <a:gd name="T16" fmla="*/ 37 w 46"/>
                <a:gd name="T17" fmla="*/ 57 h 57"/>
                <a:gd name="T18" fmla="*/ 46 w 46"/>
                <a:gd name="T19" fmla="*/ 38 h 57"/>
                <a:gd name="T20" fmla="*/ 41 w 46"/>
                <a:gd name="T21" fmla="*/ 35 h 57"/>
                <a:gd name="T22" fmla="*/ 28 w 46"/>
                <a:gd name="T23" fmla="*/ 4 h 57"/>
                <a:gd name="T24" fmla="*/ 30 w 46"/>
                <a:gd name="T25" fmla="*/ 2 h 57"/>
                <a:gd name="T26" fmla="*/ 28 w 46"/>
                <a:gd name="T27" fmla="*/ 0 h 57"/>
                <a:gd name="T28" fmla="*/ 0 w 46"/>
                <a:gd name="T29" fmla="*/ 28 h 57"/>
                <a:gd name="T30" fmla="*/ 2 w 46"/>
                <a:gd name="T31" fmla="*/ 30 h 57"/>
                <a:gd name="T32" fmla="*/ 4 w 46"/>
                <a:gd name="T33" fmla="*/ 28 h 57"/>
                <a:gd name="T34" fmla="*/ 28 w 46"/>
                <a:gd name="T35" fmla="*/ 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6" h="57">
                  <a:moveTo>
                    <a:pt x="41" y="35"/>
                  </a:moveTo>
                  <a:cubicBezTo>
                    <a:pt x="37" y="43"/>
                    <a:pt x="37" y="43"/>
                    <a:pt x="37" y="43"/>
                  </a:cubicBezTo>
                  <a:cubicBezTo>
                    <a:pt x="28" y="27"/>
                    <a:pt x="28" y="27"/>
                    <a:pt x="28" y="27"/>
                  </a:cubicBezTo>
                  <a:cubicBezTo>
                    <a:pt x="19" y="43"/>
                    <a:pt x="19" y="43"/>
                    <a:pt x="19" y="43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19" y="57"/>
                    <a:pt x="19" y="57"/>
                    <a:pt x="19" y="57"/>
                  </a:cubicBezTo>
                  <a:cubicBezTo>
                    <a:pt x="28" y="40"/>
                    <a:pt x="28" y="40"/>
                    <a:pt x="28" y="40"/>
                  </a:cubicBezTo>
                  <a:cubicBezTo>
                    <a:pt x="37" y="57"/>
                    <a:pt x="37" y="57"/>
                    <a:pt x="37" y="57"/>
                  </a:cubicBezTo>
                  <a:cubicBezTo>
                    <a:pt x="46" y="38"/>
                    <a:pt x="46" y="38"/>
                    <a:pt x="46" y="38"/>
                  </a:cubicBezTo>
                  <a:lnTo>
                    <a:pt x="41" y="35"/>
                  </a:lnTo>
                  <a:close/>
                  <a:moveTo>
                    <a:pt x="28" y="4"/>
                  </a:moveTo>
                  <a:cubicBezTo>
                    <a:pt x="29" y="4"/>
                    <a:pt x="30" y="3"/>
                    <a:pt x="30" y="2"/>
                  </a:cubicBezTo>
                  <a:cubicBezTo>
                    <a:pt x="30" y="1"/>
                    <a:pt x="29" y="0"/>
                    <a:pt x="28" y="0"/>
                  </a:cubicBezTo>
                  <a:cubicBezTo>
                    <a:pt x="13" y="0"/>
                    <a:pt x="0" y="13"/>
                    <a:pt x="0" y="28"/>
                  </a:cubicBezTo>
                  <a:cubicBezTo>
                    <a:pt x="0" y="29"/>
                    <a:pt x="1" y="30"/>
                    <a:pt x="2" y="30"/>
                  </a:cubicBezTo>
                  <a:cubicBezTo>
                    <a:pt x="3" y="30"/>
                    <a:pt x="4" y="29"/>
                    <a:pt x="4" y="28"/>
                  </a:cubicBezTo>
                  <a:cubicBezTo>
                    <a:pt x="4" y="15"/>
                    <a:pt x="15" y="4"/>
                    <a:pt x="28" y="4"/>
                  </a:cubicBezTo>
                  <a:close/>
                </a:path>
              </a:pathLst>
            </a:custGeom>
            <a:solidFill>
              <a:srgbClr val="2C494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grpSp>
        <p:nvGrpSpPr>
          <p:cNvPr id="11" name="Group 28"/>
          <p:cNvGrpSpPr/>
          <p:nvPr/>
        </p:nvGrpSpPr>
        <p:grpSpPr>
          <a:xfrm>
            <a:off x="8347220" y="5284356"/>
            <a:ext cx="603250" cy="600075"/>
            <a:chOff x="6878638" y="5118100"/>
            <a:chExt cx="603250" cy="600075"/>
          </a:xfrm>
        </p:grpSpPr>
        <p:sp>
          <p:nvSpPr>
            <p:cNvPr id="12" name="Oval 1280"/>
            <p:cNvSpPr>
              <a:spLocks noChangeArrowheads="1"/>
            </p:cNvSpPr>
            <p:nvPr/>
          </p:nvSpPr>
          <p:spPr bwMode="auto">
            <a:xfrm>
              <a:off x="6891338" y="5130800"/>
              <a:ext cx="577850" cy="574675"/>
            </a:xfrm>
            <a:prstGeom prst="ellipse">
              <a:avLst/>
            </a:prstGeom>
            <a:solidFill>
              <a:srgbClr val="E3E7C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3" name="Freeform 1281"/>
            <p:cNvSpPr>
              <a:spLocks noEditPoints="1"/>
            </p:cNvSpPr>
            <p:nvPr/>
          </p:nvSpPr>
          <p:spPr bwMode="auto">
            <a:xfrm>
              <a:off x="6878638" y="5118100"/>
              <a:ext cx="603250" cy="600075"/>
            </a:xfrm>
            <a:custGeom>
              <a:avLst/>
              <a:gdLst>
                <a:gd name="T0" fmla="*/ 95 w 190"/>
                <a:gd name="T1" fmla="*/ 189 h 189"/>
                <a:gd name="T2" fmla="*/ 0 w 190"/>
                <a:gd name="T3" fmla="*/ 94 h 189"/>
                <a:gd name="T4" fmla="*/ 95 w 190"/>
                <a:gd name="T5" fmla="*/ 0 h 189"/>
                <a:gd name="T6" fmla="*/ 190 w 190"/>
                <a:gd name="T7" fmla="*/ 94 h 189"/>
                <a:gd name="T8" fmla="*/ 95 w 190"/>
                <a:gd name="T9" fmla="*/ 189 h 189"/>
                <a:gd name="T10" fmla="*/ 95 w 190"/>
                <a:gd name="T11" fmla="*/ 8 h 189"/>
                <a:gd name="T12" fmla="*/ 8 w 190"/>
                <a:gd name="T13" fmla="*/ 94 h 189"/>
                <a:gd name="T14" fmla="*/ 95 w 190"/>
                <a:gd name="T15" fmla="*/ 181 h 189"/>
                <a:gd name="T16" fmla="*/ 182 w 190"/>
                <a:gd name="T17" fmla="*/ 94 h 189"/>
                <a:gd name="T18" fmla="*/ 95 w 190"/>
                <a:gd name="T19" fmla="*/ 8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0" h="189">
                  <a:moveTo>
                    <a:pt x="95" y="189"/>
                  </a:moveTo>
                  <a:cubicBezTo>
                    <a:pt x="43" y="189"/>
                    <a:pt x="0" y="147"/>
                    <a:pt x="0" y="94"/>
                  </a:cubicBezTo>
                  <a:cubicBezTo>
                    <a:pt x="0" y="42"/>
                    <a:pt x="43" y="0"/>
                    <a:pt x="95" y="0"/>
                  </a:cubicBezTo>
                  <a:cubicBezTo>
                    <a:pt x="147" y="0"/>
                    <a:pt x="190" y="42"/>
                    <a:pt x="190" y="94"/>
                  </a:cubicBezTo>
                  <a:cubicBezTo>
                    <a:pt x="190" y="147"/>
                    <a:pt x="147" y="189"/>
                    <a:pt x="95" y="189"/>
                  </a:cubicBezTo>
                  <a:close/>
                  <a:moveTo>
                    <a:pt x="95" y="8"/>
                  </a:moveTo>
                  <a:cubicBezTo>
                    <a:pt x="47" y="8"/>
                    <a:pt x="8" y="47"/>
                    <a:pt x="8" y="94"/>
                  </a:cubicBezTo>
                  <a:cubicBezTo>
                    <a:pt x="8" y="142"/>
                    <a:pt x="47" y="181"/>
                    <a:pt x="95" y="181"/>
                  </a:cubicBezTo>
                  <a:cubicBezTo>
                    <a:pt x="143" y="181"/>
                    <a:pt x="182" y="142"/>
                    <a:pt x="182" y="94"/>
                  </a:cubicBezTo>
                  <a:cubicBezTo>
                    <a:pt x="182" y="47"/>
                    <a:pt x="143" y="8"/>
                    <a:pt x="95" y="8"/>
                  </a:cubicBezTo>
                  <a:close/>
                </a:path>
              </a:pathLst>
            </a:custGeom>
            <a:solidFill>
              <a:srgbClr val="A6815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1282"/>
            <p:cNvSpPr>
              <a:spLocks noEditPoints="1"/>
            </p:cNvSpPr>
            <p:nvPr/>
          </p:nvSpPr>
          <p:spPr bwMode="auto">
            <a:xfrm>
              <a:off x="7034213" y="5264150"/>
              <a:ext cx="292100" cy="292100"/>
            </a:xfrm>
            <a:custGeom>
              <a:avLst/>
              <a:gdLst>
                <a:gd name="T0" fmla="*/ 90 w 92"/>
                <a:gd name="T1" fmla="*/ 29 h 92"/>
                <a:gd name="T2" fmla="*/ 49 w 92"/>
                <a:gd name="T3" fmla="*/ 1 h 92"/>
                <a:gd name="T4" fmla="*/ 43 w 92"/>
                <a:gd name="T5" fmla="*/ 1 h 92"/>
                <a:gd name="T6" fmla="*/ 2 w 92"/>
                <a:gd name="T7" fmla="*/ 29 h 92"/>
                <a:gd name="T8" fmla="*/ 0 w 92"/>
                <a:gd name="T9" fmla="*/ 34 h 92"/>
                <a:gd name="T10" fmla="*/ 0 w 92"/>
                <a:gd name="T11" fmla="*/ 86 h 92"/>
                <a:gd name="T12" fmla="*/ 6 w 92"/>
                <a:gd name="T13" fmla="*/ 92 h 92"/>
                <a:gd name="T14" fmla="*/ 87 w 92"/>
                <a:gd name="T15" fmla="*/ 92 h 92"/>
                <a:gd name="T16" fmla="*/ 92 w 92"/>
                <a:gd name="T17" fmla="*/ 86 h 92"/>
                <a:gd name="T18" fmla="*/ 92 w 92"/>
                <a:gd name="T19" fmla="*/ 34 h 92"/>
                <a:gd name="T20" fmla="*/ 90 w 92"/>
                <a:gd name="T21" fmla="*/ 29 h 92"/>
                <a:gd name="T22" fmla="*/ 86 w 92"/>
                <a:gd name="T23" fmla="*/ 42 h 92"/>
                <a:gd name="T24" fmla="*/ 46 w 92"/>
                <a:gd name="T25" fmla="*/ 69 h 92"/>
                <a:gd name="T26" fmla="*/ 6 w 92"/>
                <a:gd name="T27" fmla="*/ 42 h 92"/>
                <a:gd name="T28" fmla="*/ 6 w 92"/>
                <a:gd name="T29" fmla="*/ 36 h 92"/>
                <a:gd name="T30" fmla="*/ 9 w 92"/>
                <a:gd name="T31" fmla="*/ 33 h 92"/>
                <a:gd name="T32" fmla="*/ 84 w 92"/>
                <a:gd name="T33" fmla="*/ 33 h 92"/>
                <a:gd name="T34" fmla="*/ 86 w 92"/>
                <a:gd name="T35" fmla="*/ 36 h 92"/>
                <a:gd name="T36" fmla="*/ 86 w 92"/>
                <a:gd name="T37" fmla="*/ 42 h 92"/>
                <a:gd name="T38" fmla="*/ 45 w 92"/>
                <a:gd name="T39" fmla="*/ 64 h 92"/>
                <a:gd name="T40" fmla="*/ 47 w 92"/>
                <a:gd name="T41" fmla="*/ 64 h 92"/>
                <a:gd name="T42" fmla="*/ 53 w 92"/>
                <a:gd name="T43" fmla="*/ 59 h 92"/>
                <a:gd name="T44" fmla="*/ 39 w 92"/>
                <a:gd name="T45" fmla="*/ 59 h 92"/>
                <a:gd name="T46" fmla="*/ 45 w 92"/>
                <a:gd name="T47" fmla="*/ 64 h 92"/>
                <a:gd name="T48" fmla="*/ 18 w 92"/>
                <a:gd name="T49" fmla="*/ 46 h 92"/>
                <a:gd name="T50" fmla="*/ 19 w 92"/>
                <a:gd name="T51" fmla="*/ 46 h 92"/>
                <a:gd name="T52" fmla="*/ 73 w 92"/>
                <a:gd name="T53" fmla="*/ 46 h 92"/>
                <a:gd name="T54" fmla="*/ 74 w 92"/>
                <a:gd name="T55" fmla="*/ 46 h 92"/>
                <a:gd name="T56" fmla="*/ 74 w 92"/>
                <a:gd name="T57" fmla="*/ 42 h 92"/>
                <a:gd name="T58" fmla="*/ 18 w 92"/>
                <a:gd name="T59" fmla="*/ 42 h 92"/>
                <a:gd name="T60" fmla="*/ 18 w 92"/>
                <a:gd name="T61" fmla="*/ 46 h 92"/>
                <a:gd name="T62" fmla="*/ 32 w 92"/>
                <a:gd name="T63" fmla="*/ 55 h 92"/>
                <a:gd name="T64" fmla="*/ 60 w 92"/>
                <a:gd name="T65" fmla="*/ 55 h 92"/>
                <a:gd name="T66" fmla="*/ 66 w 92"/>
                <a:gd name="T67" fmla="*/ 51 h 92"/>
                <a:gd name="T68" fmla="*/ 26 w 92"/>
                <a:gd name="T69" fmla="*/ 51 h 92"/>
                <a:gd name="T70" fmla="*/ 32 w 92"/>
                <a:gd name="T71" fmla="*/ 55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92" h="92">
                  <a:moveTo>
                    <a:pt x="90" y="29"/>
                  </a:moveTo>
                  <a:cubicBezTo>
                    <a:pt x="49" y="1"/>
                    <a:pt x="49" y="1"/>
                    <a:pt x="49" y="1"/>
                  </a:cubicBezTo>
                  <a:cubicBezTo>
                    <a:pt x="47" y="0"/>
                    <a:pt x="45" y="0"/>
                    <a:pt x="43" y="1"/>
                  </a:cubicBezTo>
                  <a:cubicBezTo>
                    <a:pt x="2" y="29"/>
                    <a:pt x="2" y="29"/>
                    <a:pt x="2" y="29"/>
                  </a:cubicBezTo>
                  <a:cubicBezTo>
                    <a:pt x="1" y="30"/>
                    <a:pt x="0" y="32"/>
                    <a:pt x="0" y="34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0" y="89"/>
                    <a:pt x="2" y="92"/>
                    <a:pt x="6" y="92"/>
                  </a:cubicBezTo>
                  <a:cubicBezTo>
                    <a:pt x="87" y="92"/>
                    <a:pt x="87" y="92"/>
                    <a:pt x="87" y="92"/>
                  </a:cubicBezTo>
                  <a:cubicBezTo>
                    <a:pt x="90" y="92"/>
                    <a:pt x="92" y="89"/>
                    <a:pt x="92" y="86"/>
                  </a:cubicBezTo>
                  <a:cubicBezTo>
                    <a:pt x="92" y="34"/>
                    <a:pt x="92" y="34"/>
                    <a:pt x="92" y="34"/>
                  </a:cubicBezTo>
                  <a:cubicBezTo>
                    <a:pt x="92" y="32"/>
                    <a:pt x="91" y="30"/>
                    <a:pt x="90" y="29"/>
                  </a:cubicBezTo>
                  <a:close/>
                  <a:moveTo>
                    <a:pt x="86" y="42"/>
                  </a:moveTo>
                  <a:cubicBezTo>
                    <a:pt x="46" y="69"/>
                    <a:pt x="46" y="69"/>
                    <a:pt x="46" y="69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6" y="36"/>
                    <a:pt x="6" y="36"/>
                    <a:pt x="6" y="36"/>
                  </a:cubicBezTo>
                  <a:cubicBezTo>
                    <a:pt x="6" y="35"/>
                    <a:pt x="7" y="33"/>
                    <a:pt x="9" y="33"/>
                  </a:cubicBezTo>
                  <a:cubicBezTo>
                    <a:pt x="84" y="33"/>
                    <a:pt x="84" y="33"/>
                    <a:pt x="84" y="33"/>
                  </a:cubicBezTo>
                  <a:cubicBezTo>
                    <a:pt x="85" y="33"/>
                    <a:pt x="86" y="35"/>
                    <a:pt x="86" y="36"/>
                  </a:cubicBezTo>
                  <a:lnTo>
                    <a:pt x="86" y="42"/>
                  </a:lnTo>
                  <a:close/>
                  <a:moveTo>
                    <a:pt x="45" y="64"/>
                  </a:moveTo>
                  <a:cubicBezTo>
                    <a:pt x="47" y="64"/>
                    <a:pt x="47" y="64"/>
                    <a:pt x="47" y="64"/>
                  </a:cubicBezTo>
                  <a:cubicBezTo>
                    <a:pt x="53" y="59"/>
                    <a:pt x="53" y="59"/>
                    <a:pt x="53" y="59"/>
                  </a:cubicBezTo>
                  <a:cubicBezTo>
                    <a:pt x="39" y="59"/>
                    <a:pt x="39" y="59"/>
                    <a:pt x="39" y="59"/>
                  </a:cubicBezTo>
                  <a:lnTo>
                    <a:pt x="45" y="64"/>
                  </a:lnTo>
                  <a:close/>
                  <a:moveTo>
                    <a:pt x="18" y="46"/>
                  </a:moveTo>
                  <a:cubicBezTo>
                    <a:pt x="19" y="46"/>
                    <a:pt x="19" y="46"/>
                    <a:pt x="19" y="46"/>
                  </a:cubicBezTo>
                  <a:cubicBezTo>
                    <a:pt x="73" y="46"/>
                    <a:pt x="73" y="46"/>
                    <a:pt x="73" y="46"/>
                  </a:cubicBezTo>
                  <a:cubicBezTo>
                    <a:pt x="74" y="46"/>
                    <a:pt x="74" y="46"/>
                    <a:pt x="74" y="46"/>
                  </a:cubicBezTo>
                  <a:cubicBezTo>
                    <a:pt x="74" y="42"/>
                    <a:pt x="74" y="42"/>
                    <a:pt x="74" y="42"/>
                  </a:cubicBezTo>
                  <a:cubicBezTo>
                    <a:pt x="18" y="42"/>
                    <a:pt x="18" y="42"/>
                    <a:pt x="18" y="42"/>
                  </a:cubicBezTo>
                  <a:lnTo>
                    <a:pt x="18" y="46"/>
                  </a:lnTo>
                  <a:close/>
                  <a:moveTo>
                    <a:pt x="32" y="55"/>
                  </a:moveTo>
                  <a:cubicBezTo>
                    <a:pt x="60" y="55"/>
                    <a:pt x="60" y="55"/>
                    <a:pt x="60" y="55"/>
                  </a:cubicBezTo>
                  <a:cubicBezTo>
                    <a:pt x="66" y="51"/>
                    <a:pt x="66" y="51"/>
                    <a:pt x="66" y="51"/>
                  </a:cubicBezTo>
                  <a:cubicBezTo>
                    <a:pt x="26" y="51"/>
                    <a:pt x="26" y="51"/>
                    <a:pt x="26" y="51"/>
                  </a:cubicBezTo>
                  <a:lnTo>
                    <a:pt x="32" y="55"/>
                  </a:lnTo>
                  <a:close/>
                </a:path>
              </a:pathLst>
            </a:custGeom>
            <a:solidFill>
              <a:srgbClr val="A6815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96862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2892199" y="1785712"/>
            <a:ext cx="6378576" cy="4337050"/>
            <a:chOff x="2892199" y="1785712"/>
            <a:chExt cx="6378576" cy="4337050"/>
          </a:xfrm>
        </p:grpSpPr>
        <p:sp>
          <p:nvSpPr>
            <p:cNvPr id="2" name="Freeform 197"/>
            <p:cNvSpPr/>
            <p:nvPr/>
          </p:nvSpPr>
          <p:spPr bwMode="auto">
            <a:xfrm>
              <a:off x="5706837" y="1785712"/>
              <a:ext cx="3563938" cy="2079625"/>
            </a:xfrm>
            <a:custGeom>
              <a:avLst/>
              <a:gdLst>
                <a:gd name="T0" fmla="*/ 1636 w 2245"/>
                <a:gd name="T1" fmla="*/ 0 h 1310"/>
                <a:gd name="T2" fmla="*/ 0 w 2245"/>
                <a:gd name="T3" fmla="*/ 0 h 1310"/>
                <a:gd name="T4" fmla="*/ 610 w 2245"/>
                <a:gd name="T5" fmla="*/ 1310 h 1310"/>
                <a:gd name="T6" fmla="*/ 2245 w 2245"/>
                <a:gd name="T7" fmla="*/ 1310 h 1310"/>
                <a:gd name="T8" fmla="*/ 1636 w 2245"/>
                <a:gd name="T9" fmla="*/ 0 h 1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45" h="1310">
                  <a:moveTo>
                    <a:pt x="1636" y="0"/>
                  </a:moveTo>
                  <a:lnTo>
                    <a:pt x="0" y="0"/>
                  </a:lnTo>
                  <a:lnTo>
                    <a:pt x="610" y="1310"/>
                  </a:lnTo>
                  <a:lnTo>
                    <a:pt x="2245" y="1310"/>
                  </a:lnTo>
                  <a:lnTo>
                    <a:pt x="1636" y="0"/>
                  </a:lnTo>
                  <a:close/>
                </a:path>
              </a:pathLst>
            </a:custGeom>
            <a:blipFill dpi="0" rotWithShape="1">
              <a:blip r:embed="rId3"/>
              <a:srcRect/>
              <a:tile tx="0" ty="0" sx="40000" sy="40000" flip="none" algn="t"/>
            </a:blip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" name="Freeform 198"/>
            <p:cNvSpPr/>
            <p:nvPr/>
          </p:nvSpPr>
          <p:spPr bwMode="auto">
            <a:xfrm>
              <a:off x="2892199" y="4043137"/>
              <a:ext cx="3563938" cy="2079625"/>
            </a:xfrm>
            <a:custGeom>
              <a:avLst/>
              <a:gdLst>
                <a:gd name="T0" fmla="*/ 609 w 2245"/>
                <a:gd name="T1" fmla="*/ 1310 h 1310"/>
                <a:gd name="T2" fmla="*/ 2245 w 2245"/>
                <a:gd name="T3" fmla="*/ 1310 h 1310"/>
                <a:gd name="T4" fmla="*/ 1635 w 2245"/>
                <a:gd name="T5" fmla="*/ 0 h 1310"/>
                <a:gd name="T6" fmla="*/ 0 w 2245"/>
                <a:gd name="T7" fmla="*/ 0 h 1310"/>
                <a:gd name="T8" fmla="*/ 609 w 2245"/>
                <a:gd name="T9" fmla="*/ 1310 h 1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45" h="1310">
                  <a:moveTo>
                    <a:pt x="609" y="1310"/>
                  </a:moveTo>
                  <a:lnTo>
                    <a:pt x="2245" y="1310"/>
                  </a:lnTo>
                  <a:lnTo>
                    <a:pt x="1635" y="0"/>
                  </a:lnTo>
                  <a:lnTo>
                    <a:pt x="0" y="0"/>
                  </a:lnTo>
                  <a:lnTo>
                    <a:pt x="609" y="1310"/>
                  </a:lnTo>
                  <a:close/>
                </a:path>
              </a:pathLst>
            </a:custGeom>
            <a:blipFill dpi="0" rotWithShape="1">
              <a:blip r:embed="rId3"/>
              <a:srcRect/>
              <a:tile tx="0" ty="0" sx="40000" sy="40000" flip="none" algn="t"/>
            </a:blip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" name="Freeform 199"/>
            <p:cNvSpPr/>
            <p:nvPr/>
          </p:nvSpPr>
          <p:spPr bwMode="auto">
            <a:xfrm>
              <a:off x="5706837" y="4043137"/>
              <a:ext cx="3563938" cy="2079625"/>
            </a:xfrm>
            <a:custGeom>
              <a:avLst/>
              <a:gdLst>
                <a:gd name="T0" fmla="*/ 1636 w 2245"/>
                <a:gd name="T1" fmla="*/ 1310 h 1310"/>
                <a:gd name="T2" fmla="*/ 0 w 2245"/>
                <a:gd name="T3" fmla="*/ 1310 h 1310"/>
                <a:gd name="T4" fmla="*/ 610 w 2245"/>
                <a:gd name="T5" fmla="*/ 0 h 1310"/>
                <a:gd name="T6" fmla="*/ 2245 w 2245"/>
                <a:gd name="T7" fmla="*/ 0 h 1310"/>
                <a:gd name="T8" fmla="*/ 1636 w 2245"/>
                <a:gd name="T9" fmla="*/ 1310 h 1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45" h="1310">
                  <a:moveTo>
                    <a:pt x="1636" y="1310"/>
                  </a:moveTo>
                  <a:lnTo>
                    <a:pt x="0" y="1310"/>
                  </a:lnTo>
                  <a:lnTo>
                    <a:pt x="610" y="0"/>
                  </a:lnTo>
                  <a:lnTo>
                    <a:pt x="2245" y="0"/>
                  </a:lnTo>
                  <a:lnTo>
                    <a:pt x="1636" y="1310"/>
                  </a:lnTo>
                  <a:close/>
                </a:path>
              </a:pathLst>
            </a:custGeom>
            <a:blipFill dpi="0" rotWithShape="1">
              <a:blip r:embed="rId3"/>
              <a:srcRect/>
              <a:tile tx="0" ty="0" sx="40000" sy="40000" flip="none" algn="t"/>
            </a:blip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209"/>
            <p:cNvSpPr/>
            <p:nvPr/>
          </p:nvSpPr>
          <p:spPr bwMode="auto">
            <a:xfrm>
              <a:off x="2892199" y="1785712"/>
              <a:ext cx="3563938" cy="2079625"/>
            </a:xfrm>
            <a:custGeom>
              <a:avLst/>
              <a:gdLst>
                <a:gd name="T0" fmla="*/ 609 w 2245"/>
                <a:gd name="T1" fmla="*/ 0 h 1310"/>
                <a:gd name="T2" fmla="*/ 2245 w 2245"/>
                <a:gd name="T3" fmla="*/ 0 h 1310"/>
                <a:gd name="T4" fmla="*/ 1635 w 2245"/>
                <a:gd name="T5" fmla="*/ 1310 h 1310"/>
                <a:gd name="T6" fmla="*/ 0 w 2245"/>
                <a:gd name="T7" fmla="*/ 1310 h 1310"/>
                <a:gd name="T8" fmla="*/ 609 w 2245"/>
                <a:gd name="T9" fmla="*/ 0 h 1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45" h="1310">
                  <a:moveTo>
                    <a:pt x="609" y="0"/>
                  </a:moveTo>
                  <a:lnTo>
                    <a:pt x="2245" y="0"/>
                  </a:lnTo>
                  <a:lnTo>
                    <a:pt x="1635" y="1310"/>
                  </a:lnTo>
                  <a:lnTo>
                    <a:pt x="0" y="1310"/>
                  </a:lnTo>
                  <a:lnTo>
                    <a:pt x="609" y="0"/>
                  </a:lnTo>
                  <a:close/>
                </a:path>
              </a:pathLst>
            </a:custGeom>
            <a:blipFill dpi="0" rotWithShape="1">
              <a:blip r:embed="rId3"/>
              <a:srcRect/>
              <a:tile tx="0" ty="0" sx="40000" sy="40000" flip="none" algn="t"/>
            </a:blip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8480201" y="2525487"/>
            <a:ext cx="600075" cy="600075"/>
            <a:chOff x="8480201" y="2525487"/>
            <a:chExt cx="600075" cy="600075"/>
          </a:xfrm>
        </p:grpSpPr>
        <p:sp>
          <p:nvSpPr>
            <p:cNvPr id="5" name="Oval 200"/>
            <p:cNvSpPr>
              <a:spLocks noChangeArrowheads="1"/>
            </p:cNvSpPr>
            <p:nvPr/>
          </p:nvSpPr>
          <p:spPr bwMode="auto">
            <a:xfrm>
              <a:off x="8492901" y="2538187"/>
              <a:ext cx="574675" cy="574675"/>
            </a:xfrm>
            <a:prstGeom prst="ellipse">
              <a:avLst/>
            </a:prstGeom>
            <a:solidFill>
              <a:srgbClr val="E3E7C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" name="Freeform 201"/>
            <p:cNvSpPr>
              <a:spLocks noEditPoints="1"/>
            </p:cNvSpPr>
            <p:nvPr/>
          </p:nvSpPr>
          <p:spPr bwMode="auto">
            <a:xfrm>
              <a:off x="8480201" y="2525487"/>
              <a:ext cx="600075" cy="600075"/>
            </a:xfrm>
            <a:custGeom>
              <a:avLst/>
              <a:gdLst>
                <a:gd name="T0" fmla="*/ 94 w 189"/>
                <a:gd name="T1" fmla="*/ 189 h 189"/>
                <a:gd name="T2" fmla="*/ 0 w 189"/>
                <a:gd name="T3" fmla="*/ 94 h 189"/>
                <a:gd name="T4" fmla="*/ 94 w 189"/>
                <a:gd name="T5" fmla="*/ 0 h 189"/>
                <a:gd name="T6" fmla="*/ 189 w 189"/>
                <a:gd name="T7" fmla="*/ 94 h 189"/>
                <a:gd name="T8" fmla="*/ 94 w 189"/>
                <a:gd name="T9" fmla="*/ 189 h 189"/>
                <a:gd name="T10" fmla="*/ 94 w 189"/>
                <a:gd name="T11" fmla="*/ 8 h 189"/>
                <a:gd name="T12" fmla="*/ 33 w 189"/>
                <a:gd name="T13" fmla="*/ 33 h 189"/>
                <a:gd name="T14" fmla="*/ 8 w 189"/>
                <a:gd name="T15" fmla="*/ 94 h 189"/>
                <a:gd name="T16" fmla="*/ 94 w 189"/>
                <a:gd name="T17" fmla="*/ 181 h 189"/>
                <a:gd name="T18" fmla="*/ 181 w 189"/>
                <a:gd name="T19" fmla="*/ 94 h 189"/>
                <a:gd name="T20" fmla="*/ 94 w 189"/>
                <a:gd name="T21" fmla="*/ 8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9" h="189">
                  <a:moveTo>
                    <a:pt x="94" y="189"/>
                  </a:moveTo>
                  <a:cubicBezTo>
                    <a:pt x="42" y="189"/>
                    <a:pt x="0" y="147"/>
                    <a:pt x="0" y="94"/>
                  </a:cubicBezTo>
                  <a:cubicBezTo>
                    <a:pt x="0" y="42"/>
                    <a:pt x="42" y="0"/>
                    <a:pt x="94" y="0"/>
                  </a:cubicBezTo>
                  <a:cubicBezTo>
                    <a:pt x="146" y="0"/>
                    <a:pt x="189" y="42"/>
                    <a:pt x="189" y="94"/>
                  </a:cubicBezTo>
                  <a:cubicBezTo>
                    <a:pt x="189" y="147"/>
                    <a:pt x="146" y="189"/>
                    <a:pt x="94" y="189"/>
                  </a:cubicBezTo>
                  <a:close/>
                  <a:moveTo>
                    <a:pt x="94" y="8"/>
                  </a:moveTo>
                  <a:cubicBezTo>
                    <a:pt x="71" y="8"/>
                    <a:pt x="49" y="17"/>
                    <a:pt x="33" y="33"/>
                  </a:cubicBezTo>
                  <a:cubicBezTo>
                    <a:pt x="17" y="49"/>
                    <a:pt x="8" y="71"/>
                    <a:pt x="8" y="94"/>
                  </a:cubicBezTo>
                  <a:cubicBezTo>
                    <a:pt x="8" y="142"/>
                    <a:pt x="46" y="181"/>
                    <a:pt x="94" y="181"/>
                  </a:cubicBezTo>
                  <a:cubicBezTo>
                    <a:pt x="142" y="181"/>
                    <a:pt x="181" y="142"/>
                    <a:pt x="181" y="94"/>
                  </a:cubicBezTo>
                  <a:cubicBezTo>
                    <a:pt x="181" y="47"/>
                    <a:pt x="142" y="8"/>
                    <a:pt x="94" y="8"/>
                  </a:cubicBezTo>
                  <a:close/>
                </a:path>
              </a:pathLst>
            </a:custGeom>
            <a:solidFill>
              <a:srgbClr val="A6815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" name="Freeform 202"/>
            <p:cNvSpPr>
              <a:spLocks noEditPoints="1"/>
            </p:cNvSpPr>
            <p:nvPr/>
          </p:nvSpPr>
          <p:spPr bwMode="auto">
            <a:xfrm>
              <a:off x="8632599" y="2662012"/>
              <a:ext cx="292100" cy="288925"/>
            </a:xfrm>
            <a:custGeom>
              <a:avLst/>
              <a:gdLst>
                <a:gd name="T0" fmla="*/ 90 w 92"/>
                <a:gd name="T1" fmla="*/ 28 h 91"/>
                <a:gd name="T2" fmla="*/ 49 w 92"/>
                <a:gd name="T3" fmla="*/ 1 h 91"/>
                <a:gd name="T4" fmla="*/ 43 w 92"/>
                <a:gd name="T5" fmla="*/ 1 h 91"/>
                <a:gd name="T6" fmla="*/ 3 w 92"/>
                <a:gd name="T7" fmla="*/ 28 h 91"/>
                <a:gd name="T8" fmla="*/ 0 w 92"/>
                <a:gd name="T9" fmla="*/ 33 h 91"/>
                <a:gd name="T10" fmla="*/ 0 w 92"/>
                <a:gd name="T11" fmla="*/ 85 h 91"/>
                <a:gd name="T12" fmla="*/ 6 w 92"/>
                <a:gd name="T13" fmla="*/ 91 h 91"/>
                <a:gd name="T14" fmla="*/ 87 w 92"/>
                <a:gd name="T15" fmla="*/ 91 h 91"/>
                <a:gd name="T16" fmla="*/ 92 w 92"/>
                <a:gd name="T17" fmla="*/ 85 h 91"/>
                <a:gd name="T18" fmla="*/ 92 w 92"/>
                <a:gd name="T19" fmla="*/ 33 h 91"/>
                <a:gd name="T20" fmla="*/ 90 w 92"/>
                <a:gd name="T21" fmla="*/ 28 h 91"/>
                <a:gd name="T22" fmla="*/ 86 w 92"/>
                <a:gd name="T23" fmla="*/ 41 h 91"/>
                <a:gd name="T24" fmla="*/ 46 w 92"/>
                <a:gd name="T25" fmla="*/ 69 h 91"/>
                <a:gd name="T26" fmla="*/ 6 w 92"/>
                <a:gd name="T27" fmla="*/ 41 h 91"/>
                <a:gd name="T28" fmla="*/ 6 w 92"/>
                <a:gd name="T29" fmla="*/ 36 h 91"/>
                <a:gd name="T30" fmla="*/ 9 w 92"/>
                <a:gd name="T31" fmla="*/ 33 h 91"/>
                <a:gd name="T32" fmla="*/ 84 w 92"/>
                <a:gd name="T33" fmla="*/ 33 h 91"/>
                <a:gd name="T34" fmla="*/ 86 w 92"/>
                <a:gd name="T35" fmla="*/ 36 h 91"/>
                <a:gd name="T36" fmla="*/ 86 w 92"/>
                <a:gd name="T37" fmla="*/ 41 h 91"/>
                <a:gd name="T38" fmla="*/ 45 w 92"/>
                <a:gd name="T39" fmla="*/ 63 h 91"/>
                <a:gd name="T40" fmla="*/ 47 w 92"/>
                <a:gd name="T41" fmla="*/ 63 h 91"/>
                <a:gd name="T42" fmla="*/ 53 w 92"/>
                <a:gd name="T43" fmla="*/ 59 h 91"/>
                <a:gd name="T44" fmla="*/ 39 w 92"/>
                <a:gd name="T45" fmla="*/ 59 h 91"/>
                <a:gd name="T46" fmla="*/ 45 w 92"/>
                <a:gd name="T47" fmla="*/ 63 h 91"/>
                <a:gd name="T48" fmla="*/ 33 w 92"/>
                <a:gd name="T49" fmla="*/ 54 h 91"/>
                <a:gd name="T50" fmla="*/ 60 w 92"/>
                <a:gd name="T51" fmla="*/ 54 h 91"/>
                <a:gd name="T52" fmla="*/ 66 w 92"/>
                <a:gd name="T53" fmla="*/ 50 h 91"/>
                <a:gd name="T54" fmla="*/ 26 w 92"/>
                <a:gd name="T55" fmla="*/ 50 h 91"/>
                <a:gd name="T56" fmla="*/ 33 w 92"/>
                <a:gd name="T57" fmla="*/ 54 h 91"/>
                <a:gd name="T58" fmla="*/ 19 w 92"/>
                <a:gd name="T59" fmla="*/ 45 h 91"/>
                <a:gd name="T60" fmla="*/ 20 w 92"/>
                <a:gd name="T61" fmla="*/ 46 h 91"/>
                <a:gd name="T62" fmla="*/ 73 w 92"/>
                <a:gd name="T63" fmla="*/ 46 h 91"/>
                <a:gd name="T64" fmla="*/ 74 w 92"/>
                <a:gd name="T65" fmla="*/ 45 h 91"/>
                <a:gd name="T66" fmla="*/ 74 w 92"/>
                <a:gd name="T67" fmla="*/ 41 h 91"/>
                <a:gd name="T68" fmla="*/ 19 w 92"/>
                <a:gd name="T69" fmla="*/ 41 h 91"/>
                <a:gd name="T70" fmla="*/ 19 w 92"/>
                <a:gd name="T71" fmla="*/ 45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92" h="91">
                  <a:moveTo>
                    <a:pt x="90" y="28"/>
                  </a:moveTo>
                  <a:cubicBezTo>
                    <a:pt x="49" y="1"/>
                    <a:pt x="49" y="1"/>
                    <a:pt x="49" y="1"/>
                  </a:cubicBezTo>
                  <a:cubicBezTo>
                    <a:pt x="48" y="0"/>
                    <a:pt x="45" y="0"/>
                    <a:pt x="43" y="1"/>
                  </a:cubicBezTo>
                  <a:cubicBezTo>
                    <a:pt x="3" y="28"/>
                    <a:pt x="3" y="28"/>
                    <a:pt x="3" y="28"/>
                  </a:cubicBezTo>
                  <a:cubicBezTo>
                    <a:pt x="1" y="30"/>
                    <a:pt x="0" y="31"/>
                    <a:pt x="0" y="33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89"/>
                    <a:pt x="3" y="91"/>
                    <a:pt x="6" y="91"/>
                  </a:cubicBezTo>
                  <a:cubicBezTo>
                    <a:pt x="87" y="91"/>
                    <a:pt x="87" y="91"/>
                    <a:pt x="87" y="91"/>
                  </a:cubicBezTo>
                  <a:cubicBezTo>
                    <a:pt x="90" y="91"/>
                    <a:pt x="92" y="89"/>
                    <a:pt x="92" y="85"/>
                  </a:cubicBezTo>
                  <a:cubicBezTo>
                    <a:pt x="92" y="33"/>
                    <a:pt x="92" y="33"/>
                    <a:pt x="92" y="33"/>
                  </a:cubicBezTo>
                  <a:cubicBezTo>
                    <a:pt x="92" y="31"/>
                    <a:pt x="91" y="30"/>
                    <a:pt x="90" y="28"/>
                  </a:cubicBezTo>
                  <a:close/>
                  <a:moveTo>
                    <a:pt x="86" y="41"/>
                  </a:moveTo>
                  <a:cubicBezTo>
                    <a:pt x="46" y="69"/>
                    <a:pt x="46" y="69"/>
                    <a:pt x="46" y="69"/>
                  </a:cubicBezTo>
                  <a:cubicBezTo>
                    <a:pt x="6" y="41"/>
                    <a:pt x="6" y="41"/>
                    <a:pt x="6" y="41"/>
                  </a:cubicBezTo>
                  <a:cubicBezTo>
                    <a:pt x="6" y="36"/>
                    <a:pt x="6" y="36"/>
                    <a:pt x="6" y="36"/>
                  </a:cubicBezTo>
                  <a:cubicBezTo>
                    <a:pt x="6" y="34"/>
                    <a:pt x="7" y="33"/>
                    <a:pt x="9" y="33"/>
                  </a:cubicBezTo>
                  <a:cubicBezTo>
                    <a:pt x="84" y="33"/>
                    <a:pt x="84" y="33"/>
                    <a:pt x="84" y="33"/>
                  </a:cubicBezTo>
                  <a:cubicBezTo>
                    <a:pt x="85" y="33"/>
                    <a:pt x="86" y="34"/>
                    <a:pt x="86" y="36"/>
                  </a:cubicBezTo>
                  <a:lnTo>
                    <a:pt x="86" y="41"/>
                  </a:lnTo>
                  <a:close/>
                  <a:moveTo>
                    <a:pt x="45" y="63"/>
                  </a:moveTo>
                  <a:cubicBezTo>
                    <a:pt x="47" y="63"/>
                    <a:pt x="47" y="63"/>
                    <a:pt x="47" y="63"/>
                  </a:cubicBezTo>
                  <a:cubicBezTo>
                    <a:pt x="53" y="59"/>
                    <a:pt x="53" y="59"/>
                    <a:pt x="53" y="59"/>
                  </a:cubicBezTo>
                  <a:cubicBezTo>
                    <a:pt x="39" y="59"/>
                    <a:pt x="39" y="59"/>
                    <a:pt x="39" y="59"/>
                  </a:cubicBezTo>
                  <a:lnTo>
                    <a:pt x="45" y="63"/>
                  </a:lnTo>
                  <a:close/>
                  <a:moveTo>
                    <a:pt x="33" y="54"/>
                  </a:moveTo>
                  <a:cubicBezTo>
                    <a:pt x="60" y="54"/>
                    <a:pt x="60" y="54"/>
                    <a:pt x="60" y="54"/>
                  </a:cubicBezTo>
                  <a:cubicBezTo>
                    <a:pt x="66" y="50"/>
                    <a:pt x="66" y="50"/>
                    <a:pt x="66" y="50"/>
                  </a:cubicBezTo>
                  <a:cubicBezTo>
                    <a:pt x="26" y="50"/>
                    <a:pt x="26" y="50"/>
                    <a:pt x="26" y="50"/>
                  </a:cubicBezTo>
                  <a:lnTo>
                    <a:pt x="33" y="54"/>
                  </a:lnTo>
                  <a:close/>
                  <a:moveTo>
                    <a:pt x="19" y="45"/>
                  </a:moveTo>
                  <a:cubicBezTo>
                    <a:pt x="20" y="46"/>
                    <a:pt x="20" y="46"/>
                    <a:pt x="20" y="46"/>
                  </a:cubicBezTo>
                  <a:cubicBezTo>
                    <a:pt x="73" y="46"/>
                    <a:pt x="73" y="46"/>
                    <a:pt x="73" y="46"/>
                  </a:cubicBezTo>
                  <a:cubicBezTo>
                    <a:pt x="74" y="45"/>
                    <a:pt x="74" y="45"/>
                    <a:pt x="74" y="45"/>
                  </a:cubicBezTo>
                  <a:cubicBezTo>
                    <a:pt x="74" y="41"/>
                    <a:pt x="74" y="41"/>
                    <a:pt x="74" y="41"/>
                  </a:cubicBezTo>
                  <a:cubicBezTo>
                    <a:pt x="19" y="41"/>
                    <a:pt x="19" y="41"/>
                    <a:pt x="19" y="41"/>
                  </a:cubicBezTo>
                  <a:lnTo>
                    <a:pt x="19" y="45"/>
                  </a:lnTo>
                  <a:close/>
                </a:path>
              </a:pathLst>
            </a:custGeom>
            <a:solidFill>
              <a:srgbClr val="A6815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3073174" y="4782910"/>
            <a:ext cx="603250" cy="603250"/>
            <a:chOff x="3073174" y="4782910"/>
            <a:chExt cx="603250" cy="603250"/>
          </a:xfrm>
        </p:grpSpPr>
        <p:sp>
          <p:nvSpPr>
            <p:cNvPr id="8" name="Oval 203"/>
            <p:cNvSpPr>
              <a:spLocks noChangeArrowheads="1"/>
            </p:cNvSpPr>
            <p:nvPr/>
          </p:nvSpPr>
          <p:spPr bwMode="auto">
            <a:xfrm>
              <a:off x="3085874" y="4795610"/>
              <a:ext cx="577850" cy="577850"/>
            </a:xfrm>
            <a:prstGeom prst="ellipse">
              <a:avLst/>
            </a:prstGeom>
            <a:solidFill>
              <a:srgbClr val="E3E7C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9" name="Freeform 204"/>
            <p:cNvSpPr>
              <a:spLocks noEditPoints="1"/>
            </p:cNvSpPr>
            <p:nvPr/>
          </p:nvSpPr>
          <p:spPr bwMode="auto">
            <a:xfrm>
              <a:off x="3073174" y="4782910"/>
              <a:ext cx="603250" cy="603250"/>
            </a:xfrm>
            <a:custGeom>
              <a:avLst/>
              <a:gdLst>
                <a:gd name="T0" fmla="*/ 95 w 190"/>
                <a:gd name="T1" fmla="*/ 190 h 190"/>
                <a:gd name="T2" fmla="*/ 0 w 190"/>
                <a:gd name="T3" fmla="*/ 95 h 190"/>
                <a:gd name="T4" fmla="*/ 95 w 190"/>
                <a:gd name="T5" fmla="*/ 0 h 190"/>
                <a:gd name="T6" fmla="*/ 190 w 190"/>
                <a:gd name="T7" fmla="*/ 95 h 190"/>
                <a:gd name="T8" fmla="*/ 95 w 190"/>
                <a:gd name="T9" fmla="*/ 190 h 190"/>
                <a:gd name="T10" fmla="*/ 95 w 190"/>
                <a:gd name="T11" fmla="*/ 8 h 190"/>
                <a:gd name="T12" fmla="*/ 8 w 190"/>
                <a:gd name="T13" fmla="*/ 95 h 190"/>
                <a:gd name="T14" fmla="*/ 95 w 190"/>
                <a:gd name="T15" fmla="*/ 182 h 190"/>
                <a:gd name="T16" fmla="*/ 95 w 190"/>
                <a:gd name="T17" fmla="*/ 182 h 190"/>
                <a:gd name="T18" fmla="*/ 182 w 190"/>
                <a:gd name="T19" fmla="*/ 95 h 190"/>
                <a:gd name="T20" fmla="*/ 95 w 190"/>
                <a:gd name="T21" fmla="*/ 8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0" h="190">
                  <a:moveTo>
                    <a:pt x="95" y="190"/>
                  </a:moveTo>
                  <a:cubicBezTo>
                    <a:pt x="43" y="190"/>
                    <a:pt x="0" y="147"/>
                    <a:pt x="0" y="95"/>
                  </a:cubicBezTo>
                  <a:cubicBezTo>
                    <a:pt x="0" y="43"/>
                    <a:pt x="43" y="0"/>
                    <a:pt x="95" y="0"/>
                  </a:cubicBezTo>
                  <a:cubicBezTo>
                    <a:pt x="147" y="0"/>
                    <a:pt x="190" y="43"/>
                    <a:pt x="190" y="95"/>
                  </a:cubicBezTo>
                  <a:cubicBezTo>
                    <a:pt x="190" y="147"/>
                    <a:pt x="147" y="190"/>
                    <a:pt x="95" y="190"/>
                  </a:cubicBezTo>
                  <a:close/>
                  <a:moveTo>
                    <a:pt x="95" y="8"/>
                  </a:moveTo>
                  <a:cubicBezTo>
                    <a:pt x="47" y="8"/>
                    <a:pt x="8" y="47"/>
                    <a:pt x="8" y="95"/>
                  </a:cubicBezTo>
                  <a:cubicBezTo>
                    <a:pt x="8" y="143"/>
                    <a:pt x="47" y="182"/>
                    <a:pt x="95" y="182"/>
                  </a:cubicBezTo>
                  <a:cubicBezTo>
                    <a:pt x="95" y="182"/>
                    <a:pt x="95" y="182"/>
                    <a:pt x="95" y="182"/>
                  </a:cubicBezTo>
                  <a:cubicBezTo>
                    <a:pt x="143" y="182"/>
                    <a:pt x="182" y="143"/>
                    <a:pt x="182" y="95"/>
                  </a:cubicBezTo>
                  <a:cubicBezTo>
                    <a:pt x="182" y="47"/>
                    <a:pt x="143" y="8"/>
                    <a:pt x="95" y="8"/>
                  </a:cubicBezTo>
                  <a:close/>
                </a:path>
              </a:pathLst>
            </a:custGeom>
            <a:solidFill>
              <a:srgbClr val="A6815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0" name="Freeform 205"/>
            <p:cNvSpPr>
              <a:spLocks noEditPoints="1"/>
            </p:cNvSpPr>
            <p:nvPr/>
          </p:nvSpPr>
          <p:spPr bwMode="auto">
            <a:xfrm>
              <a:off x="3222399" y="4954360"/>
              <a:ext cx="304800" cy="260350"/>
            </a:xfrm>
            <a:custGeom>
              <a:avLst/>
              <a:gdLst>
                <a:gd name="T0" fmla="*/ 34 w 96"/>
                <a:gd name="T1" fmla="*/ 53 h 82"/>
                <a:gd name="T2" fmla="*/ 34 w 96"/>
                <a:gd name="T3" fmla="*/ 82 h 82"/>
                <a:gd name="T4" fmla="*/ 55 w 96"/>
                <a:gd name="T5" fmla="*/ 82 h 82"/>
                <a:gd name="T6" fmla="*/ 55 w 96"/>
                <a:gd name="T7" fmla="*/ 56 h 82"/>
                <a:gd name="T8" fmla="*/ 46 w 96"/>
                <a:gd name="T9" fmla="*/ 65 h 82"/>
                <a:gd name="T10" fmla="*/ 34 w 96"/>
                <a:gd name="T11" fmla="*/ 53 h 82"/>
                <a:gd name="T12" fmla="*/ 4 w 96"/>
                <a:gd name="T13" fmla="*/ 78 h 82"/>
                <a:gd name="T14" fmla="*/ 8 w 96"/>
                <a:gd name="T15" fmla="*/ 82 h 82"/>
                <a:gd name="T16" fmla="*/ 25 w 96"/>
                <a:gd name="T17" fmla="*/ 82 h 82"/>
                <a:gd name="T18" fmla="*/ 25 w 96"/>
                <a:gd name="T19" fmla="*/ 44 h 82"/>
                <a:gd name="T20" fmla="*/ 4 w 96"/>
                <a:gd name="T21" fmla="*/ 66 h 82"/>
                <a:gd name="T22" fmla="*/ 4 w 96"/>
                <a:gd name="T23" fmla="*/ 78 h 82"/>
                <a:gd name="T24" fmla="*/ 77 w 96"/>
                <a:gd name="T25" fmla="*/ 2 h 82"/>
                <a:gd name="T26" fmla="*/ 73 w 96"/>
                <a:gd name="T27" fmla="*/ 6 h 82"/>
                <a:gd name="T28" fmla="*/ 77 w 96"/>
                <a:gd name="T29" fmla="*/ 9 h 82"/>
                <a:gd name="T30" fmla="*/ 82 w 96"/>
                <a:gd name="T31" fmla="*/ 9 h 82"/>
                <a:gd name="T32" fmla="*/ 46 w 96"/>
                <a:gd name="T33" fmla="*/ 44 h 82"/>
                <a:gd name="T34" fmla="*/ 25 w 96"/>
                <a:gd name="T35" fmla="*/ 24 h 82"/>
                <a:gd name="T36" fmla="*/ 1 w 96"/>
                <a:gd name="T37" fmla="*/ 48 h 82"/>
                <a:gd name="T38" fmla="*/ 1 w 96"/>
                <a:gd name="T39" fmla="*/ 53 h 82"/>
                <a:gd name="T40" fmla="*/ 7 w 96"/>
                <a:gd name="T41" fmla="*/ 53 h 82"/>
                <a:gd name="T42" fmla="*/ 25 w 96"/>
                <a:gd name="T43" fmla="*/ 35 h 82"/>
                <a:gd name="T44" fmla="*/ 46 w 96"/>
                <a:gd name="T45" fmla="*/ 55 h 82"/>
                <a:gd name="T46" fmla="*/ 87 w 96"/>
                <a:gd name="T47" fmla="*/ 14 h 82"/>
                <a:gd name="T48" fmla="*/ 87 w 96"/>
                <a:gd name="T49" fmla="*/ 19 h 82"/>
                <a:gd name="T50" fmla="*/ 90 w 96"/>
                <a:gd name="T51" fmla="*/ 23 h 82"/>
                <a:gd name="T52" fmla="*/ 90 w 96"/>
                <a:gd name="T53" fmla="*/ 23 h 82"/>
                <a:gd name="T54" fmla="*/ 94 w 96"/>
                <a:gd name="T55" fmla="*/ 19 h 82"/>
                <a:gd name="T56" fmla="*/ 96 w 96"/>
                <a:gd name="T57" fmla="*/ 0 h 82"/>
                <a:gd name="T58" fmla="*/ 77 w 96"/>
                <a:gd name="T59" fmla="*/ 2 h 82"/>
                <a:gd name="T60" fmla="*/ 64 w 96"/>
                <a:gd name="T61" fmla="*/ 47 h 82"/>
                <a:gd name="T62" fmla="*/ 64 w 96"/>
                <a:gd name="T63" fmla="*/ 82 h 82"/>
                <a:gd name="T64" fmla="*/ 82 w 96"/>
                <a:gd name="T65" fmla="*/ 82 h 82"/>
                <a:gd name="T66" fmla="*/ 85 w 96"/>
                <a:gd name="T67" fmla="*/ 78 h 82"/>
                <a:gd name="T68" fmla="*/ 85 w 96"/>
                <a:gd name="T69" fmla="*/ 44 h 82"/>
                <a:gd name="T70" fmla="*/ 85 w 96"/>
                <a:gd name="T71" fmla="*/ 26 h 82"/>
                <a:gd name="T72" fmla="*/ 67 w 96"/>
                <a:gd name="T73" fmla="*/ 44 h 82"/>
                <a:gd name="T74" fmla="*/ 64 w 96"/>
                <a:gd name="T75" fmla="*/ 47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6" h="82">
                  <a:moveTo>
                    <a:pt x="34" y="53"/>
                  </a:moveTo>
                  <a:cubicBezTo>
                    <a:pt x="34" y="82"/>
                    <a:pt x="34" y="82"/>
                    <a:pt x="34" y="82"/>
                  </a:cubicBezTo>
                  <a:cubicBezTo>
                    <a:pt x="55" y="82"/>
                    <a:pt x="55" y="82"/>
                    <a:pt x="55" y="82"/>
                  </a:cubicBezTo>
                  <a:cubicBezTo>
                    <a:pt x="55" y="56"/>
                    <a:pt x="55" y="56"/>
                    <a:pt x="55" y="56"/>
                  </a:cubicBezTo>
                  <a:cubicBezTo>
                    <a:pt x="46" y="65"/>
                    <a:pt x="46" y="65"/>
                    <a:pt x="46" y="65"/>
                  </a:cubicBezTo>
                  <a:lnTo>
                    <a:pt x="34" y="53"/>
                  </a:lnTo>
                  <a:close/>
                  <a:moveTo>
                    <a:pt x="4" y="78"/>
                  </a:moveTo>
                  <a:cubicBezTo>
                    <a:pt x="4" y="80"/>
                    <a:pt x="6" y="82"/>
                    <a:pt x="8" y="82"/>
                  </a:cubicBezTo>
                  <a:cubicBezTo>
                    <a:pt x="25" y="82"/>
                    <a:pt x="25" y="82"/>
                    <a:pt x="25" y="82"/>
                  </a:cubicBezTo>
                  <a:cubicBezTo>
                    <a:pt x="25" y="44"/>
                    <a:pt x="25" y="44"/>
                    <a:pt x="25" y="44"/>
                  </a:cubicBezTo>
                  <a:cubicBezTo>
                    <a:pt x="4" y="66"/>
                    <a:pt x="4" y="66"/>
                    <a:pt x="4" y="66"/>
                  </a:cubicBezTo>
                  <a:lnTo>
                    <a:pt x="4" y="78"/>
                  </a:lnTo>
                  <a:close/>
                  <a:moveTo>
                    <a:pt x="77" y="2"/>
                  </a:moveTo>
                  <a:cubicBezTo>
                    <a:pt x="75" y="2"/>
                    <a:pt x="73" y="4"/>
                    <a:pt x="73" y="6"/>
                  </a:cubicBezTo>
                  <a:cubicBezTo>
                    <a:pt x="74" y="8"/>
                    <a:pt x="75" y="10"/>
                    <a:pt x="77" y="9"/>
                  </a:cubicBezTo>
                  <a:cubicBezTo>
                    <a:pt x="82" y="9"/>
                    <a:pt x="82" y="9"/>
                    <a:pt x="82" y="9"/>
                  </a:cubicBezTo>
                  <a:cubicBezTo>
                    <a:pt x="46" y="44"/>
                    <a:pt x="46" y="44"/>
                    <a:pt x="46" y="44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1" y="48"/>
                    <a:pt x="1" y="48"/>
                    <a:pt x="1" y="48"/>
                  </a:cubicBezTo>
                  <a:cubicBezTo>
                    <a:pt x="0" y="49"/>
                    <a:pt x="0" y="52"/>
                    <a:pt x="1" y="53"/>
                  </a:cubicBezTo>
                  <a:cubicBezTo>
                    <a:pt x="3" y="55"/>
                    <a:pt x="5" y="55"/>
                    <a:pt x="7" y="53"/>
                  </a:cubicBezTo>
                  <a:cubicBezTo>
                    <a:pt x="25" y="35"/>
                    <a:pt x="25" y="35"/>
                    <a:pt x="25" y="35"/>
                  </a:cubicBezTo>
                  <a:cubicBezTo>
                    <a:pt x="46" y="55"/>
                    <a:pt x="46" y="55"/>
                    <a:pt x="46" y="55"/>
                  </a:cubicBezTo>
                  <a:cubicBezTo>
                    <a:pt x="87" y="14"/>
                    <a:pt x="87" y="14"/>
                    <a:pt x="87" y="14"/>
                  </a:cubicBezTo>
                  <a:cubicBezTo>
                    <a:pt x="87" y="19"/>
                    <a:pt x="87" y="19"/>
                    <a:pt x="87" y="19"/>
                  </a:cubicBezTo>
                  <a:cubicBezTo>
                    <a:pt x="86" y="21"/>
                    <a:pt x="88" y="23"/>
                    <a:pt x="90" y="23"/>
                  </a:cubicBezTo>
                  <a:cubicBezTo>
                    <a:pt x="90" y="23"/>
                    <a:pt x="90" y="23"/>
                    <a:pt x="90" y="23"/>
                  </a:cubicBezTo>
                  <a:cubicBezTo>
                    <a:pt x="92" y="23"/>
                    <a:pt x="94" y="21"/>
                    <a:pt x="94" y="19"/>
                  </a:cubicBezTo>
                  <a:cubicBezTo>
                    <a:pt x="96" y="0"/>
                    <a:pt x="96" y="0"/>
                    <a:pt x="96" y="0"/>
                  </a:cubicBezTo>
                  <a:lnTo>
                    <a:pt x="77" y="2"/>
                  </a:lnTo>
                  <a:close/>
                  <a:moveTo>
                    <a:pt x="64" y="47"/>
                  </a:moveTo>
                  <a:cubicBezTo>
                    <a:pt x="64" y="82"/>
                    <a:pt x="64" y="82"/>
                    <a:pt x="64" y="82"/>
                  </a:cubicBezTo>
                  <a:cubicBezTo>
                    <a:pt x="82" y="82"/>
                    <a:pt x="82" y="82"/>
                    <a:pt x="82" y="82"/>
                  </a:cubicBezTo>
                  <a:cubicBezTo>
                    <a:pt x="84" y="82"/>
                    <a:pt x="85" y="80"/>
                    <a:pt x="85" y="78"/>
                  </a:cubicBezTo>
                  <a:cubicBezTo>
                    <a:pt x="85" y="44"/>
                    <a:pt x="85" y="44"/>
                    <a:pt x="85" y="44"/>
                  </a:cubicBezTo>
                  <a:cubicBezTo>
                    <a:pt x="85" y="26"/>
                    <a:pt x="85" y="26"/>
                    <a:pt x="85" y="26"/>
                  </a:cubicBezTo>
                  <a:cubicBezTo>
                    <a:pt x="67" y="44"/>
                    <a:pt x="67" y="44"/>
                    <a:pt x="67" y="44"/>
                  </a:cubicBezTo>
                  <a:lnTo>
                    <a:pt x="64" y="47"/>
                  </a:lnTo>
                  <a:close/>
                </a:path>
              </a:pathLst>
            </a:custGeom>
            <a:solidFill>
              <a:srgbClr val="A6815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8480201" y="4782910"/>
            <a:ext cx="600075" cy="603250"/>
            <a:chOff x="8480201" y="4782910"/>
            <a:chExt cx="600075" cy="603250"/>
          </a:xfrm>
        </p:grpSpPr>
        <p:sp>
          <p:nvSpPr>
            <p:cNvPr id="11" name="Oval 206"/>
            <p:cNvSpPr>
              <a:spLocks noChangeArrowheads="1"/>
            </p:cNvSpPr>
            <p:nvPr/>
          </p:nvSpPr>
          <p:spPr bwMode="auto">
            <a:xfrm>
              <a:off x="8492901" y="4795610"/>
              <a:ext cx="574675" cy="577850"/>
            </a:xfrm>
            <a:prstGeom prst="ellipse">
              <a:avLst/>
            </a:prstGeom>
            <a:solidFill>
              <a:srgbClr val="E3E7C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2" name="Freeform 207"/>
            <p:cNvSpPr>
              <a:spLocks noEditPoints="1"/>
            </p:cNvSpPr>
            <p:nvPr/>
          </p:nvSpPr>
          <p:spPr bwMode="auto">
            <a:xfrm>
              <a:off x="8480201" y="4782910"/>
              <a:ext cx="600075" cy="603250"/>
            </a:xfrm>
            <a:custGeom>
              <a:avLst/>
              <a:gdLst>
                <a:gd name="T0" fmla="*/ 94 w 189"/>
                <a:gd name="T1" fmla="*/ 190 h 190"/>
                <a:gd name="T2" fmla="*/ 94 w 189"/>
                <a:gd name="T3" fmla="*/ 190 h 190"/>
                <a:gd name="T4" fmla="*/ 0 w 189"/>
                <a:gd name="T5" fmla="*/ 95 h 190"/>
                <a:gd name="T6" fmla="*/ 94 w 189"/>
                <a:gd name="T7" fmla="*/ 0 h 190"/>
                <a:gd name="T8" fmla="*/ 189 w 189"/>
                <a:gd name="T9" fmla="*/ 95 h 190"/>
                <a:gd name="T10" fmla="*/ 94 w 189"/>
                <a:gd name="T11" fmla="*/ 190 h 190"/>
                <a:gd name="T12" fmla="*/ 94 w 189"/>
                <a:gd name="T13" fmla="*/ 8 h 190"/>
                <a:gd name="T14" fmla="*/ 8 w 189"/>
                <a:gd name="T15" fmla="*/ 95 h 190"/>
                <a:gd name="T16" fmla="*/ 94 w 189"/>
                <a:gd name="T17" fmla="*/ 182 h 190"/>
                <a:gd name="T18" fmla="*/ 181 w 189"/>
                <a:gd name="T19" fmla="*/ 95 h 190"/>
                <a:gd name="T20" fmla="*/ 94 w 189"/>
                <a:gd name="T21" fmla="*/ 8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9" h="190">
                  <a:moveTo>
                    <a:pt x="94" y="190"/>
                  </a:moveTo>
                  <a:cubicBezTo>
                    <a:pt x="94" y="190"/>
                    <a:pt x="94" y="190"/>
                    <a:pt x="94" y="190"/>
                  </a:cubicBezTo>
                  <a:cubicBezTo>
                    <a:pt x="42" y="190"/>
                    <a:pt x="0" y="147"/>
                    <a:pt x="0" y="95"/>
                  </a:cubicBezTo>
                  <a:cubicBezTo>
                    <a:pt x="0" y="43"/>
                    <a:pt x="42" y="0"/>
                    <a:pt x="94" y="0"/>
                  </a:cubicBezTo>
                  <a:cubicBezTo>
                    <a:pt x="146" y="0"/>
                    <a:pt x="189" y="43"/>
                    <a:pt x="189" y="95"/>
                  </a:cubicBezTo>
                  <a:cubicBezTo>
                    <a:pt x="189" y="147"/>
                    <a:pt x="146" y="190"/>
                    <a:pt x="94" y="190"/>
                  </a:cubicBezTo>
                  <a:close/>
                  <a:moveTo>
                    <a:pt x="94" y="8"/>
                  </a:moveTo>
                  <a:cubicBezTo>
                    <a:pt x="46" y="8"/>
                    <a:pt x="8" y="47"/>
                    <a:pt x="8" y="95"/>
                  </a:cubicBezTo>
                  <a:cubicBezTo>
                    <a:pt x="8" y="143"/>
                    <a:pt x="46" y="182"/>
                    <a:pt x="94" y="182"/>
                  </a:cubicBezTo>
                  <a:cubicBezTo>
                    <a:pt x="142" y="182"/>
                    <a:pt x="181" y="143"/>
                    <a:pt x="181" y="95"/>
                  </a:cubicBezTo>
                  <a:cubicBezTo>
                    <a:pt x="181" y="47"/>
                    <a:pt x="142" y="8"/>
                    <a:pt x="94" y="8"/>
                  </a:cubicBezTo>
                  <a:close/>
                </a:path>
              </a:pathLst>
            </a:custGeom>
            <a:solidFill>
              <a:srgbClr val="2C494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3" name="Freeform 208"/>
            <p:cNvSpPr>
              <a:spLocks noEditPoints="1"/>
            </p:cNvSpPr>
            <p:nvPr/>
          </p:nvSpPr>
          <p:spPr bwMode="auto">
            <a:xfrm>
              <a:off x="8661176" y="4935310"/>
              <a:ext cx="238125" cy="298450"/>
            </a:xfrm>
            <a:custGeom>
              <a:avLst/>
              <a:gdLst>
                <a:gd name="T0" fmla="*/ 108 w 150"/>
                <a:gd name="T1" fmla="*/ 54 h 188"/>
                <a:gd name="T2" fmla="*/ 26 w 150"/>
                <a:gd name="T3" fmla="*/ 54 h 188"/>
                <a:gd name="T4" fmla="*/ 26 w 150"/>
                <a:gd name="T5" fmla="*/ 66 h 188"/>
                <a:gd name="T6" fmla="*/ 108 w 150"/>
                <a:gd name="T7" fmla="*/ 66 h 188"/>
                <a:gd name="T8" fmla="*/ 108 w 150"/>
                <a:gd name="T9" fmla="*/ 54 h 188"/>
                <a:gd name="T10" fmla="*/ 108 w 150"/>
                <a:gd name="T11" fmla="*/ 30 h 188"/>
                <a:gd name="T12" fmla="*/ 26 w 150"/>
                <a:gd name="T13" fmla="*/ 30 h 188"/>
                <a:gd name="T14" fmla="*/ 26 w 150"/>
                <a:gd name="T15" fmla="*/ 42 h 188"/>
                <a:gd name="T16" fmla="*/ 108 w 150"/>
                <a:gd name="T17" fmla="*/ 42 h 188"/>
                <a:gd name="T18" fmla="*/ 108 w 150"/>
                <a:gd name="T19" fmla="*/ 30 h 188"/>
                <a:gd name="T20" fmla="*/ 108 w 150"/>
                <a:gd name="T21" fmla="*/ 76 h 188"/>
                <a:gd name="T22" fmla="*/ 26 w 150"/>
                <a:gd name="T23" fmla="*/ 76 h 188"/>
                <a:gd name="T24" fmla="*/ 26 w 150"/>
                <a:gd name="T25" fmla="*/ 88 h 188"/>
                <a:gd name="T26" fmla="*/ 108 w 150"/>
                <a:gd name="T27" fmla="*/ 88 h 188"/>
                <a:gd name="T28" fmla="*/ 108 w 150"/>
                <a:gd name="T29" fmla="*/ 76 h 188"/>
                <a:gd name="T30" fmla="*/ 26 w 150"/>
                <a:gd name="T31" fmla="*/ 112 h 188"/>
                <a:gd name="T32" fmla="*/ 66 w 150"/>
                <a:gd name="T33" fmla="*/ 112 h 188"/>
                <a:gd name="T34" fmla="*/ 66 w 150"/>
                <a:gd name="T35" fmla="*/ 100 h 188"/>
                <a:gd name="T36" fmla="*/ 26 w 150"/>
                <a:gd name="T37" fmla="*/ 100 h 188"/>
                <a:gd name="T38" fmla="*/ 26 w 150"/>
                <a:gd name="T39" fmla="*/ 112 h 188"/>
                <a:gd name="T40" fmla="*/ 132 w 150"/>
                <a:gd name="T41" fmla="*/ 16 h 188"/>
                <a:gd name="T42" fmla="*/ 132 w 150"/>
                <a:gd name="T43" fmla="*/ 0 h 188"/>
                <a:gd name="T44" fmla="*/ 0 w 150"/>
                <a:gd name="T45" fmla="*/ 0 h 188"/>
                <a:gd name="T46" fmla="*/ 0 w 150"/>
                <a:gd name="T47" fmla="*/ 172 h 188"/>
                <a:gd name="T48" fmla="*/ 16 w 150"/>
                <a:gd name="T49" fmla="*/ 172 h 188"/>
                <a:gd name="T50" fmla="*/ 16 w 150"/>
                <a:gd name="T51" fmla="*/ 188 h 188"/>
                <a:gd name="T52" fmla="*/ 150 w 150"/>
                <a:gd name="T53" fmla="*/ 188 h 188"/>
                <a:gd name="T54" fmla="*/ 150 w 150"/>
                <a:gd name="T55" fmla="*/ 16 h 188"/>
                <a:gd name="T56" fmla="*/ 132 w 150"/>
                <a:gd name="T57" fmla="*/ 16 h 188"/>
                <a:gd name="T58" fmla="*/ 10 w 150"/>
                <a:gd name="T59" fmla="*/ 162 h 188"/>
                <a:gd name="T60" fmla="*/ 10 w 150"/>
                <a:gd name="T61" fmla="*/ 8 h 188"/>
                <a:gd name="T62" fmla="*/ 124 w 150"/>
                <a:gd name="T63" fmla="*/ 8 h 188"/>
                <a:gd name="T64" fmla="*/ 124 w 150"/>
                <a:gd name="T65" fmla="*/ 122 h 188"/>
                <a:gd name="T66" fmla="*/ 84 w 150"/>
                <a:gd name="T67" fmla="*/ 122 h 188"/>
                <a:gd name="T68" fmla="*/ 84 w 150"/>
                <a:gd name="T69" fmla="*/ 162 h 188"/>
                <a:gd name="T70" fmla="*/ 10 w 150"/>
                <a:gd name="T71" fmla="*/ 162 h 188"/>
                <a:gd name="T72" fmla="*/ 140 w 150"/>
                <a:gd name="T73" fmla="*/ 178 h 188"/>
                <a:gd name="T74" fmla="*/ 26 w 150"/>
                <a:gd name="T75" fmla="*/ 178 h 188"/>
                <a:gd name="T76" fmla="*/ 26 w 150"/>
                <a:gd name="T77" fmla="*/ 172 h 188"/>
                <a:gd name="T78" fmla="*/ 88 w 150"/>
                <a:gd name="T79" fmla="*/ 172 h 188"/>
                <a:gd name="T80" fmla="*/ 132 w 150"/>
                <a:gd name="T81" fmla="*/ 128 h 188"/>
                <a:gd name="T82" fmla="*/ 132 w 150"/>
                <a:gd name="T83" fmla="*/ 26 h 188"/>
                <a:gd name="T84" fmla="*/ 140 w 150"/>
                <a:gd name="T85" fmla="*/ 26 h 188"/>
                <a:gd name="T86" fmla="*/ 140 w 150"/>
                <a:gd name="T87" fmla="*/ 178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50" h="188">
                  <a:moveTo>
                    <a:pt x="108" y="54"/>
                  </a:moveTo>
                  <a:lnTo>
                    <a:pt x="26" y="54"/>
                  </a:lnTo>
                  <a:lnTo>
                    <a:pt x="26" y="66"/>
                  </a:lnTo>
                  <a:lnTo>
                    <a:pt x="108" y="66"/>
                  </a:lnTo>
                  <a:lnTo>
                    <a:pt x="108" y="54"/>
                  </a:lnTo>
                  <a:close/>
                  <a:moveTo>
                    <a:pt x="108" y="30"/>
                  </a:moveTo>
                  <a:lnTo>
                    <a:pt x="26" y="30"/>
                  </a:lnTo>
                  <a:lnTo>
                    <a:pt x="26" y="42"/>
                  </a:lnTo>
                  <a:lnTo>
                    <a:pt x="108" y="42"/>
                  </a:lnTo>
                  <a:lnTo>
                    <a:pt x="108" y="30"/>
                  </a:lnTo>
                  <a:close/>
                  <a:moveTo>
                    <a:pt x="108" y="76"/>
                  </a:moveTo>
                  <a:lnTo>
                    <a:pt x="26" y="76"/>
                  </a:lnTo>
                  <a:lnTo>
                    <a:pt x="26" y="88"/>
                  </a:lnTo>
                  <a:lnTo>
                    <a:pt x="108" y="88"/>
                  </a:lnTo>
                  <a:lnTo>
                    <a:pt x="108" y="76"/>
                  </a:lnTo>
                  <a:close/>
                  <a:moveTo>
                    <a:pt x="26" y="112"/>
                  </a:moveTo>
                  <a:lnTo>
                    <a:pt x="66" y="112"/>
                  </a:lnTo>
                  <a:lnTo>
                    <a:pt x="66" y="100"/>
                  </a:lnTo>
                  <a:lnTo>
                    <a:pt x="26" y="100"/>
                  </a:lnTo>
                  <a:lnTo>
                    <a:pt x="26" y="112"/>
                  </a:lnTo>
                  <a:close/>
                  <a:moveTo>
                    <a:pt x="132" y="16"/>
                  </a:moveTo>
                  <a:lnTo>
                    <a:pt x="132" y="0"/>
                  </a:lnTo>
                  <a:lnTo>
                    <a:pt x="0" y="0"/>
                  </a:lnTo>
                  <a:lnTo>
                    <a:pt x="0" y="172"/>
                  </a:lnTo>
                  <a:lnTo>
                    <a:pt x="16" y="172"/>
                  </a:lnTo>
                  <a:lnTo>
                    <a:pt x="16" y="188"/>
                  </a:lnTo>
                  <a:lnTo>
                    <a:pt x="150" y="188"/>
                  </a:lnTo>
                  <a:lnTo>
                    <a:pt x="150" y="16"/>
                  </a:lnTo>
                  <a:lnTo>
                    <a:pt x="132" y="16"/>
                  </a:lnTo>
                  <a:close/>
                  <a:moveTo>
                    <a:pt x="10" y="162"/>
                  </a:moveTo>
                  <a:lnTo>
                    <a:pt x="10" y="8"/>
                  </a:lnTo>
                  <a:lnTo>
                    <a:pt x="124" y="8"/>
                  </a:lnTo>
                  <a:lnTo>
                    <a:pt x="124" y="122"/>
                  </a:lnTo>
                  <a:lnTo>
                    <a:pt x="84" y="122"/>
                  </a:lnTo>
                  <a:lnTo>
                    <a:pt x="84" y="162"/>
                  </a:lnTo>
                  <a:lnTo>
                    <a:pt x="10" y="162"/>
                  </a:lnTo>
                  <a:close/>
                  <a:moveTo>
                    <a:pt x="140" y="178"/>
                  </a:moveTo>
                  <a:lnTo>
                    <a:pt x="26" y="178"/>
                  </a:lnTo>
                  <a:lnTo>
                    <a:pt x="26" y="172"/>
                  </a:lnTo>
                  <a:lnTo>
                    <a:pt x="88" y="172"/>
                  </a:lnTo>
                  <a:lnTo>
                    <a:pt x="132" y="128"/>
                  </a:lnTo>
                  <a:lnTo>
                    <a:pt x="132" y="26"/>
                  </a:lnTo>
                  <a:lnTo>
                    <a:pt x="140" y="26"/>
                  </a:lnTo>
                  <a:lnTo>
                    <a:pt x="140" y="178"/>
                  </a:lnTo>
                  <a:close/>
                </a:path>
              </a:pathLst>
            </a:custGeom>
            <a:solidFill>
              <a:srgbClr val="2C494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3073174" y="2525487"/>
            <a:ext cx="603250" cy="600075"/>
            <a:chOff x="3073174" y="2525487"/>
            <a:chExt cx="603250" cy="600075"/>
          </a:xfrm>
        </p:grpSpPr>
        <p:sp>
          <p:nvSpPr>
            <p:cNvPr id="15" name="Oval 210"/>
            <p:cNvSpPr>
              <a:spLocks noChangeArrowheads="1"/>
            </p:cNvSpPr>
            <p:nvPr/>
          </p:nvSpPr>
          <p:spPr bwMode="auto">
            <a:xfrm>
              <a:off x="3085874" y="2538187"/>
              <a:ext cx="577850" cy="574675"/>
            </a:xfrm>
            <a:prstGeom prst="ellipse">
              <a:avLst/>
            </a:prstGeom>
            <a:solidFill>
              <a:srgbClr val="E3E7C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6" name="Freeform 211"/>
            <p:cNvSpPr>
              <a:spLocks noEditPoints="1"/>
            </p:cNvSpPr>
            <p:nvPr/>
          </p:nvSpPr>
          <p:spPr bwMode="auto">
            <a:xfrm>
              <a:off x="3073174" y="2525487"/>
              <a:ext cx="603250" cy="600075"/>
            </a:xfrm>
            <a:custGeom>
              <a:avLst/>
              <a:gdLst>
                <a:gd name="T0" fmla="*/ 95 w 190"/>
                <a:gd name="T1" fmla="*/ 189 h 189"/>
                <a:gd name="T2" fmla="*/ 0 w 190"/>
                <a:gd name="T3" fmla="*/ 94 h 189"/>
                <a:gd name="T4" fmla="*/ 95 w 190"/>
                <a:gd name="T5" fmla="*/ 0 h 189"/>
                <a:gd name="T6" fmla="*/ 162 w 190"/>
                <a:gd name="T7" fmla="*/ 27 h 189"/>
                <a:gd name="T8" fmla="*/ 190 w 190"/>
                <a:gd name="T9" fmla="*/ 94 h 189"/>
                <a:gd name="T10" fmla="*/ 95 w 190"/>
                <a:gd name="T11" fmla="*/ 189 h 189"/>
                <a:gd name="T12" fmla="*/ 95 w 190"/>
                <a:gd name="T13" fmla="*/ 8 h 189"/>
                <a:gd name="T14" fmla="*/ 8 w 190"/>
                <a:gd name="T15" fmla="*/ 94 h 189"/>
                <a:gd name="T16" fmla="*/ 95 w 190"/>
                <a:gd name="T17" fmla="*/ 181 h 189"/>
                <a:gd name="T18" fmla="*/ 182 w 190"/>
                <a:gd name="T19" fmla="*/ 94 h 189"/>
                <a:gd name="T20" fmla="*/ 95 w 190"/>
                <a:gd name="T21" fmla="*/ 8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0" h="189">
                  <a:moveTo>
                    <a:pt x="95" y="189"/>
                  </a:moveTo>
                  <a:cubicBezTo>
                    <a:pt x="43" y="189"/>
                    <a:pt x="0" y="147"/>
                    <a:pt x="0" y="94"/>
                  </a:cubicBezTo>
                  <a:cubicBezTo>
                    <a:pt x="0" y="42"/>
                    <a:pt x="43" y="0"/>
                    <a:pt x="95" y="0"/>
                  </a:cubicBezTo>
                  <a:cubicBezTo>
                    <a:pt x="120" y="0"/>
                    <a:pt x="144" y="9"/>
                    <a:pt x="162" y="27"/>
                  </a:cubicBezTo>
                  <a:cubicBezTo>
                    <a:pt x="180" y="45"/>
                    <a:pt x="190" y="69"/>
                    <a:pt x="190" y="94"/>
                  </a:cubicBezTo>
                  <a:cubicBezTo>
                    <a:pt x="190" y="147"/>
                    <a:pt x="147" y="189"/>
                    <a:pt x="95" y="189"/>
                  </a:cubicBezTo>
                  <a:close/>
                  <a:moveTo>
                    <a:pt x="95" y="8"/>
                  </a:moveTo>
                  <a:cubicBezTo>
                    <a:pt x="47" y="8"/>
                    <a:pt x="8" y="47"/>
                    <a:pt x="8" y="94"/>
                  </a:cubicBezTo>
                  <a:cubicBezTo>
                    <a:pt x="8" y="142"/>
                    <a:pt x="47" y="181"/>
                    <a:pt x="95" y="181"/>
                  </a:cubicBezTo>
                  <a:cubicBezTo>
                    <a:pt x="143" y="181"/>
                    <a:pt x="182" y="142"/>
                    <a:pt x="182" y="94"/>
                  </a:cubicBezTo>
                  <a:cubicBezTo>
                    <a:pt x="182" y="47"/>
                    <a:pt x="143" y="8"/>
                    <a:pt x="95" y="8"/>
                  </a:cubicBezTo>
                  <a:close/>
                </a:path>
              </a:pathLst>
            </a:custGeom>
            <a:solidFill>
              <a:srgbClr val="2C494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7" name="Freeform 212"/>
            <p:cNvSpPr>
              <a:spLocks noEditPoints="1"/>
            </p:cNvSpPr>
            <p:nvPr/>
          </p:nvSpPr>
          <p:spPr bwMode="auto">
            <a:xfrm>
              <a:off x="3250974" y="2642960"/>
              <a:ext cx="247650" cy="361950"/>
            </a:xfrm>
            <a:custGeom>
              <a:avLst/>
              <a:gdLst>
                <a:gd name="T0" fmla="*/ 39 w 78"/>
                <a:gd name="T1" fmla="*/ 16 h 114"/>
                <a:gd name="T2" fmla="*/ 41 w 78"/>
                <a:gd name="T3" fmla="*/ 14 h 114"/>
                <a:gd name="T4" fmla="*/ 39 w 78"/>
                <a:gd name="T5" fmla="*/ 12 h 114"/>
                <a:gd name="T6" fmla="*/ 12 w 78"/>
                <a:gd name="T7" fmla="*/ 40 h 114"/>
                <a:gd name="T8" fmla="*/ 14 w 78"/>
                <a:gd name="T9" fmla="*/ 42 h 114"/>
                <a:gd name="T10" fmla="*/ 16 w 78"/>
                <a:gd name="T11" fmla="*/ 40 h 114"/>
                <a:gd name="T12" fmla="*/ 39 w 78"/>
                <a:gd name="T13" fmla="*/ 16 h 114"/>
                <a:gd name="T14" fmla="*/ 21 w 78"/>
                <a:gd name="T15" fmla="*/ 88 h 114"/>
                <a:gd name="T16" fmla="*/ 22 w 78"/>
                <a:gd name="T17" fmla="*/ 94 h 114"/>
                <a:gd name="T18" fmla="*/ 39 w 78"/>
                <a:gd name="T19" fmla="*/ 97 h 114"/>
                <a:gd name="T20" fmla="*/ 56 w 78"/>
                <a:gd name="T21" fmla="*/ 94 h 114"/>
                <a:gd name="T22" fmla="*/ 57 w 78"/>
                <a:gd name="T23" fmla="*/ 88 h 114"/>
                <a:gd name="T24" fmla="*/ 39 w 78"/>
                <a:gd name="T25" fmla="*/ 91 h 114"/>
                <a:gd name="T26" fmla="*/ 21 w 78"/>
                <a:gd name="T27" fmla="*/ 88 h 114"/>
                <a:gd name="T28" fmla="*/ 22 w 78"/>
                <a:gd name="T29" fmla="*/ 99 h 114"/>
                <a:gd name="T30" fmla="*/ 23 w 78"/>
                <a:gd name="T31" fmla="*/ 105 h 114"/>
                <a:gd name="T32" fmla="*/ 29 w 78"/>
                <a:gd name="T33" fmla="*/ 108 h 114"/>
                <a:gd name="T34" fmla="*/ 29 w 78"/>
                <a:gd name="T35" fmla="*/ 112 h 114"/>
                <a:gd name="T36" fmla="*/ 39 w 78"/>
                <a:gd name="T37" fmla="*/ 114 h 114"/>
                <a:gd name="T38" fmla="*/ 49 w 78"/>
                <a:gd name="T39" fmla="*/ 112 h 114"/>
                <a:gd name="T40" fmla="*/ 49 w 78"/>
                <a:gd name="T41" fmla="*/ 108 h 114"/>
                <a:gd name="T42" fmla="*/ 55 w 78"/>
                <a:gd name="T43" fmla="*/ 105 h 114"/>
                <a:gd name="T44" fmla="*/ 56 w 78"/>
                <a:gd name="T45" fmla="*/ 99 h 114"/>
                <a:gd name="T46" fmla="*/ 39 w 78"/>
                <a:gd name="T47" fmla="*/ 102 h 114"/>
                <a:gd name="T48" fmla="*/ 22 w 78"/>
                <a:gd name="T49" fmla="*/ 99 h 114"/>
                <a:gd name="T50" fmla="*/ 48 w 78"/>
                <a:gd name="T51" fmla="*/ 54 h 114"/>
                <a:gd name="T52" fmla="*/ 39 w 78"/>
                <a:gd name="T53" fmla="*/ 38 h 114"/>
                <a:gd name="T54" fmla="*/ 30 w 78"/>
                <a:gd name="T55" fmla="*/ 54 h 114"/>
                <a:gd name="T56" fmla="*/ 27 w 78"/>
                <a:gd name="T57" fmla="*/ 46 h 114"/>
                <a:gd name="T58" fmla="*/ 21 w 78"/>
                <a:gd name="T59" fmla="*/ 49 h 114"/>
                <a:gd name="T60" fmla="*/ 30 w 78"/>
                <a:gd name="T61" fmla="*/ 68 h 114"/>
                <a:gd name="T62" fmla="*/ 39 w 78"/>
                <a:gd name="T63" fmla="*/ 51 h 114"/>
                <a:gd name="T64" fmla="*/ 48 w 78"/>
                <a:gd name="T65" fmla="*/ 68 h 114"/>
                <a:gd name="T66" fmla="*/ 57 w 78"/>
                <a:gd name="T67" fmla="*/ 49 h 114"/>
                <a:gd name="T68" fmla="*/ 52 w 78"/>
                <a:gd name="T69" fmla="*/ 46 h 114"/>
                <a:gd name="T70" fmla="*/ 48 w 78"/>
                <a:gd name="T71" fmla="*/ 54 h 114"/>
                <a:gd name="T72" fmla="*/ 39 w 78"/>
                <a:gd name="T73" fmla="*/ 0 h 114"/>
                <a:gd name="T74" fmla="*/ 0 w 78"/>
                <a:gd name="T75" fmla="*/ 40 h 114"/>
                <a:gd name="T76" fmla="*/ 19 w 78"/>
                <a:gd name="T77" fmla="*/ 73 h 114"/>
                <a:gd name="T78" fmla="*/ 20 w 78"/>
                <a:gd name="T79" fmla="*/ 83 h 114"/>
                <a:gd name="T80" fmla="*/ 39 w 78"/>
                <a:gd name="T81" fmla="*/ 87 h 114"/>
                <a:gd name="T82" fmla="*/ 58 w 78"/>
                <a:gd name="T83" fmla="*/ 83 h 114"/>
                <a:gd name="T84" fmla="*/ 59 w 78"/>
                <a:gd name="T85" fmla="*/ 73 h 114"/>
                <a:gd name="T86" fmla="*/ 78 w 78"/>
                <a:gd name="T87" fmla="*/ 40 h 114"/>
                <a:gd name="T88" fmla="*/ 39 w 78"/>
                <a:gd name="T89" fmla="*/ 0 h 114"/>
                <a:gd name="T90" fmla="*/ 54 w 78"/>
                <a:gd name="T91" fmla="*/ 68 h 114"/>
                <a:gd name="T92" fmla="*/ 53 w 78"/>
                <a:gd name="T93" fmla="*/ 78 h 114"/>
                <a:gd name="T94" fmla="*/ 39 w 78"/>
                <a:gd name="T95" fmla="*/ 80 h 114"/>
                <a:gd name="T96" fmla="*/ 26 w 78"/>
                <a:gd name="T97" fmla="*/ 78 h 114"/>
                <a:gd name="T98" fmla="*/ 25 w 78"/>
                <a:gd name="T99" fmla="*/ 68 h 114"/>
                <a:gd name="T100" fmla="*/ 7 w 78"/>
                <a:gd name="T101" fmla="*/ 40 h 114"/>
                <a:gd name="T102" fmla="*/ 39 w 78"/>
                <a:gd name="T103" fmla="*/ 7 h 114"/>
                <a:gd name="T104" fmla="*/ 71 w 78"/>
                <a:gd name="T105" fmla="*/ 40 h 114"/>
                <a:gd name="T106" fmla="*/ 54 w 78"/>
                <a:gd name="T107" fmla="*/ 68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8" h="114">
                  <a:moveTo>
                    <a:pt x="39" y="16"/>
                  </a:moveTo>
                  <a:cubicBezTo>
                    <a:pt x="40" y="16"/>
                    <a:pt x="41" y="16"/>
                    <a:pt x="41" y="14"/>
                  </a:cubicBezTo>
                  <a:cubicBezTo>
                    <a:pt x="41" y="13"/>
                    <a:pt x="40" y="12"/>
                    <a:pt x="39" y="12"/>
                  </a:cubicBezTo>
                  <a:cubicBezTo>
                    <a:pt x="24" y="12"/>
                    <a:pt x="12" y="25"/>
                    <a:pt x="12" y="40"/>
                  </a:cubicBezTo>
                  <a:cubicBezTo>
                    <a:pt x="12" y="41"/>
                    <a:pt x="13" y="42"/>
                    <a:pt x="14" y="42"/>
                  </a:cubicBezTo>
                  <a:cubicBezTo>
                    <a:pt x="15" y="42"/>
                    <a:pt x="16" y="41"/>
                    <a:pt x="16" y="40"/>
                  </a:cubicBezTo>
                  <a:cubicBezTo>
                    <a:pt x="16" y="27"/>
                    <a:pt x="26" y="16"/>
                    <a:pt x="39" y="16"/>
                  </a:cubicBezTo>
                  <a:close/>
                  <a:moveTo>
                    <a:pt x="21" y="88"/>
                  </a:moveTo>
                  <a:cubicBezTo>
                    <a:pt x="22" y="94"/>
                    <a:pt x="22" y="94"/>
                    <a:pt x="22" y="94"/>
                  </a:cubicBezTo>
                  <a:cubicBezTo>
                    <a:pt x="27" y="96"/>
                    <a:pt x="33" y="97"/>
                    <a:pt x="39" y="97"/>
                  </a:cubicBezTo>
                  <a:cubicBezTo>
                    <a:pt x="45" y="97"/>
                    <a:pt x="51" y="96"/>
                    <a:pt x="56" y="94"/>
                  </a:cubicBezTo>
                  <a:cubicBezTo>
                    <a:pt x="57" y="88"/>
                    <a:pt x="57" y="88"/>
                    <a:pt x="57" y="88"/>
                  </a:cubicBezTo>
                  <a:cubicBezTo>
                    <a:pt x="52" y="90"/>
                    <a:pt x="46" y="91"/>
                    <a:pt x="39" y="91"/>
                  </a:cubicBezTo>
                  <a:cubicBezTo>
                    <a:pt x="33" y="91"/>
                    <a:pt x="26" y="90"/>
                    <a:pt x="21" y="88"/>
                  </a:cubicBezTo>
                  <a:close/>
                  <a:moveTo>
                    <a:pt x="22" y="99"/>
                  </a:moveTo>
                  <a:cubicBezTo>
                    <a:pt x="23" y="105"/>
                    <a:pt x="23" y="105"/>
                    <a:pt x="23" y="105"/>
                  </a:cubicBezTo>
                  <a:cubicBezTo>
                    <a:pt x="23" y="105"/>
                    <a:pt x="25" y="107"/>
                    <a:pt x="29" y="108"/>
                  </a:cubicBezTo>
                  <a:cubicBezTo>
                    <a:pt x="29" y="112"/>
                    <a:pt x="29" y="112"/>
                    <a:pt x="29" y="112"/>
                  </a:cubicBezTo>
                  <a:cubicBezTo>
                    <a:pt x="29" y="112"/>
                    <a:pt x="31" y="114"/>
                    <a:pt x="39" y="114"/>
                  </a:cubicBezTo>
                  <a:cubicBezTo>
                    <a:pt x="47" y="114"/>
                    <a:pt x="49" y="112"/>
                    <a:pt x="49" y="112"/>
                  </a:cubicBezTo>
                  <a:cubicBezTo>
                    <a:pt x="49" y="108"/>
                    <a:pt x="49" y="108"/>
                    <a:pt x="49" y="108"/>
                  </a:cubicBezTo>
                  <a:cubicBezTo>
                    <a:pt x="53" y="107"/>
                    <a:pt x="55" y="105"/>
                    <a:pt x="55" y="105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1" y="101"/>
                    <a:pt x="45" y="102"/>
                    <a:pt x="39" y="102"/>
                  </a:cubicBezTo>
                  <a:cubicBezTo>
                    <a:pt x="33" y="102"/>
                    <a:pt x="28" y="101"/>
                    <a:pt x="22" y="99"/>
                  </a:cubicBezTo>
                  <a:close/>
                  <a:moveTo>
                    <a:pt x="48" y="54"/>
                  </a:moveTo>
                  <a:cubicBezTo>
                    <a:pt x="39" y="38"/>
                    <a:pt x="39" y="38"/>
                    <a:pt x="39" y="38"/>
                  </a:cubicBezTo>
                  <a:cubicBezTo>
                    <a:pt x="30" y="54"/>
                    <a:pt x="30" y="54"/>
                    <a:pt x="30" y="54"/>
                  </a:cubicBezTo>
                  <a:cubicBezTo>
                    <a:pt x="27" y="46"/>
                    <a:pt x="27" y="46"/>
                    <a:pt x="27" y="46"/>
                  </a:cubicBezTo>
                  <a:cubicBezTo>
                    <a:pt x="21" y="49"/>
                    <a:pt x="21" y="49"/>
                    <a:pt x="21" y="49"/>
                  </a:cubicBezTo>
                  <a:cubicBezTo>
                    <a:pt x="30" y="68"/>
                    <a:pt x="30" y="68"/>
                    <a:pt x="30" y="68"/>
                  </a:cubicBezTo>
                  <a:cubicBezTo>
                    <a:pt x="39" y="51"/>
                    <a:pt x="39" y="51"/>
                    <a:pt x="39" y="51"/>
                  </a:cubicBezTo>
                  <a:cubicBezTo>
                    <a:pt x="48" y="68"/>
                    <a:pt x="48" y="68"/>
                    <a:pt x="48" y="68"/>
                  </a:cubicBezTo>
                  <a:cubicBezTo>
                    <a:pt x="57" y="49"/>
                    <a:pt x="57" y="49"/>
                    <a:pt x="57" y="49"/>
                  </a:cubicBezTo>
                  <a:cubicBezTo>
                    <a:pt x="52" y="46"/>
                    <a:pt x="52" y="46"/>
                    <a:pt x="52" y="46"/>
                  </a:cubicBezTo>
                  <a:lnTo>
                    <a:pt x="48" y="54"/>
                  </a:lnTo>
                  <a:close/>
                  <a:moveTo>
                    <a:pt x="39" y="0"/>
                  </a:moveTo>
                  <a:cubicBezTo>
                    <a:pt x="17" y="0"/>
                    <a:pt x="0" y="18"/>
                    <a:pt x="0" y="40"/>
                  </a:cubicBezTo>
                  <a:cubicBezTo>
                    <a:pt x="0" y="54"/>
                    <a:pt x="7" y="66"/>
                    <a:pt x="19" y="73"/>
                  </a:cubicBezTo>
                  <a:cubicBezTo>
                    <a:pt x="20" y="83"/>
                    <a:pt x="20" y="83"/>
                    <a:pt x="20" y="83"/>
                  </a:cubicBezTo>
                  <a:cubicBezTo>
                    <a:pt x="26" y="85"/>
                    <a:pt x="32" y="87"/>
                    <a:pt x="39" y="87"/>
                  </a:cubicBezTo>
                  <a:cubicBezTo>
                    <a:pt x="46" y="87"/>
                    <a:pt x="52" y="85"/>
                    <a:pt x="58" y="83"/>
                  </a:cubicBezTo>
                  <a:cubicBezTo>
                    <a:pt x="59" y="73"/>
                    <a:pt x="59" y="73"/>
                    <a:pt x="59" y="73"/>
                  </a:cubicBezTo>
                  <a:cubicBezTo>
                    <a:pt x="71" y="66"/>
                    <a:pt x="78" y="54"/>
                    <a:pt x="78" y="40"/>
                  </a:cubicBezTo>
                  <a:cubicBezTo>
                    <a:pt x="78" y="18"/>
                    <a:pt x="61" y="0"/>
                    <a:pt x="39" y="0"/>
                  </a:cubicBezTo>
                  <a:close/>
                  <a:moveTo>
                    <a:pt x="54" y="68"/>
                  </a:moveTo>
                  <a:cubicBezTo>
                    <a:pt x="53" y="78"/>
                    <a:pt x="53" y="78"/>
                    <a:pt x="53" y="78"/>
                  </a:cubicBezTo>
                  <a:cubicBezTo>
                    <a:pt x="53" y="78"/>
                    <a:pt x="49" y="80"/>
                    <a:pt x="39" y="80"/>
                  </a:cubicBezTo>
                  <a:cubicBezTo>
                    <a:pt x="29" y="80"/>
                    <a:pt x="26" y="78"/>
                    <a:pt x="26" y="78"/>
                  </a:cubicBezTo>
                  <a:cubicBezTo>
                    <a:pt x="25" y="68"/>
                    <a:pt x="25" y="68"/>
                    <a:pt x="25" y="68"/>
                  </a:cubicBezTo>
                  <a:cubicBezTo>
                    <a:pt x="14" y="63"/>
                    <a:pt x="7" y="52"/>
                    <a:pt x="7" y="40"/>
                  </a:cubicBezTo>
                  <a:cubicBezTo>
                    <a:pt x="7" y="22"/>
                    <a:pt x="21" y="7"/>
                    <a:pt x="39" y="7"/>
                  </a:cubicBezTo>
                  <a:cubicBezTo>
                    <a:pt x="57" y="7"/>
                    <a:pt x="71" y="22"/>
                    <a:pt x="71" y="40"/>
                  </a:cubicBezTo>
                  <a:cubicBezTo>
                    <a:pt x="71" y="52"/>
                    <a:pt x="64" y="63"/>
                    <a:pt x="54" y="68"/>
                  </a:cubicBezTo>
                  <a:close/>
                </a:path>
              </a:pathLst>
            </a:custGeom>
            <a:solidFill>
              <a:srgbClr val="2C494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36" name="矩形 35"/>
          <p:cNvSpPr/>
          <p:nvPr/>
        </p:nvSpPr>
        <p:spPr>
          <a:xfrm>
            <a:off x="743043" y="2523077"/>
            <a:ext cx="220122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rgbClr val="2C494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请替换文字内容，添加相关标题，修改文字内容，也可以直接复制你的内容到此。</a:t>
            </a:r>
          </a:p>
        </p:txBody>
      </p:sp>
      <p:sp>
        <p:nvSpPr>
          <p:cNvPr id="37" name="矩形 36"/>
          <p:cNvSpPr/>
          <p:nvPr/>
        </p:nvSpPr>
        <p:spPr>
          <a:xfrm>
            <a:off x="743043" y="4796169"/>
            <a:ext cx="220122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rgbClr val="2C494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请替换文字内容，添加相关标题，修改文字内容，也可以直接复制你的内容到此。</a:t>
            </a:r>
          </a:p>
        </p:txBody>
      </p:sp>
      <p:sp>
        <p:nvSpPr>
          <p:cNvPr id="38" name="矩形 37"/>
          <p:cNvSpPr/>
          <p:nvPr/>
        </p:nvSpPr>
        <p:spPr>
          <a:xfrm>
            <a:off x="9518743" y="2523076"/>
            <a:ext cx="220122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rgbClr val="2C494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请替换文字内容，添加相关标题，修改文字内容，也可以直接复制你的内容到此。</a:t>
            </a:r>
          </a:p>
        </p:txBody>
      </p:sp>
      <p:sp>
        <p:nvSpPr>
          <p:cNvPr id="39" name="矩形 38"/>
          <p:cNvSpPr/>
          <p:nvPr/>
        </p:nvSpPr>
        <p:spPr>
          <a:xfrm>
            <a:off x="9528042" y="4783469"/>
            <a:ext cx="220122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rgbClr val="2C494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请替换文字内容，添加相关标题，修改文字内容，也可以直接复制你的内容到此。</a:t>
            </a:r>
          </a:p>
        </p:txBody>
      </p:sp>
    </p:spTree>
    <p:extLst>
      <p:ext uri="{BB962C8B-B14F-4D97-AF65-F5344CB8AC3E}">
        <p14:creationId xmlns:p14="http://schemas.microsoft.com/office/powerpoint/2010/main" val="969921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7" grpId="0"/>
      <p:bldP spid="38" grpId="0"/>
      <p:bldP spid="3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1877"/>
          <a:stretch/>
        </p:blipFill>
        <p:spPr>
          <a:xfrm>
            <a:off x="3276599" y="-1"/>
            <a:ext cx="5324083" cy="2352675"/>
          </a:xfrm>
          <a:prstGeom prst="rect">
            <a:avLst/>
          </a:prstGeom>
        </p:spPr>
      </p:pic>
      <p:sp>
        <p:nvSpPr>
          <p:cNvPr id="19" name="任意多边形: 形状 18"/>
          <p:cNvSpPr/>
          <p:nvPr/>
        </p:nvSpPr>
        <p:spPr>
          <a:xfrm rot="16200000">
            <a:off x="5805413" y="2471498"/>
            <a:ext cx="234232" cy="2386734"/>
          </a:xfrm>
          <a:custGeom>
            <a:avLst/>
            <a:gdLst>
              <a:gd name="connsiteX0" fmla="*/ 0 w 234232"/>
              <a:gd name="connsiteY0" fmla="*/ 0 h 2386734"/>
              <a:gd name="connsiteX1" fmla="*/ 234232 w 234232"/>
              <a:gd name="connsiteY1" fmla="*/ 0 h 2386734"/>
              <a:gd name="connsiteX2" fmla="*/ 234232 w 234232"/>
              <a:gd name="connsiteY2" fmla="*/ 30599 h 2386734"/>
              <a:gd name="connsiteX3" fmla="*/ 19931 w 234232"/>
              <a:gd name="connsiteY3" fmla="*/ 30599 h 2386734"/>
              <a:gd name="connsiteX4" fmla="*/ 19931 w 234232"/>
              <a:gd name="connsiteY4" fmla="*/ 2357716 h 2386734"/>
              <a:gd name="connsiteX5" fmla="*/ 234232 w 234232"/>
              <a:gd name="connsiteY5" fmla="*/ 2357716 h 2386734"/>
              <a:gd name="connsiteX6" fmla="*/ 234232 w 234232"/>
              <a:gd name="connsiteY6" fmla="*/ 2386734 h 2386734"/>
              <a:gd name="connsiteX7" fmla="*/ 0 w 234232"/>
              <a:gd name="connsiteY7" fmla="*/ 2386734 h 2386734"/>
              <a:gd name="connsiteX8" fmla="*/ 0 w 234232"/>
              <a:gd name="connsiteY8" fmla="*/ 0 h 2386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4232" h="2386734">
                <a:moveTo>
                  <a:pt x="0" y="0"/>
                </a:moveTo>
                <a:lnTo>
                  <a:pt x="234232" y="0"/>
                </a:lnTo>
                <a:lnTo>
                  <a:pt x="234232" y="30599"/>
                </a:lnTo>
                <a:lnTo>
                  <a:pt x="19931" y="30599"/>
                </a:lnTo>
                <a:lnTo>
                  <a:pt x="19931" y="2357716"/>
                </a:lnTo>
                <a:lnTo>
                  <a:pt x="234232" y="2357716"/>
                </a:lnTo>
                <a:lnTo>
                  <a:pt x="234232" y="2386734"/>
                </a:lnTo>
                <a:lnTo>
                  <a:pt x="0" y="2386734"/>
                </a:lnTo>
                <a:lnTo>
                  <a:pt x="0" y="0"/>
                </a:lnTo>
                <a:close/>
              </a:path>
            </a:pathLst>
          </a:custGeom>
          <a:solidFill>
            <a:srgbClr val="A681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任意多边形: 形状 17"/>
          <p:cNvSpPr/>
          <p:nvPr/>
        </p:nvSpPr>
        <p:spPr>
          <a:xfrm rot="16200000">
            <a:off x="5811755" y="1828031"/>
            <a:ext cx="221549" cy="2386734"/>
          </a:xfrm>
          <a:custGeom>
            <a:avLst/>
            <a:gdLst>
              <a:gd name="connsiteX0" fmla="*/ 0 w 221549"/>
              <a:gd name="connsiteY0" fmla="*/ 0 h 2386734"/>
              <a:gd name="connsiteX1" fmla="*/ 221549 w 221549"/>
              <a:gd name="connsiteY1" fmla="*/ 0 h 2386734"/>
              <a:gd name="connsiteX2" fmla="*/ 221549 w 221549"/>
              <a:gd name="connsiteY2" fmla="*/ 2386734 h 2386734"/>
              <a:gd name="connsiteX3" fmla="*/ 0 w 221549"/>
              <a:gd name="connsiteY3" fmla="*/ 2386734 h 2386734"/>
              <a:gd name="connsiteX4" fmla="*/ 0 w 221549"/>
              <a:gd name="connsiteY4" fmla="*/ 2357716 h 2386734"/>
              <a:gd name="connsiteX5" fmla="*/ 201618 w 221549"/>
              <a:gd name="connsiteY5" fmla="*/ 2357716 h 2386734"/>
              <a:gd name="connsiteX6" fmla="*/ 201618 w 221549"/>
              <a:gd name="connsiteY6" fmla="*/ 30599 h 2386734"/>
              <a:gd name="connsiteX7" fmla="*/ 0 w 221549"/>
              <a:gd name="connsiteY7" fmla="*/ 30599 h 2386734"/>
              <a:gd name="connsiteX8" fmla="*/ 0 w 221549"/>
              <a:gd name="connsiteY8" fmla="*/ 0 h 2386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1549" h="2386734">
                <a:moveTo>
                  <a:pt x="0" y="0"/>
                </a:moveTo>
                <a:lnTo>
                  <a:pt x="221549" y="0"/>
                </a:lnTo>
                <a:lnTo>
                  <a:pt x="221549" y="2386734"/>
                </a:lnTo>
                <a:lnTo>
                  <a:pt x="0" y="2386734"/>
                </a:lnTo>
                <a:lnTo>
                  <a:pt x="0" y="2357716"/>
                </a:lnTo>
                <a:lnTo>
                  <a:pt x="201618" y="2357716"/>
                </a:lnTo>
                <a:lnTo>
                  <a:pt x="201618" y="30599"/>
                </a:lnTo>
                <a:lnTo>
                  <a:pt x="0" y="30599"/>
                </a:lnTo>
                <a:lnTo>
                  <a:pt x="0" y="0"/>
                </a:lnTo>
                <a:close/>
              </a:path>
            </a:pathLst>
          </a:custGeom>
          <a:solidFill>
            <a:srgbClr val="A681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934117" y="3016795"/>
            <a:ext cx="19768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solidFill>
                  <a:srgbClr val="2C4947"/>
                </a:solidFill>
              </a:rPr>
              <a:t>THANKS</a:t>
            </a:r>
            <a:endParaRPr lang="zh-CN" altLang="en-US" sz="3600" b="1" dirty="0">
              <a:solidFill>
                <a:srgbClr val="2C4947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221054" y="3817091"/>
            <a:ext cx="140294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100" dirty="0">
                <a:solidFill>
                  <a:srgbClr val="2C4947"/>
                </a:solidFill>
              </a:rPr>
              <a:t>汇报人</a:t>
            </a:r>
            <a:r>
              <a:rPr lang="zh-CN" altLang="en-US" sz="1100" dirty="0" smtClean="0">
                <a:solidFill>
                  <a:srgbClr val="2C4947"/>
                </a:solidFill>
              </a:rPr>
              <a:t>——</a:t>
            </a:r>
            <a:r>
              <a:rPr lang="zh-CN" altLang="en-US" sz="1100" dirty="0">
                <a:solidFill>
                  <a:srgbClr val="2C4947"/>
                </a:solidFill>
              </a:rPr>
              <a:t>优</a:t>
            </a:r>
            <a:r>
              <a:rPr lang="zh-CN" altLang="en-US" sz="1100" dirty="0" smtClean="0">
                <a:solidFill>
                  <a:srgbClr val="2C4947"/>
                </a:solidFill>
              </a:rPr>
              <a:t>品</a:t>
            </a:r>
            <a:r>
              <a:rPr lang="en-US" altLang="zh-CN" sz="1100" dirty="0" smtClean="0">
                <a:solidFill>
                  <a:srgbClr val="2C4947"/>
                </a:solidFill>
              </a:rPr>
              <a:t>PPT</a:t>
            </a:r>
            <a:endParaRPr lang="zh-CN" altLang="en-US" sz="1100" dirty="0">
              <a:solidFill>
                <a:srgbClr val="2C494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4297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4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8" grpId="0" animBg="1"/>
      <p:bldP spid="3" grpId="0"/>
      <p:bldP spid="1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2"/>
          <p:cNvSpPr/>
          <p:nvPr/>
        </p:nvSpPr>
        <p:spPr>
          <a:xfrm>
            <a:off x="2242517" y="2946258"/>
            <a:ext cx="596900" cy="656791"/>
          </a:xfrm>
          <a:custGeom>
            <a:avLst/>
            <a:gdLst>
              <a:gd name="connsiteX0" fmla="*/ 0 w 561975"/>
              <a:gd name="connsiteY0" fmla="*/ 0 h 547688"/>
              <a:gd name="connsiteX1" fmla="*/ 552450 w 561975"/>
              <a:gd name="connsiteY1" fmla="*/ 547688 h 547688"/>
              <a:gd name="connsiteX2" fmla="*/ 561975 w 561975"/>
              <a:gd name="connsiteY2" fmla="*/ 0 h 547688"/>
              <a:gd name="connsiteX3" fmla="*/ 0 w 561975"/>
              <a:gd name="connsiteY3" fmla="*/ 0 h 547688"/>
              <a:gd name="connsiteX0" fmla="*/ 0 w 576263"/>
              <a:gd name="connsiteY0" fmla="*/ 0 h 547688"/>
              <a:gd name="connsiteX1" fmla="*/ 566738 w 576263"/>
              <a:gd name="connsiteY1" fmla="*/ 547688 h 547688"/>
              <a:gd name="connsiteX2" fmla="*/ 576263 w 576263"/>
              <a:gd name="connsiteY2" fmla="*/ 0 h 547688"/>
              <a:gd name="connsiteX3" fmla="*/ 0 w 576263"/>
              <a:gd name="connsiteY3" fmla="*/ 0 h 547688"/>
              <a:gd name="connsiteX0" fmla="*/ 0 w 576263"/>
              <a:gd name="connsiteY0" fmla="*/ 0 h 571500"/>
              <a:gd name="connsiteX1" fmla="*/ 566738 w 576263"/>
              <a:gd name="connsiteY1" fmla="*/ 571500 h 571500"/>
              <a:gd name="connsiteX2" fmla="*/ 576263 w 576263"/>
              <a:gd name="connsiteY2" fmla="*/ 0 h 571500"/>
              <a:gd name="connsiteX3" fmla="*/ 0 w 576263"/>
              <a:gd name="connsiteY3" fmla="*/ 0 h 571500"/>
              <a:gd name="connsiteX0" fmla="*/ 0 w 576263"/>
              <a:gd name="connsiteY0" fmla="*/ 0 h 576263"/>
              <a:gd name="connsiteX1" fmla="*/ 571335 w 576263"/>
              <a:gd name="connsiteY1" fmla="*/ 576263 h 576263"/>
              <a:gd name="connsiteX2" fmla="*/ 576263 w 576263"/>
              <a:gd name="connsiteY2" fmla="*/ 0 h 576263"/>
              <a:gd name="connsiteX3" fmla="*/ 0 w 576263"/>
              <a:gd name="connsiteY3" fmla="*/ 0 h 576263"/>
              <a:gd name="connsiteX0" fmla="*/ 0 w 576448"/>
              <a:gd name="connsiteY0" fmla="*/ 0 h 576263"/>
              <a:gd name="connsiteX1" fmla="*/ 575933 w 576448"/>
              <a:gd name="connsiteY1" fmla="*/ 576263 h 576263"/>
              <a:gd name="connsiteX2" fmla="*/ 576263 w 576448"/>
              <a:gd name="connsiteY2" fmla="*/ 0 h 576263"/>
              <a:gd name="connsiteX3" fmla="*/ 0 w 576448"/>
              <a:gd name="connsiteY3" fmla="*/ 0 h 576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6448" h="576263">
                <a:moveTo>
                  <a:pt x="0" y="0"/>
                </a:moveTo>
                <a:lnTo>
                  <a:pt x="575933" y="576263"/>
                </a:lnTo>
                <a:cubicBezTo>
                  <a:pt x="577576" y="384175"/>
                  <a:pt x="574620" y="192088"/>
                  <a:pt x="576263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6194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2832100" y="2949865"/>
            <a:ext cx="9359900" cy="65722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0" rIns="180000" bIns="0" anchor="ctr"/>
          <a:lstStyle/>
          <a:p>
            <a:pPr algn="ctr">
              <a:defRPr/>
            </a:pPr>
            <a:r>
              <a:rPr lang="en-US" altLang="zh-CN" sz="280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Meiryo" panose="020B0604030504040204" pitchFamily="34" charset="-128"/>
              </a:rPr>
              <a:t>www.ypppt.com</a:t>
            </a:r>
            <a:endParaRPr lang="zh-CN" altLang="en-US" sz="2800" dirty="0">
              <a:solidFill>
                <a:srgbClr val="CEEAB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Meiryo" panose="020B0604030504040204" pitchFamily="34" charset="-128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" y="2182092"/>
            <a:ext cx="9312276" cy="7752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zh-CN" altLang="en-US" sz="3200" spc="200" dirty="0">
                <a:solidFill>
                  <a:srgbClr val="FFFFFF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3200" spc="200" dirty="0" smtClean="0">
                <a:solidFill>
                  <a:srgbClr val="FFFFFF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</a:t>
            </a:r>
            <a:r>
              <a:rPr lang="zh-CN" altLang="en-US" sz="2800" spc="2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更</a:t>
            </a:r>
            <a:r>
              <a:rPr lang="zh-CN" altLang="en-US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多精品</a:t>
            </a:r>
            <a:r>
              <a:rPr lang="en-US" altLang="zh-CN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资源尽在</a:t>
            </a:r>
            <a:r>
              <a:rPr lang="en-US" altLang="zh-CN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优品</a:t>
            </a:r>
            <a:r>
              <a:rPr lang="en-US" altLang="zh-CN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！</a:t>
            </a:r>
          </a:p>
        </p:txBody>
      </p:sp>
      <p:sp>
        <p:nvSpPr>
          <p:cNvPr id="6" name="直角三角形 5"/>
          <p:cNvSpPr/>
          <p:nvPr/>
        </p:nvSpPr>
        <p:spPr>
          <a:xfrm>
            <a:off x="9312275" y="2178052"/>
            <a:ext cx="853701" cy="779317"/>
          </a:xfrm>
          <a:prstGeom prst="rtTriangle">
            <a:avLst/>
          </a:prstGeom>
          <a:solidFill>
            <a:srgbClr val="007C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581830" y="3921022"/>
            <a:ext cx="6906409" cy="1692771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>
              <a:lnSpc>
                <a:spcPts val="2400"/>
              </a:lnSpc>
            </a:pP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模板下载：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www.ypppt.com/moban/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www.ypppt.com/jieri/</a:t>
            </a:r>
            <a:endParaRPr lang="en-US" altLang="zh-CN" sz="1200" kern="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400"/>
              </a:lnSpc>
            </a:pP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背景图片：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www.ypppt.com/beijing/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图表下载：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6"/>
              </a:rPr>
              <a:t>www.ypppt.com/tubiao/</a:t>
            </a:r>
            <a:endParaRPr lang="en-US" altLang="zh-CN" sz="1200" kern="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400"/>
              </a:lnSpc>
            </a:pP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素材下载：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7"/>
              </a:rPr>
              <a:t>www.ypppt.com/sucai/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教程下载：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8"/>
              </a:rPr>
              <a:t>www.ypppt.com/jiaocheng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8"/>
              </a:rPr>
              <a:t>/</a:t>
            </a:r>
            <a:endParaRPr lang="en-US" altLang="zh-CN" sz="1200" kern="0" dirty="0" smtClean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400"/>
              </a:lnSpc>
            </a:pP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</a:t>
            </a:r>
            <a:r>
              <a:rPr lang="zh-CN" altLang="en-US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体下载：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9"/>
              </a:rPr>
              <a:t>http://www.ypppt.com/ziti/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zh-CN" altLang="en-US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绘本故事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0"/>
              </a:rPr>
              <a:t>http://www.ypppt.com/gushi/</a:t>
            </a:r>
            <a:endParaRPr lang="en-US" altLang="zh-CN" sz="1200" kern="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65923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1877"/>
          <a:stretch/>
        </p:blipFill>
        <p:spPr>
          <a:xfrm>
            <a:off x="3276599" y="-1"/>
            <a:ext cx="5324083" cy="2352675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5331279" y="1551998"/>
            <a:ext cx="1451428" cy="1601352"/>
            <a:chOff x="5331279" y="1551998"/>
            <a:chExt cx="1451428" cy="1601352"/>
          </a:xfrm>
        </p:grpSpPr>
        <p:grpSp>
          <p:nvGrpSpPr>
            <p:cNvPr id="5" name="组合 4"/>
            <p:cNvGrpSpPr/>
            <p:nvPr/>
          </p:nvGrpSpPr>
          <p:grpSpPr>
            <a:xfrm>
              <a:off x="5331279" y="1551998"/>
              <a:ext cx="1451428" cy="1601352"/>
              <a:chOff x="1959429" y="4325257"/>
              <a:chExt cx="1451428" cy="1601352"/>
            </a:xfrm>
          </p:grpSpPr>
          <p:sp>
            <p:nvSpPr>
              <p:cNvPr id="6" name="等腰三角形 5"/>
              <p:cNvSpPr/>
              <p:nvPr/>
            </p:nvSpPr>
            <p:spPr>
              <a:xfrm>
                <a:off x="1959429" y="4325257"/>
                <a:ext cx="1451428" cy="799659"/>
              </a:xfrm>
              <a:prstGeom prst="triangle">
                <a:avLst/>
              </a:prstGeom>
              <a:solidFill>
                <a:srgbClr val="2C49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等腰三角形 6"/>
              <p:cNvSpPr/>
              <p:nvPr/>
            </p:nvSpPr>
            <p:spPr>
              <a:xfrm flipV="1">
                <a:off x="1959429" y="5126950"/>
                <a:ext cx="1451428" cy="799659"/>
              </a:xfrm>
              <a:prstGeom prst="triangle">
                <a:avLst/>
              </a:prstGeom>
              <a:solidFill>
                <a:srgbClr val="A6815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" name="文本框 7"/>
            <p:cNvSpPr txBox="1"/>
            <p:nvPr/>
          </p:nvSpPr>
          <p:spPr>
            <a:xfrm>
              <a:off x="5754666" y="1756892"/>
              <a:ext cx="62709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6600">
                  <a:solidFill>
                    <a:srgbClr val="2C494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en-US" altLang="zh-CN" sz="2800" b="1" dirty="0">
                  <a:solidFill>
                    <a:srgbClr val="E3E7C6"/>
                  </a:solidFill>
                </a:rPr>
                <a:t>01</a:t>
              </a:r>
              <a:endParaRPr lang="zh-CN" altLang="en-US" sz="2800" b="1" dirty="0">
                <a:solidFill>
                  <a:srgbClr val="E3E7C6"/>
                </a:solidFill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5565511" y="2387274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2800" b="1">
                  <a:solidFill>
                    <a:srgbClr val="E3E7C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sz="1600" dirty="0"/>
                <a:t>输入题目</a:t>
              </a:r>
            </a:p>
          </p:txBody>
        </p:sp>
      </p:grpSp>
      <p:sp>
        <p:nvSpPr>
          <p:cNvPr id="19" name="任意多边形: 形状 18"/>
          <p:cNvSpPr/>
          <p:nvPr/>
        </p:nvSpPr>
        <p:spPr>
          <a:xfrm>
            <a:off x="5331279" y="3445164"/>
            <a:ext cx="234232" cy="2386734"/>
          </a:xfrm>
          <a:custGeom>
            <a:avLst/>
            <a:gdLst>
              <a:gd name="connsiteX0" fmla="*/ 0 w 234232"/>
              <a:gd name="connsiteY0" fmla="*/ 0 h 2386734"/>
              <a:gd name="connsiteX1" fmla="*/ 234232 w 234232"/>
              <a:gd name="connsiteY1" fmla="*/ 0 h 2386734"/>
              <a:gd name="connsiteX2" fmla="*/ 234232 w 234232"/>
              <a:gd name="connsiteY2" fmla="*/ 30599 h 2386734"/>
              <a:gd name="connsiteX3" fmla="*/ 19931 w 234232"/>
              <a:gd name="connsiteY3" fmla="*/ 30599 h 2386734"/>
              <a:gd name="connsiteX4" fmla="*/ 19931 w 234232"/>
              <a:gd name="connsiteY4" fmla="*/ 2357716 h 2386734"/>
              <a:gd name="connsiteX5" fmla="*/ 234232 w 234232"/>
              <a:gd name="connsiteY5" fmla="*/ 2357716 h 2386734"/>
              <a:gd name="connsiteX6" fmla="*/ 234232 w 234232"/>
              <a:gd name="connsiteY6" fmla="*/ 2386734 h 2386734"/>
              <a:gd name="connsiteX7" fmla="*/ 0 w 234232"/>
              <a:gd name="connsiteY7" fmla="*/ 2386734 h 2386734"/>
              <a:gd name="connsiteX8" fmla="*/ 0 w 234232"/>
              <a:gd name="connsiteY8" fmla="*/ 0 h 2386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4232" h="2386734">
                <a:moveTo>
                  <a:pt x="0" y="0"/>
                </a:moveTo>
                <a:lnTo>
                  <a:pt x="234232" y="0"/>
                </a:lnTo>
                <a:lnTo>
                  <a:pt x="234232" y="30599"/>
                </a:lnTo>
                <a:lnTo>
                  <a:pt x="19931" y="30599"/>
                </a:lnTo>
                <a:lnTo>
                  <a:pt x="19931" y="2357716"/>
                </a:lnTo>
                <a:lnTo>
                  <a:pt x="234232" y="2357716"/>
                </a:lnTo>
                <a:lnTo>
                  <a:pt x="234232" y="2386734"/>
                </a:lnTo>
                <a:lnTo>
                  <a:pt x="0" y="2386734"/>
                </a:lnTo>
                <a:lnTo>
                  <a:pt x="0" y="0"/>
                </a:lnTo>
                <a:close/>
              </a:path>
            </a:pathLst>
          </a:custGeom>
          <a:solidFill>
            <a:srgbClr val="A681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任意多边形: 形状 17"/>
          <p:cNvSpPr/>
          <p:nvPr/>
        </p:nvSpPr>
        <p:spPr>
          <a:xfrm>
            <a:off x="6705600" y="3445164"/>
            <a:ext cx="221549" cy="2386734"/>
          </a:xfrm>
          <a:custGeom>
            <a:avLst/>
            <a:gdLst>
              <a:gd name="connsiteX0" fmla="*/ 0 w 221549"/>
              <a:gd name="connsiteY0" fmla="*/ 0 h 2386734"/>
              <a:gd name="connsiteX1" fmla="*/ 221549 w 221549"/>
              <a:gd name="connsiteY1" fmla="*/ 0 h 2386734"/>
              <a:gd name="connsiteX2" fmla="*/ 221549 w 221549"/>
              <a:gd name="connsiteY2" fmla="*/ 2386734 h 2386734"/>
              <a:gd name="connsiteX3" fmla="*/ 0 w 221549"/>
              <a:gd name="connsiteY3" fmla="*/ 2386734 h 2386734"/>
              <a:gd name="connsiteX4" fmla="*/ 0 w 221549"/>
              <a:gd name="connsiteY4" fmla="*/ 2357716 h 2386734"/>
              <a:gd name="connsiteX5" fmla="*/ 201618 w 221549"/>
              <a:gd name="connsiteY5" fmla="*/ 2357716 h 2386734"/>
              <a:gd name="connsiteX6" fmla="*/ 201618 w 221549"/>
              <a:gd name="connsiteY6" fmla="*/ 30599 h 2386734"/>
              <a:gd name="connsiteX7" fmla="*/ 0 w 221549"/>
              <a:gd name="connsiteY7" fmla="*/ 30599 h 2386734"/>
              <a:gd name="connsiteX8" fmla="*/ 0 w 221549"/>
              <a:gd name="connsiteY8" fmla="*/ 0 h 2386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1549" h="2386734">
                <a:moveTo>
                  <a:pt x="0" y="0"/>
                </a:moveTo>
                <a:lnTo>
                  <a:pt x="221549" y="0"/>
                </a:lnTo>
                <a:lnTo>
                  <a:pt x="221549" y="2386734"/>
                </a:lnTo>
                <a:lnTo>
                  <a:pt x="0" y="2386734"/>
                </a:lnTo>
                <a:lnTo>
                  <a:pt x="0" y="2357716"/>
                </a:lnTo>
                <a:lnTo>
                  <a:pt x="201618" y="2357716"/>
                </a:lnTo>
                <a:lnTo>
                  <a:pt x="201618" y="30599"/>
                </a:lnTo>
                <a:lnTo>
                  <a:pt x="0" y="30599"/>
                </a:lnTo>
                <a:lnTo>
                  <a:pt x="0" y="0"/>
                </a:lnTo>
                <a:close/>
              </a:path>
            </a:pathLst>
          </a:custGeom>
          <a:solidFill>
            <a:srgbClr val="A681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5626436" y="3576702"/>
            <a:ext cx="114319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00" dirty="0">
                <a:solidFill>
                  <a:srgbClr val="2C494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请替换文字内容，添加相关标题，修改文字内容，也可以直接复制你的内容到此。请替换文字内容，添加相关标题，修改文字内容，也可以直接复制你的内容到此。</a:t>
            </a:r>
          </a:p>
        </p:txBody>
      </p:sp>
    </p:spTree>
    <p:extLst>
      <p:ext uri="{BB962C8B-B14F-4D97-AF65-F5344CB8AC3E}">
        <p14:creationId xmlns:p14="http://schemas.microsoft.com/office/powerpoint/2010/main" val="3351223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4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8" grpId="0" animBg="1"/>
      <p:bldP spid="2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212" t="651" r="46420" b="99329"/>
          <a:stretch/>
        </p:blipFill>
        <p:spPr>
          <a:xfrm>
            <a:off x="2783112" y="2033718"/>
            <a:ext cx="88900" cy="797"/>
          </a:xfrm>
          <a:custGeom>
            <a:avLst/>
            <a:gdLst>
              <a:gd name="connsiteX0" fmla="*/ 0 w 88900"/>
              <a:gd name="connsiteY0" fmla="*/ 0 h 797"/>
              <a:gd name="connsiteX1" fmla="*/ 88900 w 88900"/>
              <a:gd name="connsiteY1" fmla="*/ 0 h 797"/>
              <a:gd name="connsiteX2" fmla="*/ 88900 w 88900"/>
              <a:gd name="connsiteY2" fmla="*/ 797 h 797"/>
              <a:gd name="connsiteX3" fmla="*/ 0 w 88900"/>
              <a:gd name="connsiteY3" fmla="*/ 797 h 797"/>
              <a:gd name="connsiteX4" fmla="*/ 0 w 88900"/>
              <a:gd name="connsiteY4" fmla="*/ 0 h 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900" h="797">
                <a:moveTo>
                  <a:pt x="0" y="0"/>
                </a:moveTo>
                <a:lnTo>
                  <a:pt x="88900" y="0"/>
                </a:lnTo>
                <a:lnTo>
                  <a:pt x="88900" y="797"/>
                </a:lnTo>
                <a:lnTo>
                  <a:pt x="0" y="797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991" y="2033717"/>
            <a:ext cx="3415868" cy="1921426"/>
          </a:xfrm>
          <a:custGeom>
            <a:avLst/>
            <a:gdLst>
              <a:gd name="connsiteX0" fmla="*/ 0 w 4502348"/>
              <a:gd name="connsiteY0" fmla="*/ 0 h 1921426"/>
              <a:gd name="connsiteX1" fmla="*/ 1550363 w 4502348"/>
              <a:gd name="connsiteY1" fmla="*/ 0 h 1921426"/>
              <a:gd name="connsiteX2" fmla="*/ 1550363 w 4502348"/>
              <a:gd name="connsiteY2" fmla="*/ 797 h 1921426"/>
              <a:gd name="connsiteX3" fmla="*/ 1639263 w 4502348"/>
              <a:gd name="connsiteY3" fmla="*/ 797 h 1921426"/>
              <a:gd name="connsiteX4" fmla="*/ 1639263 w 4502348"/>
              <a:gd name="connsiteY4" fmla="*/ 0 h 1921426"/>
              <a:gd name="connsiteX5" fmla="*/ 4502348 w 4502348"/>
              <a:gd name="connsiteY5" fmla="*/ 0 h 1921426"/>
              <a:gd name="connsiteX6" fmla="*/ 4502348 w 4502348"/>
              <a:gd name="connsiteY6" fmla="*/ 1921426 h 1921426"/>
              <a:gd name="connsiteX7" fmla="*/ 1639263 w 4502348"/>
              <a:gd name="connsiteY7" fmla="*/ 1921426 h 1921426"/>
              <a:gd name="connsiteX8" fmla="*/ 1639263 w 4502348"/>
              <a:gd name="connsiteY8" fmla="*/ 9555 h 1921426"/>
              <a:gd name="connsiteX9" fmla="*/ 1550363 w 4502348"/>
              <a:gd name="connsiteY9" fmla="*/ 9555 h 1921426"/>
              <a:gd name="connsiteX10" fmla="*/ 1550363 w 4502348"/>
              <a:gd name="connsiteY10" fmla="*/ 1217801 h 1921426"/>
              <a:gd name="connsiteX11" fmla="*/ 0 w 4502348"/>
              <a:gd name="connsiteY11" fmla="*/ 1217801 h 1921426"/>
              <a:gd name="connsiteX12" fmla="*/ 0 w 4502348"/>
              <a:gd name="connsiteY12" fmla="*/ 0 h 1921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502348" h="1921426">
                <a:moveTo>
                  <a:pt x="0" y="0"/>
                </a:moveTo>
                <a:lnTo>
                  <a:pt x="1550363" y="0"/>
                </a:lnTo>
                <a:lnTo>
                  <a:pt x="1550363" y="797"/>
                </a:lnTo>
                <a:lnTo>
                  <a:pt x="1639263" y="797"/>
                </a:lnTo>
                <a:lnTo>
                  <a:pt x="1639263" y="0"/>
                </a:lnTo>
                <a:lnTo>
                  <a:pt x="4502348" y="0"/>
                </a:lnTo>
                <a:lnTo>
                  <a:pt x="4502348" y="1921426"/>
                </a:lnTo>
                <a:lnTo>
                  <a:pt x="1639263" y="1921426"/>
                </a:lnTo>
                <a:lnTo>
                  <a:pt x="1639263" y="9555"/>
                </a:lnTo>
                <a:lnTo>
                  <a:pt x="1550363" y="9555"/>
                </a:lnTo>
                <a:lnTo>
                  <a:pt x="1550363" y="1217801"/>
                </a:lnTo>
                <a:lnTo>
                  <a:pt x="0" y="1217801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2750" y="3542565"/>
            <a:ext cx="1550363" cy="872079"/>
          </a:xfrm>
          <a:custGeom>
            <a:avLst/>
            <a:gdLst>
              <a:gd name="connsiteX0" fmla="*/ 0 w 1550363"/>
              <a:gd name="connsiteY0" fmla="*/ 0 h 1270581"/>
              <a:gd name="connsiteX1" fmla="*/ 1550363 w 1550363"/>
              <a:gd name="connsiteY1" fmla="*/ 0 h 1270581"/>
              <a:gd name="connsiteX2" fmla="*/ 1550363 w 1550363"/>
              <a:gd name="connsiteY2" fmla="*/ 1270581 h 1270581"/>
              <a:gd name="connsiteX3" fmla="*/ 0 w 1550363"/>
              <a:gd name="connsiteY3" fmla="*/ 1270581 h 1270581"/>
              <a:gd name="connsiteX4" fmla="*/ 0 w 1550363"/>
              <a:gd name="connsiteY4" fmla="*/ 0 h 1270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50363" h="1270581">
                <a:moveTo>
                  <a:pt x="0" y="0"/>
                </a:moveTo>
                <a:lnTo>
                  <a:pt x="1550363" y="0"/>
                </a:lnTo>
                <a:lnTo>
                  <a:pt x="1550363" y="1270581"/>
                </a:lnTo>
                <a:lnTo>
                  <a:pt x="0" y="1270581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2013" y="4206142"/>
            <a:ext cx="2863085" cy="1610485"/>
          </a:xfrm>
          <a:custGeom>
            <a:avLst/>
            <a:gdLst>
              <a:gd name="connsiteX0" fmla="*/ 0 w 2863085"/>
              <a:gd name="connsiteY0" fmla="*/ 0 h 1934684"/>
              <a:gd name="connsiteX1" fmla="*/ 2863085 w 2863085"/>
              <a:gd name="connsiteY1" fmla="*/ 0 h 1934684"/>
              <a:gd name="connsiteX2" fmla="*/ 2863085 w 2863085"/>
              <a:gd name="connsiteY2" fmla="*/ 1934684 h 1934684"/>
              <a:gd name="connsiteX3" fmla="*/ 0 w 2863085"/>
              <a:gd name="connsiteY3" fmla="*/ 1934684 h 1934684"/>
              <a:gd name="connsiteX4" fmla="*/ 0 w 2863085"/>
              <a:gd name="connsiteY4" fmla="*/ 0 h 1934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63085" h="1934684">
                <a:moveTo>
                  <a:pt x="0" y="0"/>
                </a:moveTo>
                <a:lnTo>
                  <a:pt x="2863085" y="0"/>
                </a:lnTo>
                <a:lnTo>
                  <a:pt x="2863085" y="1934684"/>
                </a:lnTo>
                <a:lnTo>
                  <a:pt x="0" y="1934684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2750" y="4887899"/>
            <a:ext cx="1550363" cy="872079"/>
          </a:xfrm>
          <a:custGeom>
            <a:avLst/>
            <a:gdLst>
              <a:gd name="connsiteX0" fmla="*/ 0 w 1550363"/>
              <a:gd name="connsiteY0" fmla="*/ 0 h 1267024"/>
              <a:gd name="connsiteX1" fmla="*/ 1550363 w 1550363"/>
              <a:gd name="connsiteY1" fmla="*/ 0 h 1267024"/>
              <a:gd name="connsiteX2" fmla="*/ 1550363 w 1550363"/>
              <a:gd name="connsiteY2" fmla="*/ 1267024 h 1267024"/>
              <a:gd name="connsiteX3" fmla="*/ 0 w 1550363"/>
              <a:gd name="connsiteY3" fmla="*/ 1267024 h 1267024"/>
              <a:gd name="connsiteX4" fmla="*/ 0 w 1550363"/>
              <a:gd name="connsiteY4" fmla="*/ 0 h 1267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50363" h="1267024">
                <a:moveTo>
                  <a:pt x="0" y="0"/>
                </a:moveTo>
                <a:lnTo>
                  <a:pt x="1550363" y="0"/>
                </a:lnTo>
                <a:lnTo>
                  <a:pt x="1550363" y="1267024"/>
                </a:lnTo>
                <a:lnTo>
                  <a:pt x="0" y="1267024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212" t="100001" r="46420" b="-929"/>
          <a:stretch/>
        </p:blipFill>
        <p:spPr>
          <a:xfrm>
            <a:off x="2783112" y="5978727"/>
            <a:ext cx="88900" cy="36838"/>
          </a:xfrm>
          <a:custGeom>
            <a:avLst/>
            <a:gdLst>
              <a:gd name="connsiteX0" fmla="*/ 0 w 88900"/>
              <a:gd name="connsiteY0" fmla="*/ 0 h 36838"/>
              <a:gd name="connsiteX1" fmla="*/ 88900 w 88900"/>
              <a:gd name="connsiteY1" fmla="*/ 0 h 36838"/>
              <a:gd name="connsiteX2" fmla="*/ 88900 w 88900"/>
              <a:gd name="connsiteY2" fmla="*/ 36838 h 36838"/>
              <a:gd name="connsiteX3" fmla="*/ 0 w 88900"/>
              <a:gd name="connsiteY3" fmla="*/ 36838 h 36838"/>
              <a:gd name="connsiteX4" fmla="*/ 0 w 88900"/>
              <a:gd name="connsiteY4" fmla="*/ 0 h 36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900" h="36838">
                <a:moveTo>
                  <a:pt x="0" y="0"/>
                </a:moveTo>
                <a:lnTo>
                  <a:pt x="88900" y="0"/>
                </a:lnTo>
                <a:lnTo>
                  <a:pt x="88900" y="36838"/>
                </a:lnTo>
                <a:lnTo>
                  <a:pt x="0" y="36838"/>
                </a:lnTo>
                <a:lnTo>
                  <a:pt x="0" y="0"/>
                </a:lnTo>
                <a:close/>
              </a:path>
            </a:pathLst>
          </a:custGeom>
        </p:spPr>
      </p:pic>
      <p:grpSp>
        <p:nvGrpSpPr>
          <p:cNvPr id="17" name="组合 16"/>
          <p:cNvGrpSpPr/>
          <p:nvPr/>
        </p:nvGrpSpPr>
        <p:grpSpPr>
          <a:xfrm>
            <a:off x="6116097" y="2038815"/>
            <a:ext cx="4716059" cy="574713"/>
            <a:chOff x="6116097" y="2038815"/>
            <a:chExt cx="4716059" cy="574713"/>
          </a:xfrm>
        </p:grpSpPr>
        <p:sp>
          <p:nvSpPr>
            <p:cNvPr id="8" name="圆角矩形 14"/>
            <p:cNvSpPr/>
            <p:nvPr/>
          </p:nvSpPr>
          <p:spPr>
            <a:xfrm>
              <a:off x="6116097" y="2090308"/>
              <a:ext cx="736600" cy="390586"/>
            </a:xfrm>
            <a:prstGeom prst="roundRect">
              <a:avLst/>
            </a:prstGeom>
            <a:solidFill>
              <a:srgbClr val="A681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719757"/>
                </a:solidFill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6192296" y="2038815"/>
              <a:ext cx="66040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prstClr val="white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01</a:t>
              </a:r>
              <a:endParaRPr lang="zh-CN" altLang="en-US" sz="2800" dirty="0">
                <a:solidFill>
                  <a:prstClr val="whit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6928896" y="2090308"/>
              <a:ext cx="390326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400" dirty="0">
                  <a:solidFill>
                    <a:srgbClr val="2C494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请替换文字内容，添加相关标题，修改文字内容，也可以直接复制你的内容到此。</a:t>
              </a: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6116097" y="3504194"/>
            <a:ext cx="4824916" cy="573621"/>
            <a:chOff x="6116097" y="3504194"/>
            <a:chExt cx="4824916" cy="573621"/>
          </a:xfrm>
        </p:grpSpPr>
        <p:sp>
          <p:nvSpPr>
            <p:cNvPr id="10" name="圆角矩形 18"/>
            <p:cNvSpPr/>
            <p:nvPr/>
          </p:nvSpPr>
          <p:spPr>
            <a:xfrm>
              <a:off x="6116097" y="3558740"/>
              <a:ext cx="736600" cy="421325"/>
            </a:xfrm>
            <a:prstGeom prst="roundRect">
              <a:avLst/>
            </a:prstGeom>
            <a:solidFill>
              <a:srgbClr val="2C49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719757"/>
                </a:solidFill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6192296" y="3504194"/>
              <a:ext cx="660401" cy="527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prstClr val="white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02</a:t>
              </a:r>
              <a:endParaRPr lang="zh-CN" altLang="en-US" sz="2800" dirty="0">
                <a:solidFill>
                  <a:prstClr val="whit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7037753" y="3554595"/>
              <a:ext cx="390326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400" dirty="0">
                  <a:solidFill>
                    <a:srgbClr val="2C494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请替换文字内容，添加相关标题，修改文字内容，也可以直接复制你的内容到此。</a:t>
              </a: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6103397" y="4978206"/>
            <a:ext cx="4791315" cy="534203"/>
            <a:chOff x="6103397" y="4978206"/>
            <a:chExt cx="4791315" cy="534203"/>
          </a:xfrm>
        </p:grpSpPr>
        <p:sp>
          <p:nvSpPr>
            <p:cNvPr id="12" name="圆角矩形 21"/>
            <p:cNvSpPr/>
            <p:nvPr/>
          </p:nvSpPr>
          <p:spPr>
            <a:xfrm>
              <a:off x="6103397" y="5030723"/>
              <a:ext cx="736600" cy="418186"/>
            </a:xfrm>
            <a:prstGeom prst="roundRect">
              <a:avLst/>
            </a:prstGeom>
            <a:solidFill>
              <a:srgbClr val="A681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719757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6179596" y="4989189"/>
              <a:ext cx="66040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prstClr val="white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03</a:t>
              </a:r>
              <a:endParaRPr lang="zh-CN" altLang="en-US" sz="2800" dirty="0">
                <a:solidFill>
                  <a:prstClr val="whit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6991452" y="4978206"/>
              <a:ext cx="390326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400" dirty="0">
                  <a:solidFill>
                    <a:srgbClr val="2C494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请替换文字内容，添加相关标题，修改文字内容，也可以直接复制你的内容到此。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1908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0"/>
                            </p:stCondLst>
                            <p:childTnLst>
                              <p:par>
                                <p:cTn id="2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6000"/>
                            </p:stCondLst>
                            <p:childTnLst>
                              <p:par>
                                <p:cTn id="3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590" y="2092300"/>
            <a:ext cx="1909005" cy="2912185"/>
            <a:chOff x="1590" y="2092300"/>
            <a:chExt cx="1909005" cy="2912185"/>
          </a:xfrm>
        </p:grpSpPr>
        <p:sp>
          <p:nvSpPr>
            <p:cNvPr id="63" name="Freeform 323"/>
            <p:cNvSpPr/>
            <p:nvPr/>
          </p:nvSpPr>
          <p:spPr bwMode="auto">
            <a:xfrm>
              <a:off x="1590" y="2092300"/>
              <a:ext cx="1909005" cy="2146043"/>
            </a:xfrm>
            <a:custGeom>
              <a:avLst/>
              <a:gdLst>
                <a:gd name="T0" fmla="*/ 0 w 902"/>
                <a:gd name="T1" fmla="*/ 0 h 1014"/>
                <a:gd name="T2" fmla="*/ 0 w 902"/>
                <a:gd name="T3" fmla="*/ 112 h 1014"/>
                <a:gd name="T4" fmla="*/ 902 w 902"/>
                <a:gd name="T5" fmla="*/ 1014 h 1014"/>
                <a:gd name="T6" fmla="*/ 902 w 902"/>
                <a:gd name="T7" fmla="*/ 900 h 1014"/>
                <a:gd name="T8" fmla="*/ 0 w 902"/>
                <a:gd name="T9" fmla="*/ 0 h 10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2" h="1014">
                  <a:moveTo>
                    <a:pt x="0" y="0"/>
                  </a:moveTo>
                  <a:lnTo>
                    <a:pt x="0" y="112"/>
                  </a:lnTo>
                  <a:lnTo>
                    <a:pt x="902" y="1014"/>
                  </a:lnTo>
                  <a:lnTo>
                    <a:pt x="902" y="9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6815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2" name="Freeform 332"/>
            <p:cNvSpPr/>
            <p:nvPr/>
          </p:nvSpPr>
          <p:spPr bwMode="auto">
            <a:xfrm>
              <a:off x="1590" y="2858442"/>
              <a:ext cx="1909005" cy="2146043"/>
            </a:xfrm>
            <a:custGeom>
              <a:avLst/>
              <a:gdLst>
                <a:gd name="T0" fmla="*/ 0 w 902"/>
                <a:gd name="T1" fmla="*/ 0 h 1014"/>
                <a:gd name="T2" fmla="*/ 0 w 902"/>
                <a:gd name="T3" fmla="*/ 114 h 1014"/>
                <a:gd name="T4" fmla="*/ 902 w 902"/>
                <a:gd name="T5" fmla="*/ 1014 h 1014"/>
                <a:gd name="T6" fmla="*/ 902 w 902"/>
                <a:gd name="T7" fmla="*/ 902 h 1014"/>
                <a:gd name="T8" fmla="*/ 0 w 902"/>
                <a:gd name="T9" fmla="*/ 0 h 10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2" h="1014">
                  <a:moveTo>
                    <a:pt x="0" y="0"/>
                  </a:moveTo>
                  <a:lnTo>
                    <a:pt x="0" y="114"/>
                  </a:lnTo>
                  <a:lnTo>
                    <a:pt x="902" y="1014"/>
                  </a:lnTo>
                  <a:lnTo>
                    <a:pt x="902" y="9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6815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5" name="Freeform 335"/>
            <p:cNvSpPr/>
            <p:nvPr/>
          </p:nvSpPr>
          <p:spPr bwMode="auto">
            <a:xfrm>
              <a:off x="1590" y="2473252"/>
              <a:ext cx="1909005" cy="2150276"/>
            </a:xfrm>
            <a:custGeom>
              <a:avLst/>
              <a:gdLst>
                <a:gd name="T0" fmla="*/ 0 w 902"/>
                <a:gd name="T1" fmla="*/ 0 h 1016"/>
                <a:gd name="T2" fmla="*/ 0 w 902"/>
                <a:gd name="T3" fmla="*/ 114 h 1016"/>
                <a:gd name="T4" fmla="*/ 902 w 902"/>
                <a:gd name="T5" fmla="*/ 1016 h 1016"/>
                <a:gd name="T6" fmla="*/ 902 w 902"/>
                <a:gd name="T7" fmla="*/ 902 h 1016"/>
                <a:gd name="T8" fmla="*/ 0 w 902"/>
                <a:gd name="T9" fmla="*/ 0 h 10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2" h="1016">
                  <a:moveTo>
                    <a:pt x="0" y="0"/>
                  </a:moveTo>
                  <a:lnTo>
                    <a:pt x="0" y="114"/>
                  </a:lnTo>
                  <a:lnTo>
                    <a:pt x="902" y="1016"/>
                  </a:lnTo>
                  <a:lnTo>
                    <a:pt x="902" y="9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C494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0287361" y="2092298"/>
            <a:ext cx="1900539" cy="2907952"/>
            <a:chOff x="10287361" y="2092298"/>
            <a:chExt cx="1900539" cy="2907952"/>
          </a:xfrm>
        </p:grpSpPr>
        <p:sp>
          <p:nvSpPr>
            <p:cNvPr id="65" name="Freeform 325"/>
            <p:cNvSpPr/>
            <p:nvPr/>
          </p:nvSpPr>
          <p:spPr bwMode="auto">
            <a:xfrm>
              <a:off x="10287361" y="2092298"/>
              <a:ext cx="1900539" cy="2141811"/>
            </a:xfrm>
            <a:custGeom>
              <a:avLst/>
              <a:gdLst>
                <a:gd name="T0" fmla="*/ 898 w 898"/>
                <a:gd name="T1" fmla="*/ 112 h 1012"/>
                <a:gd name="T2" fmla="*/ 898 w 898"/>
                <a:gd name="T3" fmla="*/ 0 h 1012"/>
                <a:gd name="T4" fmla="*/ 0 w 898"/>
                <a:gd name="T5" fmla="*/ 898 h 1012"/>
                <a:gd name="T6" fmla="*/ 0 w 898"/>
                <a:gd name="T7" fmla="*/ 1012 h 1012"/>
                <a:gd name="T8" fmla="*/ 898 w 898"/>
                <a:gd name="T9" fmla="*/ 112 h 10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8" h="1012">
                  <a:moveTo>
                    <a:pt x="898" y="112"/>
                  </a:moveTo>
                  <a:lnTo>
                    <a:pt x="898" y="0"/>
                  </a:lnTo>
                  <a:lnTo>
                    <a:pt x="0" y="898"/>
                  </a:lnTo>
                  <a:lnTo>
                    <a:pt x="0" y="1012"/>
                  </a:lnTo>
                  <a:lnTo>
                    <a:pt x="898" y="112"/>
                  </a:lnTo>
                  <a:close/>
                </a:path>
              </a:pathLst>
            </a:custGeom>
            <a:solidFill>
              <a:srgbClr val="2C494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rgbClr val="2C4947"/>
                </a:solidFill>
              </a:endParaRPr>
            </a:p>
          </p:txBody>
        </p:sp>
        <p:sp>
          <p:nvSpPr>
            <p:cNvPr id="73" name="Freeform 333"/>
            <p:cNvSpPr/>
            <p:nvPr/>
          </p:nvSpPr>
          <p:spPr bwMode="auto">
            <a:xfrm>
              <a:off x="10287361" y="2858439"/>
              <a:ext cx="1900539" cy="2141811"/>
            </a:xfrm>
            <a:custGeom>
              <a:avLst/>
              <a:gdLst>
                <a:gd name="T0" fmla="*/ 898 w 898"/>
                <a:gd name="T1" fmla="*/ 114 h 1012"/>
                <a:gd name="T2" fmla="*/ 898 w 898"/>
                <a:gd name="T3" fmla="*/ 0 h 1012"/>
                <a:gd name="T4" fmla="*/ 0 w 898"/>
                <a:gd name="T5" fmla="*/ 898 h 1012"/>
                <a:gd name="T6" fmla="*/ 0 w 898"/>
                <a:gd name="T7" fmla="*/ 1012 h 1012"/>
                <a:gd name="T8" fmla="*/ 898 w 898"/>
                <a:gd name="T9" fmla="*/ 114 h 10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8" h="1012">
                  <a:moveTo>
                    <a:pt x="898" y="114"/>
                  </a:moveTo>
                  <a:lnTo>
                    <a:pt x="898" y="0"/>
                  </a:lnTo>
                  <a:lnTo>
                    <a:pt x="0" y="898"/>
                  </a:lnTo>
                  <a:lnTo>
                    <a:pt x="0" y="1012"/>
                  </a:lnTo>
                  <a:lnTo>
                    <a:pt x="898" y="114"/>
                  </a:lnTo>
                  <a:close/>
                </a:path>
              </a:pathLst>
            </a:custGeom>
            <a:solidFill>
              <a:srgbClr val="2C494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6" name="Freeform 336"/>
            <p:cNvSpPr/>
            <p:nvPr/>
          </p:nvSpPr>
          <p:spPr bwMode="auto">
            <a:xfrm>
              <a:off x="10287361" y="2473252"/>
              <a:ext cx="1900539" cy="2141811"/>
            </a:xfrm>
            <a:custGeom>
              <a:avLst/>
              <a:gdLst>
                <a:gd name="T0" fmla="*/ 898 w 898"/>
                <a:gd name="T1" fmla="*/ 114 h 1012"/>
                <a:gd name="T2" fmla="*/ 898 w 898"/>
                <a:gd name="T3" fmla="*/ 0 h 1012"/>
                <a:gd name="T4" fmla="*/ 0 w 898"/>
                <a:gd name="T5" fmla="*/ 900 h 1012"/>
                <a:gd name="T6" fmla="*/ 0 w 898"/>
                <a:gd name="T7" fmla="*/ 1012 h 1012"/>
                <a:gd name="T8" fmla="*/ 898 w 898"/>
                <a:gd name="T9" fmla="*/ 114 h 10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8" h="1012">
                  <a:moveTo>
                    <a:pt x="898" y="114"/>
                  </a:moveTo>
                  <a:lnTo>
                    <a:pt x="898" y="0"/>
                  </a:lnTo>
                  <a:lnTo>
                    <a:pt x="0" y="900"/>
                  </a:lnTo>
                  <a:lnTo>
                    <a:pt x="0" y="1012"/>
                  </a:lnTo>
                  <a:lnTo>
                    <a:pt x="898" y="114"/>
                  </a:lnTo>
                  <a:close/>
                </a:path>
              </a:pathLst>
            </a:custGeom>
            <a:solidFill>
              <a:srgbClr val="A6815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rgbClr val="2C4947"/>
                </a:solidFill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6098978" y="2096533"/>
            <a:ext cx="2095250" cy="2903720"/>
            <a:chOff x="6098978" y="2096533"/>
            <a:chExt cx="2095250" cy="2903720"/>
          </a:xfrm>
        </p:grpSpPr>
        <p:sp>
          <p:nvSpPr>
            <p:cNvPr id="66" name="Freeform 326"/>
            <p:cNvSpPr/>
            <p:nvPr/>
          </p:nvSpPr>
          <p:spPr bwMode="auto">
            <a:xfrm>
              <a:off x="6098978" y="2096533"/>
              <a:ext cx="2095250" cy="2137578"/>
            </a:xfrm>
            <a:custGeom>
              <a:avLst/>
              <a:gdLst>
                <a:gd name="T0" fmla="*/ 986 w 990"/>
                <a:gd name="T1" fmla="*/ 108 h 1010"/>
                <a:gd name="T2" fmla="*/ 990 w 990"/>
                <a:gd name="T3" fmla="*/ 110 h 1010"/>
                <a:gd name="T4" fmla="*/ 990 w 990"/>
                <a:gd name="T5" fmla="*/ 2 h 1010"/>
                <a:gd name="T6" fmla="*/ 986 w 990"/>
                <a:gd name="T7" fmla="*/ 0 h 1010"/>
                <a:gd name="T8" fmla="*/ 0 w 990"/>
                <a:gd name="T9" fmla="*/ 902 h 1010"/>
                <a:gd name="T10" fmla="*/ 0 w 990"/>
                <a:gd name="T11" fmla="*/ 1010 h 1010"/>
                <a:gd name="T12" fmla="*/ 986 w 990"/>
                <a:gd name="T13" fmla="*/ 108 h 10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0" h="1010">
                  <a:moveTo>
                    <a:pt x="986" y="108"/>
                  </a:moveTo>
                  <a:lnTo>
                    <a:pt x="990" y="110"/>
                  </a:lnTo>
                  <a:lnTo>
                    <a:pt x="990" y="2"/>
                  </a:lnTo>
                  <a:lnTo>
                    <a:pt x="986" y="0"/>
                  </a:lnTo>
                  <a:lnTo>
                    <a:pt x="0" y="902"/>
                  </a:lnTo>
                  <a:lnTo>
                    <a:pt x="0" y="1010"/>
                  </a:lnTo>
                  <a:lnTo>
                    <a:pt x="986" y="108"/>
                  </a:lnTo>
                  <a:close/>
                </a:path>
              </a:pathLst>
            </a:custGeom>
            <a:solidFill>
              <a:srgbClr val="2C494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1" name="Freeform 331"/>
            <p:cNvSpPr/>
            <p:nvPr/>
          </p:nvSpPr>
          <p:spPr bwMode="auto">
            <a:xfrm>
              <a:off x="6098978" y="2862675"/>
              <a:ext cx="2095250" cy="2137578"/>
            </a:xfrm>
            <a:custGeom>
              <a:avLst/>
              <a:gdLst>
                <a:gd name="T0" fmla="*/ 986 w 990"/>
                <a:gd name="T1" fmla="*/ 0 h 1010"/>
                <a:gd name="T2" fmla="*/ 0 w 990"/>
                <a:gd name="T3" fmla="*/ 902 h 1010"/>
                <a:gd name="T4" fmla="*/ 0 w 990"/>
                <a:gd name="T5" fmla="*/ 1010 h 1010"/>
                <a:gd name="T6" fmla="*/ 986 w 990"/>
                <a:gd name="T7" fmla="*/ 108 h 1010"/>
                <a:gd name="T8" fmla="*/ 990 w 990"/>
                <a:gd name="T9" fmla="*/ 112 h 1010"/>
                <a:gd name="T10" fmla="*/ 990 w 990"/>
                <a:gd name="T11" fmla="*/ 2 h 1010"/>
                <a:gd name="T12" fmla="*/ 986 w 990"/>
                <a:gd name="T13" fmla="*/ 0 h 10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0" h="1010">
                  <a:moveTo>
                    <a:pt x="986" y="0"/>
                  </a:moveTo>
                  <a:lnTo>
                    <a:pt x="0" y="902"/>
                  </a:lnTo>
                  <a:lnTo>
                    <a:pt x="0" y="1010"/>
                  </a:lnTo>
                  <a:lnTo>
                    <a:pt x="986" y="108"/>
                  </a:lnTo>
                  <a:lnTo>
                    <a:pt x="990" y="112"/>
                  </a:lnTo>
                  <a:lnTo>
                    <a:pt x="990" y="2"/>
                  </a:lnTo>
                  <a:lnTo>
                    <a:pt x="986" y="0"/>
                  </a:lnTo>
                  <a:close/>
                </a:path>
              </a:pathLst>
            </a:custGeom>
            <a:solidFill>
              <a:srgbClr val="2C494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7" name="Freeform 337"/>
            <p:cNvSpPr/>
            <p:nvPr/>
          </p:nvSpPr>
          <p:spPr bwMode="auto">
            <a:xfrm>
              <a:off x="6098978" y="2481718"/>
              <a:ext cx="2095250" cy="2133345"/>
            </a:xfrm>
            <a:custGeom>
              <a:avLst/>
              <a:gdLst>
                <a:gd name="T0" fmla="*/ 0 w 990"/>
                <a:gd name="T1" fmla="*/ 900 h 1008"/>
                <a:gd name="T2" fmla="*/ 0 w 990"/>
                <a:gd name="T3" fmla="*/ 1008 h 1008"/>
                <a:gd name="T4" fmla="*/ 986 w 990"/>
                <a:gd name="T5" fmla="*/ 108 h 1008"/>
                <a:gd name="T6" fmla="*/ 990 w 990"/>
                <a:gd name="T7" fmla="*/ 110 h 1008"/>
                <a:gd name="T8" fmla="*/ 990 w 990"/>
                <a:gd name="T9" fmla="*/ 2 h 1008"/>
                <a:gd name="T10" fmla="*/ 986 w 990"/>
                <a:gd name="T11" fmla="*/ 0 h 1008"/>
                <a:gd name="T12" fmla="*/ 0 w 990"/>
                <a:gd name="T13" fmla="*/ 900 h 10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0" h="1008">
                  <a:moveTo>
                    <a:pt x="0" y="900"/>
                  </a:moveTo>
                  <a:lnTo>
                    <a:pt x="0" y="1008"/>
                  </a:lnTo>
                  <a:lnTo>
                    <a:pt x="986" y="108"/>
                  </a:lnTo>
                  <a:lnTo>
                    <a:pt x="990" y="110"/>
                  </a:lnTo>
                  <a:lnTo>
                    <a:pt x="990" y="2"/>
                  </a:lnTo>
                  <a:lnTo>
                    <a:pt x="986" y="0"/>
                  </a:lnTo>
                  <a:lnTo>
                    <a:pt x="0" y="900"/>
                  </a:lnTo>
                  <a:close/>
                </a:path>
              </a:pathLst>
            </a:custGeom>
            <a:solidFill>
              <a:srgbClr val="A6815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8194225" y="2100766"/>
            <a:ext cx="2093134" cy="2903720"/>
            <a:chOff x="8194225" y="2100766"/>
            <a:chExt cx="2093134" cy="2903720"/>
          </a:xfrm>
        </p:grpSpPr>
        <p:sp>
          <p:nvSpPr>
            <p:cNvPr id="64" name="Freeform 324"/>
            <p:cNvSpPr/>
            <p:nvPr/>
          </p:nvSpPr>
          <p:spPr bwMode="auto">
            <a:xfrm>
              <a:off x="8194225" y="2100766"/>
              <a:ext cx="2093134" cy="2137578"/>
            </a:xfrm>
            <a:custGeom>
              <a:avLst/>
              <a:gdLst>
                <a:gd name="T0" fmla="*/ 985 w 989"/>
                <a:gd name="T1" fmla="*/ 1010 h 1010"/>
                <a:gd name="T2" fmla="*/ 989 w 989"/>
                <a:gd name="T3" fmla="*/ 1008 h 1010"/>
                <a:gd name="T4" fmla="*/ 989 w 989"/>
                <a:gd name="T5" fmla="*/ 894 h 1010"/>
                <a:gd name="T6" fmla="*/ 983 w 989"/>
                <a:gd name="T7" fmla="*/ 900 h 1010"/>
                <a:gd name="T8" fmla="*/ 0 w 989"/>
                <a:gd name="T9" fmla="*/ 0 h 1010"/>
                <a:gd name="T10" fmla="*/ 0 w 989"/>
                <a:gd name="T11" fmla="*/ 108 h 1010"/>
                <a:gd name="T12" fmla="*/ 985 w 989"/>
                <a:gd name="T13" fmla="*/ 1010 h 10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9" h="1010">
                  <a:moveTo>
                    <a:pt x="985" y="1010"/>
                  </a:moveTo>
                  <a:lnTo>
                    <a:pt x="989" y="1008"/>
                  </a:lnTo>
                  <a:lnTo>
                    <a:pt x="989" y="894"/>
                  </a:lnTo>
                  <a:lnTo>
                    <a:pt x="983" y="900"/>
                  </a:lnTo>
                  <a:lnTo>
                    <a:pt x="0" y="0"/>
                  </a:lnTo>
                  <a:lnTo>
                    <a:pt x="0" y="108"/>
                  </a:lnTo>
                  <a:lnTo>
                    <a:pt x="985" y="1010"/>
                  </a:lnTo>
                  <a:close/>
                </a:path>
              </a:pathLst>
            </a:custGeom>
            <a:solidFill>
              <a:srgbClr val="A6815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rgbClr val="2C4947"/>
                </a:solidFill>
              </a:endParaRPr>
            </a:p>
          </p:txBody>
        </p:sp>
        <p:sp>
          <p:nvSpPr>
            <p:cNvPr id="69" name="Freeform 329"/>
            <p:cNvSpPr/>
            <p:nvPr/>
          </p:nvSpPr>
          <p:spPr bwMode="auto">
            <a:xfrm>
              <a:off x="8194225" y="2866908"/>
              <a:ext cx="2093134" cy="2137578"/>
            </a:xfrm>
            <a:custGeom>
              <a:avLst/>
              <a:gdLst>
                <a:gd name="T0" fmla="*/ 0 w 989"/>
                <a:gd name="T1" fmla="*/ 0 h 1010"/>
                <a:gd name="T2" fmla="*/ 0 w 989"/>
                <a:gd name="T3" fmla="*/ 110 h 1010"/>
                <a:gd name="T4" fmla="*/ 985 w 989"/>
                <a:gd name="T5" fmla="*/ 1010 h 1010"/>
                <a:gd name="T6" fmla="*/ 989 w 989"/>
                <a:gd name="T7" fmla="*/ 1008 h 1010"/>
                <a:gd name="T8" fmla="*/ 989 w 989"/>
                <a:gd name="T9" fmla="*/ 894 h 1010"/>
                <a:gd name="T10" fmla="*/ 983 w 989"/>
                <a:gd name="T11" fmla="*/ 900 h 1010"/>
                <a:gd name="T12" fmla="*/ 0 w 989"/>
                <a:gd name="T13" fmla="*/ 0 h 10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9" h="1010">
                  <a:moveTo>
                    <a:pt x="0" y="0"/>
                  </a:moveTo>
                  <a:lnTo>
                    <a:pt x="0" y="110"/>
                  </a:lnTo>
                  <a:lnTo>
                    <a:pt x="985" y="1010"/>
                  </a:lnTo>
                  <a:lnTo>
                    <a:pt x="989" y="1008"/>
                  </a:lnTo>
                  <a:lnTo>
                    <a:pt x="989" y="894"/>
                  </a:lnTo>
                  <a:lnTo>
                    <a:pt x="983" y="9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6815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78" name="Freeform 338"/>
            <p:cNvSpPr/>
            <p:nvPr/>
          </p:nvSpPr>
          <p:spPr bwMode="auto">
            <a:xfrm>
              <a:off x="8194225" y="2485953"/>
              <a:ext cx="2093134" cy="2137578"/>
            </a:xfrm>
            <a:custGeom>
              <a:avLst/>
              <a:gdLst>
                <a:gd name="T0" fmla="*/ 0 w 989"/>
                <a:gd name="T1" fmla="*/ 0 h 1010"/>
                <a:gd name="T2" fmla="*/ 0 w 989"/>
                <a:gd name="T3" fmla="*/ 108 h 1010"/>
                <a:gd name="T4" fmla="*/ 985 w 989"/>
                <a:gd name="T5" fmla="*/ 1010 h 1010"/>
                <a:gd name="T6" fmla="*/ 989 w 989"/>
                <a:gd name="T7" fmla="*/ 1006 h 1010"/>
                <a:gd name="T8" fmla="*/ 989 w 989"/>
                <a:gd name="T9" fmla="*/ 894 h 1010"/>
                <a:gd name="T10" fmla="*/ 983 w 989"/>
                <a:gd name="T11" fmla="*/ 898 h 1010"/>
                <a:gd name="T12" fmla="*/ 0 w 989"/>
                <a:gd name="T13" fmla="*/ 0 h 10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9" h="1010">
                  <a:moveTo>
                    <a:pt x="0" y="0"/>
                  </a:moveTo>
                  <a:lnTo>
                    <a:pt x="0" y="108"/>
                  </a:lnTo>
                  <a:lnTo>
                    <a:pt x="985" y="1010"/>
                  </a:lnTo>
                  <a:lnTo>
                    <a:pt x="989" y="1006"/>
                  </a:lnTo>
                  <a:lnTo>
                    <a:pt x="989" y="894"/>
                  </a:lnTo>
                  <a:lnTo>
                    <a:pt x="983" y="8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C494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rgbClr val="2C4947"/>
                </a:solidFill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910592" y="2096530"/>
            <a:ext cx="2093134" cy="2907953"/>
            <a:chOff x="1910592" y="2096530"/>
            <a:chExt cx="2093134" cy="2907953"/>
          </a:xfrm>
        </p:grpSpPr>
        <p:sp>
          <p:nvSpPr>
            <p:cNvPr id="68" name="Freeform 328"/>
            <p:cNvSpPr/>
            <p:nvPr/>
          </p:nvSpPr>
          <p:spPr bwMode="auto">
            <a:xfrm>
              <a:off x="1910592" y="2096530"/>
              <a:ext cx="2093134" cy="2141811"/>
            </a:xfrm>
            <a:custGeom>
              <a:avLst/>
              <a:gdLst>
                <a:gd name="T0" fmla="*/ 989 w 989"/>
                <a:gd name="T1" fmla="*/ 0 h 1012"/>
                <a:gd name="T2" fmla="*/ 2 w 989"/>
                <a:gd name="T3" fmla="*/ 902 h 1012"/>
                <a:gd name="T4" fmla="*/ 0 w 989"/>
                <a:gd name="T5" fmla="*/ 898 h 1012"/>
                <a:gd name="T6" fmla="*/ 0 w 989"/>
                <a:gd name="T7" fmla="*/ 1012 h 1012"/>
                <a:gd name="T8" fmla="*/ 989 w 989"/>
                <a:gd name="T9" fmla="*/ 108 h 1012"/>
                <a:gd name="T10" fmla="*/ 989 w 989"/>
                <a:gd name="T11" fmla="*/ 0 h 10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9" h="1012">
                  <a:moveTo>
                    <a:pt x="989" y="0"/>
                  </a:moveTo>
                  <a:lnTo>
                    <a:pt x="2" y="902"/>
                  </a:lnTo>
                  <a:lnTo>
                    <a:pt x="0" y="898"/>
                  </a:lnTo>
                  <a:lnTo>
                    <a:pt x="0" y="1012"/>
                  </a:lnTo>
                  <a:lnTo>
                    <a:pt x="989" y="108"/>
                  </a:lnTo>
                  <a:lnTo>
                    <a:pt x="989" y="0"/>
                  </a:lnTo>
                  <a:close/>
                </a:path>
              </a:pathLst>
            </a:custGeom>
            <a:solidFill>
              <a:srgbClr val="2C494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70" name="Freeform 330"/>
            <p:cNvSpPr/>
            <p:nvPr/>
          </p:nvSpPr>
          <p:spPr bwMode="auto">
            <a:xfrm>
              <a:off x="1910592" y="2862672"/>
              <a:ext cx="2093134" cy="2141811"/>
            </a:xfrm>
            <a:custGeom>
              <a:avLst/>
              <a:gdLst>
                <a:gd name="T0" fmla="*/ 2 w 989"/>
                <a:gd name="T1" fmla="*/ 902 h 1012"/>
                <a:gd name="T2" fmla="*/ 0 w 989"/>
                <a:gd name="T3" fmla="*/ 900 h 1012"/>
                <a:gd name="T4" fmla="*/ 0 w 989"/>
                <a:gd name="T5" fmla="*/ 1012 h 1012"/>
                <a:gd name="T6" fmla="*/ 989 w 989"/>
                <a:gd name="T7" fmla="*/ 108 h 1012"/>
                <a:gd name="T8" fmla="*/ 989 w 989"/>
                <a:gd name="T9" fmla="*/ 0 h 1012"/>
                <a:gd name="T10" fmla="*/ 2 w 989"/>
                <a:gd name="T11" fmla="*/ 902 h 10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9" h="1012">
                  <a:moveTo>
                    <a:pt x="2" y="902"/>
                  </a:moveTo>
                  <a:lnTo>
                    <a:pt x="0" y="900"/>
                  </a:lnTo>
                  <a:lnTo>
                    <a:pt x="0" y="1012"/>
                  </a:lnTo>
                  <a:lnTo>
                    <a:pt x="989" y="108"/>
                  </a:lnTo>
                  <a:lnTo>
                    <a:pt x="989" y="0"/>
                  </a:lnTo>
                  <a:lnTo>
                    <a:pt x="2" y="902"/>
                  </a:lnTo>
                  <a:close/>
                </a:path>
              </a:pathLst>
            </a:custGeom>
            <a:solidFill>
              <a:srgbClr val="2C494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9" name="Freeform 339"/>
            <p:cNvSpPr/>
            <p:nvPr/>
          </p:nvSpPr>
          <p:spPr bwMode="auto">
            <a:xfrm>
              <a:off x="1910592" y="2481718"/>
              <a:ext cx="2093134" cy="2141811"/>
            </a:xfrm>
            <a:custGeom>
              <a:avLst/>
              <a:gdLst>
                <a:gd name="T0" fmla="*/ 989 w 989"/>
                <a:gd name="T1" fmla="*/ 0 h 1012"/>
                <a:gd name="T2" fmla="*/ 2 w 989"/>
                <a:gd name="T3" fmla="*/ 900 h 1012"/>
                <a:gd name="T4" fmla="*/ 0 w 989"/>
                <a:gd name="T5" fmla="*/ 898 h 1012"/>
                <a:gd name="T6" fmla="*/ 0 w 989"/>
                <a:gd name="T7" fmla="*/ 1012 h 1012"/>
                <a:gd name="T8" fmla="*/ 989 w 989"/>
                <a:gd name="T9" fmla="*/ 108 h 1012"/>
                <a:gd name="T10" fmla="*/ 989 w 989"/>
                <a:gd name="T11" fmla="*/ 0 h 10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9" h="1012">
                  <a:moveTo>
                    <a:pt x="989" y="0"/>
                  </a:moveTo>
                  <a:lnTo>
                    <a:pt x="2" y="900"/>
                  </a:lnTo>
                  <a:lnTo>
                    <a:pt x="0" y="898"/>
                  </a:lnTo>
                  <a:lnTo>
                    <a:pt x="0" y="1012"/>
                  </a:lnTo>
                  <a:lnTo>
                    <a:pt x="989" y="108"/>
                  </a:lnTo>
                  <a:lnTo>
                    <a:pt x="989" y="0"/>
                  </a:lnTo>
                  <a:close/>
                </a:path>
              </a:pathLst>
            </a:custGeom>
            <a:solidFill>
              <a:srgbClr val="A6815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4003729" y="2096533"/>
            <a:ext cx="2095250" cy="2907950"/>
            <a:chOff x="4003729" y="2096533"/>
            <a:chExt cx="2095250" cy="2907950"/>
          </a:xfrm>
        </p:grpSpPr>
        <p:sp>
          <p:nvSpPr>
            <p:cNvPr id="67" name="Freeform 327"/>
            <p:cNvSpPr/>
            <p:nvPr/>
          </p:nvSpPr>
          <p:spPr bwMode="auto">
            <a:xfrm>
              <a:off x="4003729" y="2096533"/>
              <a:ext cx="2095250" cy="2137578"/>
            </a:xfrm>
            <a:custGeom>
              <a:avLst/>
              <a:gdLst>
                <a:gd name="T0" fmla="*/ 0 w 990"/>
                <a:gd name="T1" fmla="*/ 108 h 1010"/>
                <a:gd name="T2" fmla="*/ 988 w 990"/>
                <a:gd name="T3" fmla="*/ 1010 h 1010"/>
                <a:gd name="T4" fmla="*/ 990 w 990"/>
                <a:gd name="T5" fmla="*/ 1010 h 1010"/>
                <a:gd name="T6" fmla="*/ 990 w 990"/>
                <a:gd name="T7" fmla="*/ 902 h 1010"/>
                <a:gd name="T8" fmla="*/ 988 w 990"/>
                <a:gd name="T9" fmla="*/ 902 h 1010"/>
                <a:gd name="T10" fmla="*/ 0 w 990"/>
                <a:gd name="T11" fmla="*/ 0 h 1010"/>
                <a:gd name="T12" fmla="*/ 0 w 990"/>
                <a:gd name="T13" fmla="*/ 0 h 1010"/>
                <a:gd name="T14" fmla="*/ 0 w 990"/>
                <a:gd name="T15" fmla="*/ 108 h 1010"/>
                <a:gd name="T16" fmla="*/ 0 w 990"/>
                <a:gd name="T17" fmla="*/ 108 h 10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90" h="1010">
                  <a:moveTo>
                    <a:pt x="0" y="108"/>
                  </a:moveTo>
                  <a:lnTo>
                    <a:pt x="988" y="1010"/>
                  </a:lnTo>
                  <a:lnTo>
                    <a:pt x="990" y="1010"/>
                  </a:lnTo>
                  <a:lnTo>
                    <a:pt x="990" y="902"/>
                  </a:lnTo>
                  <a:lnTo>
                    <a:pt x="988" y="90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08"/>
                  </a:lnTo>
                  <a:lnTo>
                    <a:pt x="0" y="108"/>
                  </a:lnTo>
                  <a:close/>
                </a:path>
              </a:pathLst>
            </a:custGeom>
            <a:solidFill>
              <a:srgbClr val="A6815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4" name="Freeform 334"/>
            <p:cNvSpPr/>
            <p:nvPr/>
          </p:nvSpPr>
          <p:spPr bwMode="auto">
            <a:xfrm>
              <a:off x="4003729" y="2862672"/>
              <a:ext cx="2095250" cy="2141811"/>
            </a:xfrm>
            <a:custGeom>
              <a:avLst/>
              <a:gdLst>
                <a:gd name="T0" fmla="*/ 988 w 990"/>
                <a:gd name="T1" fmla="*/ 904 h 1012"/>
                <a:gd name="T2" fmla="*/ 0 w 990"/>
                <a:gd name="T3" fmla="*/ 0 h 1012"/>
                <a:gd name="T4" fmla="*/ 0 w 990"/>
                <a:gd name="T5" fmla="*/ 0 h 1012"/>
                <a:gd name="T6" fmla="*/ 0 w 990"/>
                <a:gd name="T7" fmla="*/ 108 h 1012"/>
                <a:gd name="T8" fmla="*/ 0 w 990"/>
                <a:gd name="T9" fmla="*/ 108 h 1012"/>
                <a:gd name="T10" fmla="*/ 988 w 990"/>
                <a:gd name="T11" fmla="*/ 1012 h 1012"/>
                <a:gd name="T12" fmla="*/ 990 w 990"/>
                <a:gd name="T13" fmla="*/ 1010 h 1012"/>
                <a:gd name="T14" fmla="*/ 990 w 990"/>
                <a:gd name="T15" fmla="*/ 902 h 1012"/>
                <a:gd name="T16" fmla="*/ 988 w 990"/>
                <a:gd name="T17" fmla="*/ 904 h 10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90" h="1012">
                  <a:moveTo>
                    <a:pt x="988" y="904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108"/>
                  </a:lnTo>
                  <a:lnTo>
                    <a:pt x="0" y="108"/>
                  </a:lnTo>
                  <a:lnTo>
                    <a:pt x="988" y="1012"/>
                  </a:lnTo>
                  <a:lnTo>
                    <a:pt x="990" y="1010"/>
                  </a:lnTo>
                  <a:lnTo>
                    <a:pt x="990" y="902"/>
                  </a:lnTo>
                  <a:lnTo>
                    <a:pt x="988" y="904"/>
                  </a:lnTo>
                  <a:close/>
                </a:path>
              </a:pathLst>
            </a:custGeom>
            <a:solidFill>
              <a:srgbClr val="A6815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80" name="Freeform 340"/>
            <p:cNvSpPr/>
            <p:nvPr/>
          </p:nvSpPr>
          <p:spPr bwMode="auto">
            <a:xfrm>
              <a:off x="4003729" y="2481720"/>
              <a:ext cx="2095250" cy="2137578"/>
            </a:xfrm>
            <a:custGeom>
              <a:avLst/>
              <a:gdLst>
                <a:gd name="T0" fmla="*/ 988 w 990"/>
                <a:gd name="T1" fmla="*/ 1010 h 1010"/>
                <a:gd name="T2" fmla="*/ 990 w 990"/>
                <a:gd name="T3" fmla="*/ 1008 h 1010"/>
                <a:gd name="T4" fmla="*/ 990 w 990"/>
                <a:gd name="T5" fmla="*/ 900 h 1010"/>
                <a:gd name="T6" fmla="*/ 988 w 990"/>
                <a:gd name="T7" fmla="*/ 902 h 1010"/>
                <a:gd name="T8" fmla="*/ 0 w 990"/>
                <a:gd name="T9" fmla="*/ 0 h 1010"/>
                <a:gd name="T10" fmla="*/ 0 w 990"/>
                <a:gd name="T11" fmla="*/ 0 h 1010"/>
                <a:gd name="T12" fmla="*/ 0 w 990"/>
                <a:gd name="T13" fmla="*/ 108 h 1010"/>
                <a:gd name="T14" fmla="*/ 0 w 990"/>
                <a:gd name="T15" fmla="*/ 108 h 1010"/>
                <a:gd name="T16" fmla="*/ 988 w 990"/>
                <a:gd name="T17" fmla="*/ 1010 h 10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90" h="1010">
                  <a:moveTo>
                    <a:pt x="988" y="1010"/>
                  </a:moveTo>
                  <a:lnTo>
                    <a:pt x="990" y="1008"/>
                  </a:lnTo>
                  <a:lnTo>
                    <a:pt x="990" y="900"/>
                  </a:lnTo>
                  <a:lnTo>
                    <a:pt x="988" y="90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08"/>
                  </a:lnTo>
                  <a:lnTo>
                    <a:pt x="0" y="108"/>
                  </a:lnTo>
                  <a:lnTo>
                    <a:pt x="988" y="1010"/>
                  </a:lnTo>
                  <a:close/>
                </a:path>
              </a:pathLst>
            </a:custGeom>
            <a:solidFill>
              <a:srgbClr val="2C494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grpSp>
        <p:nvGrpSpPr>
          <p:cNvPr id="106" name="组合 105"/>
          <p:cNvGrpSpPr/>
          <p:nvPr/>
        </p:nvGrpSpPr>
        <p:grpSpPr>
          <a:xfrm>
            <a:off x="7529674" y="1863725"/>
            <a:ext cx="1316409" cy="1887841"/>
            <a:chOff x="7529674" y="1863725"/>
            <a:chExt cx="1316409" cy="1887841"/>
          </a:xfrm>
        </p:grpSpPr>
        <p:sp>
          <p:nvSpPr>
            <p:cNvPr id="89" name="Freeform 341"/>
            <p:cNvSpPr/>
            <p:nvPr/>
          </p:nvSpPr>
          <p:spPr bwMode="auto">
            <a:xfrm>
              <a:off x="7529674" y="1863725"/>
              <a:ext cx="1316409" cy="1506886"/>
            </a:xfrm>
            <a:custGeom>
              <a:avLst/>
              <a:gdLst>
                <a:gd name="T0" fmla="*/ 256 w 311"/>
                <a:gd name="T1" fmla="*/ 256 h 356"/>
                <a:gd name="T2" fmla="*/ 155 w 311"/>
                <a:gd name="T3" fmla="*/ 356 h 356"/>
                <a:gd name="T4" fmla="*/ 55 w 311"/>
                <a:gd name="T5" fmla="*/ 256 h 356"/>
                <a:gd name="T6" fmla="*/ 55 w 311"/>
                <a:gd name="T7" fmla="*/ 55 h 356"/>
                <a:gd name="T8" fmla="*/ 256 w 311"/>
                <a:gd name="T9" fmla="*/ 55 h 356"/>
                <a:gd name="T10" fmla="*/ 256 w 311"/>
                <a:gd name="T11" fmla="*/ 256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1" h="356">
                  <a:moveTo>
                    <a:pt x="256" y="256"/>
                  </a:moveTo>
                  <a:cubicBezTo>
                    <a:pt x="155" y="356"/>
                    <a:pt x="155" y="356"/>
                    <a:pt x="155" y="356"/>
                  </a:cubicBezTo>
                  <a:cubicBezTo>
                    <a:pt x="55" y="256"/>
                    <a:pt x="55" y="256"/>
                    <a:pt x="55" y="256"/>
                  </a:cubicBezTo>
                  <a:cubicBezTo>
                    <a:pt x="0" y="201"/>
                    <a:pt x="0" y="111"/>
                    <a:pt x="55" y="55"/>
                  </a:cubicBezTo>
                  <a:cubicBezTo>
                    <a:pt x="110" y="0"/>
                    <a:pt x="200" y="0"/>
                    <a:pt x="256" y="55"/>
                  </a:cubicBezTo>
                  <a:cubicBezTo>
                    <a:pt x="311" y="111"/>
                    <a:pt x="311" y="201"/>
                    <a:pt x="256" y="256"/>
                  </a:cubicBezTo>
                  <a:close/>
                </a:path>
              </a:pathLst>
            </a:custGeom>
            <a:solidFill>
              <a:srgbClr val="2C494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90" name="Freeform 342"/>
            <p:cNvSpPr>
              <a:spLocks noEditPoints="1"/>
            </p:cNvSpPr>
            <p:nvPr/>
          </p:nvSpPr>
          <p:spPr bwMode="auto">
            <a:xfrm>
              <a:off x="8147667" y="3353680"/>
              <a:ext cx="80424" cy="397886"/>
            </a:xfrm>
            <a:custGeom>
              <a:avLst/>
              <a:gdLst>
                <a:gd name="T0" fmla="*/ 9 w 19"/>
                <a:gd name="T1" fmla="*/ 8 h 94"/>
                <a:gd name="T2" fmla="*/ 12 w 19"/>
                <a:gd name="T3" fmla="*/ 7 h 94"/>
                <a:gd name="T4" fmla="*/ 13 w 19"/>
                <a:gd name="T5" fmla="*/ 4 h 94"/>
                <a:gd name="T6" fmla="*/ 12 w 19"/>
                <a:gd name="T7" fmla="*/ 1 h 94"/>
                <a:gd name="T8" fmla="*/ 7 w 19"/>
                <a:gd name="T9" fmla="*/ 1 h 94"/>
                <a:gd name="T10" fmla="*/ 5 w 19"/>
                <a:gd name="T11" fmla="*/ 4 h 94"/>
                <a:gd name="T12" fmla="*/ 7 w 19"/>
                <a:gd name="T13" fmla="*/ 7 h 94"/>
                <a:gd name="T14" fmla="*/ 9 w 19"/>
                <a:gd name="T15" fmla="*/ 8 h 94"/>
                <a:gd name="T16" fmla="*/ 9 w 19"/>
                <a:gd name="T17" fmla="*/ 38 h 94"/>
                <a:gd name="T18" fmla="*/ 13 w 19"/>
                <a:gd name="T19" fmla="*/ 34 h 94"/>
                <a:gd name="T20" fmla="*/ 9 w 19"/>
                <a:gd name="T21" fmla="*/ 30 h 94"/>
                <a:gd name="T22" fmla="*/ 5 w 19"/>
                <a:gd name="T23" fmla="*/ 34 h 94"/>
                <a:gd name="T24" fmla="*/ 9 w 19"/>
                <a:gd name="T25" fmla="*/ 38 h 94"/>
                <a:gd name="T26" fmla="*/ 9 w 19"/>
                <a:gd name="T27" fmla="*/ 23 h 94"/>
                <a:gd name="T28" fmla="*/ 13 w 19"/>
                <a:gd name="T29" fmla="*/ 19 h 94"/>
                <a:gd name="T30" fmla="*/ 9 w 19"/>
                <a:gd name="T31" fmla="*/ 15 h 94"/>
                <a:gd name="T32" fmla="*/ 5 w 19"/>
                <a:gd name="T33" fmla="*/ 19 h 94"/>
                <a:gd name="T34" fmla="*/ 9 w 19"/>
                <a:gd name="T35" fmla="*/ 23 h 94"/>
                <a:gd name="T36" fmla="*/ 9 w 19"/>
                <a:gd name="T37" fmla="*/ 75 h 94"/>
                <a:gd name="T38" fmla="*/ 0 w 19"/>
                <a:gd name="T39" fmla="*/ 84 h 94"/>
                <a:gd name="T40" fmla="*/ 9 w 19"/>
                <a:gd name="T41" fmla="*/ 94 h 94"/>
                <a:gd name="T42" fmla="*/ 19 w 19"/>
                <a:gd name="T43" fmla="*/ 84 h 94"/>
                <a:gd name="T44" fmla="*/ 9 w 19"/>
                <a:gd name="T45" fmla="*/ 75 h 94"/>
                <a:gd name="T46" fmla="*/ 9 w 19"/>
                <a:gd name="T47" fmla="*/ 53 h 94"/>
                <a:gd name="T48" fmla="*/ 13 w 19"/>
                <a:gd name="T49" fmla="*/ 49 h 94"/>
                <a:gd name="T50" fmla="*/ 9 w 19"/>
                <a:gd name="T51" fmla="*/ 45 h 94"/>
                <a:gd name="T52" fmla="*/ 5 w 19"/>
                <a:gd name="T53" fmla="*/ 49 h 94"/>
                <a:gd name="T54" fmla="*/ 9 w 19"/>
                <a:gd name="T55" fmla="*/ 53 h 94"/>
                <a:gd name="T56" fmla="*/ 9 w 19"/>
                <a:gd name="T57" fmla="*/ 68 h 94"/>
                <a:gd name="T58" fmla="*/ 13 w 19"/>
                <a:gd name="T59" fmla="*/ 64 h 94"/>
                <a:gd name="T60" fmla="*/ 9 w 19"/>
                <a:gd name="T61" fmla="*/ 60 h 94"/>
                <a:gd name="T62" fmla="*/ 5 w 19"/>
                <a:gd name="T63" fmla="*/ 64 h 94"/>
                <a:gd name="T64" fmla="*/ 9 w 19"/>
                <a:gd name="T65" fmla="*/ 68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9" h="94">
                  <a:moveTo>
                    <a:pt x="9" y="8"/>
                  </a:moveTo>
                  <a:cubicBezTo>
                    <a:pt x="10" y="8"/>
                    <a:pt x="11" y="8"/>
                    <a:pt x="12" y="7"/>
                  </a:cubicBezTo>
                  <a:cubicBezTo>
                    <a:pt x="13" y="6"/>
                    <a:pt x="13" y="5"/>
                    <a:pt x="13" y="4"/>
                  </a:cubicBezTo>
                  <a:cubicBezTo>
                    <a:pt x="13" y="3"/>
                    <a:pt x="13" y="2"/>
                    <a:pt x="12" y="1"/>
                  </a:cubicBezTo>
                  <a:cubicBezTo>
                    <a:pt x="11" y="0"/>
                    <a:pt x="8" y="0"/>
                    <a:pt x="7" y="1"/>
                  </a:cubicBezTo>
                  <a:cubicBezTo>
                    <a:pt x="6" y="2"/>
                    <a:pt x="5" y="3"/>
                    <a:pt x="5" y="4"/>
                  </a:cubicBezTo>
                  <a:cubicBezTo>
                    <a:pt x="5" y="5"/>
                    <a:pt x="6" y="6"/>
                    <a:pt x="7" y="7"/>
                  </a:cubicBezTo>
                  <a:cubicBezTo>
                    <a:pt x="7" y="8"/>
                    <a:pt x="8" y="8"/>
                    <a:pt x="9" y="8"/>
                  </a:cubicBezTo>
                  <a:close/>
                  <a:moveTo>
                    <a:pt x="9" y="38"/>
                  </a:moveTo>
                  <a:cubicBezTo>
                    <a:pt x="12" y="38"/>
                    <a:pt x="13" y="36"/>
                    <a:pt x="13" y="34"/>
                  </a:cubicBezTo>
                  <a:cubicBezTo>
                    <a:pt x="13" y="32"/>
                    <a:pt x="12" y="30"/>
                    <a:pt x="9" y="30"/>
                  </a:cubicBezTo>
                  <a:cubicBezTo>
                    <a:pt x="7" y="30"/>
                    <a:pt x="5" y="32"/>
                    <a:pt x="5" y="34"/>
                  </a:cubicBezTo>
                  <a:cubicBezTo>
                    <a:pt x="5" y="36"/>
                    <a:pt x="7" y="38"/>
                    <a:pt x="9" y="38"/>
                  </a:cubicBezTo>
                  <a:close/>
                  <a:moveTo>
                    <a:pt x="9" y="23"/>
                  </a:moveTo>
                  <a:cubicBezTo>
                    <a:pt x="12" y="23"/>
                    <a:pt x="13" y="21"/>
                    <a:pt x="13" y="19"/>
                  </a:cubicBezTo>
                  <a:cubicBezTo>
                    <a:pt x="13" y="17"/>
                    <a:pt x="12" y="15"/>
                    <a:pt x="9" y="15"/>
                  </a:cubicBezTo>
                  <a:cubicBezTo>
                    <a:pt x="7" y="15"/>
                    <a:pt x="5" y="17"/>
                    <a:pt x="5" y="19"/>
                  </a:cubicBezTo>
                  <a:cubicBezTo>
                    <a:pt x="5" y="21"/>
                    <a:pt x="7" y="23"/>
                    <a:pt x="9" y="23"/>
                  </a:cubicBezTo>
                  <a:close/>
                  <a:moveTo>
                    <a:pt x="9" y="75"/>
                  </a:moveTo>
                  <a:cubicBezTo>
                    <a:pt x="4" y="75"/>
                    <a:pt x="0" y="79"/>
                    <a:pt x="0" y="84"/>
                  </a:cubicBezTo>
                  <a:cubicBezTo>
                    <a:pt x="0" y="90"/>
                    <a:pt x="4" y="94"/>
                    <a:pt x="9" y="94"/>
                  </a:cubicBezTo>
                  <a:cubicBezTo>
                    <a:pt x="15" y="94"/>
                    <a:pt x="19" y="90"/>
                    <a:pt x="19" y="84"/>
                  </a:cubicBezTo>
                  <a:cubicBezTo>
                    <a:pt x="19" y="79"/>
                    <a:pt x="15" y="75"/>
                    <a:pt x="9" y="75"/>
                  </a:cubicBezTo>
                  <a:close/>
                  <a:moveTo>
                    <a:pt x="9" y="53"/>
                  </a:moveTo>
                  <a:cubicBezTo>
                    <a:pt x="12" y="53"/>
                    <a:pt x="13" y="51"/>
                    <a:pt x="13" y="49"/>
                  </a:cubicBezTo>
                  <a:cubicBezTo>
                    <a:pt x="13" y="47"/>
                    <a:pt x="12" y="45"/>
                    <a:pt x="9" y="45"/>
                  </a:cubicBezTo>
                  <a:cubicBezTo>
                    <a:pt x="7" y="45"/>
                    <a:pt x="5" y="47"/>
                    <a:pt x="5" y="49"/>
                  </a:cubicBezTo>
                  <a:cubicBezTo>
                    <a:pt x="5" y="51"/>
                    <a:pt x="7" y="53"/>
                    <a:pt x="9" y="53"/>
                  </a:cubicBezTo>
                  <a:close/>
                  <a:moveTo>
                    <a:pt x="9" y="68"/>
                  </a:moveTo>
                  <a:cubicBezTo>
                    <a:pt x="12" y="68"/>
                    <a:pt x="13" y="66"/>
                    <a:pt x="13" y="64"/>
                  </a:cubicBezTo>
                  <a:cubicBezTo>
                    <a:pt x="13" y="62"/>
                    <a:pt x="12" y="60"/>
                    <a:pt x="9" y="60"/>
                  </a:cubicBezTo>
                  <a:cubicBezTo>
                    <a:pt x="7" y="60"/>
                    <a:pt x="5" y="62"/>
                    <a:pt x="5" y="64"/>
                  </a:cubicBezTo>
                  <a:cubicBezTo>
                    <a:pt x="5" y="66"/>
                    <a:pt x="7" y="68"/>
                    <a:pt x="9" y="68"/>
                  </a:cubicBezTo>
                  <a:close/>
                </a:path>
              </a:pathLst>
            </a:custGeom>
            <a:solidFill>
              <a:srgbClr val="2C494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rgbClr val="2C4947"/>
                </a:solidFill>
              </a:endParaRPr>
            </a:p>
          </p:txBody>
        </p:sp>
        <p:sp>
          <p:nvSpPr>
            <p:cNvPr id="91" name="Freeform 343"/>
            <p:cNvSpPr>
              <a:spLocks noEditPoints="1"/>
            </p:cNvSpPr>
            <p:nvPr/>
          </p:nvSpPr>
          <p:spPr bwMode="auto">
            <a:xfrm>
              <a:off x="7872530" y="2206584"/>
              <a:ext cx="694184" cy="694184"/>
            </a:xfrm>
            <a:custGeom>
              <a:avLst/>
              <a:gdLst>
                <a:gd name="T0" fmla="*/ 129 w 164"/>
                <a:gd name="T1" fmla="*/ 36 h 164"/>
                <a:gd name="T2" fmla="*/ 124 w 164"/>
                <a:gd name="T3" fmla="*/ 36 h 164"/>
                <a:gd name="T4" fmla="*/ 124 w 164"/>
                <a:gd name="T5" fmla="*/ 41 h 164"/>
                <a:gd name="T6" fmla="*/ 124 w 164"/>
                <a:gd name="T7" fmla="*/ 89 h 164"/>
                <a:gd name="T8" fmla="*/ 124 w 164"/>
                <a:gd name="T9" fmla="*/ 94 h 164"/>
                <a:gd name="T10" fmla="*/ 129 w 164"/>
                <a:gd name="T11" fmla="*/ 94 h 164"/>
                <a:gd name="T12" fmla="*/ 129 w 164"/>
                <a:gd name="T13" fmla="*/ 36 h 164"/>
                <a:gd name="T14" fmla="*/ 141 w 164"/>
                <a:gd name="T15" fmla="*/ 23 h 164"/>
                <a:gd name="T16" fmla="*/ 59 w 164"/>
                <a:gd name="T17" fmla="*/ 23 h 164"/>
                <a:gd name="T18" fmla="*/ 50 w 164"/>
                <a:gd name="T19" fmla="*/ 95 h 164"/>
                <a:gd name="T20" fmla="*/ 7 w 164"/>
                <a:gd name="T21" fmla="*/ 138 h 164"/>
                <a:gd name="T22" fmla="*/ 11 w 164"/>
                <a:gd name="T23" fmla="*/ 153 h 164"/>
                <a:gd name="T24" fmla="*/ 26 w 164"/>
                <a:gd name="T25" fmla="*/ 157 h 164"/>
                <a:gd name="T26" fmla="*/ 69 w 164"/>
                <a:gd name="T27" fmla="*/ 115 h 164"/>
                <a:gd name="T28" fmla="*/ 141 w 164"/>
                <a:gd name="T29" fmla="*/ 106 h 164"/>
                <a:gd name="T30" fmla="*/ 141 w 164"/>
                <a:gd name="T31" fmla="*/ 23 h 164"/>
                <a:gd name="T32" fmla="*/ 134 w 164"/>
                <a:gd name="T33" fmla="*/ 99 h 164"/>
                <a:gd name="T34" fmla="*/ 66 w 164"/>
                <a:gd name="T35" fmla="*/ 99 h 164"/>
                <a:gd name="T36" fmla="*/ 66 w 164"/>
                <a:gd name="T37" fmla="*/ 31 h 164"/>
                <a:gd name="T38" fmla="*/ 134 w 164"/>
                <a:gd name="T39" fmla="*/ 31 h 164"/>
                <a:gd name="T40" fmla="*/ 134 w 164"/>
                <a:gd name="T41" fmla="*/ 99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4" h="164">
                  <a:moveTo>
                    <a:pt x="129" y="36"/>
                  </a:moveTo>
                  <a:cubicBezTo>
                    <a:pt x="128" y="34"/>
                    <a:pt x="125" y="34"/>
                    <a:pt x="124" y="36"/>
                  </a:cubicBezTo>
                  <a:cubicBezTo>
                    <a:pt x="123" y="37"/>
                    <a:pt x="123" y="39"/>
                    <a:pt x="124" y="41"/>
                  </a:cubicBezTo>
                  <a:cubicBezTo>
                    <a:pt x="137" y="54"/>
                    <a:pt x="137" y="75"/>
                    <a:pt x="124" y="89"/>
                  </a:cubicBezTo>
                  <a:cubicBezTo>
                    <a:pt x="123" y="90"/>
                    <a:pt x="123" y="92"/>
                    <a:pt x="124" y="94"/>
                  </a:cubicBezTo>
                  <a:cubicBezTo>
                    <a:pt x="125" y="95"/>
                    <a:pt x="128" y="95"/>
                    <a:pt x="129" y="94"/>
                  </a:cubicBezTo>
                  <a:cubicBezTo>
                    <a:pt x="145" y="78"/>
                    <a:pt x="145" y="52"/>
                    <a:pt x="129" y="36"/>
                  </a:cubicBezTo>
                  <a:close/>
                  <a:moveTo>
                    <a:pt x="141" y="23"/>
                  </a:moveTo>
                  <a:cubicBezTo>
                    <a:pt x="119" y="0"/>
                    <a:pt x="81" y="0"/>
                    <a:pt x="59" y="23"/>
                  </a:cubicBezTo>
                  <a:cubicBezTo>
                    <a:pt x="39" y="43"/>
                    <a:pt x="36" y="73"/>
                    <a:pt x="50" y="95"/>
                  </a:cubicBezTo>
                  <a:cubicBezTo>
                    <a:pt x="7" y="138"/>
                    <a:pt x="7" y="138"/>
                    <a:pt x="7" y="138"/>
                  </a:cubicBezTo>
                  <a:cubicBezTo>
                    <a:pt x="7" y="138"/>
                    <a:pt x="0" y="143"/>
                    <a:pt x="11" y="153"/>
                  </a:cubicBezTo>
                  <a:cubicBezTo>
                    <a:pt x="22" y="164"/>
                    <a:pt x="26" y="157"/>
                    <a:pt x="26" y="157"/>
                  </a:cubicBezTo>
                  <a:cubicBezTo>
                    <a:pt x="69" y="115"/>
                    <a:pt x="69" y="115"/>
                    <a:pt x="69" y="115"/>
                  </a:cubicBezTo>
                  <a:cubicBezTo>
                    <a:pt x="92" y="128"/>
                    <a:pt x="122" y="126"/>
                    <a:pt x="141" y="106"/>
                  </a:cubicBezTo>
                  <a:cubicBezTo>
                    <a:pt x="164" y="83"/>
                    <a:pt x="164" y="46"/>
                    <a:pt x="141" y="23"/>
                  </a:cubicBezTo>
                  <a:close/>
                  <a:moveTo>
                    <a:pt x="134" y="99"/>
                  </a:moveTo>
                  <a:cubicBezTo>
                    <a:pt x="115" y="118"/>
                    <a:pt x="85" y="118"/>
                    <a:pt x="66" y="99"/>
                  </a:cubicBezTo>
                  <a:cubicBezTo>
                    <a:pt x="47" y="80"/>
                    <a:pt x="47" y="49"/>
                    <a:pt x="66" y="31"/>
                  </a:cubicBezTo>
                  <a:cubicBezTo>
                    <a:pt x="85" y="12"/>
                    <a:pt x="115" y="12"/>
                    <a:pt x="134" y="31"/>
                  </a:cubicBezTo>
                  <a:cubicBezTo>
                    <a:pt x="153" y="49"/>
                    <a:pt x="153" y="80"/>
                    <a:pt x="134" y="99"/>
                  </a:cubicBezTo>
                  <a:close/>
                </a:path>
              </a:pathLst>
            </a:custGeom>
            <a:solidFill>
              <a:srgbClr val="E3E7C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grpSp>
        <p:nvGrpSpPr>
          <p:cNvPr id="109" name="组合 108"/>
          <p:cNvGrpSpPr/>
          <p:nvPr/>
        </p:nvGrpSpPr>
        <p:grpSpPr>
          <a:xfrm>
            <a:off x="1254507" y="3772730"/>
            <a:ext cx="1316409" cy="1887841"/>
            <a:chOff x="1254507" y="3772730"/>
            <a:chExt cx="1316409" cy="1887841"/>
          </a:xfrm>
        </p:grpSpPr>
        <p:sp>
          <p:nvSpPr>
            <p:cNvPr id="92" name="Freeform 344"/>
            <p:cNvSpPr/>
            <p:nvPr/>
          </p:nvSpPr>
          <p:spPr bwMode="auto">
            <a:xfrm>
              <a:off x="1254507" y="3772730"/>
              <a:ext cx="1316409" cy="1506886"/>
            </a:xfrm>
            <a:custGeom>
              <a:avLst/>
              <a:gdLst>
                <a:gd name="T0" fmla="*/ 255 w 311"/>
                <a:gd name="T1" fmla="*/ 256 h 356"/>
                <a:gd name="T2" fmla="*/ 155 w 311"/>
                <a:gd name="T3" fmla="*/ 356 h 356"/>
                <a:gd name="T4" fmla="*/ 55 w 311"/>
                <a:gd name="T5" fmla="*/ 256 h 356"/>
                <a:gd name="T6" fmla="*/ 55 w 311"/>
                <a:gd name="T7" fmla="*/ 56 h 356"/>
                <a:gd name="T8" fmla="*/ 255 w 311"/>
                <a:gd name="T9" fmla="*/ 56 h 356"/>
                <a:gd name="T10" fmla="*/ 255 w 311"/>
                <a:gd name="T11" fmla="*/ 256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1" h="356">
                  <a:moveTo>
                    <a:pt x="255" y="256"/>
                  </a:moveTo>
                  <a:cubicBezTo>
                    <a:pt x="155" y="356"/>
                    <a:pt x="155" y="356"/>
                    <a:pt x="155" y="356"/>
                  </a:cubicBezTo>
                  <a:cubicBezTo>
                    <a:pt x="55" y="256"/>
                    <a:pt x="55" y="256"/>
                    <a:pt x="55" y="256"/>
                  </a:cubicBezTo>
                  <a:cubicBezTo>
                    <a:pt x="0" y="201"/>
                    <a:pt x="0" y="111"/>
                    <a:pt x="55" y="56"/>
                  </a:cubicBezTo>
                  <a:cubicBezTo>
                    <a:pt x="110" y="0"/>
                    <a:pt x="200" y="0"/>
                    <a:pt x="255" y="56"/>
                  </a:cubicBezTo>
                  <a:cubicBezTo>
                    <a:pt x="311" y="111"/>
                    <a:pt x="311" y="201"/>
                    <a:pt x="255" y="256"/>
                  </a:cubicBezTo>
                  <a:close/>
                </a:path>
              </a:pathLst>
            </a:custGeom>
            <a:solidFill>
              <a:srgbClr val="A6815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93" name="Freeform 345"/>
            <p:cNvSpPr>
              <a:spLocks noEditPoints="1"/>
            </p:cNvSpPr>
            <p:nvPr/>
          </p:nvSpPr>
          <p:spPr bwMode="auto">
            <a:xfrm>
              <a:off x="1872500" y="5262685"/>
              <a:ext cx="80424" cy="397886"/>
            </a:xfrm>
            <a:custGeom>
              <a:avLst/>
              <a:gdLst>
                <a:gd name="T0" fmla="*/ 9 w 19"/>
                <a:gd name="T1" fmla="*/ 23 h 94"/>
                <a:gd name="T2" fmla="*/ 13 w 19"/>
                <a:gd name="T3" fmla="*/ 19 h 94"/>
                <a:gd name="T4" fmla="*/ 9 w 19"/>
                <a:gd name="T5" fmla="*/ 15 h 94"/>
                <a:gd name="T6" fmla="*/ 5 w 19"/>
                <a:gd name="T7" fmla="*/ 19 h 94"/>
                <a:gd name="T8" fmla="*/ 9 w 19"/>
                <a:gd name="T9" fmla="*/ 23 h 94"/>
                <a:gd name="T10" fmla="*/ 9 w 19"/>
                <a:gd name="T11" fmla="*/ 8 h 94"/>
                <a:gd name="T12" fmla="*/ 12 w 19"/>
                <a:gd name="T13" fmla="*/ 7 h 94"/>
                <a:gd name="T14" fmla="*/ 13 w 19"/>
                <a:gd name="T15" fmla="*/ 4 h 94"/>
                <a:gd name="T16" fmla="*/ 12 w 19"/>
                <a:gd name="T17" fmla="*/ 2 h 94"/>
                <a:gd name="T18" fmla="*/ 6 w 19"/>
                <a:gd name="T19" fmla="*/ 2 h 94"/>
                <a:gd name="T20" fmla="*/ 5 w 19"/>
                <a:gd name="T21" fmla="*/ 4 h 94"/>
                <a:gd name="T22" fmla="*/ 6 w 19"/>
                <a:gd name="T23" fmla="*/ 7 h 94"/>
                <a:gd name="T24" fmla="*/ 9 w 19"/>
                <a:gd name="T25" fmla="*/ 8 h 94"/>
                <a:gd name="T26" fmla="*/ 9 w 19"/>
                <a:gd name="T27" fmla="*/ 38 h 94"/>
                <a:gd name="T28" fmla="*/ 13 w 19"/>
                <a:gd name="T29" fmla="*/ 34 h 94"/>
                <a:gd name="T30" fmla="*/ 9 w 19"/>
                <a:gd name="T31" fmla="*/ 30 h 94"/>
                <a:gd name="T32" fmla="*/ 5 w 19"/>
                <a:gd name="T33" fmla="*/ 34 h 94"/>
                <a:gd name="T34" fmla="*/ 9 w 19"/>
                <a:gd name="T35" fmla="*/ 38 h 94"/>
                <a:gd name="T36" fmla="*/ 9 w 19"/>
                <a:gd name="T37" fmla="*/ 68 h 94"/>
                <a:gd name="T38" fmla="*/ 13 w 19"/>
                <a:gd name="T39" fmla="*/ 64 h 94"/>
                <a:gd name="T40" fmla="*/ 9 w 19"/>
                <a:gd name="T41" fmla="*/ 60 h 94"/>
                <a:gd name="T42" fmla="*/ 5 w 19"/>
                <a:gd name="T43" fmla="*/ 64 h 94"/>
                <a:gd name="T44" fmla="*/ 9 w 19"/>
                <a:gd name="T45" fmla="*/ 68 h 94"/>
                <a:gd name="T46" fmla="*/ 9 w 19"/>
                <a:gd name="T47" fmla="*/ 53 h 94"/>
                <a:gd name="T48" fmla="*/ 13 w 19"/>
                <a:gd name="T49" fmla="*/ 49 h 94"/>
                <a:gd name="T50" fmla="*/ 9 w 19"/>
                <a:gd name="T51" fmla="*/ 45 h 94"/>
                <a:gd name="T52" fmla="*/ 5 w 19"/>
                <a:gd name="T53" fmla="*/ 49 h 94"/>
                <a:gd name="T54" fmla="*/ 9 w 19"/>
                <a:gd name="T55" fmla="*/ 53 h 94"/>
                <a:gd name="T56" fmla="*/ 9 w 19"/>
                <a:gd name="T57" fmla="*/ 75 h 94"/>
                <a:gd name="T58" fmla="*/ 0 w 19"/>
                <a:gd name="T59" fmla="*/ 85 h 94"/>
                <a:gd name="T60" fmla="*/ 9 w 19"/>
                <a:gd name="T61" fmla="*/ 94 h 94"/>
                <a:gd name="T62" fmla="*/ 19 w 19"/>
                <a:gd name="T63" fmla="*/ 85 h 94"/>
                <a:gd name="T64" fmla="*/ 9 w 19"/>
                <a:gd name="T65" fmla="*/ 75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9" h="94">
                  <a:moveTo>
                    <a:pt x="9" y="23"/>
                  </a:moveTo>
                  <a:cubicBezTo>
                    <a:pt x="11" y="23"/>
                    <a:pt x="13" y="22"/>
                    <a:pt x="13" y="19"/>
                  </a:cubicBezTo>
                  <a:cubicBezTo>
                    <a:pt x="13" y="17"/>
                    <a:pt x="11" y="15"/>
                    <a:pt x="9" y="15"/>
                  </a:cubicBezTo>
                  <a:cubicBezTo>
                    <a:pt x="7" y="15"/>
                    <a:pt x="5" y="17"/>
                    <a:pt x="5" y="19"/>
                  </a:cubicBezTo>
                  <a:cubicBezTo>
                    <a:pt x="5" y="22"/>
                    <a:pt x="7" y="23"/>
                    <a:pt x="9" y="23"/>
                  </a:cubicBezTo>
                  <a:close/>
                  <a:moveTo>
                    <a:pt x="9" y="8"/>
                  </a:moveTo>
                  <a:cubicBezTo>
                    <a:pt x="10" y="8"/>
                    <a:pt x="11" y="8"/>
                    <a:pt x="12" y="7"/>
                  </a:cubicBezTo>
                  <a:cubicBezTo>
                    <a:pt x="13" y="6"/>
                    <a:pt x="13" y="5"/>
                    <a:pt x="13" y="4"/>
                  </a:cubicBezTo>
                  <a:cubicBezTo>
                    <a:pt x="13" y="3"/>
                    <a:pt x="13" y="2"/>
                    <a:pt x="12" y="2"/>
                  </a:cubicBezTo>
                  <a:cubicBezTo>
                    <a:pt x="11" y="0"/>
                    <a:pt x="8" y="0"/>
                    <a:pt x="6" y="2"/>
                  </a:cubicBezTo>
                  <a:cubicBezTo>
                    <a:pt x="6" y="2"/>
                    <a:pt x="5" y="3"/>
                    <a:pt x="5" y="4"/>
                  </a:cubicBezTo>
                  <a:cubicBezTo>
                    <a:pt x="5" y="5"/>
                    <a:pt x="6" y="6"/>
                    <a:pt x="6" y="7"/>
                  </a:cubicBezTo>
                  <a:cubicBezTo>
                    <a:pt x="7" y="8"/>
                    <a:pt x="8" y="8"/>
                    <a:pt x="9" y="8"/>
                  </a:cubicBezTo>
                  <a:close/>
                  <a:moveTo>
                    <a:pt x="9" y="38"/>
                  </a:moveTo>
                  <a:cubicBezTo>
                    <a:pt x="11" y="38"/>
                    <a:pt x="13" y="36"/>
                    <a:pt x="13" y="34"/>
                  </a:cubicBezTo>
                  <a:cubicBezTo>
                    <a:pt x="13" y="32"/>
                    <a:pt x="11" y="30"/>
                    <a:pt x="9" y="30"/>
                  </a:cubicBezTo>
                  <a:cubicBezTo>
                    <a:pt x="7" y="30"/>
                    <a:pt x="5" y="32"/>
                    <a:pt x="5" y="34"/>
                  </a:cubicBezTo>
                  <a:cubicBezTo>
                    <a:pt x="5" y="36"/>
                    <a:pt x="7" y="38"/>
                    <a:pt x="9" y="38"/>
                  </a:cubicBezTo>
                  <a:close/>
                  <a:moveTo>
                    <a:pt x="9" y="68"/>
                  </a:moveTo>
                  <a:cubicBezTo>
                    <a:pt x="11" y="68"/>
                    <a:pt x="13" y="66"/>
                    <a:pt x="13" y="64"/>
                  </a:cubicBezTo>
                  <a:cubicBezTo>
                    <a:pt x="13" y="62"/>
                    <a:pt x="11" y="60"/>
                    <a:pt x="9" y="60"/>
                  </a:cubicBezTo>
                  <a:cubicBezTo>
                    <a:pt x="7" y="60"/>
                    <a:pt x="5" y="62"/>
                    <a:pt x="5" y="64"/>
                  </a:cubicBezTo>
                  <a:cubicBezTo>
                    <a:pt x="5" y="66"/>
                    <a:pt x="7" y="68"/>
                    <a:pt x="9" y="68"/>
                  </a:cubicBezTo>
                  <a:close/>
                  <a:moveTo>
                    <a:pt x="9" y="53"/>
                  </a:moveTo>
                  <a:cubicBezTo>
                    <a:pt x="11" y="53"/>
                    <a:pt x="13" y="51"/>
                    <a:pt x="13" y="49"/>
                  </a:cubicBezTo>
                  <a:cubicBezTo>
                    <a:pt x="13" y="47"/>
                    <a:pt x="11" y="45"/>
                    <a:pt x="9" y="45"/>
                  </a:cubicBezTo>
                  <a:cubicBezTo>
                    <a:pt x="7" y="45"/>
                    <a:pt x="5" y="47"/>
                    <a:pt x="5" y="49"/>
                  </a:cubicBezTo>
                  <a:cubicBezTo>
                    <a:pt x="5" y="51"/>
                    <a:pt x="7" y="53"/>
                    <a:pt x="9" y="53"/>
                  </a:cubicBezTo>
                  <a:close/>
                  <a:moveTo>
                    <a:pt x="9" y="75"/>
                  </a:moveTo>
                  <a:cubicBezTo>
                    <a:pt x="4" y="75"/>
                    <a:pt x="0" y="79"/>
                    <a:pt x="0" y="85"/>
                  </a:cubicBezTo>
                  <a:cubicBezTo>
                    <a:pt x="0" y="90"/>
                    <a:pt x="4" y="94"/>
                    <a:pt x="9" y="94"/>
                  </a:cubicBezTo>
                  <a:cubicBezTo>
                    <a:pt x="15" y="94"/>
                    <a:pt x="19" y="90"/>
                    <a:pt x="19" y="85"/>
                  </a:cubicBezTo>
                  <a:cubicBezTo>
                    <a:pt x="19" y="79"/>
                    <a:pt x="15" y="75"/>
                    <a:pt x="9" y="75"/>
                  </a:cubicBezTo>
                  <a:close/>
                </a:path>
              </a:pathLst>
            </a:custGeom>
            <a:solidFill>
              <a:srgbClr val="A6815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94" name="Freeform 346"/>
            <p:cNvSpPr>
              <a:spLocks noEditPoints="1"/>
            </p:cNvSpPr>
            <p:nvPr/>
          </p:nvSpPr>
          <p:spPr bwMode="auto">
            <a:xfrm>
              <a:off x="1673554" y="4124055"/>
              <a:ext cx="474077" cy="685718"/>
            </a:xfrm>
            <a:custGeom>
              <a:avLst/>
              <a:gdLst>
                <a:gd name="T0" fmla="*/ 30 w 112"/>
                <a:gd name="T1" fmla="*/ 125 h 162"/>
                <a:gd name="T2" fmla="*/ 32 w 112"/>
                <a:gd name="T3" fmla="*/ 133 h 162"/>
                <a:gd name="T4" fmla="*/ 56 w 112"/>
                <a:gd name="T5" fmla="*/ 138 h 162"/>
                <a:gd name="T6" fmla="*/ 81 w 112"/>
                <a:gd name="T7" fmla="*/ 133 h 162"/>
                <a:gd name="T8" fmla="*/ 82 w 112"/>
                <a:gd name="T9" fmla="*/ 125 h 162"/>
                <a:gd name="T10" fmla="*/ 56 w 112"/>
                <a:gd name="T11" fmla="*/ 129 h 162"/>
                <a:gd name="T12" fmla="*/ 30 w 112"/>
                <a:gd name="T13" fmla="*/ 125 h 162"/>
                <a:gd name="T14" fmla="*/ 33 w 112"/>
                <a:gd name="T15" fmla="*/ 140 h 162"/>
                <a:gd name="T16" fmla="*/ 34 w 112"/>
                <a:gd name="T17" fmla="*/ 149 h 162"/>
                <a:gd name="T18" fmla="*/ 42 w 112"/>
                <a:gd name="T19" fmla="*/ 153 h 162"/>
                <a:gd name="T20" fmla="*/ 42 w 112"/>
                <a:gd name="T21" fmla="*/ 158 h 162"/>
                <a:gd name="T22" fmla="*/ 56 w 112"/>
                <a:gd name="T23" fmla="*/ 162 h 162"/>
                <a:gd name="T24" fmla="*/ 70 w 112"/>
                <a:gd name="T25" fmla="*/ 158 h 162"/>
                <a:gd name="T26" fmla="*/ 71 w 112"/>
                <a:gd name="T27" fmla="*/ 153 h 162"/>
                <a:gd name="T28" fmla="*/ 79 w 112"/>
                <a:gd name="T29" fmla="*/ 149 h 162"/>
                <a:gd name="T30" fmla="*/ 80 w 112"/>
                <a:gd name="T31" fmla="*/ 140 h 162"/>
                <a:gd name="T32" fmla="*/ 56 w 112"/>
                <a:gd name="T33" fmla="*/ 144 h 162"/>
                <a:gd name="T34" fmla="*/ 33 w 112"/>
                <a:gd name="T35" fmla="*/ 140 h 162"/>
                <a:gd name="T36" fmla="*/ 56 w 112"/>
                <a:gd name="T37" fmla="*/ 23 h 162"/>
                <a:gd name="T38" fmla="*/ 59 w 112"/>
                <a:gd name="T39" fmla="*/ 20 h 162"/>
                <a:gd name="T40" fmla="*/ 56 w 112"/>
                <a:gd name="T41" fmla="*/ 17 h 162"/>
                <a:gd name="T42" fmla="*/ 18 w 112"/>
                <a:gd name="T43" fmla="*/ 56 h 162"/>
                <a:gd name="T44" fmla="*/ 20 w 112"/>
                <a:gd name="T45" fmla="*/ 59 h 162"/>
                <a:gd name="T46" fmla="*/ 23 w 112"/>
                <a:gd name="T47" fmla="*/ 56 h 162"/>
                <a:gd name="T48" fmla="*/ 56 w 112"/>
                <a:gd name="T49" fmla="*/ 23 h 162"/>
                <a:gd name="T50" fmla="*/ 69 w 112"/>
                <a:gd name="T51" fmla="*/ 76 h 162"/>
                <a:gd name="T52" fmla="*/ 56 w 112"/>
                <a:gd name="T53" fmla="*/ 54 h 162"/>
                <a:gd name="T54" fmla="*/ 44 w 112"/>
                <a:gd name="T55" fmla="*/ 76 h 162"/>
                <a:gd name="T56" fmla="*/ 39 w 112"/>
                <a:gd name="T57" fmla="*/ 65 h 162"/>
                <a:gd name="T58" fmla="*/ 31 w 112"/>
                <a:gd name="T59" fmla="*/ 69 h 162"/>
                <a:gd name="T60" fmla="*/ 43 w 112"/>
                <a:gd name="T61" fmla="*/ 96 h 162"/>
                <a:gd name="T62" fmla="*/ 56 w 112"/>
                <a:gd name="T63" fmla="*/ 72 h 162"/>
                <a:gd name="T64" fmla="*/ 69 w 112"/>
                <a:gd name="T65" fmla="*/ 96 h 162"/>
                <a:gd name="T66" fmla="*/ 82 w 112"/>
                <a:gd name="T67" fmla="*/ 69 h 162"/>
                <a:gd name="T68" fmla="*/ 74 w 112"/>
                <a:gd name="T69" fmla="*/ 65 h 162"/>
                <a:gd name="T70" fmla="*/ 69 w 112"/>
                <a:gd name="T71" fmla="*/ 76 h 162"/>
                <a:gd name="T72" fmla="*/ 56 w 112"/>
                <a:gd name="T73" fmla="*/ 0 h 162"/>
                <a:gd name="T74" fmla="*/ 0 w 112"/>
                <a:gd name="T75" fmla="*/ 56 h 162"/>
                <a:gd name="T76" fmla="*/ 27 w 112"/>
                <a:gd name="T77" fmla="*/ 103 h 162"/>
                <a:gd name="T78" fmla="*/ 29 w 112"/>
                <a:gd name="T79" fmla="*/ 117 h 162"/>
                <a:gd name="T80" fmla="*/ 56 w 112"/>
                <a:gd name="T81" fmla="*/ 123 h 162"/>
                <a:gd name="T82" fmla="*/ 83 w 112"/>
                <a:gd name="T83" fmla="*/ 117 h 162"/>
                <a:gd name="T84" fmla="*/ 85 w 112"/>
                <a:gd name="T85" fmla="*/ 103 h 162"/>
                <a:gd name="T86" fmla="*/ 112 w 112"/>
                <a:gd name="T87" fmla="*/ 56 h 162"/>
                <a:gd name="T88" fmla="*/ 56 w 112"/>
                <a:gd name="T89" fmla="*/ 0 h 162"/>
                <a:gd name="T90" fmla="*/ 77 w 112"/>
                <a:gd name="T91" fmla="*/ 97 h 162"/>
                <a:gd name="T92" fmla="*/ 76 w 112"/>
                <a:gd name="T93" fmla="*/ 110 h 162"/>
                <a:gd name="T94" fmla="*/ 56 w 112"/>
                <a:gd name="T95" fmla="*/ 113 h 162"/>
                <a:gd name="T96" fmla="*/ 37 w 112"/>
                <a:gd name="T97" fmla="*/ 110 h 162"/>
                <a:gd name="T98" fmla="*/ 36 w 112"/>
                <a:gd name="T99" fmla="*/ 97 h 162"/>
                <a:gd name="T100" fmla="*/ 10 w 112"/>
                <a:gd name="T101" fmla="*/ 56 h 162"/>
                <a:gd name="T102" fmla="*/ 56 w 112"/>
                <a:gd name="T103" fmla="*/ 10 h 162"/>
                <a:gd name="T104" fmla="*/ 102 w 112"/>
                <a:gd name="T105" fmla="*/ 56 h 162"/>
                <a:gd name="T106" fmla="*/ 77 w 112"/>
                <a:gd name="T107" fmla="*/ 97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2" h="162">
                  <a:moveTo>
                    <a:pt x="30" y="125"/>
                  </a:moveTo>
                  <a:cubicBezTo>
                    <a:pt x="32" y="133"/>
                    <a:pt x="32" y="133"/>
                    <a:pt x="32" y="133"/>
                  </a:cubicBezTo>
                  <a:cubicBezTo>
                    <a:pt x="39" y="136"/>
                    <a:pt x="47" y="138"/>
                    <a:pt x="56" y="138"/>
                  </a:cubicBezTo>
                  <a:cubicBezTo>
                    <a:pt x="65" y="138"/>
                    <a:pt x="74" y="136"/>
                    <a:pt x="81" y="133"/>
                  </a:cubicBezTo>
                  <a:cubicBezTo>
                    <a:pt x="82" y="125"/>
                    <a:pt x="82" y="125"/>
                    <a:pt x="82" y="125"/>
                  </a:cubicBezTo>
                  <a:cubicBezTo>
                    <a:pt x="74" y="128"/>
                    <a:pt x="66" y="129"/>
                    <a:pt x="56" y="129"/>
                  </a:cubicBezTo>
                  <a:cubicBezTo>
                    <a:pt x="47" y="129"/>
                    <a:pt x="38" y="128"/>
                    <a:pt x="30" y="125"/>
                  </a:cubicBezTo>
                  <a:close/>
                  <a:moveTo>
                    <a:pt x="33" y="140"/>
                  </a:moveTo>
                  <a:cubicBezTo>
                    <a:pt x="34" y="149"/>
                    <a:pt x="34" y="149"/>
                    <a:pt x="34" y="149"/>
                  </a:cubicBezTo>
                  <a:cubicBezTo>
                    <a:pt x="34" y="149"/>
                    <a:pt x="36" y="151"/>
                    <a:pt x="42" y="153"/>
                  </a:cubicBezTo>
                  <a:cubicBezTo>
                    <a:pt x="42" y="158"/>
                    <a:pt x="42" y="158"/>
                    <a:pt x="42" y="158"/>
                  </a:cubicBezTo>
                  <a:cubicBezTo>
                    <a:pt x="42" y="158"/>
                    <a:pt x="45" y="162"/>
                    <a:pt x="56" y="162"/>
                  </a:cubicBezTo>
                  <a:cubicBezTo>
                    <a:pt x="67" y="162"/>
                    <a:pt x="70" y="158"/>
                    <a:pt x="70" y="158"/>
                  </a:cubicBezTo>
                  <a:cubicBezTo>
                    <a:pt x="71" y="153"/>
                    <a:pt x="71" y="153"/>
                    <a:pt x="71" y="153"/>
                  </a:cubicBezTo>
                  <a:cubicBezTo>
                    <a:pt x="77" y="151"/>
                    <a:pt x="79" y="149"/>
                    <a:pt x="79" y="149"/>
                  </a:cubicBezTo>
                  <a:cubicBezTo>
                    <a:pt x="80" y="140"/>
                    <a:pt x="80" y="140"/>
                    <a:pt x="80" y="140"/>
                  </a:cubicBezTo>
                  <a:cubicBezTo>
                    <a:pt x="73" y="143"/>
                    <a:pt x="65" y="144"/>
                    <a:pt x="56" y="144"/>
                  </a:cubicBezTo>
                  <a:cubicBezTo>
                    <a:pt x="48" y="144"/>
                    <a:pt x="40" y="143"/>
                    <a:pt x="33" y="140"/>
                  </a:cubicBezTo>
                  <a:close/>
                  <a:moveTo>
                    <a:pt x="56" y="23"/>
                  </a:moveTo>
                  <a:cubicBezTo>
                    <a:pt x="58" y="23"/>
                    <a:pt x="59" y="22"/>
                    <a:pt x="59" y="20"/>
                  </a:cubicBezTo>
                  <a:cubicBezTo>
                    <a:pt x="59" y="18"/>
                    <a:pt x="58" y="17"/>
                    <a:pt x="56" y="17"/>
                  </a:cubicBezTo>
                  <a:cubicBezTo>
                    <a:pt x="35" y="17"/>
                    <a:pt x="18" y="34"/>
                    <a:pt x="18" y="56"/>
                  </a:cubicBezTo>
                  <a:cubicBezTo>
                    <a:pt x="18" y="57"/>
                    <a:pt x="19" y="59"/>
                    <a:pt x="20" y="59"/>
                  </a:cubicBezTo>
                  <a:cubicBezTo>
                    <a:pt x="22" y="59"/>
                    <a:pt x="23" y="57"/>
                    <a:pt x="23" y="56"/>
                  </a:cubicBezTo>
                  <a:cubicBezTo>
                    <a:pt x="23" y="38"/>
                    <a:pt x="38" y="23"/>
                    <a:pt x="56" y="23"/>
                  </a:cubicBezTo>
                  <a:close/>
                  <a:moveTo>
                    <a:pt x="69" y="76"/>
                  </a:moveTo>
                  <a:cubicBezTo>
                    <a:pt x="56" y="54"/>
                    <a:pt x="56" y="54"/>
                    <a:pt x="56" y="54"/>
                  </a:cubicBezTo>
                  <a:cubicBezTo>
                    <a:pt x="44" y="76"/>
                    <a:pt x="44" y="76"/>
                    <a:pt x="44" y="76"/>
                  </a:cubicBezTo>
                  <a:cubicBezTo>
                    <a:pt x="39" y="65"/>
                    <a:pt x="39" y="65"/>
                    <a:pt x="39" y="65"/>
                  </a:cubicBezTo>
                  <a:cubicBezTo>
                    <a:pt x="31" y="69"/>
                    <a:pt x="31" y="69"/>
                    <a:pt x="31" y="69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56" y="72"/>
                    <a:pt x="56" y="72"/>
                    <a:pt x="56" y="72"/>
                  </a:cubicBezTo>
                  <a:cubicBezTo>
                    <a:pt x="69" y="96"/>
                    <a:pt x="69" y="96"/>
                    <a:pt x="69" y="96"/>
                  </a:cubicBezTo>
                  <a:cubicBezTo>
                    <a:pt x="82" y="69"/>
                    <a:pt x="82" y="69"/>
                    <a:pt x="82" y="69"/>
                  </a:cubicBezTo>
                  <a:cubicBezTo>
                    <a:pt x="74" y="65"/>
                    <a:pt x="74" y="65"/>
                    <a:pt x="74" y="65"/>
                  </a:cubicBezTo>
                  <a:lnTo>
                    <a:pt x="69" y="76"/>
                  </a:lnTo>
                  <a:close/>
                  <a:moveTo>
                    <a:pt x="56" y="0"/>
                  </a:moveTo>
                  <a:cubicBezTo>
                    <a:pt x="26" y="0"/>
                    <a:pt x="0" y="25"/>
                    <a:pt x="0" y="56"/>
                  </a:cubicBezTo>
                  <a:cubicBezTo>
                    <a:pt x="0" y="76"/>
                    <a:pt x="11" y="94"/>
                    <a:pt x="27" y="103"/>
                  </a:cubicBezTo>
                  <a:cubicBezTo>
                    <a:pt x="29" y="117"/>
                    <a:pt x="29" y="117"/>
                    <a:pt x="29" y="117"/>
                  </a:cubicBezTo>
                  <a:cubicBezTo>
                    <a:pt x="37" y="121"/>
                    <a:pt x="46" y="123"/>
                    <a:pt x="56" y="123"/>
                  </a:cubicBezTo>
                  <a:cubicBezTo>
                    <a:pt x="66" y="123"/>
                    <a:pt x="75" y="121"/>
                    <a:pt x="83" y="117"/>
                  </a:cubicBezTo>
                  <a:cubicBezTo>
                    <a:pt x="85" y="103"/>
                    <a:pt x="85" y="103"/>
                    <a:pt x="85" y="103"/>
                  </a:cubicBezTo>
                  <a:cubicBezTo>
                    <a:pt x="101" y="94"/>
                    <a:pt x="112" y="76"/>
                    <a:pt x="112" y="56"/>
                  </a:cubicBezTo>
                  <a:cubicBezTo>
                    <a:pt x="112" y="25"/>
                    <a:pt x="87" y="0"/>
                    <a:pt x="56" y="0"/>
                  </a:cubicBezTo>
                  <a:close/>
                  <a:moveTo>
                    <a:pt x="77" y="97"/>
                  </a:moveTo>
                  <a:cubicBezTo>
                    <a:pt x="76" y="110"/>
                    <a:pt x="76" y="110"/>
                    <a:pt x="76" y="110"/>
                  </a:cubicBezTo>
                  <a:cubicBezTo>
                    <a:pt x="76" y="110"/>
                    <a:pt x="70" y="113"/>
                    <a:pt x="56" y="113"/>
                  </a:cubicBezTo>
                  <a:cubicBezTo>
                    <a:pt x="42" y="113"/>
                    <a:pt x="37" y="110"/>
                    <a:pt x="37" y="110"/>
                  </a:cubicBezTo>
                  <a:cubicBezTo>
                    <a:pt x="36" y="97"/>
                    <a:pt x="36" y="97"/>
                    <a:pt x="36" y="97"/>
                  </a:cubicBezTo>
                  <a:cubicBezTo>
                    <a:pt x="21" y="89"/>
                    <a:pt x="10" y="74"/>
                    <a:pt x="10" y="56"/>
                  </a:cubicBezTo>
                  <a:cubicBezTo>
                    <a:pt x="10" y="30"/>
                    <a:pt x="31" y="10"/>
                    <a:pt x="56" y="10"/>
                  </a:cubicBezTo>
                  <a:cubicBezTo>
                    <a:pt x="82" y="10"/>
                    <a:pt x="102" y="30"/>
                    <a:pt x="102" y="56"/>
                  </a:cubicBezTo>
                  <a:cubicBezTo>
                    <a:pt x="102" y="74"/>
                    <a:pt x="92" y="89"/>
                    <a:pt x="77" y="97"/>
                  </a:cubicBezTo>
                  <a:close/>
                </a:path>
              </a:pathLst>
            </a:custGeom>
            <a:solidFill>
              <a:srgbClr val="E3E7C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grpSp>
        <p:nvGrpSpPr>
          <p:cNvPr id="108" name="组合 107"/>
          <p:cNvGrpSpPr/>
          <p:nvPr/>
        </p:nvGrpSpPr>
        <p:grpSpPr>
          <a:xfrm>
            <a:off x="3343408" y="1863725"/>
            <a:ext cx="1316409" cy="1887841"/>
            <a:chOff x="3343408" y="1863725"/>
            <a:chExt cx="1316409" cy="1887841"/>
          </a:xfrm>
        </p:grpSpPr>
        <p:sp>
          <p:nvSpPr>
            <p:cNvPr id="95" name="Freeform 347"/>
            <p:cNvSpPr/>
            <p:nvPr/>
          </p:nvSpPr>
          <p:spPr bwMode="auto">
            <a:xfrm>
              <a:off x="3343408" y="1863725"/>
              <a:ext cx="1316409" cy="1506886"/>
            </a:xfrm>
            <a:custGeom>
              <a:avLst/>
              <a:gdLst>
                <a:gd name="T0" fmla="*/ 256 w 311"/>
                <a:gd name="T1" fmla="*/ 256 h 356"/>
                <a:gd name="T2" fmla="*/ 156 w 311"/>
                <a:gd name="T3" fmla="*/ 356 h 356"/>
                <a:gd name="T4" fmla="*/ 55 w 311"/>
                <a:gd name="T5" fmla="*/ 256 h 356"/>
                <a:gd name="T6" fmla="*/ 55 w 311"/>
                <a:gd name="T7" fmla="*/ 55 h 356"/>
                <a:gd name="T8" fmla="*/ 256 w 311"/>
                <a:gd name="T9" fmla="*/ 55 h 356"/>
                <a:gd name="T10" fmla="*/ 256 w 311"/>
                <a:gd name="T11" fmla="*/ 256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1" h="356">
                  <a:moveTo>
                    <a:pt x="256" y="256"/>
                  </a:moveTo>
                  <a:cubicBezTo>
                    <a:pt x="156" y="356"/>
                    <a:pt x="156" y="356"/>
                    <a:pt x="156" y="356"/>
                  </a:cubicBezTo>
                  <a:cubicBezTo>
                    <a:pt x="55" y="256"/>
                    <a:pt x="55" y="256"/>
                    <a:pt x="55" y="256"/>
                  </a:cubicBezTo>
                  <a:cubicBezTo>
                    <a:pt x="0" y="201"/>
                    <a:pt x="0" y="111"/>
                    <a:pt x="55" y="55"/>
                  </a:cubicBezTo>
                  <a:cubicBezTo>
                    <a:pt x="111" y="0"/>
                    <a:pt x="201" y="0"/>
                    <a:pt x="256" y="55"/>
                  </a:cubicBezTo>
                  <a:cubicBezTo>
                    <a:pt x="311" y="111"/>
                    <a:pt x="311" y="201"/>
                    <a:pt x="256" y="256"/>
                  </a:cubicBezTo>
                  <a:close/>
                </a:path>
              </a:pathLst>
            </a:custGeom>
            <a:solidFill>
              <a:srgbClr val="2C494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96" name="Freeform 348"/>
            <p:cNvSpPr>
              <a:spLocks noEditPoints="1"/>
            </p:cNvSpPr>
            <p:nvPr/>
          </p:nvSpPr>
          <p:spPr bwMode="auto">
            <a:xfrm>
              <a:off x="3961401" y="3353680"/>
              <a:ext cx="80424" cy="397886"/>
            </a:xfrm>
            <a:custGeom>
              <a:avLst/>
              <a:gdLst>
                <a:gd name="T0" fmla="*/ 10 w 19"/>
                <a:gd name="T1" fmla="*/ 23 h 94"/>
                <a:gd name="T2" fmla="*/ 14 w 19"/>
                <a:gd name="T3" fmla="*/ 19 h 94"/>
                <a:gd name="T4" fmla="*/ 10 w 19"/>
                <a:gd name="T5" fmla="*/ 15 h 94"/>
                <a:gd name="T6" fmla="*/ 6 w 19"/>
                <a:gd name="T7" fmla="*/ 19 h 94"/>
                <a:gd name="T8" fmla="*/ 10 w 19"/>
                <a:gd name="T9" fmla="*/ 23 h 94"/>
                <a:gd name="T10" fmla="*/ 10 w 19"/>
                <a:gd name="T11" fmla="*/ 8 h 94"/>
                <a:gd name="T12" fmla="*/ 12 w 19"/>
                <a:gd name="T13" fmla="*/ 7 h 94"/>
                <a:gd name="T14" fmla="*/ 14 w 19"/>
                <a:gd name="T15" fmla="*/ 4 h 94"/>
                <a:gd name="T16" fmla="*/ 12 w 19"/>
                <a:gd name="T17" fmla="*/ 1 h 94"/>
                <a:gd name="T18" fmla="*/ 7 w 19"/>
                <a:gd name="T19" fmla="*/ 1 h 94"/>
                <a:gd name="T20" fmla="*/ 6 w 19"/>
                <a:gd name="T21" fmla="*/ 4 h 94"/>
                <a:gd name="T22" fmla="*/ 7 w 19"/>
                <a:gd name="T23" fmla="*/ 7 h 94"/>
                <a:gd name="T24" fmla="*/ 10 w 19"/>
                <a:gd name="T25" fmla="*/ 8 h 94"/>
                <a:gd name="T26" fmla="*/ 10 w 19"/>
                <a:gd name="T27" fmla="*/ 38 h 94"/>
                <a:gd name="T28" fmla="*/ 14 w 19"/>
                <a:gd name="T29" fmla="*/ 34 h 94"/>
                <a:gd name="T30" fmla="*/ 10 w 19"/>
                <a:gd name="T31" fmla="*/ 30 h 94"/>
                <a:gd name="T32" fmla="*/ 6 w 19"/>
                <a:gd name="T33" fmla="*/ 34 h 94"/>
                <a:gd name="T34" fmla="*/ 10 w 19"/>
                <a:gd name="T35" fmla="*/ 38 h 94"/>
                <a:gd name="T36" fmla="*/ 10 w 19"/>
                <a:gd name="T37" fmla="*/ 53 h 94"/>
                <a:gd name="T38" fmla="*/ 14 w 19"/>
                <a:gd name="T39" fmla="*/ 49 h 94"/>
                <a:gd name="T40" fmla="*/ 10 w 19"/>
                <a:gd name="T41" fmla="*/ 45 h 94"/>
                <a:gd name="T42" fmla="*/ 6 w 19"/>
                <a:gd name="T43" fmla="*/ 49 h 94"/>
                <a:gd name="T44" fmla="*/ 10 w 19"/>
                <a:gd name="T45" fmla="*/ 53 h 94"/>
                <a:gd name="T46" fmla="*/ 10 w 19"/>
                <a:gd name="T47" fmla="*/ 68 h 94"/>
                <a:gd name="T48" fmla="*/ 14 w 19"/>
                <a:gd name="T49" fmla="*/ 64 h 94"/>
                <a:gd name="T50" fmla="*/ 10 w 19"/>
                <a:gd name="T51" fmla="*/ 60 h 94"/>
                <a:gd name="T52" fmla="*/ 6 w 19"/>
                <a:gd name="T53" fmla="*/ 64 h 94"/>
                <a:gd name="T54" fmla="*/ 10 w 19"/>
                <a:gd name="T55" fmla="*/ 68 h 94"/>
                <a:gd name="T56" fmla="*/ 10 w 19"/>
                <a:gd name="T57" fmla="*/ 75 h 94"/>
                <a:gd name="T58" fmla="*/ 0 w 19"/>
                <a:gd name="T59" fmla="*/ 84 h 94"/>
                <a:gd name="T60" fmla="*/ 10 w 19"/>
                <a:gd name="T61" fmla="*/ 94 h 94"/>
                <a:gd name="T62" fmla="*/ 19 w 19"/>
                <a:gd name="T63" fmla="*/ 84 h 94"/>
                <a:gd name="T64" fmla="*/ 10 w 19"/>
                <a:gd name="T65" fmla="*/ 75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9" h="94">
                  <a:moveTo>
                    <a:pt x="10" y="23"/>
                  </a:moveTo>
                  <a:cubicBezTo>
                    <a:pt x="12" y="23"/>
                    <a:pt x="14" y="21"/>
                    <a:pt x="14" y="19"/>
                  </a:cubicBezTo>
                  <a:cubicBezTo>
                    <a:pt x="14" y="17"/>
                    <a:pt x="12" y="15"/>
                    <a:pt x="10" y="15"/>
                  </a:cubicBezTo>
                  <a:cubicBezTo>
                    <a:pt x="7" y="15"/>
                    <a:pt x="6" y="17"/>
                    <a:pt x="6" y="19"/>
                  </a:cubicBezTo>
                  <a:cubicBezTo>
                    <a:pt x="6" y="21"/>
                    <a:pt x="7" y="23"/>
                    <a:pt x="10" y="23"/>
                  </a:cubicBezTo>
                  <a:close/>
                  <a:moveTo>
                    <a:pt x="10" y="8"/>
                  </a:moveTo>
                  <a:cubicBezTo>
                    <a:pt x="11" y="8"/>
                    <a:pt x="12" y="8"/>
                    <a:pt x="12" y="7"/>
                  </a:cubicBezTo>
                  <a:cubicBezTo>
                    <a:pt x="13" y="6"/>
                    <a:pt x="14" y="5"/>
                    <a:pt x="14" y="4"/>
                  </a:cubicBezTo>
                  <a:cubicBezTo>
                    <a:pt x="14" y="3"/>
                    <a:pt x="13" y="2"/>
                    <a:pt x="12" y="1"/>
                  </a:cubicBezTo>
                  <a:cubicBezTo>
                    <a:pt x="11" y="0"/>
                    <a:pt x="8" y="0"/>
                    <a:pt x="7" y="1"/>
                  </a:cubicBezTo>
                  <a:cubicBezTo>
                    <a:pt x="6" y="2"/>
                    <a:pt x="6" y="3"/>
                    <a:pt x="6" y="4"/>
                  </a:cubicBezTo>
                  <a:cubicBezTo>
                    <a:pt x="6" y="5"/>
                    <a:pt x="6" y="6"/>
                    <a:pt x="7" y="7"/>
                  </a:cubicBezTo>
                  <a:cubicBezTo>
                    <a:pt x="8" y="8"/>
                    <a:pt x="9" y="8"/>
                    <a:pt x="10" y="8"/>
                  </a:cubicBezTo>
                  <a:close/>
                  <a:moveTo>
                    <a:pt x="10" y="38"/>
                  </a:moveTo>
                  <a:cubicBezTo>
                    <a:pt x="12" y="38"/>
                    <a:pt x="14" y="36"/>
                    <a:pt x="14" y="34"/>
                  </a:cubicBezTo>
                  <a:cubicBezTo>
                    <a:pt x="14" y="32"/>
                    <a:pt x="12" y="30"/>
                    <a:pt x="10" y="30"/>
                  </a:cubicBezTo>
                  <a:cubicBezTo>
                    <a:pt x="7" y="30"/>
                    <a:pt x="6" y="32"/>
                    <a:pt x="6" y="34"/>
                  </a:cubicBezTo>
                  <a:cubicBezTo>
                    <a:pt x="6" y="36"/>
                    <a:pt x="7" y="38"/>
                    <a:pt x="10" y="38"/>
                  </a:cubicBezTo>
                  <a:close/>
                  <a:moveTo>
                    <a:pt x="10" y="53"/>
                  </a:moveTo>
                  <a:cubicBezTo>
                    <a:pt x="12" y="53"/>
                    <a:pt x="14" y="51"/>
                    <a:pt x="14" y="49"/>
                  </a:cubicBezTo>
                  <a:cubicBezTo>
                    <a:pt x="14" y="47"/>
                    <a:pt x="12" y="45"/>
                    <a:pt x="10" y="45"/>
                  </a:cubicBezTo>
                  <a:cubicBezTo>
                    <a:pt x="7" y="45"/>
                    <a:pt x="6" y="47"/>
                    <a:pt x="6" y="49"/>
                  </a:cubicBezTo>
                  <a:cubicBezTo>
                    <a:pt x="6" y="51"/>
                    <a:pt x="7" y="53"/>
                    <a:pt x="10" y="53"/>
                  </a:cubicBezTo>
                  <a:close/>
                  <a:moveTo>
                    <a:pt x="10" y="68"/>
                  </a:moveTo>
                  <a:cubicBezTo>
                    <a:pt x="12" y="68"/>
                    <a:pt x="14" y="66"/>
                    <a:pt x="14" y="64"/>
                  </a:cubicBezTo>
                  <a:cubicBezTo>
                    <a:pt x="14" y="62"/>
                    <a:pt x="12" y="60"/>
                    <a:pt x="10" y="60"/>
                  </a:cubicBezTo>
                  <a:cubicBezTo>
                    <a:pt x="7" y="60"/>
                    <a:pt x="6" y="62"/>
                    <a:pt x="6" y="64"/>
                  </a:cubicBezTo>
                  <a:cubicBezTo>
                    <a:pt x="6" y="66"/>
                    <a:pt x="7" y="68"/>
                    <a:pt x="10" y="68"/>
                  </a:cubicBezTo>
                  <a:close/>
                  <a:moveTo>
                    <a:pt x="10" y="75"/>
                  </a:moveTo>
                  <a:cubicBezTo>
                    <a:pt x="4" y="75"/>
                    <a:pt x="0" y="79"/>
                    <a:pt x="0" y="84"/>
                  </a:cubicBezTo>
                  <a:cubicBezTo>
                    <a:pt x="0" y="90"/>
                    <a:pt x="4" y="94"/>
                    <a:pt x="10" y="94"/>
                  </a:cubicBezTo>
                  <a:cubicBezTo>
                    <a:pt x="15" y="94"/>
                    <a:pt x="19" y="90"/>
                    <a:pt x="19" y="84"/>
                  </a:cubicBezTo>
                  <a:cubicBezTo>
                    <a:pt x="19" y="79"/>
                    <a:pt x="15" y="75"/>
                    <a:pt x="10" y="75"/>
                  </a:cubicBezTo>
                  <a:close/>
                </a:path>
              </a:pathLst>
            </a:custGeom>
            <a:solidFill>
              <a:srgbClr val="2C4947"/>
            </a:solidFill>
            <a:ln>
              <a:solidFill>
                <a:srgbClr val="2C4947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97" name="Freeform 349"/>
            <p:cNvSpPr>
              <a:spLocks noEditPoints="1"/>
            </p:cNvSpPr>
            <p:nvPr/>
          </p:nvSpPr>
          <p:spPr bwMode="auto">
            <a:xfrm>
              <a:off x="3698963" y="2291241"/>
              <a:ext cx="626458" cy="533336"/>
            </a:xfrm>
            <a:custGeom>
              <a:avLst/>
              <a:gdLst>
                <a:gd name="T0" fmla="*/ 52 w 148"/>
                <a:gd name="T1" fmla="*/ 82 h 126"/>
                <a:gd name="T2" fmla="*/ 52 w 148"/>
                <a:gd name="T3" fmla="*/ 126 h 126"/>
                <a:gd name="T4" fmla="*/ 85 w 148"/>
                <a:gd name="T5" fmla="*/ 126 h 126"/>
                <a:gd name="T6" fmla="*/ 85 w 148"/>
                <a:gd name="T7" fmla="*/ 86 h 126"/>
                <a:gd name="T8" fmla="*/ 71 w 148"/>
                <a:gd name="T9" fmla="*/ 100 h 126"/>
                <a:gd name="T10" fmla="*/ 52 w 148"/>
                <a:gd name="T11" fmla="*/ 82 h 126"/>
                <a:gd name="T12" fmla="*/ 6 w 148"/>
                <a:gd name="T13" fmla="*/ 120 h 126"/>
                <a:gd name="T14" fmla="*/ 12 w 148"/>
                <a:gd name="T15" fmla="*/ 126 h 126"/>
                <a:gd name="T16" fmla="*/ 39 w 148"/>
                <a:gd name="T17" fmla="*/ 126 h 126"/>
                <a:gd name="T18" fmla="*/ 39 w 148"/>
                <a:gd name="T19" fmla="*/ 68 h 126"/>
                <a:gd name="T20" fmla="*/ 6 w 148"/>
                <a:gd name="T21" fmla="*/ 101 h 126"/>
                <a:gd name="T22" fmla="*/ 6 w 148"/>
                <a:gd name="T23" fmla="*/ 120 h 126"/>
                <a:gd name="T24" fmla="*/ 98 w 148"/>
                <a:gd name="T25" fmla="*/ 73 h 126"/>
                <a:gd name="T26" fmla="*/ 98 w 148"/>
                <a:gd name="T27" fmla="*/ 126 h 126"/>
                <a:gd name="T28" fmla="*/ 126 w 148"/>
                <a:gd name="T29" fmla="*/ 126 h 126"/>
                <a:gd name="T30" fmla="*/ 131 w 148"/>
                <a:gd name="T31" fmla="*/ 120 h 126"/>
                <a:gd name="T32" fmla="*/ 131 w 148"/>
                <a:gd name="T33" fmla="*/ 40 h 126"/>
                <a:gd name="T34" fmla="*/ 103 w 148"/>
                <a:gd name="T35" fmla="*/ 68 h 126"/>
                <a:gd name="T36" fmla="*/ 98 w 148"/>
                <a:gd name="T37" fmla="*/ 73 h 126"/>
                <a:gd name="T38" fmla="*/ 118 w 148"/>
                <a:gd name="T39" fmla="*/ 3 h 126"/>
                <a:gd name="T40" fmla="*/ 113 w 148"/>
                <a:gd name="T41" fmla="*/ 9 h 126"/>
                <a:gd name="T42" fmla="*/ 119 w 148"/>
                <a:gd name="T43" fmla="*/ 14 h 126"/>
                <a:gd name="T44" fmla="*/ 125 w 148"/>
                <a:gd name="T45" fmla="*/ 14 h 126"/>
                <a:gd name="T46" fmla="*/ 71 w 148"/>
                <a:gd name="T47" fmla="*/ 68 h 126"/>
                <a:gd name="T48" fmla="*/ 39 w 148"/>
                <a:gd name="T49" fmla="*/ 36 h 126"/>
                <a:gd name="T50" fmla="*/ 2 w 148"/>
                <a:gd name="T51" fmla="*/ 74 h 126"/>
                <a:gd name="T52" fmla="*/ 2 w 148"/>
                <a:gd name="T53" fmla="*/ 82 h 126"/>
                <a:gd name="T54" fmla="*/ 10 w 148"/>
                <a:gd name="T55" fmla="*/ 82 h 126"/>
                <a:gd name="T56" fmla="*/ 39 w 148"/>
                <a:gd name="T57" fmla="*/ 53 h 126"/>
                <a:gd name="T58" fmla="*/ 71 w 148"/>
                <a:gd name="T59" fmla="*/ 85 h 126"/>
                <a:gd name="T60" fmla="*/ 134 w 148"/>
                <a:gd name="T61" fmla="*/ 22 h 126"/>
                <a:gd name="T62" fmla="*/ 133 w 148"/>
                <a:gd name="T63" fmla="*/ 29 h 126"/>
                <a:gd name="T64" fmla="*/ 139 w 148"/>
                <a:gd name="T65" fmla="*/ 35 h 126"/>
                <a:gd name="T66" fmla="*/ 139 w 148"/>
                <a:gd name="T67" fmla="*/ 35 h 126"/>
                <a:gd name="T68" fmla="*/ 145 w 148"/>
                <a:gd name="T69" fmla="*/ 30 h 126"/>
                <a:gd name="T70" fmla="*/ 148 w 148"/>
                <a:gd name="T71" fmla="*/ 0 h 126"/>
                <a:gd name="T72" fmla="*/ 118 w 148"/>
                <a:gd name="T73" fmla="*/ 3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8" h="126">
                  <a:moveTo>
                    <a:pt x="52" y="82"/>
                  </a:moveTo>
                  <a:cubicBezTo>
                    <a:pt x="52" y="126"/>
                    <a:pt x="52" y="126"/>
                    <a:pt x="52" y="126"/>
                  </a:cubicBezTo>
                  <a:cubicBezTo>
                    <a:pt x="85" y="126"/>
                    <a:pt x="85" y="126"/>
                    <a:pt x="85" y="126"/>
                  </a:cubicBezTo>
                  <a:cubicBezTo>
                    <a:pt x="85" y="86"/>
                    <a:pt x="85" y="86"/>
                    <a:pt x="85" y="86"/>
                  </a:cubicBezTo>
                  <a:cubicBezTo>
                    <a:pt x="71" y="100"/>
                    <a:pt x="71" y="100"/>
                    <a:pt x="71" y="100"/>
                  </a:cubicBezTo>
                  <a:lnTo>
                    <a:pt x="52" y="82"/>
                  </a:lnTo>
                  <a:close/>
                  <a:moveTo>
                    <a:pt x="6" y="120"/>
                  </a:moveTo>
                  <a:cubicBezTo>
                    <a:pt x="6" y="123"/>
                    <a:pt x="9" y="126"/>
                    <a:pt x="12" y="126"/>
                  </a:cubicBezTo>
                  <a:cubicBezTo>
                    <a:pt x="39" y="126"/>
                    <a:pt x="39" y="126"/>
                    <a:pt x="39" y="126"/>
                  </a:cubicBezTo>
                  <a:cubicBezTo>
                    <a:pt x="39" y="68"/>
                    <a:pt x="39" y="68"/>
                    <a:pt x="39" y="68"/>
                  </a:cubicBezTo>
                  <a:cubicBezTo>
                    <a:pt x="6" y="101"/>
                    <a:pt x="6" y="101"/>
                    <a:pt x="6" y="101"/>
                  </a:cubicBezTo>
                  <a:lnTo>
                    <a:pt x="6" y="120"/>
                  </a:lnTo>
                  <a:close/>
                  <a:moveTo>
                    <a:pt x="98" y="73"/>
                  </a:moveTo>
                  <a:cubicBezTo>
                    <a:pt x="98" y="126"/>
                    <a:pt x="98" y="126"/>
                    <a:pt x="98" y="126"/>
                  </a:cubicBezTo>
                  <a:cubicBezTo>
                    <a:pt x="126" y="126"/>
                    <a:pt x="126" y="126"/>
                    <a:pt x="126" y="126"/>
                  </a:cubicBezTo>
                  <a:cubicBezTo>
                    <a:pt x="129" y="126"/>
                    <a:pt x="131" y="123"/>
                    <a:pt x="131" y="120"/>
                  </a:cubicBezTo>
                  <a:cubicBezTo>
                    <a:pt x="131" y="40"/>
                    <a:pt x="131" y="40"/>
                    <a:pt x="131" y="40"/>
                  </a:cubicBezTo>
                  <a:cubicBezTo>
                    <a:pt x="103" y="68"/>
                    <a:pt x="103" y="68"/>
                    <a:pt x="103" y="68"/>
                  </a:cubicBezTo>
                  <a:lnTo>
                    <a:pt x="98" y="73"/>
                  </a:lnTo>
                  <a:close/>
                  <a:moveTo>
                    <a:pt x="118" y="3"/>
                  </a:moveTo>
                  <a:cubicBezTo>
                    <a:pt x="115" y="3"/>
                    <a:pt x="112" y="6"/>
                    <a:pt x="113" y="9"/>
                  </a:cubicBezTo>
                  <a:cubicBezTo>
                    <a:pt x="113" y="12"/>
                    <a:pt x="116" y="15"/>
                    <a:pt x="119" y="14"/>
                  </a:cubicBezTo>
                  <a:cubicBezTo>
                    <a:pt x="125" y="14"/>
                    <a:pt x="125" y="14"/>
                    <a:pt x="125" y="14"/>
                  </a:cubicBezTo>
                  <a:cubicBezTo>
                    <a:pt x="71" y="68"/>
                    <a:pt x="71" y="68"/>
                    <a:pt x="71" y="68"/>
                  </a:cubicBezTo>
                  <a:cubicBezTo>
                    <a:pt x="39" y="36"/>
                    <a:pt x="39" y="36"/>
                    <a:pt x="39" y="36"/>
                  </a:cubicBezTo>
                  <a:cubicBezTo>
                    <a:pt x="2" y="74"/>
                    <a:pt x="2" y="74"/>
                    <a:pt x="2" y="74"/>
                  </a:cubicBezTo>
                  <a:cubicBezTo>
                    <a:pt x="0" y="76"/>
                    <a:pt x="0" y="80"/>
                    <a:pt x="2" y="82"/>
                  </a:cubicBezTo>
                  <a:cubicBezTo>
                    <a:pt x="4" y="84"/>
                    <a:pt x="8" y="84"/>
                    <a:pt x="10" y="82"/>
                  </a:cubicBezTo>
                  <a:cubicBezTo>
                    <a:pt x="39" y="53"/>
                    <a:pt x="39" y="53"/>
                    <a:pt x="39" y="53"/>
                  </a:cubicBezTo>
                  <a:cubicBezTo>
                    <a:pt x="71" y="85"/>
                    <a:pt x="71" y="85"/>
                    <a:pt x="71" y="85"/>
                  </a:cubicBezTo>
                  <a:cubicBezTo>
                    <a:pt x="134" y="22"/>
                    <a:pt x="134" y="22"/>
                    <a:pt x="134" y="22"/>
                  </a:cubicBezTo>
                  <a:cubicBezTo>
                    <a:pt x="133" y="29"/>
                    <a:pt x="133" y="29"/>
                    <a:pt x="133" y="29"/>
                  </a:cubicBezTo>
                  <a:cubicBezTo>
                    <a:pt x="133" y="32"/>
                    <a:pt x="135" y="35"/>
                    <a:pt x="139" y="35"/>
                  </a:cubicBezTo>
                  <a:cubicBezTo>
                    <a:pt x="139" y="35"/>
                    <a:pt x="139" y="35"/>
                    <a:pt x="139" y="35"/>
                  </a:cubicBezTo>
                  <a:cubicBezTo>
                    <a:pt x="142" y="35"/>
                    <a:pt x="145" y="33"/>
                    <a:pt x="145" y="30"/>
                  </a:cubicBezTo>
                  <a:cubicBezTo>
                    <a:pt x="148" y="0"/>
                    <a:pt x="148" y="0"/>
                    <a:pt x="148" y="0"/>
                  </a:cubicBezTo>
                  <a:lnTo>
                    <a:pt x="118" y="3"/>
                  </a:lnTo>
                  <a:close/>
                </a:path>
              </a:pathLst>
            </a:custGeom>
            <a:solidFill>
              <a:srgbClr val="E3E7C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grpSp>
        <p:nvGrpSpPr>
          <p:cNvPr id="107" name="组合 106"/>
          <p:cNvGrpSpPr/>
          <p:nvPr/>
        </p:nvGrpSpPr>
        <p:grpSpPr>
          <a:xfrm>
            <a:off x="5434422" y="3772730"/>
            <a:ext cx="1320642" cy="1887841"/>
            <a:chOff x="5434422" y="3772730"/>
            <a:chExt cx="1320642" cy="1887841"/>
          </a:xfrm>
        </p:grpSpPr>
        <p:sp>
          <p:nvSpPr>
            <p:cNvPr id="98" name="Freeform 350"/>
            <p:cNvSpPr/>
            <p:nvPr/>
          </p:nvSpPr>
          <p:spPr bwMode="auto">
            <a:xfrm>
              <a:off x="5434422" y="3772730"/>
              <a:ext cx="1320642" cy="1506886"/>
            </a:xfrm>
            <a:custGeom>
              <a:avLst/>
              <a:gdLst>
                <a:gd name="T0" fmla="*/ 256 w 312"/>
                <a:gd name="T1" fmla="*/ 256 h 356"/>
                <a:gd name="T2" fmla="*/ 156 w 312"/>
                <a:gd name="T3" fmla="*/ 356 h 356"/>
                <a:gd name="T4" fmla="*/ 56 w 312"/>
                <a:gd name="T5" fmla="*/ 256 h 356"/>
                <a:gd name="T6" fmla="*/ 56 w 312"/>
                <a:gd name="T7" fmla="*/ 56 h 356"/>
                <a:gd name="T8" fmla="*/ 256 w 312"/>
                <a:gd name="T9" fmla="*/ 56 h 356"/>
                <a:gd name="T10" fmla="*/ 256 w 312"/>
                <a:gd name="T11" fmla="*/ 256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2" h="356">
                  <a:moveTo>
                    <a:pt x="256" y="256"/>
                  </a:moveTo>
                  <a:cubicBezTo>
                    <a:pt x="156" y="356"/>
                    <a:pt x="156" y="356"/>
                    <a:pt x="156" y="356"/>
                  </a:cubicBezTo>
                  <a:cubicBezTo>
                    <a:pt x="56" y="256"/>
                    <a:pt x="56" y="256"/>
                    <a:pt x="56" y="256"/>
                  </a:cubicBezTo>
                  <a:cubicBezTo>
                    <a:pt x="0" y="201"/>
                    <a:pt x="0" y="111"/>
                    <a:pt x="56" y="56"/>
                  </a:cubicBezTo>
                  <a:cubicBezTo>
                    <a:pt x="111" y="0"/>
                    <a:pt x="201" y="0"/>
                    <a:pt x="256" y="56"/>
                  </a:cubicBezTo>
                  <a:cubicBezTo>
                    <a:pt x="312" y="111"/>
                    <a:pt x="312" y="201"/>
                    <a:pt x="256" y="256"/>
                  </a:cubicBezTo>
                  <a:close/>
                </a:path>
              </a:pathLst>
            </a:custGeom>
            <a:solidFill>
              <a:srgbClr val="A6815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99" name="Freeform 351"/>
            <p:cNvSpPr>
              <a:spLocks noEditPoints="1"/>
            </p:cNvSpPr>
            <p:nvPr/>
          </p:nvSpPr>
          <p:spPr bwMode="auto">
            <a:xfrm>
              <a:off x="6052415" y="5262685"/>
              <a:ext cx="84657" cy="397886"/>
            </a:xfrm>
            <a:custGeom>
              <a:avLst/>
              <a:gdLst>
                <a:gd name="T0" fmla="*/ 10 w 20"/>
                <a:gd name="T1" fmla="*/ 23 h 94"/>
                <a:gd name="T2" fmla="*/ 14 w 20"/>
                <a:gd name="T3" fmla="*/ 19 h 94"/>
                <a:gd name="T4" fmla="*/ 10 w 20"/>
                <a:gd name="T5" fmla="*/ 15 h 94"/>
                <a:gd name="T6" fmla="*/ 6 w 20"/>
                <a:gd name="T7" fmla="*/ 19 h 94"/>
                <a:gd name="T8" fmla="*/ 10 w 20"/>
                <a:gd name="T9" fmla="*/ 23 h 94"/>
                <a:gd name="T10" fmla="*/ 10 w 20"/>
                <a:gd name="T11" fmla="*/ 8 h 94"/>
                <a:gd name="T12" fmla="*/ 13 w 20"/>
                <a:gd name="T13" fmla="*/ 7 h 94"/>
                <a:gd name="T14" fmla="*/ 14 w 20"/>
                <a:gd name="T15" fmla="*/ 4 h 94"/>
                <a:gd name="T16" fmla="*/ 13 w 20"/>
                <a:gd name="T17" fmla="*/ 2 h 94"/>
                <a:gd name="T18" fmla="*/ 7 w 20"/>
                <a:gd name="T19" fmla="*/ 2 h 94"/>
                <a:gd name="T20" fmla="*/ 6 w 20"/>
                <a:gd name="T21" fmla="*/ 4 h 94"/>
                <a:gd name="T22" fmla="*/ 7 w 20"/>
                <a:gd name="T23" fmla="*/ 7 h 94"/>
                <a:gd name="T24" fmla="*/ 10 w 20"/>
                <a:gd name="T25" fmla="*/ 8 h 94"/>
                <a:gd name="T26" fmla="*/ 10 w 20"/>
                <a:gd name="T27" fmla="*/ 38 h 94"/>
                <a:gd name="T28" fmla="*/ 14 w 20"/>
                <a:gd name="T29" fmla="*/ 34 h 94"/>
                <a:gd name="T30" fmla="*/ 10 w 20"/>
                <a:gd name="T31" fmla="*/ 30 h 94"/>
                <a:gd name="T32" fmla="*/ 6 w 20"/>
                <a:gd name="T33" fmla="*/ 34 h 94"/>
                <a:gd name="T34" fmla="*/ 10 w 20"/>
                <a:gd name="T35" fmla="*/ 38 h 94"/>
                <a:gd name="T36" fmla="*/ 10 w 20"/>
                <a:gd name="T37" fmla="*/ 75 h 94"/>
                <a:gd name="T38" fmla="*/ 0 w 20"/>
                <a:gd name="T39" fmla="*/ 85 h 94"/>
                <a:gd name="T40" fmla="*/ 10 w 20"/>
                <a:gd name="T41" fmla="*/ 94 h 94"/>
                <a:gd name="T42" fmla="*/ 20 w 20"/>
                <a:gd name="T43" fmla="*/ 85 h 94"/>
                <a:gd name="T44" fmla="*/ 10 w 20"/>
                <a:gd name="T45" fmla="*/ 75 h 94"/>
                <a:gd name="T46" fmla="*/ 10 w 20"/>
                <a:gd name="T47" fmla="*/ 68 h 94"/>
                <a:gd name="T48" fmla="*/ 14 w 20"/>
                <a:gd name="T49" fmla="*/ 64 h 94"/>
                <a:gd name="T50" fmla="*/ 10 w 20"/>
                <a:gd name="T51" fmla="*/ 60 h 94"/>
                <a:gd name="T52" fmla="*/ 6 w 20"/>
                <a:gd name="T53" fmla="*/ 64 h 94"/>
                <a:gd name="T54" fmla="*/ 10 w 20"/>
                <a:gd name="T55" fmla="*/ 68 h 94"/>
                <a:gd name="T56" fmla="*/ 10 w 20"/>
                <a:gd name="T57" fmla="*/ 53 h 94"/>
                <a:gd name="T58" fmla="*/ 14 w 20"/>
                <a:gd name="T59" fmla="*/ 49 h 94"/>
                <a:gd name="T60" fmla="*/ 10 w 20"/>
                <a:gd name="T61" fmla="*/ 45 h 94"/>
                <a:gd name="T62" fmla="*/ 6 w 20"/>
                <a:gd name="T63" fmla="*/ 49 h 94"/>
                <a:gd name="T64" fmla="*/ 10 w 20"/>
                <a:gd name="T65" fmla="*/ 53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0" h="94">
                  <a:moveTo>
                    <a:pt x="10" y="23"/>
                  </a:moveTo>
                  <a:cubicBezTo>
                    <a:pt x="12" y="23"/>
                    <a:pt x="14" y="22"/>
                    <a:pt x="14" y="19"/>
                  </a:cubicBezTo>
                  <a:cubicBezTo>
                    <a:pt x="14" y="17"/>
                    <a:pt x="12" y="15"/>
                    <a:pt x="10" y="15"/>
                  </a:cubicBezTo>
                  <a:cubicBezTo>
                    <a:pt x="8" y="15"/>
                    <a:pt x="6" y="17"/>
                    <a:pt x="6" y="19"/>
                  </a:cubicBezTo>
                  <a:cubicBezTo>
                    <a:pt x="6" y="22"/>
                    <a:pt x="8" y="23"/>
                    <a:pt x="10" y="23"/>
                  </a:cubicBezTo>
                  <a:close/>
                  <a:moveTo>
                    <a:pt x="10" y="8"/>
                  </a:moveTo>
                  <a:cubicBezTo>
                    <a:pt x="11" y="8"/>
                    <a:pt x="12" y="8"/>
                    <a:pt x="13" y="7"/>
                  </a:cubicBezTo>
                  <a:cubicBezTo>
                    <a:pt x="14" y="6"/>
                    <a:pt x="14" y="5"/>
                    <a:pt x="14" y="4"/>
                  </a:cubicBezTo>
                  <a:cubicBezTo>
                    <a:pt x="14" y="3"/>
                    <a:pt x="14" y="2"/>
                    <a:pt x="13" y="2"/>
                  </a:cubicBezTo>
                  <a:cubicBezTo>
                    <a:pt x="11" y="0"/>
                    <a:pt x="9" y="0"/>
                    <a:pt x="7" y="2"/>
                  </a:cubicBezTo>
                  <a:cubicBezTo>
                    <a:pt x="6" y="2"/>
                    <a:pt x="6" y="3"/>
                    <a:pt x="6" y="4"/>
                  </a:cubicBezTo>
                  <a:cubicBezTo>
                    <a:pt x="6" y="5"/>
                    <a:pt x="6" y="6"/>
                    <a:pt x="7" y="7"/>
                  </a:cubicBezTo>
                  <a:cubicBezTo>
                    <a:pt x="8" y="8"/>
                    <a:pt x="9" y="8"/>
                    <a:pt x="10" y="8"/>
                  </a:cubicBezTo>
                  <a:close/>
                  <a:moveTo>
                    <a:pt x="10" y="38"/>
                  </a:moveTo>
                  <a:cubicBezTo>
                    <a:pt x="12" y="38"/>
                    <a:pt x="14" y="36"/>
                    <a:pt x="14" y="34"/>
                  </a:cubicBezTo>
                  <a:cubicBezTo>
                    <a:pt x="14" y="32"/>
                    <a:pt x="12" y="30"/>
                    <a:pt x="10" y="30"/>
                  </a:cubicBezTo>
                  <a:cubicBezTo>
                    <a:pt x="8" y="30"/>
                    <a:pt x="6" y="32"/>
                    <a:pt x="6" y="34"/>
                  </a:cubicBezTo>
                  <a:cubicBezTo>
                    <a:pt x="6" y="36"/>
                    <a:pt x="8" y="38"/>
                    <a:pt x="10" y="38"/>
                  </a:cubicBezTo>
                  <a:close/>
                  <a:moveTo>
                    <a:pt x="10" y="75"/>
                  </a:moveTo>
                  <a:cubicBezTo>
                    <a:pt x="5" y="75"/>
                    <a:pt x="0" y="79"/>
                    <a:pt x="0" y="85"/>
                  </a:cubicBezTo>
                  <a:cubicBezTo>
                    <a:pt x="0" y="90"/>
                    <a:pt x="5" y="94"/>
                    <a:pt x="10" y="94"/>
                  </a:cubicBezTo>
                  <a:cubicBezTo>
                    <a:pt x="15" y="94"/>
                    <a:pt x="20" y="90"/>
                    <a:pt x="20" y="85"/>
                  </a:cubicBezTo>
                  <a:cubicBezTo>
                    <a:pt x="20" y="79"/>
                    <a:pt x="15" y="75"/>
                    <a:pt x="10" y="75"/>
                  </a:cubicBezTo>
                  <a:close/>
                  <a:moveTo>
                    <a:pt x="10" y="68"/>
                  </a:moveTo>
                  <a:cubicBezTo>
                    <a:pt x="12" y="68"/>
                    <a:pt x="14" y="66"/>
                    <a:pt x="14" y="64"/>
                  </a:cubicBezTo>
                  <a:cubicBezTo>
                    <a:pt x="14" y="62"/>
                    <a:pt x="12" y="60"/>
                    <a:pt x="10" y="60"/>
                  </a:cubicBezTo>
                  <a:cubicBezTo>
                    <a:pt x="8" y="60"/>
                    <a:pt x="6" y="62"/>
                    <a:pt x="6" y="64"/>
                  </a:cubicBezTo>
                  <a:cubicBezTo>
                    <a:pt x="6" y="66"/>
                    <a:pt x="8" y="68"/>
                    <a:pt x="10" y="68"/>
                  </a:cubicBezTo>
                  <a:close/>
                  <a:moveTo>
                    <a:pt x="10" y="53"/>
                  </a:moveTo>
                  <a:cubicBezTo>
                    <a:pt x="12" y="53"/>
                    <a:pt x="14" y="51"/>
                    <a:pt x="14" y="49"/>
                  </a:cubicBezTo>
                  <a:cubicBezTo>
                    <a:pt x="14" y="47"/>
                    <a:pt x="12" y="45"/>
                    <a:pt x="10" y="45"/>
                  </a:cubicBezTo>
                  <a:cubicBezTo>
                    <a:pt x="8" y="45"/>
                    <a:pt x="6" y="47"/>
                    <a:pt x="6" y="49"/>
                  </a:cubicBezTo>
                  <a:cubicBezTo>
                    <a:pt x="6" y="51"/>
                    <a:pt x="8" y="53"/>
                    <a:pt x="10" y="53"/>
                  </a:cubicBezTo>
                  <a:close/>
                </a:path>
              </a:pathLst>
            </a:custGeom>
            <a:solidFill>
              <a:srgbClr val="A6815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00" name="Freeform 352"/>
            <p:cNvSpPr>
              <a:spLocks noEditPoints="1"/>
            </p:cNvSpPr>
            <p:nvPr/>
          </p:nvSpPr>
          <p:spPr bwMode="auto">
            <a:xfrm>
              <a:off x="5840773" y="4149452"/>
              <a:ext cx="507939" cy="634924"/>
            </a:xfrm>
            <a:custGeom>
              <a:avLst/>
              <a:gdLst>
                <a:gd name="T0" fmla="*/ 172 w 240"/>
                <a:gd name="T1" fmla="*/ 50 h 300"/>
                <a:gd name="T2" fmla="*/ 42 w 240"/>
                <a:gd name="T3" fmla="*/ 50 h 300"/>
                <a:gd name="T4" fmla="*/ 42 w 240"/>
                <a:gd name="T5" fmla="*/ 68 h 300"/>
                <a:gd name="T6" fmla="*/ 172 w 240"/>
                <a:gd name="T7" fmla="*/ 68 h 300"/>
                <a:gd name="T8" fmla="*/ 172 w 240"/>
                <a:gd name="T9" fmla="*/ 50 h 300"/>
                <a:gd name="T10" fmla="*/ 214 w 240"/>
                <a:gd name="T11" fmla="*/ 26 h 300"/>
                <a:gd name="T12" fmla="*/ 214 w 240"/>
                <a:gd name="T13" fmla="*/ 0 h 300"/>
                <a:gd name="T14" fmla="*/ 0 w 240"/>
                <a:gd name="T15" fmla="*/ 0 h 300"/>
                <a:gd name="T16" fmla="*/ 0 w 240"/>
                <a:gd name="T17" fmla="*/ 274 h 300"/>
                <a:gd name="T18" fmla="*/ 26 w 240"/>
                <a:gd name="T19" fmla="*/ 274 h 300"/>
                <a:gd name="T20" fmla="*/ 26 w 240"/>
                <a:gd name="T21" fmla="*/ 300 h 300"/>
                <a:gd name="T22" fmla="*/ 240 w 240"/>
                <a:gd name="T23" fmla="*/ 300 h 300"/>
                <a:gd name="T24" fmla="*/ 240 w 240"/>
                <a:gd name="T25" fmla="*/ 26 h 300"/>
                <a:gd name="T26" fmla="*/ 214 w 240"/>
                <a:gd name="T27" fmla="*/ 26 h 300"/>
                <a:gd name="T28" fmla="*/ 16 w 240"/>
                <a:gd name="T29" fmla="*/ 260 h 300"/>
                <a:gd name="T30" fmla="*/ 16 w 240"/>
                <a:gd name="T31" fmla="*/ 14 h 300"/>
                <a:gd name="T32" fmla="*/ 198 w 240"/>
                <a:gd name="T33" fmla="*/ 14 h 300"/>
                <a:gd name="T34" fmla="*/ 198 w 240"/>
                <a:gd name="T35" fmla="*/ 196 h 300"/>
                <a:gd name="T36" fmla="*/ 136 w 240"/>
                <a:gd name="T37" fmla="*/ 196 h 300"/>
                <a:gd name="T38" fmla="*/ 136 w 240"/>
                <a:gd name="T39" fmla="*/ 260 h 300"/>
                <a:gd name="T40" fmla="*/ 16 w 240"/>
                <a:gd name="T41" fmla="*/ 260 h 300"/>
                <a:gd name="T42" fmla="*/ 224 w 240"/>
                <a:gd name="T43" fmla="*/ 286 h 300"/>
                <a:gd name="T44" fmla="*/ 42 w 240"/>
                <a:gd name="T45" fmla="*/ 286 h 300"/>
                <a:gd name="T46" fmla="*/ 42 w 240"/>
                <a:gd name="T47" fmla="*/ 274 h 300"/>
                <a:gd name="T48" fmla="*/ 142 w 240"/>
                <a:gd name="T49" fmla="*/ 274 h 300"/>
                <a:gd name="T50" fmla="*/ 214 w 240"/>
                <a:gd name="T51" fmla="*/ 204 h 300"/>
                <a:gd name="T52" fmla="*/ 214 w 240"/>
                <a:gd name="T53" fmla="*/ 40 h 300"/>
                <a:gd name="T54" fmla="*/ 224 w 240"/>
                <a:gd name="T55" fmla="*/ 40 h 300"/>
                <a:gd name="T56" fmla="*/ 224 w 240"/>
                <a:gd name="T57" fmla="*/ 286 h 300"/>
                <a:gd name="T58" fmla="*/ 172 w 240"/>
                <a:gd name="T59" fmla="*/ 86 h 300"/>
                <a:gd name="T60" fmla="*/ 42 w 240"/>
                <a:gd name="T61" fmla="*/ 86 h 300"/>
                <a:gd name="T62" fmla="*/ 42 w 240"/>
                <a:gd name="T63" fmla="*/ 104 h 300"/>
                <a:gd name="T64" fmla="*/ 172 w 240"/>
                <a:gd name="T65" fmla="*/ 104 h 300"/>
                <a:gd name="T66" fmla="*/ 172 w 240"/>
                <a:gd name="T67" fmla="*/ 86 h 300"/>
                <a:gd name="T68" fmla="*/ 42 w 240"/>
                <a:gd name="T69" fmla="*/ 178 h 300"/>
                <a:gd name="T70" fmla="*/ 106 w 240"/>
                <a:gd name="T71" fmla="*/ 178 h 300"/>
                <a:gd name="T72" fmla="*/ 106 w 240"/>
                <a:gd name="T73" fmla="*/ 160 h 300"/>
                <a:gd name="T74" fmla="*/ 42 w 240"/>
                <a:gd name="T75" fmla="*/ 160 h 300"/>
                <a:gd name="T76" fmla="*/ 42 w 240"/>
                <a:gd name="T77" fmla="*/ 178 h 300"/>
                <a:gd name="T78" fmla="*/ 172 w 240"/>
                <a:gd name="T79" fmla="*/ 124 h 300"/>
                <a:gd name="T80" fmla="*/ 42 w 240"/>
                <a:gd name="T81" fmla="*/ 124 h 300"/>
                <a:gd name="T82" fmla="*/ 42 w 240"/>
                <a:gd name="T83" fmla="*/ 142 h 300"/>
                <a:gd name="T84" fmla="*/ 172 w 240"/>
                <a:gd name="T85" fmla="*/ 142 h 300"/>
                <a:gd name="T86" fmla="*/ 172 w 240"/>
                <a:gd name="T87" fmla="*/ 124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40" h="300">
                  <a:moveTo>
                    <a:pt x="172" y="50"/>
                  </a:moveTo>
                  <a:lnTo>
                    <a:pt x="42" y="50"/>
                  </a:lnTo>
                  <a:lnTo>
                    <a:pt x="42" y="68"/>
                  </a:lnTo>
                  <a:lnTo>
                    <a:pt x="172" y="68"/>
                  </a:lnTo>
                  <a:lnTo>
                    <a:pt x="172" y="50"/>
                  </a:lnTo>
                  <a:close/>
                  <a:moveTo>
                    <a:pt x="214" y="26"/>
                  </a:moveTo>
                  <a:lnTo>
                    <a:pt x="214" y="0"/>
                  </a:lnTo>
                  <a:lnTo>
                    <a:pt x="0" y="0"/>
                  </a:lnTo>
                  <a:lnTo>
                    <a:pt x="0" y="274"/>
                  </a:lnTo>
                  <a:lnTo>
                    <a:pt x="26" y="274"/>
                  </a:lnTo>
                  <a:lnTo>
                    <a:pt x="26" y="300"/>
                  </a:lnTo>
                  <a:lnTo>
                    <a:pt x="240" y="300"/>
                  </a:lnTo>
                  <a:lnTo>
                    <a:pt x="240" y="26"/>
                  </a:lnTo>
                  <a:lnTo>
                    <a:pt x="214" y="26"/>
                  </a:lnTo>
                  <a:close/>
                  <a:moveTo>
                    <a:pt x="16" y="260"/>
                  </a:moveTo>
                  <a:lnTo>
                    <a:pt x="16" y="14"/>
                  </a:lnTo>
                  <a:lnTo>
                    <a:pt x="198" y="14"/>
                  </a:lnTo>
                  <a:lnTo>
                    <a:pt x="198" y="196"/>
                  </a:lnTo>
                  <a:lnTo>
                    <a:pt x="136" y="196"/>
                  </a:lnTo>
                  <a:lnTo>
                    <a:pt x="136" y="260"/>
                  </a:lnTo>
                  <a:lnTo>
                    <a:pt x="16" y="260"/>
                  </a:lnTo>
                  <a:close/>
                  <a:moveTo>
                    <a:pt x="224" y="286"/>
                  </a:moveTo>
                  <a:lnTo>
                    <a:pt x="42" y="286"/>
                  </a:lnTo>
                  <a:lnTo>
                    <a:pt x="42" y="274"/>
                  </a:lnTo>
                  <a:lnTo>
                    <a:pt x="142" y="274"/>
                  </a:lnTo>
                  <a:lnTo>
                    <a:pt x="214" y="204"/>
                  </a:lnTo>
                  <a:lnTo>
                    <a:pt x="214" y="40"/>
                  </a:lnTo>
                  <a:lnTo>
                    <a:pt x="224" y="40"/>
                  </a:lnTo>
                  <a:lnTo>
                    <a:pt x="224" y="286"/>
                  </a:lnTo>
                  <a:close/>
                  <a:moveTo>
                    <a:pt x="172" y="86"/>
                  </a:moveTo>
                  <a:lnTo>
                    <a:pt x="42" y="86"/>
                  </a:lnTo>
                  <a:lnTo>
                    <a:pt x="42" y="104"/>
                  </a:lnTo>
                  <a:lnTo>
                    <a:pt x="172" y="104"/>
                  </a:lnTo>
                  <a:lnTo>
                    <a:pt x="172" y="86"/>
                  </a:lnTo>
                  <a:close/>
                  <a:moveTo>
                    <a:pt x="42" y="178"/>
                  </a:moveTo>
                  <a:lnTo>
                    <a:pt x="106" y="178"/>
                  </a:lnTo>
                  <a:lnTo>
                    <a:pt x="106" y="160"/>
                  </a:lnTo>
                  <a:lnTo>
                    <a:pt x="42" y="160"/>
                  </a:lnTo>
                  <a:lnTo>
                    <a:pt x="42" y="178"/>
                  </a:lnTo>
                  <a:close/>
                  <a:moveTo>
                    <a:pt x="172" y="124"/>
                  </a:moveTo>
                  <a:lnTo>
                    <a:pt x="42" y="124"/>
                  </a:lnTo>
                  <a:lnTo>
                    <a:pt x="42" y="142"/>
                  </a:lnTo>
                  <a:lnTo>
                    <a:pt x="172" y="142"/>
                  </a:lnTo>
                  <a:lnTo>
                    <a:pt x="172" y="124"/>
                  </a:lnTo>
                  <a:close/>
                </a:path>
              </a:pathLst>
            </a:custGeom>
            <a:solidFill>
              <a:srgbClr val="E3E7C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grpSp>
        <p:nvGrpSpPr>
          <p:cNvPr id="105" name="组合 104"/>
          <p:cNvGrpSpPr/>
          <p:nvPr/>
        </p:nvGrpSpPr>
        <p:grpSpPr>
          <a:xfrm>
            <a:off x="9618574" y="3772730"/>
            <a:ext cx="1316409" cy="1887841"/>
            <a:chOff x="9618574" y="3772730"/>
            <a:chExt cx="1316409" cy="1887841"/>
          </a:xfrm>
        </p:grpSpPr>
        <p:sp>
          <p:nvSpPr>
            <p:cNvPr id="101" name="Freeform 353"/>
            <p:cNvSpPr/>
            <p:nvPr/>
          </p:nvSpPr>
          <p:spPr bwMode="auto">
            <a:xfrm>
              <a:off x="9618574" y="3772730"/>
              <a:ext cx="1316409" cy="1506886"/>
            </a:xfrm>
            <a:custGeom>
              <a:avLst/>
              <a:gdLst>
                <a:gd name="T0" fmla="*/ 256 w 311"/>
                <a:gd name="T1" fmla="*/ 256 h 356"/>
                <a:gd name="T2" fmla="*/ 156 w 311"/>
                <a:gd name="T3" fmla="*/ 356 h 356"/>
                <a:gd name="T4" fmla="*/ 56 w 311"/>
                <a:gd name="T5" fmla="*/ 256 h 356"/>
                <a:gd name="T6" fmla="*/ 56 w 311"/>
                <a:gd name="T7" fmla="*/ 56 h 356"/>
                <a:gd name="T8" fmla="*/ 256 w 311"/>
                <a:gd name="T9" fmla="*/ 56 h 356"/>
                <a:gd name="T10" fmla="*/ 256 w 311"/>
                <a:gd name="T11" fmla="*/ 256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1" h="356">
                  <a:moveTo>
                    <a:pt x="256" y="256"/>
                  </a:moveTo>
                  <a:cubicBezTo>
                    <a:pt x="156" y="356"/>
                    <a:pt x="156" y="356"/>
                    <a:pt x="156" y="356"/>
                  </a:cubicBezTo>
                  <a:cubicBezTo>
                    <a:pt x="56" y="256"/>
                    <a:pt x="56" y="256"/>
                    <a:pt x="56" y="256"/>
                  </a:cubicBezTo>
                  <a:cubicBezTo>
                    <a:pt x="0" y="201"/>
                    <a:pt x="0" y="111"/>
                    <a:pt x="56" y="56"/>
                  </a:cubicBezTo>
                  <a:cubicBezTo>
                    <a:pt x="111" y="0"/>
                    <a:pt x="201" y="0"/>
                    <a:pt x="256" y="56"/>
                  </a:cubicBezTo>
                  <a:cubicBezTo>
                    <a:pt x="311" y="111"/>
                    <a:pt x="311" y="201"/>
                    <a:pt x="256" y="256"/>
                  </a:cubicBezTo>
                  <a:close/>
                </a:path>
              </a:pathLst>
            </a:custGeom>
            <a:solidFill>
              <a:srgbClr val="A6815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02" name="Freeform 354"/>
            <p:cNvSpPr>
              <a:spLocks noEditPoints="1"/>
            </p:cNvSpPr>
            <p:nvPr/>
          </p:nvSpPr>
          <p:spPr bwMode="auto">
            <a:xfrm>
              <a:off x="10236567" y="5262685"/>
              <a:ext cx="80424" cy="397886"/>
            </a:xfrm>
            <a:custGeom>
              <a:avLst/>
              <a:gdLst>
                <a:gd name="T0" fmla="*/ 10 w 19"/>
                <a:gd name="T1" fmla="*/ 38 h 94"/>
                <a:gd name="T2" fmla="*/ 14 w 19"/>
                <a:gd name="T3" fmla="*/ 34 h 94"/>
                <a:gd name="T4" fmla="*/ 10 w 19"/>
                <a:gd name="T5" fmla="*/ 30 h 94"/>
                <a:gd name="T6" fmla="*/ 6 w 19"/>
                <a:gd name="T7" fmla="*/ 34 h 94"/>
                <a:gd name="T8" fmla="*/ 10 w 19"/>
                <a:gd name="T9" fmla="*/ 38 h 94"/>
                <a:gd name="T10" fmla="*/ 10 w 19"/>
                <a:gd name="T11" fmla="*/ 23 h 94"/>
                <a:gd name="T12" fmla="*/ 14 w 19"/>
                <a:gd name="T13" fmla="*/ 19 h 94"/>
                <a:gd name="T14" fmla="*/ 10 w 19"/>
                <a:gd name="T15" fmla="*/ 15 h 94"/>
                <a:gd name="T16" fmla="*/ 6 w 19"/>
                <a:gd name="T17" fmla="*/ 19 h 94"/>
                <a:gd name="T18" fmla="*/ 10 w 19"/>
                <a:gd name="T19" fmla="*/ 23 h 94"/>
                <a:gd name="T20" fmla="*/ 10 w 19"/>
                <a:gd name="T21" fmla="*/ 8 h 94"/>
                <a:gd name="T22" fmla="*/ 13 w 19"/>
                <a:gd name="T23" fmla="*/ 7 h 94"/>
                <a:gd name="T24" fmla="*/ 14 w 19"/>
                <a:gd name="T25" fmla="*/ 4 h 94"/>
                <a:gd name="T26" fmla="*/ 13 w 19"/>
                <a:gd name="T27" fmla="*/ 2 h 94"/>
                <a:gd name="T28" fmla="*/ 7 w 19"/>
                <a:gd name="T29" fmla="*/ 2 h 94"/>
                <a:gd name="T30" fmla="*/ 6 w 19"/>
                <a:gd name="T31" fmla="*/ 4 h 94"/>
                <a:gd name="T32" fmla="*/ 7 w 19"/>
                <a:gd name="T33" fmla="*/ 7 h 94"/>
                <a:gd name="T34" fmla="*/ 10 w 19"/>
                <a:gd name="T35" fmla="*/ 8 h 94"/>
                <a:gd name="T36" fmla="*/ 10 w 19"/>
                <a:gd name="T37" fmla="*/ 68 h 94"/>
                <a:gd name="T38" fmla="*/ 14 w 19"/>
                <a:gd name="T39" fmla="*/ 64 h 94"/>
                <a:gd name="T40" fmla="*/ 10 w 19"/>
                <a:gd name="T41" fmla="*/ 60 h 94"/>
                <a:gd name="T42" fmla="*/ 6 w 19"/>
                <a:gd name="T43" fmla="*/ 64 h 94"/>
                <a:gd name="T44" fmla="*/ 10 w 19"/>
                <a:gd name="T45" fmla="*/ 68 h 94"/>
                <a:gd name="T46" fmla="*/ 10 w 19"/>
                <a:gd name="T47" fmla="*/ 53 h 94"/>
                <a:gd name="T48" fmla="*/ 14 w 19"/>
                <a:gd name="T49" fmla="*/ 49 h 94"/>
                <a:gd name="T50" fmla="*/ 10 w 19"/>
                <a:gd name="T51" fmla="*/ 45 h 94"/>
                <a:gd name="T52" fmla="*/ 6 w 19"/>
                <a:gd name="T53" fmla="*/ 49 h 94"/>
                <a:gd name="T54" fmla="*/ 10 w 19"/>
                <a:gd name="T55" fmla="*/ 53 h 94"/>
                <a:gd name="T56" fmla="*/ 10 w 19"/>
                <a:gd name="T57" fmla="*/ 75 h 94"/>
                <a:gd name="T58" fmla="*/ 0 w 19"/>
                <a:gd name="T59" fmla="*/ 85 h 94"/>
                <a:gd name="T60" fmla="*/ 10 w 19"/>
                <a:gd name="T61" fmla="*/ 94 h 94"/>
                <a:gd name="T62" fmla="*/ 19 w 19"/>
                <a:gd name="T63" fmla="*/ 85 h 94"/>
                <a:gd name="T64" fmla="*/ 10 w 19"/>
                <a:gd name="T65" fmla="*/ 75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9" h="94">
                  <a:moveTo>
                    <a:pt x="10" y="38"/>
                  </a:moveTo>
                  <a:cubicBezTo>
                    <a:pt x="12" y="38"/>
                    <a:pt x="14" y="36"/>
                    <a:pt x="14" y="34"/>
                  </a:cubicBezTo>
                  <a:cubicBezTo>
                    <a:pt x="14" y="32"/>
                    <a:pt x="12" y="30"/>
                    <a:pt x="10" y="30"/>
                  </a:cubicBezTo>
                  <a:cubicBezTo>
                    <a:pt x="8" y="30"/>
                    <a:pt x="6" y="32"/>
                    <a:pt x="6" y="34"/>
                  </a:cubicBezTo>
                  <a:cubicBezTo>
                    <a:pt x="6" y="36"/>
                    <a:pt x="8" y="38"/>
                    <a:pt x="10" y="38"/>
                  </a:cubicBezTo>
                  <a:close/>
                  <a:moveTo>
                    <a:pt x="10" y="23"/>
                  </a:moveTo>
                  <a:cubicBezTo>
                    <a:pt x="12" y="23"/>
                    <a:pt x="14" y="22"/>
                    <a:pt x="14" y="19"/>
                  </a:cubicBezTo>
                  <a:cubicBezTo>
                    <a:pt x="14" y="17"/>
                    <a:pt x="12" y="15"/>
                    <a:pt x="10" y="15"/>
                  </a:cubicBezTo>
                  <a:cubicBezTo>
                    <a:pt x="8" y="15"/>
                    <a:pt x="6" y="17"/>
                    <a:pt x="6" y="19"/>
                  </a:cubicBezTo>
                  <a:cubicBezTo>
                    <a:pt x="6" y="22"/>
                    <a:pt x="8" y="23"/>
                    <a:pt x="10" y="23"/>
                  </a:cubicBezTo>
                  <a:close/>
                  <a:moveTo>
                    <a:pt x="10" y="8"/>
                  </a:moveTo>
                  <a:cubicBezTo>
                    <a:pt x="11" y="8"/>
                    <a:pt x="12" y="8"/>
                    <a:pt x="13" y="7"/>
                  </a:cubicBezTo>
                  <a:cubicBezTo>
                    <a:pt x="13" y="6"/>
                    <a:pt x="14" y="5"/>
                    <a:pt x="14" y="4"/>
                  </a:cubicBezTo>
                  <a:cubicBezTo>
                    <a:pt x="14" y="3"/>
                    <a:pt x="13" y="2"/>
                    <a:pt x="13" y="2"/>
                  </a:cubicBezTo>
                  <a:cubicBezTo>
                    <a:pt x="11" y="0"/>
                    <a:pt x="8" y="0"/>
                    <a:pt x="7" y="2"/>
                  </a:cubicBezTo>
                  <a:cubicBezTo>
                    <a:pt x="6" y="2"/>
                    <a:pt x="6" y="3"/>
                    <a:pt x="6" y="4"/>
                  </a:cubicBezTo>
                  <a:cubicBezTo>
                    <a:pt x="6" y="5"/>
                    <a:pt x="6" y="6"/>
                    <a:pt x="7" y="7"/>
                  </a:cubicBezTo>
                  <a:cubicBezTo>
                    <a:pt x="8" y="8"/>
                    <a:pt x="9" y="8"/>
                    <a:pt x="10" y="8"/>
                  </a:cubicBezTo>
                  <a:close/>
                  <a:moveTo>
                    <a:pt x="10" y="68"/>
                  </a:moveTo>
                  <a:cubicBezTo>
                    <a:pt x="12" y="68"/>
                    <a:pt x="14" y="66"/>
                    <a:pt x="14" y="64"/>
                  </a:cubicBezTo>
                  <a:cubicBezTo>
                    <a:pt x="14" y="62"/>
                    <a:pt x="12" y="60"/>
                    <a:pt x="10" y="60"/>
                  </a:cubicBezTo>
                  <a:cubicBezTo>
                    <a:pt x="8" y="60"/>
                    <a:pt x="6" y="62"/>
                    <a:pt x="6" y="64"/>
                  </a:cubicBezTo>
                  <a:cubicBezTo>
                    <a:pt x="6" y="66"/>
                    <a:pt x="8" y="68"/>
                    <a:pt x="10" y="68"/>
                  </a:cubicBezTo>
                  <a:close/>
                  <a:moveTo>
                    <a:pt x="10" y="53"/>
                  </a:moveTo>
                  <a:cubicBezTo>
                    <a:pt x="12" y="53"/>
                    <a:pt x="14" y="51"/>
                    <a:pt x="14" y="49"/>
                  </a:cubicBezTo>
                  <a:cubicBezTo>
                    <a:pt x="14" y="47"/>
                    <a:pt x="12" y="45"/>
                    <a:pt x="10" y="45"/>
                  </a:cubicBezTo>
                  <a:cubicBezTo>
                    <a:pt x="8" y="45"/>
                    <a:pt x="6" y="47"/>
                    <a:pt x="6" y="49"/>
                  </a:cubicBezTo>
                  <a:cubicBezTo>
                    <a:pt x="6" y="51"/>
                    <a:pt x="8" y="53"/>
                    <a:pt x="10" y="53"/>
                  </a:cubicBezTo>
                  <a:close/>
                  <a:moveTo>
                    <a:pt x="10" y="75"/>
                  </a:moveTo>
                  <a:cubicBezTo>
                    <a:pt x="4" y="75"/>
                    <a:pt x="0" y="79"/>
                    <a:pt x="0" y="85"/>
                  </a:cubicBezTo>
                  <a:cubicBezTo>
                    <a:pt x="0" y="90"/>
                    <a:pt x="4" y="94"/>
                    <a:pt x="10" y="94"/>
                  </a:cubicBezTo>
                  <a:cubicBezTo>
                    <a:pt x="15" y="94"/>
                    <a:pt x="19" y="90"/>
                    <a:pt x="19" y="85"/>
                  </a:cubicBezTo>
                  <a:cubicBezTo>
                    <a:pt x="19" y="79"/>
                    <a:pt x="15" y="75"/>
                    <a:pt x="10" y="75"/>
                  </a:cubicBezTo>
                  <a:close/>
                </a:path>
              </a:pathLst>
            </a:custGeom>
            <a:solidFill>
              <a:srgbClr val="A6815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03" name="Freeform 355"/>
            <p:cNvSpPr>
              <a:spLocks noEditPoints="1"/>
            </p:cNvSpPr>
            <p:nvPr/>
          </p:nvSpPr>
          <p:spPr bwMode="auto">
            <a:xfrm>
              <a:off x="9965666" y="4119822"/>
              <a:ext cx="622226" cy="694184"/>
            </a:xfrm>
            <a:custGeom>
              <a:avLst/>
              <a:gdLst>
                <a:gd name="T0" fmla="*/ 80 w 147"/>
                <a:gd name="T1" fmla="*/ 91 h 164"/>
                <a:gd name="T2" fmla="*/ 80 w 147"/>
                <a:gd name="T3" fmla="*/ 90 h 164"/>
                <a:gd name="T4" fmla="*/ 80 w 147"/>
                <a:gd name="T5" fmla="*/ 57 h 164"/>
                <a:gd name="T6" fmla="*/ 74 w 147"/>
                <a:gd name="T7" fmla="*/ 51 h 164"/>
                <a:gd name="T8" fmla="*/ 67 w 147"/>
                <a:gd name="T9" fmla="*/ 57 h 164"/>
                <a:gd name="T10" fmla="*/ 67 w 147"/>
                <a:gd name="T11" fmla="*/ 90 h 164"/>
                <a:gd name="T12" fmla="*/ 74 w 147"/>
                <a:gd name="T13" fmla="*/ 97 h 164"/>
                <a:gd name="T14" fmla="*/ 75 w 147"/>
                <a:gd name="T15" fmla="*/ 97 h 164"/>
                <a:gd name="T16" fmla="*/ 104 w 147"/>
                <a:gd name="T17" fmla="*/ 126 h 164"/>
                <a:gd name="T18" fmla="*/ 107 w 147"/>
                <a:gd name="T19" fmla="*/ 127 h 164"/>
                <a:gd name="T20" fmla="*/ 110 w 147"/>
                <a:gd name="T21" fmla="*/ 126 h 164"/>
                <a:gd name="T22" fmla="*/ 110 w 147"/>
                <a:gd name="T23" fmla="*/ 121 h 164"/>
                <a:gd name="T24" fmla="*/ 80 w 147"/>
                <a:gd name="T25" fmla="*/ 91 h 164"/>
                <a:gd name="T26" fmla="*/ 119 w 147"/>
                <a:gd name="T27" fmla="*/ 32 h 164"/>
                <a:gd name="T28" fmla="*/ 124 w 147"/>
                <a:gd name="T29" fmla="*/ 25 h 164"/>
                <a:gd name="T30" fmla="*/ 125 w 147"/>
                <a:gd name="T31" fmla="*/ 26 h 164"/>
                <a:gd name="T32" fmla="*/ 129 w 147"/>
                <a:gd name="T33" fmla="*/ 27 h 164"/>
                <a:gd name="T34" fmla="*/ 132 w 147"/>
                <a:gd name="T35" fmla="*/ 24 h 164"/>
                <a:gd name="T36" fmla="*/ 135 w 147"/>
                <a:gd name="T37" fmla="*/ 19 h 164"/>
                <a:gd name="T38" fmla="*/ 133 w 147"/>
                <a:gd name="T39" fmla="*/ 13 h 164"/>
                <a:gd name="T40" fmla="*/ 112 w 147"/>
                <a:gd name="T41" fmla="*/ 1 h 164"/>
                <a:gd name="T42" fmla="*/ 106 w 147"/>
                <a:gd name="T43" fmla="*/ 2 h 164"/>
                <a:gd name="T44" fmla="*/ 103 w 147"/>
                <a:gd name="T45" fmla="*/ 8 h 164"/>
                <a:gd name="T46" fmla="*/ 103 w 147"/>
                <a:gd name="T47" fmla="*/ 11 h 164"/>
                <a:gd name="T48" fmla="*/ 105 w 147"/>
                <a:gd name="T49" fmla="*/ 14 h 164"/>
                <a:gd name="T50" fmla="*/ 106 w 147"/>
                <a:gd name="T51" fmla="*/ 15 h 164"/>
                <a:gd name="T52" fmla="*/ 102 w 147"/>
                <a:gd name="T53" fmla="*/ 22 h 164"/>
                <a:gd name="T54" fmla="*/ 74 w 147"/>
                <a:gd name="T55" fmla="*/ 16 h 164"/>
                <a:gd name="T56" fmla="*/ 45 w 147"/>
                <a:gd name="T57" fmla="*/ 22 h 164"/>
                <a:gd name="T58" fmla="*/ 41 w 147"/>
                <a:gd name="T59" fmla="*/ 15 h 164"/>
                <a:gd name="T60" fmla="*/ 43 w 147"/>
                <a:gd name="T61" fmla="*/ 14 h 164"/>
                <a:gd name="T62" fmla="*/ 45 w 147"/>
                <a:gd name="T63" fmla="*/ 11 h 164"/>
                <a:gd name="T64" fmla="*/ 44 w 147"/>
                <a:gd name="T65" fmla="*/ 8 h 164"/>
                <a:gd name="T66" fmla="*/ 41 w 147"/>
                <a:gd name="T67" fmla="*/ 2 h 164"/>
                <a:gd name="T68" fmla="*/ 35 w 147"/>
                <a:gd name="T69" fmla="*/ 1 h 164"/>
                <a:gd name="T70" fmla="*/ 14 w 147"/>
                <a:gd name="T71" fmla="*/ 13 h 164"/>
                <a:gd name="T72" fmla="*/ 13 w 147"/>
                <a:gd name="T73" fmla="*/ 19 h 164"/>
                <a:gd name="T74" fmla="*/ 16 w 147"/>
                <a:gd name="T75" fmla="*/ 24 h 164"/>
                <a:gd name="T76" fmla="*/ 19 w 147"/>
                <a:gd name="T77" fmla="*/ 27 h 164"/>
                <a:gd name="T78" fmla="*/ 22 w 147"/>
                <a:gd name="T79" fmla="*/ 26 h 164"/>
                <a:gd name="T80" fmla="*/ 24 w 147"/>
                <a:gd name="T81" fmla="*/ 25 h 164"/>
                <a:gd name="T82" fmla="*/ 28 w 147"/>
                <a:gd name="T83" fmla="*/ 32 h 164"/>
                <a:gd name="T84" fmla="*/ 0 w 147"/>
                <a:gd name="T85" fmla="*/ 90 h 164"/>
                <a:gd name="T86" fmla="*/ 74 w 147"/>
                <a:gd name="T87" fmla="*/ 164 h 164"/>
                <a:gd name="T88" fmla="*/ 147 w 147"/>
                <a:gd name="T89" fmla="*/ 90 h 164"/>
                <a:gd name="T90" fmla="*/ 119 w 147"/>
                <a:gd name="T91" fmla="*/ 32 h 164"/>
                <a:gd name="T92" fmla="*/ 74 w 147"/>
                <a:gd name="T93" fmla="*/ 150 h 164"/>
                <a:gd name="T94" fmla="*/ 14 w 147"/>
                <a:gd name="T95" fmla="*/ 90 h 164"/>
                <a:gd name="T96" fmla="*/ 74 w 147"/>
                <a:gd name="T97" fmla="*/ 31 h 164"/>
                <a:gd name="T98" fmla="*/ 133 w 147"/>
                <a:gd name="T99" fmla="*/ 90 h 164"/>
                <a:gd name="T100" fmla="*/ 74 w 147"/>
                <a:gd name="T101" fmla="*/ 15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47" h="164">
                  <a:moveTo>
                    <a:pt x="80" y="91"/>
                  </a:moveTo>
                  <a:cubicBezTo>
                    <a:pt x="80" y="91"/>
                    <a:pt x="80" y="91"/>
                    <a:pt x="80" y="90"/>
                  </a:cubicBezTo>
                  <a:cubicBezTo>
                    <a:pt x="80" y="57"/>
                    <a:pt x="80" y="57"/>
                    <a:pt x="80" y="57"/>
                  </a:cubicBezTo>
                  <a:cubicBezTo>
                    <a:pt x="80" y="53"/>
                    <a:pt x="77" y="51"/>
                    <a:pt x="74" y="51"/>
                  </a:cubicBezTo>
                  <a:cubicBezTo>
                    <a:pt x="70" y="51"/>
                    <a:pt x="67" y="53"/>
                    <a:pt x="67" y="57"/>
                  </a:cubicBezTo>
                  <a:cubicBezTo>
                    <a:pt x="67" y="90"/>
                    <a:pt x="67" y="90"/>
                    <a:pt x="67" y="90"/>
                  </a:cubicBezTo>
                  <a:cubicBezTo>
                    <a:pt x="67" y="94"/>
                    <a:pt x="70" y="97"/>
                    <a:pt x="74" y="97"/>
                  </a:cubicBezTo>
                  <a:cubicBezTo>
                    <a:pt x="74" y="97"/>
                    <a:pt x="74" y="97"/>
                    <a:pt x="75" y="97"/>
                  </a:cubicBezTo>
                  <a:cubicBezTo>
                    <a:pt x="104" y="126"/>
                    <a:pt x="104" y="126"/>
                    <a:pt x="104" y="126"/>
                  </a:cubicBezTo>
                  <a:cubicBezTo>
                    <a:pt x="105" y="127"/>
                    <a:pt x="106" y="127"/>
                    <a:pt x="107" y="127"/>
                  </a:cubicBezTo>
                  <a:cubicBezTo>
                    <a:pt x="108" y="127"/>
                    <a:pt x="109" y="127"/>
                    <a:pt x="110" y="126"/>
                  </a:cubicBezTo>
                  <a:cubicBezTo>
                    <a:pt x="111" y="125"/>
                    <a:pt x="111" y="122"/>
                    <a:pt x="110" y="121"/>
                  </a:cubicBezTo>
                  <a:lnTo>
                    <a:pt x="80" y="91"/>
                  </a:lnTo>
                  <a:close/>
                  <a:moveTo>
                    <a:pt x="119" y="32"/>
                  </a:moveTo>
                  <a:cubicBezTo>
                    <a:pt x="124" y="25"/>
                    <a:pt x="124" y="25"/>
                    <a:pt x="124" y="25"/>
                  </a:cubicBezTo>
                  <a:cubicBezTo>
                    <a:pt x="125" y="26"/>
                    <a:pt x="125" y="26"/>
                    <a:pt x="125" y="26"/>
                  </a:cubicBezTo>
                  <a:cubicBezTo>
                    <a:pt x="126" y="27"/>
                    <a:pt x="128" y="27"/>
                    <a:pt x="129" y="27"/>
                  </a:cubicBezTo>
                  <a:cubicBezTo>
                    <a:pt x="130" y="26"/>
                    <a:pt x="131" y="26"/>
                    <a:pt x="132" y="24"/>
                  </a:cubicBezTo>
                  <a:cubicBezTo>
                    <a:pt x="135" y="19"/>
                    <a:pt x="135" y="19"/>
                    <a:pt x="135" y="19"/>
                  </a:cubicBezTo>
                  <a:cubicBezTo>
                    <a:pt x="136" y="17"/>
                    <a:pt x="135" y="14"/>
                    <a:pt x="133" y="13"/>
                  </a:cubicBezTo>
                  <a:cubicBezTo>
                    <a:pt x="112" y="1"/>
                    <a:pt x="112" y="1"/>
                    <a:pt x="112" y="1"/>
                  </a:cubicBezTo>
                  <a:cubicBezTo>
                    <a:pt x="110" y="0"/>
                    <a:pt x="107" y="0"/>
                    <a:pt x="106" y="2"/>
                  </a:cubicBezTo>
                  <a:cubicBezTo>
                    <a:pt x="103" y="8"/>
                    <a:pt x="103" y="8"/>
                    <a:pt x="103" y="8"/>
                  </a:cubicBezTo>
                  <a:cubicBezTo>
                    <a:pt x="102" y="9"/>
                    <a:pt x="102" y="10"/>
                    <a:pt x="103" y="11"/>
                  </a:cubicBezTo>
                  <a:cubicBezTo>
                    <a:pt x="103" y="12"/>
                    <a:pt x="104" y="13"/>
                    <a:pt x="105" y="14"/>
                  </a:cubicBezTo>
                  <a:cubicBezTo>
                    <a:pt x="106" y="15"/>
                    <a:pt x="106" y="15"/>
                    <a:pt x="106" y="15"/>
                  </a:cubicBezTo>
                  <a:cubicBezTo>
                    <a:pt x="102" y="22"/>
                    <a:pt x="102" y="22"/>
                    <a:pt x="102" y="22"/>
                  </a:cubicBezTo>
                  <a:cubicBezTo>
                    <a:pt x="93" y="18"/>
                    <a:pt x="84" y="16"/>
                    <a:pt x="74" y="16"/>
                  </a:cubicBezTo>
                  <a:cubicBezTo>
                    <a:pt x="64" y="16"/>
                    <a:pt x="54" y="18"/>
                    <a:pt x="45" y="22"/>
                  </a:cubicBezTo>
                  <a:cubicBezTo>
                    <a:pt x="41" y="15"/>
                    <a:pt x="41" y="15"/>
                    <a:pt x="41" y="15"/>
                  </a:cubicBezTo>
                  <a:cubicBezTo>
                    <a:pt x="43" y="14"/>
                    <a:pt x="43" y="14"/>
                    <a:pt x="43" y="14"/>
                  </a:cubicBezTo>
                  <a:cubicBezTo>
                    <a:pt x="44" y="13"/>
                    <a:pt x="45" y="12"/>
                    <a:pt x="45" y="11"/>
                  </a:cubicBezTo>
                  <a:cubicBezTo>
                    <a:pt x="45" y="10"/>
                    <a:pt x="45" y="9"/>
                    <a:pt x="44" y="8"/>
                  </a:cubicBezTo>
                  <a:cubicBezTo>
                    <a:pt x="41" y="2"/>
                    <a:pt x="41" y="2"/>
                    <a:pt x="41" y="2"/>
                  </a:cubicBezTo>
                  <a:cubicBezTo>
                    <a:pt x="40" y="0"/>
                    <a:pt x="37" y="0"/>
                    <a:pt x="35" y="1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2" y="14"/>
                    <a:pt x="11" y="17"/>
                    <a:pt x="13" y="19"/>
                  </a:cubicBezTo>
                  <a:cubicBezTo>
                    <a:pt x="16" y="24"/>
                    <a:pt x="16" y="24"/>
                    <a:pt x="16" y="24"/>
                  </a:cubicBezTo>
                  <a:cubicBezTo>
                    <a:pt x="16" y="26"/>
                    <a:pt x="17" y="26"/>
                    <a:pt x="19" y="27"/>
                  </a:cubicBezTo>
                  <a:cubicBezTo>
                    <a:pt x="20" y="27"/>
                    <a:pt x="21" y="27"/>
                    <a:pt x="22" y="26"/>
                  </a:cubicBezTo>
                  <a:cubicBezTo>
                    <a:pt x="24" y="25"/>
                    <a:pt x="24" y="25"/>
                    <a:pt x="24" y="25"/>
                  </a:cubicBezTo>
                  <a:cubicBezTo>
                    <a:pt x="28" y="32"/>
                    <a:pt x="28" y="32"/>
                    <a:pt x="28" y="32"/>
                  </a:cubicBezTo>
                  <a:cubicBezTo>
                    <a:pt x="11" y="46"/>
                    <a:pt x="0" y="67"/>
                    <a:pt x="0" y="90"/>
                  </a:cubicBezTo>
                  <a:cubicBezTo>
                    <a:pt x="0" y="131"/>
                    <a:pt x="33" y="164"/>
                    <a:pt x="74" y="164"/>
                  </a:cubicBezTo>
                  <a:cubicBezTo>
                    <a:pt x="114" y="164"/>
                    <a:pt x="147" y="131"/>
                    <a:pt x="147" y="90"/>
                  </a:cubicBezTo>
                  <a:cubicBezTo>
                    <a:pt x="147" y="67"/>
                    <a:pt x="137" y="46"/>
                    <a:pt x="119" y="32"/>
                  </a:cubicBezTo>
                  <a:close/>
                  <a:moveTo>
                    <a:pt x="74" y="150"/>
                  </a:moveTo>
                  <a:cubicBezTo>
                    <a:pt x="41" y="150"/>
                    <a:pt x="14" y="123"/>
                    <a:pt x="14" y="90"/>
                  </a:cubicBezTo>
                  <a:cubicBezTo>
                    <a:pt x="14" y="57"/>
                    <a:pt x="41" y="31"/>
                    <a:pt x="74" y="31"/>
                  </a:cubicBezTo>
                  <a:cubicBezTo>
                    <a:pt x="107" y="31"/>
                    <a:pt x="133" y="57"/>
                    <a:pt x="133" y="90"/>
                  </a:cubicBezTo>
                  <a:cubicBezTo>
                    <a:pt x="133" y="123"/>
                    <a:pt x="107" y="150"/>
                    <a:pt x="74" y="150"/>
                  </a:cubicBezTo>
                  <a:close/>
                </a:path>
              </a:pathLst>
            </a:custGeom>
            <a:solidFill>
              <a:srgbClr val="E3E7C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110" name="矩形 109"/>
          <p:cNvSpPr/>
          <p:nvPr/>
        </p:nvSpPr>
        <p:spPr>
          <a:xfrm>
            <a:off x="3241679" y="3935697"/>
            <a:ext cx="148736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00" dirty="0">
                <a:solidFill>
                  <a:srgbClr val="2C494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请替换文字内容，添加相关标题，修改文字内容，也可以直接复制你的内容到此。</a:t>
            </a:r>
          </a:p>
        </p:txBody>
      </p:sp>
      <p:sp>
        <p:nvSpPr>
          <p:cNvPr id="111" name="矩形 110"/>
          <p:cNvSpPr/>
          <p:nvPr/>
        </p:nvSpPr>
        <p:spPr>
          <a:xfrm>
            <a:off x="1254507" y="5804953"/>
            <a:ext cx="148736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00" dirty="0">
                <a:solidFill>
                  <a:srgbClr val="2C494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请替换文字内容，添加相关标题，修改文字内容，也可以直接复制你的内容到此。</a:t>
            </a:r>
          </a:p>
        </p:txBody>
      </p:sp>
      <p:sp>
        <p:nvSpPr>
          <p:cNvPr id="112" name="矩形 111"/>
          <p:cNvSpPr/>
          <p:nvPr/>
        </p:nvSpPr>
        <p:spPr>
          <a:xfrm>
            <a:off x="5284283" y="5804953"/>
            <a:ext cx="148736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00" dirty="0">
                <a:solidFill>
                  <a:srgbClr val="2C494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请替换文字内容，添加相关标题，修改文字内容，也可以直接复制你的内容到此。</a:t>
            </a:r>
          </a:p>
        </p:txBody>
      </p:sp>
      <p:sp>
        <p:nvSpPr>
          <p:cNvPr id="113" name="矩形 112"/>
          <p:cNvSpPr/>
          <p:nvPr/>
        </p:nvSpPr>
        <p:spPr>
          <a:xfrm>
            <a:off x="7484410" y="3819757"/>
            <a:ext cx="148736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00" dirty="0">
                <a:solidFill>
                  <a:srgbClr val="2C494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请替换文字内容，添加相关标题，修改文字内容，也可以直接复制你的内容到此。</a:t>
            </a:r>
          </a:p>
        </p:txBody>
      </p:sp>
      <p:sp>
        <p:nvSpPr>
          <p:cNvPr id="114" name="矩形 113"/>
          <p:cNvSpPr/>
          <p:nvPr/>
        </p:nvSpPr>
        <p:spPr>
          <a:xfrm>
            <a:off x="9573310" y="5772790"/>
            <a:ext cx="148736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00" dirty="0">
                <a:solidFill>
                  <a:srgbClr val="2C494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请替换文字内容，添加相关标题，修改文字内容，也可以直接复制你的内容到此。</a:t>
            </a:r>
          </a:p>
        </p:txBody>
      </p:sp>
    </p:spTree>
    <p:extLst>
      <p:ext uri="{BB962C8B-B14F-4D97-AF65-F5344CB8AC3E}">
        <p14:creationId xmlns:p14="http://schemas.microsoft.com/office/powerpoint/2010/main" val="2187049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8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000"/>
                            </p:stCondLst>
                            <p:childTnLst>
                              <p:par>
                                <p:cTn id="2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500"/>
                            </p:stCondLst>
                            <p:childTnLst>
                              <p:par>
                                <p:cTn id="3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500"/>
                            </p:stCondLst>
                            <p:childTnLst>
                              <p:par>
                                <p:cTn id="36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0"/>
                            </p:stCondLst>
                            <p:childTnLst>
                              <p:par>
                                <p:cTn id="4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7000"/>
                            </p:stCondLst>
                            <p:childTnLst>
                              <p:par>
                                <p:cTn id="4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7500"/>
                            </p:stCondLst>
                            <p:childTnLst>
                              <p:par>
                                <p:cTn id="5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8500"/>
                            </p:stCondLst>
                            <p:childTnLst>
                              <p:par>
                                <p:cTn id="5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9000"/>
                            </p:stCondLst>
                            <p:childTnLst>
                              <p:par>
                                <p:cTn id="5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9500"/>
                            </p:stCondLst>
                            <p:childTnLst>
                              <p:par>
                                <p:cTn id="6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0"/>
                            </p:stCondLst>
                            <p:childTnLst>
                              <p:par>
                                <p:cTn id="6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500"/>
                            </p:stCondLst>
                            <p:childTnLst>
                              <p:par>
                                <p:cTn id="7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" grpId="0"/>
      <p:bldP spid="111" grpId="0"/>
      <p:bldP spid="112" grpId="0"/>
      <p:bldP spid="113" grpId="0"/>
      <p:bldP spid="1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直角三角形 5"/>
          <p:cNvSpPr/>
          <p:nvPr/>
        </p:nvSpPr>
        <p:spPr>
          <a:xfrm>
            <a:off x="4295575" y="5219042"/>
            <a:ext cx="285750" cy="285750"/>
          </a:xfrm>
          <a:prstGeom prst="rtTriangle">
            <a:avLst/>
          </a:prstGeom>
          <a:solidFill>
            <a:srgbClr val="2C49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719757"/>
              </a:solidFill>
            </a:endParaRPr>
          </a:p>
        </p:txBody>
      </p:sp>
      <p:sp>
        <p:nvSpPr>
          <p:cNvPr id="7" name="直角三角形 6"/>
          <p:cNvSpPr/>
          <p:nvPr/>
        </p:nvSpPr>
        <p:spPr>
          <a:xfrm rot="16200000" flipH="1">
            <a:off x="7609813" y="2387947"/>
            <a:ext cx="285750" cy="285750"/>
          </a:xfrm>
          <a:prstGeom prst="rtTriangle">
            <a:avLst/>
          </a:prstGeom>
          <a:solidFill>
            <a:srgbClr val="2C49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719757"/>
              </a:solidFill>
            </a:endParaRPr>
          </a:p>
        </p:txBody>
      </p:sp>
      <p:sp>
        <p:nvSpPr>
          <p:cNvPr id="8" name="直角三角形 7"/>
          <p:cNvSpPr/>
          <p:nvPr/>
        </p:nvSpPr>
        <p:spPr>
          <a:xfrm rot="10800000" flipH="1">
            <a:off x="4295575" y="2396605"/>
            <a:ext cx="285750" cy="285750"/>
          </a:xfrm>
          <a:prstGeom prst="rtTriangle">
            <a:avLst/>
          </a:prstGeom>
          <a:solidFill>
            <a:srgbClr val="A681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719757"/>
              </a:solidFill>
            </a:endParaRPr>
          </a:p>
        </p:txBody>
      </p:sp>
      <p:sp>
        <p:nvSpPr>
          <p:cNvPr id="9" name="直角三角形 8"/>
          <p:cNvSpPr/>
          <p:nvPr/>
        </p:nvSpPr>
        <p:spPr>
          <a:xfrm flipH="1">
            <a:off x="7604870" y="5218418"/>
            <a:ext cx="285750" cy="285750"/>
          </a:xfrm>
          <a:prstGeom prst="rtTriangle">
            <a:avLst/>
          </a:prstGeom>
          <a:solidFill>
            <a:srgbClr val="A681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719757"/>
              </a:solidFill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4106122" y="1840739"/>
            <a:ext cx="4187904" cy="4187904"/>
            <a:chOff x="8547494" y="2043939"/>
            <a:chExt cx="4187904" cy="4187904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02530" y="2396605"/>
              <a:ext cx="3525432" cy="3383268"/>
            </a:xfrm>
            <a:custGeom>
              <a:avLst/>
              <a:gdLst>
                <a:gd name="connsiteX0" fmla="*/ 1746250 w 3492500"/>
                <a:gd name="connsiteY0" fmla="*/ 0 h 3492500"/>
                <a:gd name="connsiteX1" fmla="*/ 3492500 w 3492500"/>
                <a:gd name="connsiteY1" fmla="*/ 1746250 h 3492500"/>
                <a:gd name="connsiteX2" fmla="*/ 1746250 w 3492500"/>
                <a:gd name="connsiteY2" fmla="*/ 3492500 h 3492500"/>
                <a:gd name="connsiteX3" fmla="*/ 0 w 3492500"/>
                <a:gd name="connsiteY3" fmla="*/ 1746250 h 3492500"/>
                <a:gd name="connsiteX4" fmla="*/ 1746250 w 3492500"/>
                <a:gd name="connsiteY4" fmla="*/ 0 h 3492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92500" h="3492500">
                  <a:moveTo>
                    <a:pt x="1746250" y="0"/>
                  </a:moveTo>
                  <a:cubicBezTo>
                    <a:pt x="2710677" y="0"/>
                    <a:pt x="3492500" y="781823"/>
                    <a:pt x="3492500" y="1746250"/>
                  </a:cubicBezTo>
                  <a:cubicBezTo>
                    <a:pt x="3492500" y="2710677"/>
                    <a:pt x="2710677" y="3492500"/>
                    <a:pt x="1746250" y="3492500"/>
                  </a:cubicBezTo>
                  <a:cubicBezTo>
                    <a:pt x="781823" y="3492500"/>
                    <a:pt x="0" y="2710677"/>
                    <a:pt x="0" y="1746250"/>
                  </a:cubicBezTo>
                  <a:cubicBezTo>
                    <a:pt x="0" y="781823"/>
                    <a:pt x="781823" y="0"/>
                    <a:pt x="1746250" y="0"/>
                  </a:cubicBezTo>
                  <a:close/>
                </a:path>
              </a:pathLst>
            </a:custGeom>
          </p:spPr>
        </p:pic>
        <p:grpSp>
          <p:nvGrpSpPr>
            <p:cNvPr id="18" name="组合 17"/>
            <p:cNvGrpSpPr/>
            <p:nvPr/>
          </p:nvGrpSpPr>
          <p:grpSpPr>
            <a:xfrm>
              <a:off x="8547494" y="2043939"/>
              <a:ext cx="4187904" cy="4187904"/>
              <a:chOff x="4040148" y="1868448"/>
              <a:chExt cx="4187904" cy="4187904"/>
            </a:xfrm>
          </p:grpSpPr>
          <p:sp>
            <p:nvSpPr>
              <p:cNvPr id="11" name="椭圆 10"/>
              <p:cNvSpPr/>
              <p:nvPr/>
            </p:nvSpPr>
            <p:spPr>
              <a:xfrm>
                <a:off x="4295184" y="2232666"/>
                <a:ext cx="3525432" cy="3383268"/>
              </a:xfrm>
              <a:prstGeom prst="ellipse">
                <a:avLst/>
              </a:prstGeom>
              <a:solidFill>
                <a:srgbClr val="A6815D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6" name="组合 15"/>
              <p:cNvGrpSpPr/>
              <p:nvPr/>
            </p:nvGrpSpPr>
            <p:grpSpPr>
              <a:xfrm>
                <a:off x="4040148" y="1868448"/>
                <a:ext cx="4187904" cy="4187904"/>
                <a:chOff x="4040148" y="1868448"/>
                <a:chExt cx="4187904" cy="4187904"/>
              </a:xfrm>
            </p:grpSpPr>
            <p:sp useBgFill="1">
              <p:nvSpPr>
                <p:cNvPr id="4" name="矩形 3"/>
                <p:cNvSpPr/>
                <p:nvPr/>
              </p:nvSpPr>
              <p:spPr>
                <a:xfrm>
                  <a:off x="6057900" y="1868448"/>
                  <a:ext cx="76200" cy="4187904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  <p:sp useBgFill="1">
              <p:nvSpPr>
                <p:cNvPr id="5" name="矩形 4"/>
                <p:cNvSpPr/>
                <p:nvPr/>
              </p:nvSpPr>
              <p:spPr>
                <a:xfrm rot="5400000">
                  <a:off x="6096000" y="1868448"/>
                  <a:ext cx="76200" cy="4187904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</p:grpSp>
      <p:sp>
        <p:nvSpPr>
          <p:cNvPr id="21" name="矩形 20"/>
          <p:cNvSpPr/>
          <p:nvPr/>
        </p:nvSpPr>
        <p:spPr>
          <a:xfrm>
            <a:off x="8294026" y="2027273"/>
            <a:ext cx="236024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rgbClr val="2C494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请替换文字内容，添加相关标题，修改文字内容，也可以直接复制你的内容到此。</a:t>
            </a:r>
          </a:p>
        </p:txBody>
      </p:sp>
      <p:sp>
        <p:nvSpPr>
          <p:cNvPr id="23" name="矩形 22"/>
          <p:cNvSpPr/>
          <p:nvPr/>
        </p:nvSpPr>
        <p:spPr>
          <a:xfrm>
            <a:off x="8294025" y="4991961"/>
            <a:ext cx="236024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rgbClr val="2C494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请替换文字内容，添加相关标题，修改文字内容，也可以直接复制你的内容到此。</a:t>
            </a:r>
          </a:p>
        </p:txBody>
      </p:sp>
      <p:sp>
        <p:nvSpPr>
          <p:cNvPr id="24" name="矩形 23"/>
          <p:cNvSpPr/>
          <p:nvPr/>
        </p:nvSpPr>
        <p:spPr>
          <a:xfrm>
            <a:off x="1813015" y="2177148"/>
            <a:ext cx="236024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rgbClr val="2C494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请替换文字内容，添加相关标题，修改文字内容，也可以直接复制你的内容到此。</a:t>
            </a:r>
          </a:p>
        </p:txBody>
      </p:sp>
      <p:sp>
        <p:nvSpPr>
          <p:cNvPr id="25" name="矩形 24"/>
          <p:cNvSpPr/>
          <p:nvPr/>
        </p:nvSpPr>
        <p:spPr>
          <a:xfrm>
            <a:off x="1771295" y="5026147"/>
            <a:ext cx="236024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rgbClr val="2C494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请替换文字内容，添加相关标题，修改文字内容，也可以直接复制你的内容到此。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4895687" y="3117619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800" b="1">
                <a:solidFill>
                  <a:srgbClr val="E3E7C6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1600" dirty="0"/>
              <a:t>输入题目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6429690" y="3117619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800" b="1">
                <a:solidFill>
                  <a:srgbClr val="E3E7C6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1600" dirty="0"/>
              <a:t>输入题目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4895687" y="4411634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800" b="1">
                <a:solidFill>
                  <a:srgbClr val="E3E7C6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1600" dirty="0"/>
              <a:t>输入题目</a:t>
            </a:r>
          </a:p>
        </p:txBody>
      </p:sp>
      <p:sp>
        <p:nvSpPr>
          <p:cNvPr id="29" name="文本框 28"/>
          <p:cNvSpPr txBox="1"/>
          <p:nvPr/>
        </p:nvSpPr>
        <p:spPr>
          <a:xfrm>
            <a:off x="6399770" y="4411634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800" b="1">
                <a:solidFill>
                  <a:srgbClr val="E3E7C6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1600" dirty="0"/>
              <a:t>输入题目</a:t>
            </a:r>
          </a:p>
        </p:txBody>
      </p:sp>
    </p:spTree>
    <p:extLst>
      <p:ext uri="{BB962C8B-B14F-4D97-AF65-F5344CB8AC3E}">
        <p14:creationId xmlns:p14="http://schemas.microsoft.com/office/powerpoint/2010/main" val="2204537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21" grpId="0"/>
      <p:bldP spid="23" grpId="0"/>
      <p:bldP spid="24" grpId="0"/>
      <p:bldP spid="25" grpId="0"/>
      <p:bldP spid="26" grpId="0"/>
      <p:bldP spid="27" grpId="0"/>
      <p:bldP spid="28" grpId="0"/>
      <p:bldP spid="2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组合 35"/>
          <p:cNvGrpSpPr/>
          <p:nvPr/>
        </p:nvGrpSpPr>
        <p:grpSpPr>
          <a:xfrm>
            <a:off x="119313" y="3645549"/>
            <a:ext cx="12072687" cy="3263220"/>
            <a:chOff x="119313" y="3645549"/>
            <a:chExt cx="12072687" cy="3263220"/>
          </a:xfrm>
        </p:grpSpPr>
        <p:grpSp>
          <p:nvGrpSpPr>
            <p:cNvPr id="2" name="组合 1"/>
            <p:cNvGrpSpPr/>
            <p:nvPr/>
          </p:nvGrpSpPr>
          <p:grpSpPr>
            <a:xfrm>
              <a:off x="119313" y="3645549"/>
              <a:ext cx="12072687" cy="3263220"/>
              <a:chOff x="119313" y="3871203"/>
              <a:chExt cx="12072687" cy="3263220"/>
            </a:xfrm>
          </p:grpSpPr>
          <p:sp>
            <p:nvSpPr>
              <p:cNvPr id="3" name="椭圆 2"/>
              <p:cNvSpPr/>
              <p:nvPr/>
            </p:nvSpPr>
            <p:spPr>
              <a:xfrm>
                <a:off x="1915174" y="4925845"/>
                <a:ext cx="577417" cy="577417"/>
              </a:xfrm>
              <a:prstGeom prst="ellipse">
                <a:avLst/>
              </a:prstGeom>
              <a:solidFill>
                <a:schemeClr val="bg1">
                  <a:alpha val="9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" name="椭圆 3"/>
              <p:cNvSpPr/>
              <p:nvPr/>
            </p:nvSpPr>
            <p:spPr>
              <a:xfrm>
                <a:off x="4052947" y="5503262"/>
                <a:ext cx="330200" cy="330200"/>
              </a:xfrm>
              <a:prstGeom prst="ellipse">
                <a:avLst/>
              </a:prstGeom>
              <a:solidFill>
                <a:schemeClr val="bg1">
                  <a:alpha val="9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" name="椭圆 4"/>
              <p:cNvSpPr/>
              <p:nvPr/>
            </p:nvSpPr>
            <p:spPr>
              <a:xfrm>
                <a:off x="1059113" y="4019760"/>
                <a:ext cx="248987" cy="248987"/>
              </a:xfrm>
              <a:prstGeom prst="ellipse">
                <a:avLst/>
              </a:prstGeom>
              <a:solidFill>
                <a:schemeClr val="bg1">
                  <a:alpha val="9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" name="椭圆 5"/>
              <p:cNvSpPr/>
              <p:nvPr/>
            </p:nvSpPr>
            <p:spPr>
              <a:xfrm>
                <a:off x="119313" y="6178760"/>
                <a:ext cx="325187" cy="325187"/>
              </a:xfrm>
              <a:prstGeom prst="ellipse">
                <a:avLst/>
              </a:prstGeom>
              <a:solidFill>
                <a:schemeClr val="bg1">
                  <a:alpha val="9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5276201" y="4144253"/>
                <a:ext cx="330200" cy="330200"/>
              </a:xfrm>
              <a:prstGeom prst="ellipse">
                <a:avLst/>
              </a:prstGeom>
              <a:solidFill>
                <a:schemeClr val="bg1">
                  <a:alpha val="9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6273800" y="6341353"/>
                <a:ext cx="742301" cy="742301"/>
              </a:xfrm>
              <a:prstGeom prst="ellipse">
                <a:avLst/>
              </a:prstGeom>
              <a:solidFill>
                <a:schemeClr val="bg1">
                  <a:alpha val="9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" name="椭圆 8"/>
              <p:cNvSpPr/>
              <p:nvPr/>
            </p:nvSpPr>
            <p:spPr>
              <a:xfrm>
                <a:off x="7899401" y="5363452"/>
                <a:ext cx="478547" cy="478547"/>
              </a:xfrm>
              <a:prstGeom prst="ellipse">
                <a:avLst/>
              </a:prstGeom>
              <a:solidFill>
                <a:schemeClr val="bg1">
                  <a:alpha val="9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" name="椭圆 9"/>
              <p:cNvSpPr/>
              <p:nvPr/>
            </p:nvSpPr>
            <p:spPr>
              <a:xfrm>
                <a:off x="9753601" y="3871203"/>
                <a:ext cx="546100" cy="546100"/>
              </a:xfrm>
              <a:prstGeom prst="ellipse">
                <a:avLst/>
              </a:prstGeom>
              <a:solidFill>
                <a:schemeClr val="bg1">
                  <a:alpha val="9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10146652" y="6258155"/>
                <a:ext cx="356248" cy="356248"/>
              </a:xfrm>
              <a:prstGeom prst="ellipse">
                <a:avLst/>
              </a:prstGeom>
              <a:solidFill>
                <a:schemeClr val="bg1">
                  <a:alpha val="9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椭圆 11"/>
              <p:cNvSpPr/>
              <p:nvPr/>
            </p:nvSpPr>
            <p:spPr>
              <a:xfrm>
                <a:off x="11894202" y="5065655"/>
                <a:ext cx="297798" cy="297798"/>
              </a:xfrm>
              <a:prstGeom prst="ellipse">
                <a:avLst/>
              </a:prstGeom>
              <a:solidFill>
                <a:schemeClr val="bg1">
                  <a:alpha val="9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13" name="直接连接符 12"/>
              <p:cNvCxnSpPr/>
              <p:nvPr/>
            </p:nvCxnSpPr>
            <p:spPr>
              <a:xfrm flipV="1">
                <a:off x="281906" y="4144253"/>
                <a:ext cx="901700" cy="2203997"/>
              </a:xfrm>
              <a:prstGeom prst="line">
                <a:avLst/>
              </a:prstGeom>
              <a:ln w="41275">
                <a:solidFill>
                  <a:schemeClr val="bg1">
                    <a:alpha val="59000"/>
                  </a:schemeClr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4" name="直接连接符 13"/>
              <p:cNvCxnSpPr>
                <a:stCxn id="5" idx="5"/>
              </p:cNvCxnSpPr>
              <p:nvPr/>
            </p:nvCxnSpPr>
            <p:spPr>
              <a:xfrm>
                <a:off x="1271637" y="4232284"/>
                <a:ext cx="895789" cy="1013968"/>
              </a:xfrm>
              <a:prstGeom prst="line">
                <a:avLst/>
              </a:prstGeom>
              <a:ln w="41275">
                <a:solidFill>
                  <a:schemeClr val="bg1">
                    <a:alpha val="59000"/>
                  </a:schemeClr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 14"/>
              <p:cNvCxnSpPr/>
              <p:nvPr/>
            </p:nvCxnSpPr>
            <p:spPr>
              <a:xfrm>
                <a:off x="2222932" y="5244187"/>
                <a:ext cx="1995115" cy="423110"/>
              </a:xfrm>
              <a:prstGeom prst="line">
                <a:avLst/>
              </a:prstGeom>
              <a:ln w="41275">
                <a:solidFill>
                  <a:schemeClr val="bg1">
                    <a:alpha val="59000"/>
                  </a:schemeClr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6" name="直接连接符 15"/>
              <p:cNvCxnSpPr/>
              <p:nvPr/>
            </p:nvCxnSpPr>
            <p:spPr>
              <a:xfrm flipV="1">
                <a:off x="4146158" y="4345981"/>
                <a:ext cx="1295143" cy="1323446"/>
              </a:xfrm>
              <a:prstGeom prst="line">
                <a:avLst/>
              </a:prstGeom>
              <a:ln w="41275">
                <a:solidFill>
                  <a:schemeClr val="bg1">
                    <a:alpha val="59000"/>
                  </a:schemeClr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7" name="直接连接符 16"/>
              <p:cNvCxnSpPr/>
              <p:nvPr/>
            </p:nvCxnSpPr>
            <p:spPr>
              <a:xfrm flipV="1">
                <a:off x="259912" y="5244187"/>
                <a:ext cx="1907514" cy="1144914"/>
              </a:xfrm>
              <a:prstGeom prst="line">
                <a:avLst/>
              </a:prstGeom>
              <a:ln w="41275">
                <a:solidFill>
                  <a:schemeClr val="bg1">
                    <a:alpha val="59000"/>
                  </a:schemeClr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8" name="直接连接符 17"/>
              <p:cNvCxnSpPr/>
              <p:nvPr/>
            </p:nvCxnSpPr>
            <p:spPr>
              <a:xfrm flipV="1">
                <a:off x="6617322" y="5602725"/>
                <a:ext cx="1521352" cy="1085502"/>
              </a:xfrm>
              <a:prstGeom prst="line">
                <a:avLst/>
              </a:prstGeom>
              <a:ln w="41275">
                <a:solidFill>
                  <a:schemeClr val="bg1">
                    <a:alpha val="59000"/>
                  </a:schemeClr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9" name="直接连接符 18"/>
              <p:cNvCxnSpPr/>
              <p:nvPr/>
            </p:nvCxnSpPr>
            <p:spPr>
              <a:xfrm>
                <a:off x="5371035" y="4317690"/>
                <a:ext cx="2767489" cy="1285035"/>
              </a:xfrm>
              <a:prstGeom prst="line">
                <a:avLst/>
              </a:prstGeom>
              <a:ln w="41275">
                <a:solidFill>
                  <a:schemeClr val="bg1">
                    <a:alpha val="59000"/>
                  </a:schemeClr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20" name="直接连接符 19"/>
              <p:cNvCxnSpPr/>
              <p:nvPr/>
            </p:nvCxnSpPr>
            <p:spPr>
              <a:xfrm>
                <a:off x="10128322" y="4153769"/>
                <a:ext cx="1908163" cy="1021500"/>
              </a:xfrm>
              <a:prstGeom prst="line">
                <a:avLst/>
              </a:prstGeom>
              <a:ln w="41275">
                <a:solidFill>
                  <a:schemeClr val="bg1">
                    <a:alpha val="59000"/>
                  </a:schemeClr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21" name="直接连接符 20"/>
              <p:cNvCxnSpPr/>
              <p:nvPr/>
            </p:nvCxnSpPr>
            <p:spPr>
              <a:xfrm>
                <a:off x="8118488" y="5570522"/>
                <a:ext cx="2206288" cy="818579"/>
              </a:xfrm>
              <a:prstGeom prst="line">
                <a:avLst/>
              </a:prstGeom>
              <a:ln w="41275">
                <a:solidFill>
                  <a:schemeClr val="bg1">
                    <a:alpha val="59000"/>
                  </a:schemeClr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22" name="直接连接符 21"/>
              <p:cNvCxnSpPr/>
              <p:nvPr/>
            </p:nvCxnSpPr>
            <p:spPr>
              <a:xfrm flipV="1">
                <a:off x="8143144" y="4160617"/>
                <a:ext cx="1883507" cy="1409905"/>
              </a:xfrm>
              <a:prstGeom prst="line">
                <a:avLst/>
              </a:prstGeom>
              <a:ln w="41275">
                <a:solidFill>
                  <a:schemeClr val="bg1">
                    <a:alpha val="59000"/>
                  </a:schemeClr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23" name="直接连接符 22"/>
              <p:cNvCxnSpPr>
                <a:endCxn id="12" idx="3"/>
              </p:cNvCxnSpPr>
              <p:nvPr/>
            </p:nvCxnSpPr>
            <p:spPr>
              <a:xfrm flipV="1">
                <a:off x="10300352" y="5319841"/>
                <a:ext cx="1637462" cy="1126949"/>
              </a:xfrm>
              <a:prstGeom prst="line">
                <a:avLst/>
              </a:prstGeom>
              <a:ln w="41275">
                <a:solidFill>
                  <a:schemeClr val="bg1">
                    <a:alpha val="59000"/>
                  </a:schemeClr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24" name="直接连接符 23"/>
              <p:cNvCxnSpPr>
                <a:cxnSpLocks/>
              </p:cNvCxnSpPr>
              <p:nvPr/>
            </p:nvCxnSpPr>
            <p:spPr>
              <a:xfrm>
                <a:off x="10292397" y="6460780"/>
                <a:ext cx="965607" cy="673643"/>
              </a:xfrm>
              <a:prstGeom prst="line">
                <a:avLst/>
              </a:prstGeom>
              <a:ln w="41275">
                <a:solidFill>
                  <a:schemeClr val="bg1">
                    <a:alpha val="59000"/>
                  </a:schemeClr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25" name="直接连接符 24"/>
              <p:cNvCxnSpPr/>
              <p:nvPr/>
            </p:nvCxnSpPr>
            <p:spPr>
              <a:xfrm flipH="1">
                <a:off x="6754779" y="6485152"/>
                <a:ext cx="3569997" cy="297968"/>
              </a:xfrm>
              <a:prstGeom prst="line">
                <a:avLst/>
              </a:prstGeom>
              <a:ln w="41275">
                <a:solidFill>
                  <a:schemeClr val="bg1">
                    <a:alpha val="59000"/>
                  </a:schemeClr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26" name="直接连接符 25"/>
              <p:cNvCxnSpPr/>
              <p:nvPr/>
            </p:nvCxnSpPr>
            <p:spPr>
              <a:xfrm flipH="1">
                <a:off x="269631" y="5711956"/>
                <a:ext cx="3948416" cy="677145"/>
              </a:xfrm>
              <a:prstGeom prst="line">
                <a:avLst/>
              </a:prstGeom>
              <a:ln w="41275">
                <a:solidFill>
                  <a:schemeClr val="bg1">
                    <a:alpha val="59000"/>
                  </a:schemeClr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27" name="直接连接符 26"/>
              <p:cNvCxnSpPr/>
              <p:nvPr/>
            </p:nvCxnSpPr>
            <p:spPr>
              <a:xfrm>
                <a:off x="4190745" y="5711956"/>
                <a:ext cx="2485402" cy="1071164"/>
              </a:xfrm>
              <a:prstGeom prst="line">
                <a:avLst/>
              </a:prstGeom>
              <a:ln w="41275">
                <a:solidFill>
                  <a:schemeClr val="bg1">
                    <a:alpha val="59000"/>
                  </a:schemeClr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 27"/>
              <p:cNvCxnSpPr/>
              <p:nvPr/>
            </p:nvCxnSpPr>
            <p:spPr>
              <a:xfrm flipH="1" flipV="1">
                <a:off x="5371035" y="4321711"/>
                <a:ext cx="1246287" cy="2443558"/>
              </a:xfrm>
              <a:prstGeom prst="line">
                <a:avLst/>
              </a:prstGeom>
              <a:ln w="41275">
                <a:solidFill>
                  <a:schemeClr val="bg1">
                    <a:alpha val="59000"/>
                  </a:schemeClr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 28"/>
              <p:cNvCxnSpPr/>
              <p:nvPr/>
            </p:nvCxnSpPr>
            <p:spPr>
              <a:xfrm flipH="1" flipV="1">
                <a:off x="10046167" y="4133838"/>
                <a:ext cx="283229" cy="2255263"/>
              </a:xfrm>
              <a:prstGeom prst="line">
                <a:avLst/>
              </a:prstGeom>
              <a:ln w="41275">
                <a:solidFill>
                  <a:schemeClr val="bg1">
                    <a:alpha val="59000"/>
                  </a:schemeClr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  <p:sp>
          <p:nvSpPr>
            <p:cNvPr id="30" name="Freeform 411"/>
            <p:cNvSpPr>
              <a:spLocks noEditPoints="1"/>
            </p:cNvSpPr>
            <p:nvPr/>
          </p:nvSpPr>
          <p:spPr bwMode="auto">
            <a:xfrm>
              <a:off x="1998983" y="4852887"/>
              <a:ext cx="375918" cy="334602"/>
            </a:xfrm>
            <a:custGeom>
              <a:avLst/>
              <a:gdLst>
                <a:gd name="T0" fmla="*/ 100 w 101"/>
                <a:gd name="T1" fmla="*/ 5 h 74"/>
                <a:gd name="T2" fmla="*/ 91 w 101"/>
                <a:gd name="T3" fmla="*/ 0 h 74"/>
                <a:gd name="T4" fmla="*/ 79 w 101"/>
                <a:gd name="T5" fmla="*/ 2 h 74"/>
                <a:gd name="T6" fmla="*/ 63 w 101"/>
                <a:gd name="T7" fmla="*/ 10 h 74"/>
                <a:gd name="T8" fmla="*/ 29 w 101"/>
                <a:gd name="T9" fmla="*/ 5 h 74"/>
                <a:gd name="T10" fmla="*/ 19 w 101"/>
                <a:gd name="T11" fmla="*/ 10 h 74"/>
                <a:gd name="T12" fmla="*/ 41 w 101"/>
                <a:gd name="T13" fmla="*/ 20 h 74"/>
                <a:gd name="T14" fmla="*/ 27 w 101"/>
                <a:gd name="T15" fmla="*/ 27 h 74"/>
                <a:gd name="T16" fmla="*/ 10 w 101"/>
                <a:gd name="T17" fmla="*/ 19 h 74"/>
                <a:gd name="T18" fmla="*/ 8 w 101"/>
                <a:gd name="T19" fmla="*/ 19 h 74"/>
                <a:gd name="T20" fmla="*/ 2 w 101"/>
                <a:gd name="T21" fmla="*/ 22 h 74"/>
                <a:gd name="T22" fmla="*/ 0 w 101"/>
                <a:gd name="T23" fmla="*/ 23 h 74"/>
                <a:gd name="T24" fmla="*/ 1 w 101"/>
                <a:gd name="T25" fmla="*/ 25 h 74"/>
                <a:gd name="T26" fmla="*/ 19 w 101"/>
                <a:gd name="T27" fmla="*/ 46 h 74"/>
                <a:gd name="T28" fmla="*/ 19 w 101"/>
                <a:gd name="T29" fmla="*/ 46 h 74"/>
                <a:gd name="T30" fmla="*/ 32 w 101"/>
                <a:gd name="T31" fmla="*/ 48 h 74"/>
                <a:gd name="T32" fmla="*/ 50 w 101"/>
                <a:gd name="T33" fmla="*/ 40 h 74"/>
                <a:gd name="T34" fmla="*/ 48 w 101"/>
                <a:gd name="T35" fmla="*/ 71 h 74"/>
                <a:gd name="T36" fmla="*/ 49 w 101"/>
                <a:gd name="T37" fmla="*/ 73 h 74"/>
                <a:gd name="T38" fmla="*/ 50 w 101"/>
                <a:gd name="T39" fmla="*/ 74 h 74"/>
                <a:gd name="T40" fmla="*/ 51 w 101"/>
                <a:gd name="T41" fmla="*/ 73 h 74"/>
                <a:gd name="T42" fmla="*/ 59 w 101"/>
                <a:gd name="T43" fmla="*/ 70 h 74"/>
                <a:gd name="T44" fmla="*/ 61 w 101"/>
                <a:gd name="T45" fmla="*/ 68 h 74"/>
                <a:gd name="T46" fmla="*/ 74 w 101"/>
                <a:gd name="T47" fmla="*/ 29 h 74"/>
                <a:gd name="T48" fmla="*/ 89 w 101"/>
                <a:gd name="T49" fmla="*/ 22 h 74"/>
                <a:gd name="T50" fmla="*/ 97 w 101"/>
                <a:gd name="T51" fmla="*/ 15 h 74"/>
                <a:gd name="T52" fmla="*/ 100 w 101"/>
                <a:gd name="T53" fmla="*/ 5 h 74"/>
                <a:gd name="T54" fmla="*/ 24 w 101"/>
                <a:gd name="T55" fmla="*/ 10 h 74"/>
                <a:gd name="T56" fmla="*/ 30 w 101"/>
                <a:gd name="T57" fmla="*/ 7 h 74"/>
                <a:gd name="T58" fmla="*/ 59 w 101"/>
                <a:gd name="T59" fmla="*/ 12 h 74"/>
                <a:gd name="T60" fmla="*/ 44 w 101"/>
                <a:gd name="T61" fmla="*/ 19 h 74"/>
                <a:gd name="T62" fmla="*/ 24 w 101"/>
                <a:gd name="T63" fmla="*/ 10 h 74"/>
                <a:gd name="T64" fmla="*/ 94 w 101"/>
                <a:gd name="T65" fmla="*/ 12 h 74"/>
                <a:gd name="T66" fmla="*/ 87 w 101"/>
                <a:gd name="T67" fmla="*/ 18 h 74"/>
                <a:gd name="T68" fmla="*/ 71 w 101"/>
                <a:gd name="T69" fmla="*/ 25 h 74"/>
                <a:gd name="T70" fmla="*/ 70 w 101"/>
                <a:gd name="T71" fmla="*/ 26 h 74"/>
                <a:gd name="T72" fmla="*/ 56 w 101"/>
                <a:gd name="T73" fmla="*/ 66 h 74"/>
                <a:gd name="T74" fmla="*/ 53 w 101"/>
                <a:gd name="T75" fmla="*/ 67 h 74"/>
                <a:gd name="T76" fmla="*/ 54 w 101"/>
                <a:gd name="T77" fmla="*/ 36 h 74"/>
                <a:gd name="T78" fmla="*/ 53 w 101"/>
                <a:gd name="T79" fmla="*/ 34 h 74"/>
                <a:gd name="T80" fmla="*/ 52 w 101"/>
                <a:gd name="T81" fmla="*/ 34 h 74"/>
                <a:gd name="T82" fmla="*/ 51 w 101"/>
                <a:gd name="T83" fmla="*/ 34 h 74"/>
                <a:gd name="T84" fmla="*/ 30 w 101"/>
                <a:gd name="T85" fmla="*/ 44 h 74"/>
                <a:gd name="T86" fmla="*/ 22 w 101"/>
                <a:gd name="T87" fmla="*/ 43 h 74"/>
                <a:gd name="T88" fmla="*/ 22 w 101"/>
                <a:gd name="T89" fmla="*/ 43 h 74"/>
                <a:gd name="T90" fmla="*/ 6 w 101"/>
                <a:gd name="T91" fmla="*/ 25 h 74"/>
                <a:gd name="T92" fmla="*/ 9 w 101"/>
                <a:gd name="T93" fmla="*/ 24 h 74"/>
                <a:gd name="T94" fmla="*/ 27 w 101"/>
                <a:gd name="T95" fmla="*/ 31 h 74"/>
                <a:gd name="T96" fmla="*/ 29 w 101"/>
                <a:gd name="T97" fmla="*/ 31 h 74"/>
                <a:gd name="T98" fmla="*/ 81 w 101"/>
                <a:gd name="T99" fmla="*/ 7 h 74"/>
                <a:gd name="T100" fmla="*/ 91 w 101"/>
                <a:gd name="T101" fmla="*/ 4 h 74"/>
                <a:gd name="T102" fmla="*/ 96 w 101"/>
                <a:gd name="T103" fmla="*/ 7 h 74"/>
                <a:gd name="T104" fmla="*/ 94 w 101"/>
                <a:gd name="T105" fmla="*/ 12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01" h="74">
                  <a:moveTo>
                    <a:pt x="100" y="5"/>
                  </a:moveTo>
                  <a:cubicBezTo>
                    <a:pt x="99" y="2"/>
                    <a:pt x="96" y="0"/>
                    <a:pt x="91" y="0"/>
                  </a:cubicBezTo>
                  <a:cubicBezTo>
                    <a:pt x="87" y="0"/>
                    <a:pt x="82" y="1"/>
                    <a:pt x="79" y="2"/>
                  </a:cubicBezTo>
                  <a:cubicBezTo>
                    <a:pt x="63" y="10"/>
                    <a:pt x="63" y="10"/>
                    <a:pt x="63" y="10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41" y="20"/>
                    <a:pt x="41" y="20"/>
                    <a:pt x="41" y="20"/>
                  </a:cubicBezTo>
                  <a:cubicBezTo>
                    <a:pt x="27" y="27"/>
                    <a:pt x="27" y="27"/>
                    <a:pt x="27" y="27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9" y="19"/>
                    <a:pt x="8" y="19"/>
                    <a:pt x="8" y="19"/>
                  </a:cubicBezTo>
                  <a:cubicBezTo>
                    <a:pt x="2" y="22"/>
                    <a:pt x="2" y="22"/>
                    <a:pt x="2" y="22"/>
                  </a:cubicBezTo>
                  <a:cubicBezTo>
                    <a:pt x="1" y="22"/>
                    <a:pt x="0" y="23"/>
                    <a:pt x="0" y="23"/>
                  </a:cubicBezTo>
                  <a:cubicBezTo>
                    <a:pt x="0" y="24"/>
                    <a:pt x="0" y="25"/>
                    <a:pt x="1" y="25"/>
                  </a:cubicBezTo>
                  <a:cubicBezTo>
                    <a:pt x="19" y="46"/>
                    <a:pt x="19" y="46"/>
                    <a:pt x="19" y="46"/>
                  </a:cubicBezTo>
                  <a:cubicBezTo>
                    <a:pt x="19" y="46"/>
                    <a:pt x="19" y="46"/>
                    <a:pt x="19" y="46"/>
                  </a:cubicBezTo>
                  <a:cubicBezTo>
                    <a:pt x="23" y="50"/>
                    <a:pt x="28" y="50"/>
                    <a:pt x="32" y="48"/>
                  </a:cubicBezTo>
                  <a:cubicBezTo>
                    <a:pt x="50" y="40"/>
                    <a:pt x="50" y="40"/>
                    <a:pt x="50" y="40"/>
                  </a:cubicBezTo>
                  <a:cubicBezTo>
                    <a:pt x="48" y="71"/>
                    <a:pt x="48" y="71"/>
                    <a:pt x="48" y="71"/>
                  </a:cubicBezTo>
                  <a:cubicBezTo>
                    <a:pt x="48" y="72"/>
                    <a:pt x="48" y="73"/>
                    <a:pt x="49" y="73"/>
                  </a:cubicBezTo>
                  <a:cubicBezTo>
                    <a:pt x="49" y="73"/>
                    <a:pt x="50" y="74"/>
                    <a:pt x="50" y="74"/>
                  </a:cubicBezTo>
                  <a:cubicBezTo>
                    <a:pt x="51" y="74"/>
                    <a:pt x="51" y="73"/>
                    <a:pt x="51" y="73"/>
                  </a:cubicBezTo>
                  <a:cubicBezTo>
                    <a:pt x="59" y="70"/>
                    <a:pt x="59" y="70"/>
                    <a:pt x="59" y="70"/>
                  </a:cubicBezTo>
                  <a:cubicBezTo>
                    <a:pt x="60" y="69"/>
                    <a:pt x="60" y="69"/>
                    <a:pt x="61" y="68"/>
                  </a:cubicBezTo>
                  <a:cubicBezTo>
                    <a:pt x="74" y="29"/>
                    <a:pt x="74" y="29"/>
                    <a:pt x="74" y="29"/>
                  </a:cubicBezTo>
                  <a:cubicBezTo>
                    <a:pt x="89" y="22"/>
                    <a:pt x="89" y="22"/>
                    <a:pt x="89" y="22"/>
                  </a:cubicBezTo>
                  <a:cubicBezTo>
                    <a:pt x="91" y="21"/>
                    <a:pt x="94" y="19"/>
                    <a:pt x="97" y="15"/>
                  </a:cubicBezTo>
                  <a:cubicBezTo>
                    <a:pt x="101" y="11"/>
                    <a:pt x="101" y="7"/>
                    <a:pt x="100" y="5"/>
                  </a:cubicBezTo>
                  <a:close/>
                  <a:moveTo>
                    <a:pt x="24" y="10"/>
                  </a:moveTo>
                  <a:cubicBezTo>
                    <a:pt x="30" y="7"/>
                    <a:pt x="30" y="7"/>
                    <a:pt x="30" y="7"/>
                  </a:cubicBezTo>
                  <a:cubicBezTo>
                    <a:pt x="59" y="12"/>
                    <a:pt x="59" y="12"/>
                    <a:pt x="59" y="12"/>
                  </a:cubicBezTo>
                  <a:cubicBezTo>
                    <a:pt x="44" y="19"/>
                    <a:pt x="44" y="19"/>
                    <a:pt x="44" y="19"/>
                  </a:cubicBezTo>
                  <a:lnTo>
                    <a:pt x="24" y="10"/>
                  </a:lnTo>
                  <a:close/>
                  <a:moveTo>
                    <a:pt x="94" y="12"/>
                  </a:moveTo>
                  <a:cubicBezTo>
                    <a:pt x="91" y="15"/>
                    <a:pt x="89" y="17"/>
                    <a:pt x="87" y="18"/>
                  </a:cubicBezTo>
                  <a:cubicBezTo>
                    <a:pt x="71" y="25"/>
                    <a:pt x="71" y="25"/>
                    <a:pt x="71" y="25"/>
                  </a:cubicBezTo>
                  <a:cubicBezTo>
                    <a:pt x="71" y="25"/>
                    <a:pt x="70" y="26"/>
                    <a:pt x="70" y="26"/>
                  </a:cubicBezTo>
                  <a:cubicBezTo>
                    <a:pt x="56" y="66"/>
                    <a:pt x="56" y="66"/>
                    <a:pt x="56" y="66"/>
                  </a:cubicBezTo>
                  <a:cubicBezTo>
                    <a:pt x="53" y="67"/>
                    <a:pt x="53" y="67"/>
                    <a:pt x="53" y="67"/>
                  </a:cubicBezTo>
                  <a:cubicBezTo>
                    <a:pt x="54" y="36"/>
                    <a:pt x="54" y="36"/>
                    <a:pt x="54" y="36"/>
                  </a:cubicBezTo>
                  <a:cubicBezTo>
                    <a:pt x="54" y="36"/>
                    <a:pt x="54" y="35"/>
                    <a:pt x="53" y="34"/>
                  </a:cubicBezTo>
                  <a:cubicBezTo>
                    <a:pt x="53" y="34"/>
                    <a:pt x="53" y="34"/>
                    <a:pt x="52" y="34"/>
                  </a:cubicBezTo>
                  <a:cubicBezTo>
                    <a:pt x="52" y="34"/>
                    <a:pt x="51" y="34"/>
                    <a:pt x="51" y="34"/>
                  </a:cubicBezTo>
                  <a:cubicBezTo>
                    <a:pt x="30" y="44"/>
                    <a:pt x="30" y="44"/>
                    <a:pt x="30" y="44"/>
                  </a:cubicBezTo>
                  <a:cubicBezTo>
                    <a:pt x="27" y="45"/>
                    <a:pt x="24" y="45"/>
                    <a:pt x="22" y="43"/>
                  </a:cubicBezTo>
                  <a:cubicBezTo>
                    <a:pt x="22" y="43"/>
                    <a:pt x="22" y="43"/>
                    <a:pt x="22" y="43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27" y="32"/>
                    <a:pt x="28" y="32"/>
                    <a:pt x="29" y="31"/>
                  </a:cubicBezTo>
                  <a:cubicBezTo>
                    <a:pt x="81" y="7"/>
                    <a:pt x="81" y="7"/>
                    <a:pt x="81" y="7"/>
                  </a:cubicBezTo>
                  <a:cubicBezTo>
                    <a:pt x="84" y="6"/>
                    <a:pt x="88" y="4"/>
                    <a:pt x="91" y="4"/>
                  </a:cubicBezTo>
                  <a:cubicBezTo>
                    <a:pt x="95" y="4"/>
                    <a:pt x="95" y="6"/>
                    <a:pt x="96" y="7"/>
                  </a:cubicBezTo>
                  <a:cubicBezTo>
                    <a:pt x="97" y="9"/>
                    <a:pt x="95" y="11"/>
                    <a:pt x="94" y="12"/>
                  </a:cubicBezTo>
                  <a:close/>
                </a:path>
              </a:pathLst>
            </a:custGeom>
            <a:noFill/>
            <a:ln>
              <a:solidFill>
                <a:srgbClr val="A6815D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grpSp>
          <p:nvGrpSpPr>
            <p:cNvPr id="31" name="组合 30"/>
            <p:cNvGrpSpPr/>
            <p:nvPr/>
          </p:nvGrpSpPr>
          <p:grpSpPr>
            <a:xfrm>
              <a:off x="6348376" y="6310299"/>
              <a:ext cx="592137" cy="357090"/>
              <a:chOff x="1688273" y="4342932"/>
              <a:chExt cx="715660" cy="431581"/>
            </a:xfrm>
            <a:noFill/>
          </p:grpSpPr>
          <p:sp>
            <p:nvSpPr>
              <p:cNvPr id="32" name="Freeform 304"/>
              <p:cNvSpPr>
                <a:spLocks noEditPoints="1"/>
              </p:cNvSpPr>
              <p:nvPr/>
            </p:nvSpPr>
            <p:spPr bwMode="auto">
              <a:xfrm>
                <a:off x="1759292" y="4416684"/>
                <a:ext cx="431581" cy="152966"/>
              </a:xfrm>
              <a:custGeom>
                <a:avLst/>
                <a:gdLst>
                  <a:gd name="T0" fmla="*/ 52 w 53"/>
                  <a:gd name="T1" fmla="*/ 0 h 19"/>
                  <a:gd name="T2" fmla="*/ 39 w 53"/>
                  <a:gd name="T3" fmla="*/ 0 h 19"/>
                  <a:gd name="T4" fmla="*/ 26 w 53"/>
                  <a:gd name="T5" fmla="*/ 0 h 19"/>
                  <a:gd name="T6" fmla="*/ 14 w 53"/>
                  <a:gd name="T7" fmla="*/ 0 h 19"/>
                  <a:gd name="T8" fmla="*/ 1 w 53"/>
                  <a:gd name="T9" fmla="*/ 0 h 19"/>
                  <a:gd name="T10" fmla="*/ 0 w 53"/>
                  <a:gd name="T11" fmla="*/ 1 h 19"/>
                  <a:gd name="T12" fmla="*/ 0 w 53"/>
                  <a:gd name="T13" fmla="*/ 18 h 19"/>
                  <a:gd name="T14" fmla="*/ 1 w 53"/>
                  <a:gd name="T15" fmla="*/ 19 h 19"/>
                  <a:gd name="T16" fmla="*/ 14 w 53"/>
                  <a:gd name="T17" fmla="*/ 19 h 19"/>
                  <a:gd name="T18" fmla="*/ 26 w 53"/>
                  <a:gd name="T19" fmla="*/ 19 h 19"/>
                  <a:gd name="T20" fmla="*/ 39 w 53"/>
                  <a:gd name="T21" fmla="*/ 19 h 19"/>
                  <a:gd name="T22" fmla="*/ 52 w 53"/>
                  <a:gd name="T23" fmla="*/ 19 h 19"/>
                  <a:gd name="T24" fmla="*/ 53 w 53"/>
                  <a:gd name="T25" fmla="*/ 18 h 19"/>
                  <a:gd name="T26" fmla="*/ 53 w 53"/>
                  <a:gd name="T27" fmla="*/ 1 h 19"/>
                  <a:gd name="T28" fmla="*/ 52 w 53"/>
                  <a:gd name="T29" fmla="*/ 0 h 19"/>
                  <a:gd name="T30" fmla="*/ 12 w 53"/>
                  <a:gd name="T31" fmla="*/ 17 h 19"/>
                  <a:gd name="T32" fmla="*/ 2 w 53"/>
                  <a:gd name="T33" fmla="*/ 17 h 19"/>
                  <a:gd name="T34" fmla="*/ 2 w 53"/>
                  <a:gd name="T35" fmla="*/ 2 h 19"/>
                  <a:gd name="T36" fmla="*/ 12 w 53"/>
                  <a:gd name="T37" fmla="*/ 2 h 19"/>
                  <a:gd name="T38" fmla="*/ 12 w 53"/>
                  <a:gd name="T39" fmla="*/ 17 h 19"/>
                  <a:gd name="T40" fmla="*/ 25 w 53"/>
                  <a:gd name="T41" fmla="*/ 17 h 19"/>
                  <a:gd name="T42" fmla="*/ 15 w 53"/>
                  <a:gd name="T43" fmla="*/ 17 h 19"/>
                  <a:gd name="T44" fmla="*/ 15 w 53"/>
                  <a:gd name="T45" fmla="*/ 2 h 19"/>
                  <a:gd name="T46" fmla="*/ 25 w 53"/>
                  <a:gd name="T47" fmla="*/ 2 h 19"/>
                  <a:gd name="T48" fmla="*/ 25 w 53"/>
                  <a:gd name="T49" fmla="*/ 17 h 19"/>
                  <a:gd name="T50" fmla="*/ 38 w 53"/>
                  <a:gd name="T51" fmla="*/ 17 h 19"/>
                  <a:gd name="T52" fmla="*/ 27 w 53"/>
                  <a:gd name="T53" fmla="*/ 17 h 19"/>
                  <a:gd name="T54" fmla="*/ 27 w 53"/>
                  <a:gd name="T55" fmla="*/ 2 h 19"/>
                  <a:gd name="T56" fmla="*/ 38 w 53"/>
                  <a:gd name="T57" fmla="*/ 2 h 19"/>
                  <a:gd name="T58" fmla="*/ 38 w 53"/>
                  <a:gd name="T59" fmla="*/ 17 h 19"/>
                  <a:gd name="T60" fmla="*/ 51 w 53"/>
                  <a:gd name="T61" fmla="*/ 17 h 19"/>
                  <a:gd name="T62" fmla="*/ 40 w 53"/>
                  <a:gd name="T63" fmla="*/ 17 h 19"/>
                  <a:gd name="T64" fmla="*/ 40 w 53"/>
                  <a:gd name="T65" fmla="*/ 2 h 19"/>
                  <a:gd name="T66" fmla="*/ 51 w 53"/>
                  <a:gd name="T67" fmla="*/ 2 h 19"/>
                  <a:gd name="T68" fmla="*/ 51 w 53"/>
                  <a:gd name="T69" fmla="*/ 17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53" h="19">
                    <a:moveTo>
                      <a:pt x="52" y="0"/>
                    </a:moveTo>
                    <a:cubicBezTo>
                      <a:pt x="39" y="0"/>
                      <a:pt x="39" y="0"/>
                      <a:pt x="39" y="0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18"/>
                      <a:pt x="0" y="19"/>
                      <a:pt x="1" y="19"/>
                    </a:cubicBezTo>
                    <a:cubicBezTo>
                      <a:pt x="14" y="19"/>
                      <a:pt x="14" y="19"/>
                      <a:pt x="14" y="19"/>
                    </a:cubicBezTo>
                    <a:cubicBezTo>
                      <a:pt x="26" y="19"/>
                      <a:pt x="26" y="19"/>
                      <a:pt x="26" y="19"/>
                    </a:cubicBezTo>
                    <a:cubicBezTo>
                      <a:pt x="39" y="19"/>
                      <a:pt x="39" y="19"/>
                      <a:pt x="39" y="19"/>
                    </a:cubicBezTo>
                    <a:cubicBezTo>
                      <a:pt x="52" y="19"/>
                      <a:pt x="52" y="19"/>
                      <a:pt x="52" y="19"/>
                    </a:cubicBezTo>
                    <a:cubicBezTo>
                      <a:pt x="52" y="19"/>
                      <a:pt x="53" y="18"/>
                      <a:pt x="53" y="18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3" y="0"/>
                      <a:pt x="52" y="0"/>
                      <a:pt x="52" y="0"/>
                    </a:cubicBezTo>
                    <a:close/>
                    <a:moveTo>
                      <a:pt x="12" y="17"/>
                    </a:moveTo>
                    <a:cubicBezTo>
                      <a:pt x="2" y="17"/>
                      <a:pt x="2" y="17"/>
                      <a:pt x="2" y="17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12" y="2"/>
                      <a:pt x="12" y="2"/>
                      <a:pt x="12" y="2"/>
                    </a:cubicBezTo>
                    <a:lnTo>
                      <a:pt x="12" y="17"/>
                    </a:lnTo>
                    <a:close/>
                    <a:moveTo>
                      <a:pt x="25" y="17"/>
                    </a:moveTo>
                    <a:cubicBezTo>
                      <a:pt x="15" y="17"/>
                      <a:pt x="15" y="17"/>
                      <a:pt x="15" y="17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25" y="2"/>
                      <a:pt x="25" y="2"/>
                      <a:pt x="25" y="2"/>
                    </a:cubicBezTo>
                    <a:lnTo>
                      <a:pt x="25" y="17"/>
                    </a:lnTo>
                    <a:close/>
                    <a:moveTo>
                      <a:pt x="38" y="17"/>
                    </a:moveTo>
                    <a:cubicBezTo>
                      <a:pt x="27" y="17"/>
                      <a:pt x="27" y="17"/>
                      <a:pt x="27" y="17"/>
                    </a:cubicBezTo>
                    <a:cubicBezTo>
                      <a:pt x="27" y="2"/>
                      <a:pt x="27" y="2"/>
                      <a:pt x="27" y="2"/>
                    </a:cubicBezTo>
                    <a:cubicBezTo>
                      <a:pt x="38" y="2"/>
                      <a:pt x="38" y="2"/>
                      <a:pt x="38" y="2"/>
                    </a:cubicBezTo>
                    <a:lnTo>
                      <a:pt x="38" y="17"/>
                    </a:lnTo>
                    <a:close/>
                    <a:moveTo>
                      <a:pt x="51" y="17"/>
                    </a:moveTo>
                    <a:cubicBezTo>
                      <a:pt x="40" y="17"/>
                      <a:pt x="40" y="17"/>
                      <a:pt x="40" y="17"/>
                    </a:cubicBezTo>
                    <a:cubicBezTo>
                      <a:pt x="40" y="2"/>
                      <a:pt x="40" y="2"/>
                      <a:pt x="40" y="2"/>
                    </a:cubicBezTo>
                    <a:cubicBezTo>
                      <a:pt x="51" y="2"/>
                      <a:pt x="51" y="2"/>
                      <a:pt x="51" y="2"/>
                    </a:cubicBezTo>
                    <a:lnTo>
                      <a:pt x="51" y="17"/>
                    </a:lnTo>
                    <a:close/>
                  </a:path>
                </a:pathLst>
              </a:custGeom>
              <a:grpFill/>
              <a:ln>
                <a:solidFill>
                  <a:srgbClr val="2C4947"/>
                </a:solidFill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" name="Freeform 305"/>
              <p:cNvSpPr>
                <a:spLocks noEditPoints="1"/>
              </p:cNvSpPr>
              <p:nvPr/>
            </p:nvSpPr>
            <p:spPr bwMode="auto">
              <a:xfrm>
                <a:off x="2215457" y="4416684"/>
                <a:ext cx="81946" cy="226718"/>
              </a:xfrm>
              <a:custGeom>
                <a:avLst/>
                <a:gdLst>
                  <a:gd name="T0" fmla="*/ 7 w 10"/>
                  <a:gd name="T1" fmla="*/ 1 h 28"/>
                  <a:gd name="T2" fmla="*/ 5 w 10"/>
                  <a:gd name="T3" fmla="*/ 0 h 28"/>
                  <a:gd name="T4" fmla="*/ 1 w 10"/>
                  <a:gd name="T5" fmla="*/ 0 h 28"/>
                  <a:gd name="T6" fmla="*/ 0 w 10"/>
                  <a:gd name="T7" fmla="*/ 1 h 28"/>
                  <a:gd name="T8" fmla="*/ 0 w 10"/>
                  <a:gd name="T9" fmla="*/ 18 h 28"/>
                  <a:gd name="T10" fmla="*/ 0 w 10"/>
                  <a:gd name="T11" fmla="*/ 23 h 28"/>
                  <a:gd name="T12" fmla="*/ 0 w 10"/>
                  <a:gd name="T13" fmla="*/ 24 h 28"/>
                  <a:gd name="T14" fmla="*/ 4 w 10"/>
                  <a:gd name="T15" fmla="*/ 28 h 28"/>
                  <a:gd name="T16" fmla="*/ 5 w 10"/>
                  <a:gd name="T17" fmla="*/ 28 h 28"/>
                  <a:gd name="T18" fmla="*/ 9 w 10"/>
                  <a:gd name="T19" fmla="*/ 28 h 28"/>
                  <a:gd name="T20" fmla="*/ 9 w 10"/>
                  <a:gd name="T21" fmla="*/ 28 h 28"/>
                  <a:gd name="T22" fmla="*/ 10 w 10"/>
                  <a:gd name="T23" fmla="*/ 27 h 28"/>
                  <a:gd name="T24" fmla="*/ 9 w 10"/>
                  <a:gd name="T25" fmla="*/ 18 h 28"/>
                  <a:gd name="T26" fmla="*/ 7 w 10"/>
                  <a:gd name="T27" fmla="*/ 1 h 28"/>
                  <a:gd name="T28" fmla="*/ 2 w 10"/>
                  <a:gd name="T29" fmla="*/ 2 h 28"/>
                  <a:gd name="T30" fmla="*/ 5 w 10"/>
                  <a:gd name="T31" fmla="*/ 2 h 28"/>
                  <a:gd name="T32" fmla="*/ 6 w 10"/>
                  <a:gd name="T33" fmla="*/ 17 h 28"/>
                  <a:gd name="T34" fmla="*/ 2 w 10"/>
                  <a:gd name="T35" fmla="*/ 17 h 28"/>
                  <a:gd name="T36" fmla="*/ 2 w 10"/>
                  <a:gd name="T37" fmla="*/ 2 h 28"/>
                  <a:gd name="T38" fmla="*/ 5 w 10"/>
                  <a:gd name="T39" fmla="*/ 26 h 28"/>
                  <a:gd name="T40" fmla="*/ 2 w 10"/>
                  <a:gd name="T41" fmla="*/ 23 h 28"/>
                  <a:gd name="T42" fmla="*/ 2 w 10"/>
                  <a:gd name="T43" fmla="*/ 19 h 28"/>
                  <a:gd name="T44" fmla="*/ 7 w 10"/>
                  <a:gd name="T45" fmla="*/ 19 h 28"/>
                  <a:gd name="T46" fmla="*/ 7 w 10"/>
                  <a:gd name="T47" fmla="*/ 26 h 28"/>
                  <a:gd name="T48" fmla="*/ 5 w 10"/>
                  <a:gd name="T49" fmla="*/ 26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" h="28">
                    <a:moveTo>
                      <a:pt x="7" y="1"/>
                    </a:moveTo>
                    <a:cubicBezTo>
                      <a:pt x="6" y="0"/>
                      <a:pt x="6" y="0"/>
                      <a:pt x="5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1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4" y="28"/>
                      <a:pt x="4" y="28"/>
                      <a:pt x="4" y="28"/>
                    </a:cubicBezTo>
                    <a:cubicBezTo>
                      <a:pt x="4" y="28"/>
                      <a:pt x="5" y="28"/>
                      <a:pt x="5" y="28"/>
                    </a:cubicBezTo>
                    <a:cubicBezTo>
                      <a:pt x="9" y="28"/>
                      <a:pt x="9" y="28"/>
                      <a:pt x="9" y="28"/>
                    </a:cubicBezTo>
                    <a:cubicBezTo>
                      <a:pt x="9" y="28"/>
                      <a:pt x="9" y="28"/>
                      <a:pt x="9" y="28"/>
                    </a:cubicBezTo>
                    <a:cubicBezTo>
                      <a:pt x="10" y="28"/>
                      <a:pt x="10" y="28"/>
                      <a:pt x="10" y="27"/>
                    </a:cubicBezTo>
                    <a:cubicBezTo>
                      <a:pt x="9" y="18"/>
                      <a:pt x="9" y="18"/>
                      <a:pt x="9" y="18"/>
                    </a:cubicBezTo>
                    <a:lnTo>
                      <a:pt x="7" y="1"/>
                    </a:lnTo>
                    <a:close/>
                    <a:moveTo>
                      <a:pt x="2" y="2"/>
                    </a:moveTo>
                    <a:cubicBezTo>
                      <a:pt x="5" y="2"/>
                      <a:pt x="5" y="2"/>
                      <a:pt x="5" y="2"/>
                    </a:cubicBezTo>
                    <a:cubicBezTo>
                      <a:pt x="6" y="17"/>
                      <a:pt x="6" y="17"/>
                      <a:pt x="6" y="17"/>
                    </a:cubicBezTo>
                    <a:cubicBezTo>
                      <a:pt x="2" y="17"/>
                      <a:pt x="2" y="17"/>
                      <a:pt x="2" y="17"/>
                    </a:cubicBezTo>
                    <a:lnTo>
                      <a:pt x="2" y="2"/>
                    </a:lnTo>
                    <a:close/>
                    <a:moveTo>
                      <a:pt x="5" y="26"/>
                    </a:moveTo>
                    <a:cubicBezTo>
                      <a:pt x="2" y="23"/>
                      <a:pt x="2" y="23"/>
                      <a:pt x="2" y="23"/>
                    </a:cubicBezTo>
                    <a:cubicBezTo>
                      <a:pt x="2" y="19"/>
                      <a:pt x="2" y="19"/>
                      <a:pt x="2" y="19"/>
                    </a:cubicBezTo>
                    <a:cubicBezTo>
                      <a:pt x="7" y="19"/>
                      <a:pt x="7" y="19"/>
                      <a:pt x="7" y="19"/>
                    </a:cubicBezTo>
                    <a:cubicBezTo>
                      <a:pt x="7" y="26"/>
                      <a:pt x="7" y="26"/>
                      <a:pt x="7" y="26"/>
                    </a:cubicBezTo>
                    <a:lnTo>
                      <a:pt x="5" y="26"/>
                    </a:lnTo>
                    <a:close/>
                  </a:path>
                </a:pathLst>
              </a:custGeom>
              <a:grpFill/>
              <a:ln>
                <a:solidFill>
                  <a:srgbClr val="2C4947"/>
                </a:solidFill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" name="Freeform 306"/>
              <p:cNvSpPr>
                <a:spLocks noEditPoints="1"/>
              </p:cNvSpPr>
              <p:nvPr/>
            </p:nvSpPr>
            <p:spPr bwMode="auto">
              <a:xfrm>
                <a:off x="1688273" y="4342932"/>
                <a:ext cx="715660" cy="431581"/>
              </a:xfrm>
              <a:custGeom>
                <a:avLst/>
                <a:gdLst>
                  <a:gd name="T0" fmla="*/ 79 w 88"/>
                  <a:gd name="T1" fmla="*/ 5 h 53"/>
                  <a:gd name="T2" fmla="*/ 71 w 88"/>
                  <a:gd name="T3" fmla="*/ 0 h 53"/>
                  <a:gd name="T4" fmla="*/ 0 w 88"/>
                  <a:gd name="T5" fmla="*/ 10 h 53"/>
                  <a:gd name="T6" fmla="*/ 3 w 88"/>
                  <a:gd name="T7" fmla="*/ 11 h 53"/>
                  <a:gd name="T8" fmla="*/ 0 w 88"/>
                  <a:gd name="T9" fmla="*/ 26 h 53"/>
                  <a:gd name="T10" fmla="*/ 0 w 88"/>
                  <a:gd name="T11" fmla="*/ 28 h 53"/>
                  <a:gd name="T12" fmla="*/ 2 w 88"/>
                  <a:gd name="T13" fmla="*/ 47 h 53"/>
                  <a:gd name="T14" fmla="*/ 18 w 88"/>
                  <a:gd name="T15" fmla="*/ 53 h 53"/>
                  <a:gd name="T16" fmla="*/ 54 w 88"/>
                  <a:gd name="T17" fmla="*/ 47 h 53"/>
                  <a:gd name="T18" fmla="*/ 69 w 88"/>
                  <a:gd name="T19" fmla="*/ 47 h 53"/>
                  <a:gd name="T20" fmla="*/ 85 w 88"/>
                  <a:gd name="T21" fmla="*/ 46 h 53"/>
                  <a:gd name="T22" fmla="*/ 85 w 88"/>
                  <a:gd name="T23" fmla="*/ 35 h 53"/>
                  <a:gd name="T24" fmla="*/ 85 w 88"/>
                  <a:gd name="T25" fmla="*/ 34 h 53"/>
                  <a:gd name="T26" fmla="*/ 80 w 88"/>
                  <a:gd name="T27" fmla="*/ 33 h 53"/>
                  <a:gd name="T28" fmla="*/ 81 w 88"/>
                  <a:gd name="T29" fmla="*/ 11 h 53"/>
                  <a:gd name="T30" fmla="*/ 81 w 88"/>
                  <a:gd name="T31" fmla="*/ 8 h 53"/>
                  <a:gd name="T32" fmla="*/ 84 w 88"/>
                  <a:gd name="T33" fmla="*/ 16 h 53"/>
                  <a:gd name="T34" fmla="*/ 86 w 88"/>
                  <a:gd name="T35" fmla="*/ 27 h 53"/>
                  <a:gd name="T36" fmla="*/ 88 w 88"/>
                  <a:gd name="T37" fmla="*/ 16 h 53"/>
                  <a:gd name="T38" fmla="*/ 18 w 88"/>
                  <a:gd name="T39" fmla="*/ 51 h 53"/>
                  <a:gd name="T40" fmla="*/ 18 w 88"/>
                  <a:gd name="T41" fmla="*/ 40 h 53"/>
                  <a:gd name="T42" fmla="*/ 18 w 88"/>
                  <a:gd name="T43" fmla="*/ 51 h 53"/>
                  <a:gd name="T44" fmla="*/ 56 w 88"/>
                  <a:gd name="T45" fmla="*/ 45 h 53"/>
                  <a:gd name="T46" fmla="*/ 67 w 88"/>
                  <a:gd name="T47" fmla="*/ 45 h 53"/>
                  <a:gd name="T48" fmla="*/ 78 w 88"/>
                  <a:gd name="T49" fmla="*/ 34 h 53"/>
                  <a:gd name="T50" fmla="*/ 80 w 88"/>
                  <a:gd name="T51" fmla="*/ 35 h 53"/>
                  <a:gd name="T52" fmla="*/ 80 w 88"/>
                  <a:gd name="T53" fmla="*/ 35 h 53"/>
                  <a:gd name="T54" fmla="*/ 69 w 88"/>
                  <a:gd name="T55" fmla="*/ 42 h 53"/>
                  <a:gd name="T56" fmla="*/ 55 w 88"/>
                  <a:gd name="T57" fmla="*/ 42 h 53"/>
                  <a:gd name="T58" fmla="*/ 18 w 88"/>
                  <a:gd name="T59" fmla="*/ 37 h 53"/>
                  <a:gd name="T60" fmla="*/ 4 w 88"/>
                  <a:gd name="T61" fmla="*/ 42 h 53"/>
                  <a:gd name="T62" fmla="*/ 4 w 88"/>
                  <a:gd name="T63" fmla="*/ 28 h 53"/>
                  <a:gd name="T64" fmla="*/ 5 w 88"/>
                  <a:gd name="T65" fmla="*/ 10 h 53"/>
                  <a:gd name="T66" fmla="*/ 9 w 88"/>
                  <a:gd name="T67" fmla="*/ 5 h 53"/>
                  <a:gd name="T68" fmla="*/ 76 w 88"/>
                  <a:gd name="T69" fmla="*/ 9 h 53"/>
                  <a:gd name="T70" fmla="*/ 75 w 88"/>
                  <a:gd name="T71" fmla="*/ 9 h 53"/>
                  <a:gd name="T72" fmla="*/ 78 w 88"/>
                  <a:gd name="T73" fmla="*/ 34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88" h="53">
                    <a:moveTo>
                      <a:pt x="87" y="14"/>
                    </a:moveTo>
                    <a:cubicBezTo>
                      <a:pt x="86" y="9"/>
                      <a:pt x="83" y="5"/>
                      <a:pt x="79" y="5"/>
                    </a:cubicBezTo>
                    <a:cubicBezTo>
                      <a:pt x="79" y="5"/>
                      <a:pt x="79" y="5"/>
                      <a:pt x="79" y="5"/>
                    </a:cubicBezTo>
                    <a:cubicBezTo>
                      <a:pt x="77" y="2"/>
                      <a:pt x="74" y="0"/>
                      <a:pt x="71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4" y="0"/>
                      <a:pt x="1" y="4"/>
                      <a:pt x="0" y="10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3" y="11"/>
                      <a:pt x="3" y="11"/>
                      <a:pt x="3" y="11"/>
                    </a:cubicBezTo>
                    <a:cubicBezTo>
                      <a:pt x="3" y="26"/>
                      <a:pt x="3" y="26"/>
                      <a:pt x="3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0" y="46"/>
                      <a:pt x="1" y="47"/>
                      <a:pt x="2" y="47"/>
                    </a:cubicBezTo>
                    <a:cubicBezTo>
                      <a:pt x="11" y="47"/>
                      <a:pt x="11" y="47"/>
                      <a:pt x="11" y="47"/>
                    </a:cubicBezTo>
                    <a:cubicBezTo>
                      <a:pt x="12" y="50"/>
                      <a:pt x="15" y="53"/>
                      <a:pt x="18" y="53"/>
                    </a:cubicBezTo>
                    <a:cubicBezTo>
                      <a:pt x="22" y="53"/>
                      <a:pt x="25" y="50"/>
                      <a:pt x="26" y="47"/>
                    </a:cubicBezTo>
                    <a:cubicBezTo>
                      <a:pt x="54" y="47"/>
                      <a:pt x="54" y="47"/>
                      <a:pt x="54" y="47"/>
                    </a:cubicBezTo>
                    <a:cubicBezTo>
                      <a:pt x="55" y="50"/>
                      <a:pt x="58" y="53"/>
                      <a:pt x="62" y="53"/>
                    </a:cubicBezTo>
                    <a:cubicBezTo>
                      <a:pt x="66" y="53"/>
                      <a:pt x="69" y="50"/>
                      <a:pt x="69" y="47"/>
                    </a:cubicBezTo>
                    <a:cubicBezTo>
                      <a:pt x="84" y="47"/>
                      <a:pt x="84" y="47"/>
                      <a:pt x="84" y="47"/>
                    </a:cubicBezTo>
                    <a:cubicBezTo>
                      <a:pt x="84" y="47"/>
                      <a:pt x="85" y="46"/>
                      <a:pt x="85" y="46"/>
                    </a:cubicBezTo>
                    <a:cubicBezTo>
                      <a:pt x="86" y="45"/>
                      <a:pt x="86" y="45"/>
                      <a:pt x="86" y="44"/>
                    </a:cubicBezTo>
                    <a:cubicBezTo>
                      <a:pt x="85" y="35"/>
                      <a:pt x="85" y="35"/>
                      <a:pt x="85" y="35"/>
                    </a:cubicBezTo>
                    <a:cubicBezTo>
                      <a:pt x="85" y="35"/>
                      <a:pt x="85" y="35"/>
                      <a:pt x="85" y="35"/>
                    </a:cubicBezTo>
                    <a:cubicBezTo>
                      <a:pt x="85" y="34"/>
                      <a:pt x="85" y="34"/>
                      <a:pt x="85" y="34"/>
                    </a:cubicBezTo>
                    <a:cubicBezTo>
                      <a:pt x="84" y="33"/>
                      <a:pt x="84" y="33"/>
                      <a:pt x="84" y="33"/>
                    </a:cubicBezTo>
                    <a:cubicBezTo>
                      <a:pt x="80" y="33"/>
                      <a:pt x="80" y="33"/>
                      <a:pt x="80" y="33"/>
                    </a:cubicBezTo>
                    <a:cubicBezTo>
                      <a:pt x="77" y="11"/>
                      <a:pt x="77" y="11"/>
                      <a:pt x="77" y="11"/>
                    </a:cubicBezTo>
                    <a:cubicBezTo>
                      <a:pt x="81" y="11"/>
                      <a:pt x="81" y="11"/>
                      <a:pt x="81" y="11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9"/>
                      <a:pt x="81" y="8"/>
                      <a:pt x="81" y="8"/>
                    </a:cubicBezTo>
                    <a:cubicBezTo>
                      <a:pt x="83" y="8"/>
                      <a:pt x="85" y="11"/>
                      <a:pt x="85" y="14"/>
                    </a:cubicBezTo>
                    <a:cubicBezTo>
                      <a:pt x="84" y="15"/>
                      <a:pt x="84" y="15"/>
                      <a:pt x="84" y="16"/>
                    </a:cubicBezTo>
                    <a:cubicBezTo>
                      <a:pt x="84" y="25"/>
                      <a:pt x="84" y="25"/>
                      <a:pt x="84" y="25"/>
                    </a:cubicBezTo>
                    <a:cubicBezTo>
                      <a:pt x="84" y="26"/>
                      <a:pt x="85" y="27"/>
                      <a:pt x="86" y="27"/>
                    </a:cubicBezTo>
                    <a:cubicBezTo>
                      <a:pt x="87" y="27"/>
                      <a:pt x="88" y="26"/>
                      <a:pt x="88" y="25"/>
                    </a:cubicBezTo>
                    <a:cubicBezTo>
                      <a:pt x="88" y="16"/>
                      <a:pt x="88" y="16"/>
                      <a:pt x="88" y="16"/>
                    </a:cubicBezTo>
                    <a:cubicBezTo>
                      <a:pt x="88" y="15"/>
                      <a:pt x="88" y="14"/>
                      <a:pt x="87" y="14"/>
                    </a:cubicBezTo>
                    <a:close/>
                    <a:moveTo>
                      <a:pt x="18" y="51"/>
                    </a:moveTo>
                    <a:cubicBezTo>
                      <a:pt x="15" y="51"/>
                      <a:pt x="13" y="48"/>
                      <a:pt x="13" y="45"/>
                    </a:cubicBezTo>
                    <a:cubicBezTo>
                      <a:pt x="13" y="42"/>
                      <a:pt x="15" y="40"/>
                      <a:pt x="18" y="40"/>
                    </a:cubicBezTo>
                    <a:cubicBezTo>
                      <a:pt x="21" y="40"/>
                      <a:pt x="24" y="42"/>
                      <a:pt x="24" y="45"/>
                    </a:cubicBezTo>
                    <a:cubicBezTo>
                      <a:pt x="24" y="48"/>
                      <a:pt x="21" y="51"/>
                      <a:pt x="18" y="51"/>
                    </a:cubicBezTo>
                    <a:close/>
                    <a:moveTo>
                      <a:pt x="62" y="51"/>
                    </a:moveTo>
                    <a:cubicBezTo>
                      <a:pt x="59" y="51"/>
                      <a:pt x="56" y="48"/>
                      <a:pt x="56" y="45"/>
                    </a:cubicBezTo>
                    <a:cubicBezTo>
                      <a:pt x="56" y="42"/>
                      <a:pt x="59" y="40"/>
                      <a:pt x="62" y="40"/>
                    </a:cubicBezTo>
                    <a:cubicBezTo>
                      <a:pt x="65" y="40"/>
                      <a:pt x="67" y="42"/>
                      <a:pt x="67" y="45"/>
                    </a:cubicBezTo>
                    <a:cubicBezTo>
                      <a:pt x="67" y="48"/>
                      <a:pt x="65" y="51"/>
                      <a:pt x="62" y="51"/>
                    </a:cubicBezTo>
                    <a:close/>
                    <a:moveTo>
                      <a:pt x="78" y="34"/>
                    </a:moveTo>
                    <a:cubicBezTo>
                      <a:pt x="78" y="34"/>
                      <a:pt x="78" y="35"/>
                      <a:pt x="79" y="35"/>
                    </a:cubicBezTo>
                    <a:cubicBezTo>
                      <a:pt x="80" y="35"/>
                      <a:pt x="80" y="35"/>
                      <a:pt x="80" y="35"/>
                    </a:cubicBezTo>
                    <a:cubicBezTo>
                      <a:pt x="80" y="35"/>
                      <a:pt x="80" y="35"/>
                      <a:pt x="80" y="35"/>
                    </a:cubicBezTo>
                    <a:cubicBezTo>
                      <a:pt x="80" y="35"/>
                      <a:pt x="80" y="35"/>
                      <a:pt x="80" y="35"/>
                    </a:cubicBezTo>
                    <a:cubicBezTo>
                      <a:pt x="81" y="42"/>
                      <a:pt x="81" y="42"/>
                      <a:pt x="81" y="42"/>
                    </a:cubicBezTo>
                    <a:cubicBezTo>
                      <a:pt x="69" y="42"/>
                      <a:pt x="69" y="42"/>
                      <a:pt x="69" y="42"/>
                    </a:cubicBezTo>
                    <a:cubicBezTo>
                      <a:pt x="68" y="39"/>
                      <a:pt x="65" y="37"/>
                      <a:pt x="62" y="37"/>
                    </a:cubicBezTo>
                    <a:cubicBezTo>
                      <a:pt x="59" y="37"/>
                      <a:pt x="56" y="39"/>
                      <a:pt x="55" y="42"/>
                    </a:cubicBezTo>
                    <a:cubicBezTo>
                      <a:pt x="25" y="42"/>
                      <a:pt x="25" y="42"/>
                      <a:pt x="25" y="42"/>
                    </a:cubicBezTo>
                    <a:cubicBezTo>
                      <a:pt x="24" y="39"/>
                      <a:pt x="22" y="37"/>
                      <a:pt x="18" y="37"/>
                    </a:cubicBezTo>
                    <a:cubicBezTo>
                      <a:pt x="15" y="37"/>
                      <a:pt x="13" y="39"/>
                      <a:pt x="11" y="42"/>
                    </a:cubicBezTo>
                    <a:cubicBezTo>
                      <a:pt x="4" y="42"/>
                      <a:pt x="4" y="42"/>
                      <a:pt x="4" y="42"/>
                    </a:cubicBezTo>
                    <a:cubicBezTo>
                      <a:pt x="4" y="28"/>
                      <a:pt x="4" y="28"/>
                      <a:pt x="4" y="28"/>
                    </a:cubicBezTo>
                    <a:cubicBezTo>
                      <a:pt x="4" y="28"/>
                      <a:pt x="4" y="28"/>
                      <a:pt x="4" y="28"/>
                    </a:cubicBezTo>
                    <a:cubicBezTo>
                      <a:pt x="5" y="28"/>
                      <a:pt x="5" y="27"/>
                      <a:pt x="5" y="27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6"/>
                      <a:pt x="7" y="5"/>
                      <a:pt x="9" y="5"/>
                    </a:cubicBezTo>
                    <a:cubicBezTo>
                      <a:pt x="71" y="5"/>
                      <a:pt x="71" y="5"/>
                      <a:pt x="71" y="5"/>
                    </a:cubicBezTo>
                    <a:cubicBezTo>
                      <a:pt x="73" y="5"/>
                      <a:pt x="75" y="6"/>
                      <a:pt x="76" y="9"/>
                    </a:cubicBezTo>
                    <a:cubicBezTo>
                      <a:pt x="76" y="9"/>
                      <a:pt x="76" y="9"/>
                      <a:pt x="76" y="9"/>
                    </a:cubicBezTo>
                    <a:cubicBezTo>
                      <a:pt x="75" y="9"/>
                      <a:pt x="75" y="9"/>
                      <a:pt x="75" y="9"/>
                    </a:cubicBezTo>
                    <a:cubicBezTo>
                      <a:pt x="75" y="9"/>
                      <a:pt x="75" y="10"/>
                      <a:pt x="75" y="10"/>
                    </a:cubicBezTo>
                    <a:lnTo>
                      <a:pt x="78" y="34"/>
                    </a:lnTo>
                    <a:close/>
                  </a:path>
                </a:pathLst>
              </a:custGeom>
              <a:grpFill/>
              <a:ln>
                <a:solidFill>
                  <a:srgbClr val="2C4947"/>
                </a:solidFill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5" name="Freeform 390"/>
            <p:cNvSpPr>
              <a:spLocks noEditPoints="1"/>
            </p:cNvSpPr>
            <p:nvPr/>
          </p:nvSpPr>
          <p:spPr bwMode="auto">
            <a:xfrm>
              <a:off x="9829318" y="3794106"/>
              <a:ext cx="365427" cy="273458"/>
            </a:xfrm>
            <a:custGeom>
              <a:avLst/>
              <a:gdLst>
                <a:gd name="T0" fmla="*/ 98 w 100"/>
                <a:gd name="T1" fmla="*/ 13 h 75"/>
                <a:gd name="T2" fmla="*/ 83 w 100"/>
                <a:gd name="T3" fmla="*/ 0 h 75"/>
                <a:gd name="T4" fmla="*/ 63 w 100"/>
                <a:gd name="T5" fmla="*/ 10 h 75"/>
                <a:gd name="T6" fmla="*/ 26 w 100"/>
                <a:gd name="T7" fmla="*/ 19 h 75"/>
                <a:gd name="T8" fmla="*/ 11 w 100"/>
                <a:gd name="T9" fmla="*/ 35 h 75"/>
                <a:gd name="T10" fmla="*/ 1 w 100"/>
                <a:gd name="T11" fmla="*/ 56 h 75"/>
                <a:gd name="T12" fmla="*/ 23 w 100"/>
                <a:gd name="T13" fmla="*/ 75 h 75"/>
                <a:gd name="T14" fmla="*/ 69 w 100"/>
                <a:gd name="T15" fmla="*/ 49 h 75"/>
                <a:gd name="T16" fmla="*/ 94 w 100"/>
                <a:gd name="T17" fmla="*/ 29 h 75"/>
                <a:gd name="T18" fmla="*/ 28 w 100"/>
                <a:gd name="T19" fmla="*/ 23 h 75"/>
                <a:gd name="T20" fmla="*/ 49 w 100"/>
                <a:gd name="T21" fmla="*/ 19 h 75"/>
                <a:gd name="T22" fmla="*/ 24 w 100"/>
                <a:gd name="T23" fmla="*/ 29 h 75"/>
                <a:gd name="T24" fmla="*/ 3 w 100"/>
                <a:gd name="T25" fmla="*/ 49 h 75"/>
                <a:gd name="T26" fmla="*/ 18 w 100"/>
                <a:gd name="T27" fmla="*/ 34 h 75"/>
                <a:gd name="T28" fmla="*/ 18 w 100"/>
                <a:gd name="T29" fmla="*/ 48 h 75"/>
                <a:gd name="T30" fmla="*/ 21 w 100"/>
                <a:gd name="T31" fmla="*/ 50 h 75"/>
                <a:gd name="T32" fmla="*/ 22 w 100"/>
                <a:gd name="T33" fmla="*/ 44 h 75"/>
                <a:gd name="T34" fmla="*/ 50 w 100"/>
                <a:gd name="T35" fmla="*/ 47 h 75"/>
                <a:gd name="T36" fmla="*/ 76 w 100"/>
                <a:gd name="T37" fmla="*/ 31 h 75"/>
                <a:gd name="T38" fmla="*/ 75 w 100"/>
                <a:gd name="T39" fmla="*/ 26 h 75"/>
                <a:gd name="T40" fmla="*/ 49 w 100"/>
                <a:gd name="T41" fmla="*/ 42 h 75"/>
                <a:gd name="T42" fmla="*/ 23 w 100"/>
                <a:gd name="T43" fmla="*/ 31 h 75"/>
                <a:gd name="T44" fmla="*/ 50 w 100"/>
                <a:gd name="T45" fmla="*/ 22 h 75"/>
                <a:gd name="T46" fmla="*/ 61 w 100"/>
                <a:gd name="T47" fmla="*/ 18 h 75"/>
                <a:gd name="T48" fmla="*/ 68 w 100"/>
                <a:gd name="T49" fmla="*/ 16 h 75"/>
                <a:gd name="T50" fmla="*/ 62 w 100"/>
                <a:gd name="T51" fmla="*/ 14 h 75"/>
                <a:gd name="T52" fmla="*/ 70 w 100"/>
                <a:gd name="T53" fmla="*/ 7 h 75"/>
                <a:gd name="T54" fmla="*/ 90 w 100"/>
                <a:gd name="T55" fmla="*/ 5 h 75"/>
                <a:gd name="T56" fmla="*/ 95 w 100"/>
                <a:gd name="T57" fmla="*/ 15 h 75"/>
                <a:gd name="T58" fmla="*/ 93 w 100"/>
                <a:gd name="T59" fmla="*/ 20 h 75"/>
                <a:gd name="T60" fmla="*/ 91 w 100"/>
                <a:gd name="T61" fmla="*/ 22 h 75"/>
                <a:gd name="T62" fmla="*/ 67 w 100"/>
                <a:gd name="T63" fmla="*/ 41 h 75"/>
                <a:gd name="T64" fmla="*/ 22 w 100"/>
                <a:gd name="T65" fmla="*/ 66 h 75"/>
                <a:gd name="T66" fmla="*/ 4 w 100"/>
                <a:gd name="T67" fmla="*/ 58 h 75"/>
                <a:gd name="T68" fmla="*/ 3 w 100"/>
                <a:gd name="T69" fmla="*/ 56 h 75"/>
                <a:gd name="T70" fmla="*/ 3 w 100"/>
                <a:gd name="T71" fmla="*/ 49 h 75"/>
                <a:gd name="T72" fmla="*/ 79 w 100"/>
                <a:gd name="T73" fmla="*/ 38 h 75"/>
                <a:gd name="T74" fmla="*/ 44 w 100"/>
                <a:gd name="T75" fmla="*/ 66 h 75"/>
                <a:gd name="T76" fmla="*/ 6 w 100"/>
                <a:gd name="T77" fmla="*/ 65 h 75"/>
                <a:gd name="T78" fmla="*/ 5 w 100"/>
                <a:gd name="T79" fmla="*/ 62 h 75"/>
                <a:gd name="T80" fmla="*/ 7 w 100"/>
                <a:gd name="T81" fmla="*/ 64 h 75"/>
                <a:gd name="T82" fmla="*/ 9 w 100"/>
                <a:gd name="T83" fmla="*/ 66 h 75"/>
                <a:gd name="T84" fmla="*/ 12 w 100"/>
                <a:gd name="T85" fmla="*/ 67 h 75"/>
                <a:gd name="T86" fmla="*/ 14 w 100"/>
                <a:gd name="T87" fmla="*/ 68 h 75"/>
                <a:gd name="T88" fmla="*/ 16 w 100"/>
                <a:gd name="T89" fmla="*/ 68 h 75"/>
                <a:gd name="T90" fmla="*/ 19 w 100"/>
                <a:gd name="T91" fmla="*/ 69 h 75"/>
                <a:gd name="T92" fmla="*/ 22 w 100"/>
                <a:gd name="T93" fmla="*/ 69 h 75"/>
                <a:gd name="T94" fmla="*/ 39 w 100"/>
                <a:gd name="T95" fmla="*/ 65 h 75"/>
                <a:gd name="T96" fmla="*/ 68 w 100"/>
                <a:gd name="T97" fmla="*/ 43 h 75"/>
                <a:gd name="T98" fmla="*/ 93 w 100"/>
                <a:gd name="T99" fmla="*/ 23 h 75"/>
                <a:gd name="T100" fmla="*/ 95 w 100"/>
                <a:gd name="T101" fmla="*/ 21 h 75"/>
                <a:gd name="T102" fmla="*/ 96 w 100"/>
                <a:gd name="T103" fmla="*/ 19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00" h="75">
                  <a:moveTo>
                    <a:pt x="98" y="15"/>
                  </a:moveTo>
                  <a:cubicBezTo>
                    <a:pt x="98" y="14"/>
                    <a:pt x="98" y="14"/>
                    <a:pt x="98" y="13"/>
                  </a:cubicBezTo>
                  <a:cubicBezTo>
                    <a:pt x="98" y="9"/>
                    <a:pt x="96" y="6"/>
                    <a:pt x="92" y="3"/>
                  </a:cubicBezTo>
                  <a:cubicBezTo>
                    <a:pt x="89" y="1"/>
                    <a:pt x="86" y="0"/>
                    <a:pt x="83" y="0"/>
                  </a:cubicBezTo>
                  <a:cubicBezTo>
                    <a:pt x="78" y="0"/>
                    <a:pt x="72" y="2"/>
                    <a:pt x="68" y="5"/>
                  </a:cubicBezTo>
                  <a:cubicBezTo>
                    <a:pt x="66" y="7"/>
                    <a:pt x="65" y="8"/>
                    <a:pt x="63" y="10"/>
                  </a:cubicBezTo>
                  <a:cubicBezTo>
                    <a:pt x="61" y="11"/>
                    <a:pt x="60" y="12"/>
                    <a:pt x="58" y="14"/>
                  </a:cubicBezTo>
                  <a:cubicBezTo>
                    <a:pt x="48" y="14"/>
                    <a:pt x="33" y="14"/>
                    <a:pt x="26" y="19"/>
                  </a:cubicBezTo>
                  <a:cubicBezTo>
                    <a:pt x="21" y="22"/>
                    <a:pt x="19" y="27"/>
                    <a:pt x="18" y="31"/>
                  </a:cubicBezTo>
                  <a:cubicBezTo>
                    <a:pt x="16" y="32"/>
                    <a:pt x="13" y="34"/>
                    <a:pt x="11" y="35"/>
                  </a:cubicBezTo>
                  <a:cubicBezTo>
                    <a:pt x="5" y="39"/>
                    <a:pt x="1" y="44"/>
                    <a:pt x="0" y="49"/>
                  </a:cubicBezTo>
                  <a:cubicBezTo>
                    <a:pt x="0" y="51"/>
                    <a:pt x="0" y="54"/>
                    <a:pt x="1" y="56"/>
                  </a:cubicBezTo>
                  <a:cubicBezTo>
                    <a:pt x="1" y="60"/>
                    <a:pt x="2" y="63"/>
                    <a:pt x="4" y="67"/>
                  </a:cubicBezTo>
                  <a:cubicBezTo>
                    <a:pt x="9" y="73"/>
                    <a:pt x="17" y="75"/>
                    <a:pt x="23" y="75"/>
                  </a:cubicBezTo>
                  <a:cubicBezTo>
                    <a:pt x="30" y="75"/>
                    <a:pt x="39" y="72"/>
                    <a:pt x="45" y="68"/>
                  </a:cubicBezTo>
                  <a:cubicBezTo>
                    <a:pt x="56" y="61"/>
                    <a:pt x="61" y="56"/>
                    <a:pt x="69" y="49"/>
                  </a:cubicBezTo>
                  <a:cubicBezTo>
                    <a:pt x="73" y="46"/>
                    <a:pt x="77" y="43"/>
                    <a:pt x="81" y="40"/>
                  </a:cubicBezTo>
                  <a:cubicBezTo>
                    <a:pt x="85" y="37"/>
                    <a:pt x="90" y="34"/>
                    <a:pt x="94" y="29"/>
                  </a:cubicBezTo>
                  <a:cubicBezTo>
                    <a:pt x="100" y="24"/>
                    <a:pt x="99" y="19"/>
                    <a:pt x="98" y="15"/>
                  </a:cubicBezTo>
                  <a:close/>
                  <a:moveTo>
                    <a:pt x="28" y="23"/>
                  </a:moveTo>
                  <a:cubicBezTo>
                    <a:pt x="33" y="20"/>
                    <a:pt x="42" y="19"/>
                    <a:pt x="51" y="19"/>
                  </a:cubicBezTo>
                  <a:cubicBezTo>
                    <a:pt x="50" y="19"/>
                    <a:pt x="50" y="19"/>
                    <a:pt x="49" y="19"/>
                  </a:cubicBezTo>
                  <a:cubicBezTo>
                    <a:pt x="46" y="21"/>
                    <a:pt x="43" y="22"/>
                    <a:pt x="39" y="23"/>
                  </a:cubicBezTo>
                  <a:cubicBezTo>
                    <a:pt x="34" y="25"/>
                    <a:pt x="29" y="26"/>
                    <a:pt x="24" y="29"/>
                  </a:cubicBezTo>
                  <a:cubicBezTo>
                    <a:pt x="25" y="26"/>
                    <a:pt x="26" y="24"/>
                    <a:pt x="28" y="23"/>
                  </a:cubicBezTo>
                  <a:close/>
                  <a:moveTo>
                    <a:pt x="3" y="49"/>
                  </a:moveTo>
                  <a:cubicBezTo>
                    <a:pt x="3" y="45"/>
                    <a:pt x="7" y="41"/>
                    <a:pt x="12" y="37"/>
                  </a:cubicBezTo>
                  <a:cubicBezTo>
                    <a:pt x="14" y="36"/>
                    <a:pt x="16" y="35"/>
                    <a:pt x="18" y="34"/>
                  </a:cubicBezTo>
                  <a:cubicBezTo>
                    <a:pt x="18" y="37"/>
                    <a:pt x="18" y="40"/>
                    <a:pt x="18" y="41"/>
                  </a:cubicBezTo>
                  <a:cubicBezTo>
                    <a:pt x="18" y="42"/>
                    <a:pt x="17" y="45"/>
                    <a:pt x="18" y="48"/>
                  </a:cubicBezTo>
                  <a:cubicBezTo>
                    <a:pt x="18" y="49"/>
                    <a:pt x="19" y="50"/>
                    <a:pt x="20" y="50"/>
                  </a:cubicBezTo>
                  <a:cubicBezTo>
                    <a:pt x="20" y="50"/>
                    <a:pt x="21" y="50"/>
                    <a:pt x="21" y="50"/>
                  </a:cubicBezTo>
                  <a:cubicBezTo>
                    <a:pt x="22" y="49"/>
                    <a:pt x="23" y="48"/>
                    <a:pt x="23" y="47"/>
                  </a:cubicBezTo>
                  <a:cubicBezTo>
                    <a:pt x="22" y="46"/>
                    <a:pt x="22" y="45"/>
                    <a:pt x="22" y="44"/>
                  </a:cubicBezTo>
                  <a:cubicBezTo>
                    <a:pt x="26" y="46"/>
                    <a:pt x="32" y="48"/>
                    <a:pt x="40" y="48"/>
                  </a:cubicBezTo>
                  <a:cubicBezTo>
                    <a:pt x="43" y="48"/>
                    <a:pt x="46" y="47"/>
                    <a:pt x="50" y="47"/>
                  </a:cubicBezTo>
                  <a:cubicBezTo>
                    <a:pt x="59" y="45"/>
                    <a:pt x="63" y="41"/>
                    <a:pt x="66" y="37"/>
                  </a:cubicBezTo>
                  <a:cubicBezTo>
                    <a:pt x="69" y="34"/>
                    <a:pt x="71" y="32"/>
                    <a:pt x="76" y="31"/>
                  </a:cubicBezTo>
                  <a:cubicBezTo>
                    <a:pt x="77" y="31"/>
                    <a:pt x="78" y="30"/>
                    <a:pt x="78" y="28"/>
                  </a:cubicBezTo>
                  <a:cubicBezTo>
                    <a:pt x="78" y="27"/>
                    <a:pt x="76" y="26"/>
                    <a:pt x="75" y="26"/>
                  </a:cubicBezTo>
                  <a:cubicBezTo>
                    <a:pt x="68" y="28"/>
                    <a:pt x="65" y="31"/>
                    <a:pt x="63" y="34"/>
                  </a:cubicBezTo>
                  <a:cubicBezTo>
                    <a:pt x="60" y="37"/>
                    <a:pt x="57" y="40"/>
                    <a:pt x="49" y="42"/>
                  </a:cubicBezTo>
                  <a:cubicBezTo>
                    <a:pt x="36" y="45"/>
                    <a:pt x="26" y="41"/>
                    <a:pt x="23" y="39"/>
                  </a:cubicBezTo>
                  <a:cubicBezTo>
                    <a:pt x="23" y="38"/>
                    <a:pt x="22" y="35"/>
                    <a:pt x="23" y="31"/>
                  </a:cubicBezTo>
                  <a:cubicBezTo>
                    <a:pt x="29" y="29"/>
                    <a:pt x="34" y="27"/>
                    <a:pt x="39" y="25"/>
                  </a:cubicBezTo>
                  <a:cubicBezTo>
                    <a:pt x="44" y="24"/>
                    <a:pt x="47" y="23"/>
                    <a:pt x="50" y="22"/>
                  </a:cubicBezTo>
                  <a:cubicBezTo>
                    <a:pt x="52" y="21"/>
                    <a:pt x="54" y="20"/>
                    <a:pt x="56" y="18"/>
                  </a:cubicBezTo>
                  <a:cubicBezTo>
                    <a:pt x="58" y="18"/>
                    <a:pt x="60" y="18"/>
                    <a:pt x="61" y="18"/>
                  </a:cubicBezTo>
                  <a:cubicBezTo>
                    <a:pt x="63" y="18"/>
                    <a:pt x="65" y="18"/>
                    <a:pt x="66" y="18"/>
                  </a:cubicBezTo>
                  <a:cubicBezTo>
                    <a:pt x="67" y="18"/>
                    <a:pt x="68" y="17"/>
                    <a:pt x="68" y="16"/>
                  </a:cubicBezTo>
                  <a:cubicBezTo>
                    <a:pt x="68" y="15"/>
                    <a:pt x="67" y="14"/>
                    <a:pt x="66" y="14"/>
                  </a:cubicBezTo>
                  <a:cubicBezTo>
                    <a:pt x="65" y="14"/>
                    <a:pt x="64" y="14"/>
                    <a:pt x="62" y="14"/>
                  </a:cubicBezTo>
                  <a:cubicBezTo>
                    <a:pt x="63" y="13"/>
                    <a:pt x="64" y="12"/>
                    <a:pt x="64" y="12"/>
                  </a:cubicBezTo>
                  <a:cubicBezTo>
                    <a:pt x="66" y="10"/>
                    <a:pt x="68" y="8"/>
                    <a:pt x="70" y="7"/>
                  </a:cubicBezTo>
                  <a:cubicBezTo>
                    <a:pt x="73" y="4"/>
                    <a:pt x="78" y="3"/>
                    <a:pt x="83" y="3"/>
                  </a:cubicBezTo>
                  <a:cubicBezTo>
                    <a:pt x="86" y="3"/>
                    <a:pt x="88" y="4"/>
                    <a:pt x="90" y="5"/>
                  </a:cubicBezTo>
                  <a:cubicBezTo>
                    <a:pt x="93" y="7"/>
                    <a:pt x="95" y="9"/>
                    <a:pt x="96" y="13"/>
                  </a:cubicBezTo>
                  <a:cubicBezTo>
                    <a:pt x="96" y="14"/>
                    <a:pt x="96" y="14"/>
                    <a:pt x="95" y="15"/>
                  </a:cubicBezTo>
                  <a:cubicBezTo>
                    <a:pt x="95" y="15"/>
                    <a:pt x="95" y="15"/>
                    <a:pt x="95" y="15"/>
                  </a:cubicBezTo>
                  <a:cubicBezTo>
                    <a:pt x="95" y="17"/>
                    <a:pt x="94" y="18"/>
                    <a:pt x="93" y="20"/>
                  </a:cubicBezTo>
                  <a:cubicBezTo>
                    <a:pt x="93" y="20"/>
                    <a:pt x="93" y="20"/>
                    <a:pt x="93" y="20"/>
                  </a:cubicBezTo>
                  <a:cubicBezTo>
                    <a:pt x="92" y="21"/>
                    <a:pt x="92" y="21"/>
                    <a:pt x="91" y="22"/>
                  </a:cubicBezTo>
                  <a:cubicBezTo>
                    <a:pt x="87" y="26"/>
                    <a:pt x="83" y="29"/>
                    <a:pt x="78" y="32"/>
                  </a:cubicBezTo>
                  <a:cubicBezTo>
                    <a:pt x="74" y="35"/>
                    <a:pt x="71" y="38"/>
                    <a:pt x="67" y="41"/>
                  </a:cubicBezTo>
                  <a:cubicBezTo>
                    <a:pt x="59" y="48"/>
                    <a:pt x="54" y="53"/>
                    <a:pt x="43" y="60"/>
                  </a:cubicBezTo>
                  <a:cubicBezTo>
                    <a:pt x="37" y="64"/>
                    <a:pt x="29" y="66"/>
                    <a:pt x="22" y="66"/>
                  </a:cubicBezTo>
                  <a:cubicBezTo>
                    <a:pt x="17" y="66"/>
                    <a:pt x="10" y="65"/>
                    <a:pt x="5" y="59"/>
                  </a:cubicBezTo>
                  <a:cubicBezTo>
                    <a:pt x="5" y="59"/>
                    <a:pt x="5" y="58"/>
                    <a:pt x="4" y="58"/>
                  </a:cubicBezTo>
                  <a:cubicBezTo>
                    <a:pt x="4" y="58"/>
                    <a:pt x="4" y="57"/>
                    <a:pt x="4" y="57"/>
                  </a:cubicBezTo>
                  <a:cubicBezTo>
                    <a:pt x="4" y="57"/>
                    <a:pt x="4" y="56"/>
                    <a:pt x="3" y="56"/>
                  </a:cubicBezTo>
                  <a:cubicBezTo>
                    <a:pt x="3" y="56"/>
                    <a:pt x="3" y="56"/>
                    <a:pt x="3" y="56"/>
                  </a:cubicBezTo>
                  <a:cubicBezTo>
                    <a:pt x="3" y="54"/>
                    <a:pt x="2" y="51"/>
                    <a:pt x="3" y="49"/>
                  </a:cubicBezTo>
                  <a:close/>
                  <a:moveTo>
                    <a:pt x="92" y="28"/>
                  </a:moveTo>
                  <a:cubicBezTo>
                    <a:pt x="88" y="32"/>
                    <a:pt x="84" y="35"/>
                    <a:pt x="79" y="38"/>
                  </a:cubicBezTo>
                  <a:cubicBezTo>
                    <a:pt x="75" y="41"/>
                    <a:pt x="71" y="44"/>
                    <a:pt x="68" y="47"/>
                  </a:cubicBezTo>
                  <a:cubicBezTo>
                    <a:pt x="60" y="54"/>
                    <a:pt x="55" y="59"/>
                    <a:pt x="44" y="66"/>
                  </a:cubicBezTo>
                  <a:cubicBezTo>
                    <a:pt x="38" y="70"/>
                    <a:pt x="30" y="72"/>
                    <a:pt x="23" y="72"/>
                  </a:cubicBezTo>
                  <a:cubicBezTo>
                    <a:pt x="18" y="72"/>
                    <a:pt x="10" y="71"/>
                    <a:pt x="6" y="65"/>
                  </a:cubicBezTo>
                  <a:cubicBezTo>
                    <a:pt x="5" y="64"/>
                    <a:pt x="5" y="63"/>
                    <a:pt x="4" y="62"/>
                  </a:cubicBezTo>
                  <a:cubicBezTo>
                    <a:pt x="5" y="62"/>
                    <a:pt x="5" y="62"/>
                    <a:pt x="5" y="62"/>
                  </a:cubicBezTo>
                  <a:cubicBezTo>
                    <a:pt x="5" y="63"/>
                    <a:pt x="6" y="63"/>
                    <a:pt x="6" y="63"/>
                  </a:cubicBezTo>
                  <a:cubicBezTo>
                    <a:pt x="6" y="64"/>
                    <a:pt x="7" y="64"/>
                    <a:pt x="7" y="64"/>
                  </a:cubicBezTo>
                  <a:cubicBezTo>
                    <a:pt x="7" y="65"/>
                    <a:pt x="8" y="65"/>
                    <a:pt x="8" y="65"/>
                  </a:cubicBezTo>
                  <a:cubicBezTo>
                    <a:pt x="8" y="65"/>
                    <a:pt x="9" y="66"/>
                    <a:pt x="9" y="66"/>
                  </a:cubicBezTo>
                  <a:cubicBezTo>
                    <a:pt x="10" y="66"/>
                    <a:pt x="10" y="66"/>
                    <a:pt x="10" y="66"/>
                  </a:cubicBezTo>
                  <a:cubicBezTo>
                    <a:pt x="11" y="67"/>
                    <a:pt x="11" y="67"/>
                    <a:pt x="12" y="67"/>
                  </a:cubicBezTo>
                  <a:cubicBezTo>
                    <a:pt x="12" y="67"/>
                    <a:pt x="12" y="67"/>
                    <a:pt x="13" y="67"/>
                  </a:cubicBezTo>
                  <a:cubicBezTo>
                    <a:pt x="13" y="67"/>
                    <a:pt x="13" y="68"/>
                    <a:pt x="14" y="68"/>
                  </a:cubicBezTo>
                  <a:cubicBezTo>
                    <a:pt x="14" y="68"/>
                    <a:pt x="15" y="68"/>
                    <a:pt x="15" y="68"/>
                  </a:cubicBezTo>
                  <a:cubicBezTo>
                    <a:pt x="15" y="68"/>
                    <a:pt x="16" y="68"/>
                    <a:pt x="16" y="68"/>
                  </a:cubicBezTo>
                  <a:cubicBezTo>
                    <a:pt x="17" y="68"/>
                    <a:pt x="17" y="68"/>
                    <a:pt x="17" y="68"/>
                  </a:cubicBezTo>
                  <a:cubicBezTo>
                    <a:pt x="18" y="69"/>
                    <a:pt x="18" y="69"/>
                    <a:pt x="19" y="69"/>
                  </a:cubicBezTo>
                  <a:cubicBezTo>
                    <a:pt x="19" y="69"/>
                    <a:pt x="19" y="69"/>
                    <a:pt x="20" y="69"/>
                  </a:cubicBezTo>
                  <a:cubicBezTo>
                    <a:pt x="20" y="69"/>
                    <a:pt x="21" y="69"/>
                    <a:pt x="22" y="69"/>
                  </a:cubicBezTo>
                  <a:cubicBezTo>
                    <a:pt x="22" y="69"/>
                    <a:pt x="22" y="69"/>
                    <a:pt x="22" y="69"/>
                  </a:cubicBezTo>
                  <a:cubicBezTo>
                    <a:pt x="28" y="69"/>
                    <a:pt x="34" y="67"/>
                    <a:pt x="39" y="65"/>
                  </a:cubicBezTo>
                  <a:cubicBezTo>
                    <a:pt x="41" y="64"/>
                    <a:pt x="42" y="63"/>
                    <a:pt x="44" y="62"/>
                  </a:cubicBezTo>
                  <a:cubicBezTo>
                    <a:pt x="55" y="55"/>
                    <a:pt x="60" y="50"/>
                    <a:pt x="68" y="43"/>
                  </a:cubicBezTo>
                  <a:cubicBezTo>
                    <a:pt x="72" y="40"/>
                    <a:pt x="76" y="37"/>
                    <a:pt x="80" y="34"/>
                  </a:cubicBezTo>
                  <a:cubicBezTo>
                    <a:pt x="84" y="31"/>
                    <a:pt x="89" y="28"/>
                    <a:pt x="93" y="23"/>
                  </a:cubicBezTo>
                  <a:cubicBezTo>
                    <a:pt x="94" y="23"/>
                    <a:pt x="94" y="22"/>
                    <a:pt x="95" y="21"/>
                  </a:cubicBezTo>
                  <a:cubicBezTo>
                    <a:pt x="95" y="21"/>
                    <a:pt x="95" y="21"/>
                    <a:pt x="95" y="21"/>
                  </a:cubicBezTo>
                  <a:cubicBezTo>
                    <a:pt x="96" y="20"/>
                    <a:pt x="96" y="20"/>
                    <a:pt x="96" y="19"/>
                  </a:cubicBezTo>
                  <a:cubicBezTo>
                    <a:pt x="96" y="19"/>
                    <a:pt x="96" y="19"/>
                    <a:pt x="96" y="19"/>
                  </a:cubicBezTo>
                  <a:cubicBezTo>
                    <a:pt x="97" y="22"/>
                    <a:pt x="95" y="25"/>
                    <a:pt x="92" y="28"/>
                  </a:cubicBezTo>
                  <a:close/>
                </a:path>
              </a:pathLst>
            </a:custGeom>
            <a:noFill/>
            <a:ln>
              <a:solidFill>
                <a:srgbClr val="A6815D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7" name="矩形 36"/>
          <p:cNvSpPr/>
          <p:nvPr/>
        </p:nvSpPr>
        <p:spPr>
          <a:xfrm>
            <a:off x="9545079" y="2045033"/>
            <a:ext cx="1285403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rgbClr val="E3E7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请替换文字内容，添加相关标题，修改文字内容，也可以直接复制你的内容到此。</a:t>
            </a:r>
          </a:p>
        </p:txBody>
      </p:sp>
      <p:sp>
        <p:nvSpPr>
          <p:cNvPr id="38" name="矩形 37"/>
          <p:cNvSpPr/>
          <p:nvPr/>
        </p:nvSpPr>
        <p:spPr>
          <a:xfrm>
            <a:off x="6239832" y="3028390"/>
            <a:ext cx="1285403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rgbClr val="E3E7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请替换文字内容，添加相关标题，修改文字内容，也可以直接复制你的内容到此。</a:t>
            </a:r>
          </a:p>
        </p:txBody>
      </p:sp>
      <p:sp>
        <p:nvSpPr>
          <p:cNvPr id="39" name="矩形 38"/>
          <p:cNvSpPr/>
          <p:nvPr/>
        </p:nvSpPr>
        <p:spPr>
          <a:xfrm>
            <a:off x="2353933" y="3360299"/>
            <a:ext cx="1285403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rgbClr val="E3E7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请替换文字内容，添加相关标题，修改文字内容，也可以直接复制你的内容到此。</a:t>
            </a:r>
          </a:p>
        </p:txBody>
      </p:sp>
    </p:spTree>
    <p:extLst>
      <p:ext uri="{BB962C8B-B14F-4D97-AF65-F5344CB8AC3E}">
        <p14:creationId xmlns:p14="http://schemas.microsoft.com/office/powerpoint/2010/main" val="1422676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3)">
                                      <p:cBhvr>
                                        <p:cTn id="7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8" grpId="0"/>
      <p:bldP spid="3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1877"/>
          <a:stretch/>
        </p:blipFill>
        <p:spPr>
          <a:xfrm>
            <a:off x="3276599" y="-1"/>
            <a:ext cx="5324083" cy="2352675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5331279" y="1551998"/>
            <a:ext cx="1451428" cy="1601352"/>
            <a:chOff x="5331279" y="1551998"/>
            <a:chExt cx="1451428" cy="1601352"/>
          </a:xfrm>
        </p:grpSpPr>
        <p:grpSp>
          <p:nvGrpSpPr>
            <p:cNvPr id="5" name="组合 4"/>
            <p:cNvGrpSpPr/>
            <p:nvPr/>
          </p:nvGrpSpPr>
          <p:grpSpPr>
            <a:xfrm>
              <a:off x="5331279" y="1551998"/>
              <a:ext cx="1451428" cy="1601352"/>
              <a:chOff x="1959429" y="4325257"/>
              <a:chExt cx="1451428" cy="1601352"/>
            </a:xfrm>
          </p:grpSpPr>
          <p:sp>
            <p:nvSpPr>
              <p:cNvPr id="6" name="等腰三角形 5"/>
              <p:cNvSpPr/>
              <p:nvPr/>
            </p:nvSpPr>
            <p:spPr>
              <a:xfrm>
                <a:off x="1959429" y="4325257"/>
                <a:ext cx="1451428" cy="799659"/>
              </a:xfrm>
              <a:prstGeom prst="triangle">
                <a:avLst/>
              </a:prstGeom>
              <a:solidFill>
                <a:srgbClr val="2C49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等腰三角形 6"/>
              <p:cNvSpPr/>
              <p:nvPr/>
            </p:nvSpPr>
            <p:spPr>
              <a:xfrm flipV="1">
                <a:off x="1959429" y="5126950"/>
                <a:ext cx="1451428" cy="799659"/>
              </a:xfrm>
              <a:prstGeom prst="triangle">
                <a:avLst/>
              </a:prstGeom>
              <a:solidFill>
                <a:srgbClr val="A6815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" name="文本框 7"/>
            <p:cNvSpPr txBox="1"/>
            <p:nvPr/>
          </p:nvSpPr>
          <p:spPr>
            <a:xfrm>
              <a:off x="5754666" y="1756892"/>
              <a:ext cx="62709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6600">
                  <a:solidFill>
                    <a:srgbClr val="2C494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en-US" altLang="zh-CN" sz="2800" b="1" dirty="0">
                  <a:solidFill>
                    <a:srgbClr val="E3E7C6"/>
                  </a:solidFill>
                </a:rPr>
                <a:t>02</a:t>
              </a:r>
              <a:endParaRPr lang="zh-CN" altLang="en-US" sz="2800" b="1" dirty="0">
                <a:solidFill>
                  <a:srgbClr val="E3E7C6"/>
                </a:solidFill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5565511" y="2387274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2800" b="1">
                  <a:solidFill>
                    <a:srgbClr val="E3E7C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sz="1600" dirty="0"/>
                <a:t>输入题目</a:t>
              </a:r>
            </a:p>
          </p:txBody>
        </p:sp>
      </p:grpSp>
      <p:sp>
        <p:nvSpPr>
          <p:cNvPr id="19" name="任意多边形: 形状 18"/>
          <p:cNvSpPr/>
          <p:nvPr/>
        </p:nvSpPr>
        <p:spPr>
          <a:xfrm>
            <a:off x="5331279" y="3445164"/>
            <a:ext cx="234232" cy="2386734"/>
          </a:xfrm>
          <a:custGeom>
            <a:avLst/>
            <a:gdLst>
              <a:gd name="connsiteX0" fmla="*/ 0 w 234232"/>
              <a:gd name="connsiteY0" fmla="*/ 0 h 2386734"/>
              <a:gd name="connsiteX1" fmla="*/ 234232 w 234232"/>
              <a:gd name="connsiteY1" fmla="*/ 0 h 2386734"/>
              <a:gd name="connsiteX2" fmla="*/ 234232 w 234232"/>
              <a:gd name="connsiteY2" fmla="*/ 30599 h 2386734"/>
              <a:gd name="connsiteX3" fmla="*/ 19931 w 234232"/>
              <a:gd name="connsiteY3" fmla="*/ 30599 h 2386734"/>
              <a:gd name="connsiteX4" fmla="*/ 19931 w 234232"/>
              <a:gd name="connsiteY4" fmla="*/ 2357716 h 2386734"/>
              <a:gd name="connsiteX5" fmla="*/ 234232 w 234232"/>
              <a:gd name="connsiteY5" fmla="*/ 2357716 h 2386734"/>
              <a:gd name="connsiteX6" fmla="*/ 234232 w 234232"/>
              <a:gd name="connsiteY6" fmla="*/ 2386734 h 2386734"/>
              <a:gd name="connsiteX7" fmla="*/ 0 w 234232"/>
              <a:gd name="connsiteY7" fmla="*/ 2386734 h 2386734"/>
              <a:gd name="connsiteX8" fmla="*/ 0 w 234232"/>
              <a:gd name="connsiteY8" fmla="*/ 0 h 2386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4232" h="2386734">
                <a:moveTo>
                  <a:pt x="0" y="0"/>
                </a:moveTo>
                <a:lnTo>
                  <a:pt x="234232" y="0"/>
                </a:lnTo>
                <a:lnTo>
                  <a:pt x="234232" y="30599"/>
                </a:lnTo>
                <a:lnTo>
                  <a:pt x="19931" y="30599"/>
                </a:lnTo>
                <a:lnTo>
                  <a:pt x="19931" y="2357716"/>
                </a:lnTo>
                <a:lnTo>
                  <a:pt x="234232" y="2357716"/>
                </a:lnTo>
                <a:lnTo>
                  <a:pt x="234232" y="2386734"/>
                </a:lnTo>
                <a:lnTo>
                  <a:pt x="0" y="2386734"/>
                </a:lnTo>
                <a:lnTo>
                  <a:pt x="0" y="0"/>
                </a:lnTo>
                <a:close/>
              </a:path>
            </a:pathLst>
          </a:custGeom>
          <a:solidFill>
            <a:srgbClr val="A681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任意多边形: 形状 17"/>
          <p:cNvSpPr/>
          <p:nvPr/>
        </p:nvSpPr>
        <p:spPr>
          <a:xfrm>
            <a:off x="6705600" y="3445164"/>
            <a:ext cx="221549" cy="2386734"/>
          </a:xfrm>
          <a:custGeom>
            <a:avLst/>
            <a:gdLst>
              <a:gd name="connsiteX0" fmla="*/ 0 w 221549"/>
              <a:gd name="connsiteY0" fmla="*/ 0 h 2386734"/>
              <a:gd name="connsiteX1" fmla="*/ 221549 w 221549"/>
              <a:gd name="connsiteY1" fmla="*/ 0 h 2386734"/>
              <a:gd name="connsiteX2" fmla="*/ 221549 w 221549"/>
              <a:gd name="connsiteY2" fmla="*/ 2386734 h 2386734"/>
              <a:gd name="connsiteX3" fmla="*/ 0 w 221549"/>
              <a:gd name="connsiteY3" fmla="*/ 2386734 h 2386734"/>
              <a:gd name="connsiteX4" fmla="*/ 0 w 221549"/>
              <a:gd name="connsiteY4" fmla="*/ 2357716 h 2386734"/>
              <a:gd name="connsiteX5" fmla="*/ 201618 w 221549"/>
              <a:gd name="connsiteY5" fmla="*/ 2357716 h 2386734"/>
              <a:gd name="connsiteX6" fmla="*/ 201618 w 221549"/>
              <a:gd name="connsiteY6" fmla="*/ 30599 h 2386734"/>
              <a:gd name="connsiteX7" fmla="*/ 0 w 221549"/>
              <a:gd name="connsiteY7" fmla="*/ 30599 h 2386734"/>
              <a:gd name="connsiteX8" fmla="*/ 0 w 221549"/>
              <a:gd name="connsiteY8" fmla="*/ 0 h 2386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1549" h="2386734">
                <a:moveTo>
                  <a:pt x="0" y="0"/>
                </a:moveTo>
                <a:lnTo>
                  <a:pt x="221549" y="0"/>
                </a:lnTo>
                <a:lnTo>
                  <a:pt x="221549" y="2386734"/>
                </a:lnTo>
                <a:lnTo>
                  <a:pt x="0" y="2386734"/>
                </a:lnTo>
                <a:lnTo>
                  <a:pt x="0" y="2357716"/>
                </a:lnTo>
                <a:lnTo>
                  <a:pt x="201618" y="2357716"/>
                </a:lnTo>
                <a:lnTo>
                  <a:pt x="201618" y="30599"/>
                </a:lnTo>
                <a:lnTo>
                  <a:pt x="0" y="30599"/>
                </a:lnTo>
                <a:lnTo>
                  <a:pt x="0" y="0"/>
                </a:lnTo>
                <a:close/>
              </a:path>
            </a:pathLst>
          </a:custGeom>
          <a:solidFill>
            <a:srgbClr val="A681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5626436" y="3576702"/>
            <a:ext cx="114319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00" dirty="0">
                <a:solidFill>
                  <a:srgbClr val="2C494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请替换文字内容，添加相关标题，修改文字内容，也可以直接复制你的内容到此。请替换文字内容，添加相关标题，修改文字内容，也可以直接复制你的内容到此。</a:t>
            </a:r>
          </a:p>
        </p:txBody>
      </p:sp>
    </p:spTree>
    <p:extLst>
      <p:ext uri="{BB962C8B-B14F-4D97-AF65-F5344CB8AC3E}">
        <p14:creationId xmlns:p14="http://schemas.microsoft.com/office/powerpoint/2010/main" val="2225350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4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8" grpId="0" animBg="1"/>
      <p:bldP spid="2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: 形状 3"/>
          <p:cNvSpPr/>
          <p:nvPr/>
        </p:nvSpPr>
        <p:spPr>
          <a:xfrm>
            <a:off x="8447759" y="1653288"/>
            <a:ext cx="1421487" cy="1633892"/>
          </a:xfrm>
          <a:custGeom>
            <a:avLst/>
            <a:gdLst>
              <a:gd name="connsiteX0" fmla="*/ 0 w 1633892"/>
              <a:gd name="connsiteY0" fmla="*/ 710743 h 1421486"/>
              <a:gd name="connsiteX1" fmla="*/ 355372 w 1633892"/>
              <a:gd name="connsiteY1" fmla="*/ 0 h 1421486"/>
              <a:gd name="connsiteX2" fmla="*/ 1278521 w 1633892"/>
              <a:gd name="connsiteY2" fmla="*/ 0 h 1421486"/>
              <a:gd name="connsiteX3" fmla="*/ 1633892 w 1633892"/>
              <a:gd name="connsiteY3" fmla="*/ 710743 h 1421486"/>
              <a:gd name="connsiteX4" fmla="*/ 1278521 w 1633892"/>
              <a:gd name="connsiteY4" fmla="*/ 1421486 h 1421486"/>
              <a:gd name="connsiteX5" fmla="*/ 355372 w 1633892"/>
              <a:gd name="connsiteY5" fmla="*/ 1421486 h 1421486"/>
              <a:gd name="connsiteX6" fmla="*/ 0 w 1633892"/>
              <a:gd name="connsiteY6" fmla="*/ 710743 h 1421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33892" h="1421486">
                <a:moveTo>
                  <a:pt x="816946" y="0"/>
                </a:moveTo>
                <a:lnTo>
                  <a:pt x="1633892" y="309174"/>
                </a:lnTo>
                <a:lnTo>
                  <a:pt x="1633892" y="1112313"/>
                </a:lnTo>
                <a:lnTo>
                  <a:pt x="816946" y="1421486"/>
                </a:lnTo>
                <a:lnTo>
                  <a:pt x="0" y="1112313"/>
                </a:lnTo>
                <a:lnTo>
                  <a:pt x="0" y="309174"/>
                </a:lnTo>
                <a:lnTo>
                  <a:pt x="816946" y="0"/>
                </a:lnTo>
                <a:close/>
              </a:path>
            </a:pathLst>
          </a:custGeom>
          <a:solidFill>
            <a:srgbClr val="2C4947"/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96775" tIns="429875" rIns="396776" bIns="429875" numCol="1" spcCol="1270" anchor="ctr" anchorCtr="0">
            <a:noAutofit/>
          </a:bodyPr>
          <a:lstStyle/>
          <a:p>
            <a:pPr marL="0" lvl="0" indent="0" algn="ctr" defTabSz="2044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CN" sz="4600" kern="1200" dirty="0"/>
              <a:t>01</a:t>
            </a:r>
            <a:endParaRPr lang="zh-CN" altLang="en-US" sz="4600" kern="1200" dirty="0"/>
          </a:p>
        </p:txBody>
      </p:sp>
      <p:sp>
        <p:nvSpPr>
          <p:cNvPr id="6" name="任意多边形: 形状 5"/>
          <p:cNvSpPr/>
          <p:nvPr/>
        </p:nvSpPr>
        <p:spPr>
          <a:xfrm>
            <a:off x="6912554" y="1653288"/>
            <a:ext cx="1421486" cy="1633892"/>
          </a:xfrm>
          <a:custGeom>
            <a:avLst/>
            <a:gdLst>
              <a:gd name="connsiteX0" fmla="*/ 0 w 1633892"/>
              <a:gd name="connsiteY0" fmla="*/ 710743 h 1421486"/>
              <a:gd name="connsiteX1" fmla="*/ 355372 w 1633892"/>
              <a:gd name="connsiteY1" fmla="*/ 0 h 1421486"/>
              <a:gd name="connsiteX2" fmla="*/ 1278521 w 1633892"/>
              <a:gd name="connsiteY2" fmla="*/ 0 h 1421486"/>
              <a:gd name="connsiteX3" fmla="*/ 1633892 w 1633892"/>
              <a:gd name="connsiteY3" fmla="*/ 710743 h 1421486"/>
              <a:gd name="connsiteX4" fmla="*/ 1278521 w 1633892"/>
              <a:gd name="connsiteY4" fmla="*/ 1421486 h 1421486"/>
              <a:gd name="connsiteX5" fmla="*/ 355372 w 1633892"/>
              <a:gd name="connsiteY5" fmla="*/ 1421486 h 1421486"/>
              <a:gd name="connsiteX6" fmla="*/ 0 w 1633892"/>
              <a:gd name="connsiteY6" fmla="*/ 710743 h 1421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33892" h="1421486">
                <a:moveTo>
                  <a:pt x="816946" y="0"/>
                </a:moveTo>
                <a:lnTo>
                  <a:pt x="1633892" y="309174"/>
                </a:lnTo>
                <a:lnTo>
                  <a:pt x="1633892" y="1112313"/>
                </a:lnTo>
                <a:lnTo>
                  <a:pt x="816946" y="1421486"/>
                </a:lnTo>
                <a:lnTo>
                  <a:pt x="0" y="1112313"/>
                </a:lnTo>
                <a:lnTo>
                  <a:pt x="0" y="309174"/>
                </a:lnTo>
                <a:lnTo>
                  <a:pt x="816946" y="0"/>
                </a:lnTo>
                <a:close/>
              </a:path>
            </a:pathLst>
          </a:custGeom>
          <a:blipFill dpi="0" rotWithShape="0">
            <a:blip r:embed="rId3"/>
            <a:srcRect/>
            <a:tile tx="0" ty="0" sx="20000" sy="20000" flip="none" algn="tl"/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1515" tIns="254615" rIns="221515" bIns="254615" numCol="1" spcCol="1270" anchor="ctr" anchorCtr="0">
            <a:noAutofit/>
          </a:bodyPr>
          <a:lstStyle/>
          <a:p>
            <a:pPr marL="0" lvl="0" indent="0" algn="ctr" defTabSz="1600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zh-CN" altLang="en-US" sz="3600" kern="1200"/>
          </a:p>
        </p:txBody>
      </p:sp>
      <p:sp>
        <p:nvSpPr>
          <p:cNvPr id="7" name="任意多边形: 形状 6"/>
          <p:cNvSpPr/>
          <p:nvPr/>
        </p:nvSpPr>
        <p:spPr>
          <a:xfrm>
            <a:off x="7677215" y="3040135"/>
            <a:ext cx="1421486" cy="1633892"/>
          </a:xfrm>
          <a:custGeom>
            <a:avLst/>
            <a:gdLst>
              <a:gd name="connsiteX0" fmla="*/ 0 w 1633892"/>
              <a:gd name="connsiteY0" fmla="*/ 710743 h 1421486"/>
              <a:gd name="connsiteX1" fmla="*/ 355372 w 1633892"/>
              <a:gd name="connsiteY1" fmla="*/ 0 h 1421486"/>
              <a:gd name="connsiteX2" fmla="*/ 1278521 w 1633892"/>
              <a:gd name="connsiteY2" fmla="*/ 0 h 1421486"/>
              <a:gd name="connsiteX3" fmla="*/ 1633892 w 1633892"/>
              <a:gd name="connsiteY3" fmla="*/ 710743 h 1421486"/>
              <a:gd name="connsiteX4" fmla="*/ 1278521 w 1633892"/>
              <a:gd name="connsiteY4" fmla="*/ 1421486 h 1421486"/>
              <a:gd name="connsiteX5" fmla="*/ 355372 w 1633892"/>
              <a:gd name="connsiteY5" fmla="*/ 1421486 h 1421486"/>
              <a:gd name="connsiteX6" fmla="*/ 0 w 1633892"/>
              <a:gd name="connsiteY6" fmla="*/ 710743 h 1421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33892" h="1421486">
                <a:moveTo>
                  <a:pt x="816946" y="0"/>
                </a:moveTo>
                <a:lnTo>
                  <a:pt x="1633892" y="309174"/>
                </a:lnTo>
                <a:lnTo>
                  <a:pt x="1633892" y="1112313"/>
                </a:lnTo>
                <a:lnTo>
                  <a:pt x="816946" y="1421486"/>
                </a:lnTo>
                <a:lnTo>
                  <a:pt x="0" y="1112313"/>
                </a:lnTo>
                <a:lnTo>
                  <a:pt x="0" y="309174"/>
                </a:lnTo>
                <a:lnTo>
                  <a:pt x="816946" y="0"/>
                </a:lnTo>
                <a:close/>
              </a:path>
            </a:pathLst>
          </a:custGeom>
          <a:blipFill dpi="0" rotWithShape="0">
            <a:blip r:embed="rId3"/>
            <a:srcRect/>
            <a:tile tx="0" ty="0" sx="20000" sy="20000" flip="none" algn="tl"/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96775" tIns="429875" rIns="396775" bIns="429875" numCol="1" spcCol="1270" anchor="ctr" anchorCtr="0">
            <a:noAutofit/>
          </a:bodyPr>
          <a:lstStyle/>
          <a:p>
            <a:pPr marL="0" lvl="0" indent="0" algn="ctr" defTabSz="2044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CN" sz="4600" kern="1200" dirty="0"/>
              <a:t>02</a:t>
            </a:r>
            <a:endParaRPr lang="zh-CN" altLang="en-US" sz="4600" kern="1200" dirty="0"/>
          </a:p>
        </p:txBody>
      </p:sp>
      <p:sp>
        <p:nvSpPr>
          <p:cNvPr id="8" name="矩形 7"/>
          <p:cNvSpPr/>
          <p:nvPr/>
        </p:nvSpPr>
        <p:spPr>
          <a:xfrm>
            <a:off x="5853792" y="3366914"/>
            <a:ext cx="1764603" cy="980335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9" name="任意多边形: 形状 8"/>
          <p:cNvSpPr/>
          <p:nvPr/>
        </p:nvSpPr>
        <p:spPr>
          <a:xfrm>
            <a:off x="9212420" y="3040135"/>
            <a:ext cx="1421486" cy="1633892"/>
          </a:xfrm>
          <a:custGeom>
            <a:avLst/>
            <a:gdLst>
              <a:gd name="connsiteX0" fmla="*/ 0 w 1633892"/>
              <a:gd name="connsiteY0" fmla="*/ 710743 h 1421486"/>
              <a:gd name="connsiteX1" fmla="*/ 355372 w 1633892"/>
              <a:gd name="connsiteY1" fmla="*/ 0 h 1421486"/>
              <a:gd name="connsiteX2" fmla="*/ 1278521 w 1633892"/>
              <a:gd name="connsiteY2" fmla="*/ 0 h 1421486"/>
              <a:gd name="connsiteX3" fmla="*/ 1633892 w 1633892"/>
              <a:gd name="connsiteY3" fmla="*/ 710743 h 1421486"/>
              <a:gd name="connsiteX4" fmla="*/ 1278521 w 1633892"/>
              <a:gd name="connsiteY4" fmla="*/ 1421486 h 1421486"/>
              <a:gd name="connsiteX5" fmla="*/ 355372 w 1633892"/>
              <a:gd name="connsiteY5" fmla="*/ 1421486 h 1421486"/>
              <a:gd name="connsiteX6" fmla="*/ 0 w 1633892"/>
              <a:gd name="connsiteY6" fmla="*/ 710743 h 1421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33892" h="1421486">
                <a:moveTo>
                  <a:pt x="816946" y="0"/>
                </a:moveTo>
                <a:lnTo>
                  <a:pt x="1633892" y="309174"/>
                </a:lnTo>
                <a:lnTo>
                  <a:pt x="1633892" y="1112313"/>
                </a:lnTo>
                <a:lnTo>
                  <a:pt x="816946" y="1421486"/>
                </a:lnTo>
                <a:lnTo>
                  <a:pt x="0" y="1112313"/>
                </a:lnTo>
                <a:lnTo>
                  <a:pt x="0" y="309174"/>
                </a:lnTo>
                <a:lnTo>
                  <a:pt x="816946" y="0"/>
                </a:lnTo>
                <a:close/>
              </a:path>
            </a:pathLst>
          </a:custGeom>
          <a:blipFill dpi="0" rotWithShape="0">
            <a:blip r:embed="rId3"/>
            <a:srcRect/>
            <a:tile tx="0" ty="0" sx="20000" sy="20000" flip="none" algn="tl"/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1515" tIns="254615" rIns="221515" bIns="254615" numCol="1" spcCol="1270" anchor="ctr" anchorCtr="0">
            <a:noAutofit/>
          </a:bodyPr>
          <a:lstStyle/>
          <a:p>
            <a:pPr marL="0" lvl="0" indent="0" algn="ctr" defTabSz="1600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zh-CN" altLang="en-US" sz="3600" kern="1200" dirty="0"/>
          </a:p>
        </p:txBody>
      </p:sp>
      <p:sp>
        <p:nvSpPr>
          <p:cNvPr id="10" name="任意多边形: 形状 9"/>
          <p:cNvSpPr/>
          <p:nvPr/>
        </p:nvSpPr>
        <p:spPr>
          <a:xfrm>
            <a:off x="8447759" y="4426983"/>
            <a:ext cx="1421487" cy="1633892"/>
          </a:xfrm>
          <a:custGeom>
            <a:avLst/>
            <a:gdLst>
              <a:gd name="connsiteX0" fmla="*/ 0 w 1633892"/>
              <a:gd name="connsiteY0" fmla="*/ 710743 h 1421486"/>
              <a:gd name="connsiteX1" fmla="*/ 355372 w 1633892"/>
              <a:gd name="connsiteY1" fmla="*/ 0 h 1421486"/>
              <a:gd name="connsiteX2" fmla="*/ 1278521 w 1633892"/>
              <a:gd name="connsiteY2" fmla="*/ 0 h 1421486"/>
              <a:gd name="connsiteX3" fmla="*/ 1633892 w 1633892"/>
              <a:gd name="connsiteY3" fmla="*/ 710743 h 1421486"/>
              <a:gd name="connsiteX4" fmla="*/ 1278521 w 1633892"/>
              <a:gd name="connsiteY4" fmla="*/ 1421486 h 1421486"/>
              <a:gd name="connsiteX5" fmla="*/ 355372 w 1633892"/>
              <a:gd name="connsiteY5" fmla="*/ 1421486 h 1421486"/>
              <a:gd name="connsiteX6" fmla="*/ 0 w 1633892"/>
              <a:gd name="connsiteY6" fmla="*/ 710743 h 1421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33892" h="1421486">
                <a:moveTo>
                  <a:pt x="816946" y="0"/>
                </a:moveTo>
                <a:lnTo>
                  <a:pt x="1633892" y="309174"/>
                </a:lnTo>
                <a:lnTo>
                  <a:pt x="1633892" y="1112313"/>
                </a:lnTo>
                <a:lnTo>
                  <a:pt x="816946" y="1421486"/>
                </a:lnTo>
                <a:lnTo>
                  <a:pt x="0" y="1112313"/>
                </a:lnTo>
                <a:lnTo>
                  <a:pt x="0" y="309174"/>
                </a:lnTo>
                <a:lnTo>
                  <a:pt x="816946" y="0"/>
                </a:lnTo>
                <a:close/>
              </a:path>
            </a:pathLst>
          </a:custGeom>
          <a:solidFill>
            <a:srgbClr val="A6815D"/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96775" tIns="429875" rIns="396776" bIns="429875" numCol="1" spcCol="1270" anchor="ctr" anchorCtr="0">
            <a:noAutofit/>
          </a:bodyPr>
          <a:lstStyle/>
          <a:p>
            <a:pPr marL="0" lvl="0" indent="0" algn="ctr" defTabSz="2044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CN" sz="4600" kern="1200" dirty="0"/>
              <a:t>03</a:t>
            </a:r>
            <a:endParaRPr lang="zh-CN" altLang="en-US" sz="4600" kern="1200" dirty="0"/>
          </a:p>
        </p:txBody>
      </p:sp>
      <p:sp>
        <p:nvSpPr>
          <p:cNvPr id="11" name="矩形 10"/>
          <p:cNvSpPr/>
          <p:nvPr/>
        </p:nvSpPr>
        <p:spPr>
          <a:xfrm>
            <a:off x="9912380" y="4753762"/>
            <a:ext cx="1823423" cy="980335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2" name="任意多边形: 形状 11"/>
          <p:cNvSpPr/>
          <p:nvPr/>
        </p:nvSpPr>
        <p:spPr>
          <a:xfrm>
            <a:off x="6912554" y="4426983"/>
            <a:ext cx="1421486" cy="1633892"/>
          </a:xfrm>
          <a:custGeom>
            <a:avLst/>
            <a:gdLst>
              <a:gd name="connsiteX0" fmla="*/ 0 w 1633892"/>
              <a:gd name="connsiteY0" fmla="*/ 710743 h 1421486"/>
              <a:gd name="connsiteX1" fmla="*/ 355372 w 1633892"/>
              <a:gd name="connsiteY1" fmla="*/ 0 h 1421486"/>
              <a:gd name="connsiteX2" fmla="*/ 1278521 w 1633892"/>
              <a:gd name="connsiteY2" fmla="*/ 0 h 1421486"/>
              <a:gd name="connsiteX3" fmla="*/ 1633892 w 1633892"/>
              <a:gd name="connsiteY3" fmla="*/ 710743 h 1421486"/>
              <a:gd name="connsiteX4" fmla="*/ 1278521 w 1633892"/>
              <a:gd name="connsiteY4" fmla="*/ 1421486 h 1421486"/>
              <a:gd name="connsiteX5" fmla="*/ 355372 w 1633892"/>
              <a:gd name="connsiteY5" fmla="*/ 1421486 h 1421486"/>
              <a:gd name="connsiteX6" fmla="*/ 0 w 1633892"/>
              <a:gd name="connsiteY6" fmla="*/ 710743 h 1421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33892" h="1421486">
                <a:moveTo>
                  <a:pt x="816946" y="0"/>
                </a:moveTo>
                <a:lnTo>
                  <a:pt x="1633892" y="309174"/>
                </a:lnTo>
                <a:lnTo>
                  <a:pt x="1633892" y="1112313"/>
                </a:lnTo>
                <a:lnTo>
                  <a:pt x="816946" y="1421486"/>
                </a:lnTo>
                <a:lnTo>
                  <a:pt x="0" y="1112313"/>
                </a:lnTo>
                <a:lnTo>
                  <a:pt x="0" y="309174"/>
                </a:lnTo>
                <a:lnTo>
                  <a:pt x="816946" y="0"/>
                </a:lnTo>
                <a:close/>
              </a:path>
            </a:pathLst>
          </a:custGeom>
          <a:blipFill dpi="0" rotWithShape="0">
            <a:blip r:embed="rId3"/>
            <a:srcRect/>
            <a:tile tx="0" ty="0" sx="20000" sy="20000" flip="none" algn="tl"/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1515" tIns="254615" rIns="221515" bIns="254615" numCol="1" spcCol="1270" anchor="ctr" anchorCtr="0">
            <a:noAutofit/>
          </a:bodyPr>
          <a:lstStyle/>
          <a:p>
            <a:pPr marL="0" lvl="0" indent="0" algn="ctr" defTabSz="1600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zh-CN" altLang="en-US" sz="3600" kern="1200"/>
          </a:p>
        </p:txBody>
      </p:sp>
      <p:grpSp>
        <p:nvGrpSpPr>
          <p:cNvPr id="13" name="组合 12"/>
          <p:cNvGrpSpPr/>
          <p:nvPr/>
        </p:nvGrpSpPr>
        <p:grpSpPr>
          <a:xfrm>
            <a:off x="1289447" y="2033717"/>
            <a:ext cx="3684200" cy="888205"/>
            <a:chOff x="1289447" y="2033717"/>
            <a:chExt cx="3684200" cy="888205"/>
          </a:xfrm>
        </p:grpSpPr>
        <p:sp>
          <p:nvSpPr>
            <p:cNvPr id="16" name="椭圆 15"/>
            <p:cNvSpPr>
              <a:spLocks/>
            </p:cNvSpPr>
            <p:nvPr/>
          </p:nvSpPr>
          <p:spPr>
            <a:xfrm>
              <a:off x="1289447" y="2033717"/>
              <a:ext cx="888205" cy="888205"/>
            </a:xfrm>
            <a:prstGeom prst="ellipse">
              <a:avLst/>
            </a:prstGeom>
            <a:solidFill>
              <a:srgbClr val="A6815D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C617"/>
                </a:solidFill>
              </a:endParaRPr>
            </a:p>
          </p:txBody>
        </p:sp>
        <p:grpSp>
          <p:nvGrpSpPr>
            <p:cNvPr id="27" name="组合 26"/>
            <p:cNvGrpSpPr>
              <a:grpSpLocks/>
            </p:cNvGrpSpPr>
            <p:nvPr/>
          </p:nvGrpSpPr>
          <p:grpSpPr>
            <a:xfrm>
              <a:off x="1462656" y="2214666"/>
              <a:ext cx="541786" cy="526306"/>
              <a:chOff x="10024910" y="635010"/>
              <a:chExt cx="599282" cy="599282"/>
            </a:xfrm>
            <a:solidFill>
              <a:schemeClr val="bg1"/>
            </a:solidFill>
          </p:grpSpPr>
          <p:sp>
            <p:nvSpPr>
              <p:cNvPr id="28" name="Freeform 22"/>
              <p:cNvSpPr>
                <a:spLocks noEditPoints="1"/>
              </p:cNvSpPr>
              <p:nvPr/>
            </p:nvSpPr>
            <p:spPr bwMode="auto">
              <a:xfrm>
                <a:off x="10146351" y="756451"/>
                <a:ext cx="353761" cy="353761"/>
              </a:xfrm>
              <a:custGeom>
                <a:avLst/>
                <a:gdLst>
                  <a:gd name="T0" fmla="*/ 20 w 40"/>
                  <a:gd name="T1" fmla="*/ 0 h 40"/>
                  <a:gd name="T2" fmla="*/ 0 w 40"/>
                  <a:gd name="T3" fmla="*/ 20 h 40"/>
                  <a:gd name="T4" fmla="*/ 20 w 40"/>
                  <a:gd name="T5" fmla="*/ 40 h 40"/>
                  <a:gd name="T6" fmla="*/ 40 w 40"/>
                  <a:gd name="T7" fmla="*/ 20 h 40"/>
                  <a:gd name="T8" fmla="*/ 20 w 40"/>
                  <a:gd name="T9" fmla="*/ 0 h 40"/>
                  <a:gd name="T10" fmla="*/ 20 w 40"/>
                  <a:gd name="T11" fmla="*/ 35 h 40"/>
                  <a:gd name="T12" fmla="*/ 5 w 40"/>
                  <a:gd name="T13" fmla="*/ 20 h 40"/>
                  <a:gd name="T14" fmla="*/ 20 w 40"/>
                  <a:gd name="T15" fmla="*/ 4 h 40"/>
                  <a:gd name="T16" fmla="*/ 36 w 40"/>
                  <a:gd name="T17" fmla="*/ 20 h 40"/>
                  <a:gd name="T18" fmla="*/ 20 w 40"/>
                  <a:gd name="T19" fmla="*/ 35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0" h="40">
                    <a:moveTo>
                      <a:pt x="20" y="0"/>
                    </a:moveTo>
                    <a:cubicBezTo>
                      <a:pt x="9" y="0"/>
                      <a:pt x="0" y="9"/>
                      <a:pt x="0" y="20"/>
                    </a:cubicBezTo>
                    <a:cubicBezTo>
                      <a:pt x="0" y="31"/>
                      <a:pt x="9" y="40"/>
                      <a:pt x="20" y="40"/>
                    </a:cubicBezTo>
                    <a:cubicBezTo>
                      <a:pt x="31" y="40"/>
                      <a:pt x="40" y="31"/>
                      <a:pt x="40" y="20"/>
                    </a:cubicBezTo>
                    <a:cubicBezTo>
                      <a:pt x="40" y="9"/>
                      <a:pt x="31" y="0"/>
                      <a:pt x="20" y="0"/>
                    </a:cubicBezTo>
                    <a:close/>
                    <a:moveTo>
                      <a:pt x="20" y="35"/>
                    </a:moveTo>
                    <a:cubicBezTo>
                      <a:pt x="12" y="35"/>
                      <a:pt x="5" y="28"/>
                      <a:pt x="5" y="20"/>
                    </a:cubicBezTo>
                    <a:cubicBezTo>
                      <a:pt x="5" y="11"/>
                      <a:pt x="12" y="4"/>
                      <a:pt x="20" y="4"/>
                    </a:cubicBezTo>
                    <a:cubicBezTo>
                      <a:pt x="29" y="4"/>
                      <a:pt x="36" y="11"/>
                      <a:pt x="36" y="20"/>
                    </a:cubicBezTo>
                    <a:cubicBezTo>
                      <a:pt x="36" y="28"/>
                      <a:pt x="29" y="35"/>
                      <a:pt x="20" y="35"/>
                    </a:cubicBez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Freeform 23"/>
              <p:cNvSpPr>
                <a:spLocks/>
              </p:cNvSpPr>
              <p:nvPr/>
            </p:nvSpPr>
            <p:spPr bwMode="auto">
              <a:xfrm>
                <a:off x="10315310" y="635010"/>
                <a:ext cx="18481" cy="87121"/>
              </a:xfrm>
              <a:custGeom>
                <a:avLst/>
                <a:gdLst>
                  <a:gd name="T0" fmla="*/ 1 w 2"/>
                  <a:gd name="T1" fmla="*/ 10 h 10"/>
                  <a:gd name="T2" fmla="*/ 2 w 2"/>
                  <a:gd name="T3" fmla="*/ 9 h 10"/>
                  <a:gd name="T4" fmla="*/ 2 w 2"/>
                  <a:gd name="T5" fmla="*/ 1 h 10"/>
                  <a:gd name="T6" fmla="*/ 1 w 2"/>
                  <a:gd name="T7" fmla="*/ 0 h 10"/>
                  <a:gd name="T8" fmla="*/ 0 w 2"/>
                  <a:gd name="T9" fmla="*/ 1 h 10"/>
                  <a:gd name="T10" fmla="*/ 0 w 2"/>
                  <a:gd name="T11" fmla="*/ 9 h 10"/>
                  <a:gd name="T12" fmla="*/ 1 w 2"/>
                  <a:gd name="T13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10">
                    <a:moveTo>
                      <a:pt x="1" y="10"/>
                    </a:moveTo>
                    <a:cubicBezTo>
                      <a:pt x="2" y="10"/>
                      <a:pt x="2" y="9"/>
                      <a:pt x="2" y="9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1" y="0"/>
                    </a:cubicBezTo>
                    <a:cubicBezTo>
                      <a:pt x="1" y="0"/>
                      <a:pt x="0" y="0"/>
                      <a:pt x="0" y="1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1" y="10"/>
                      <a:pt x="1" y="10"/>
                    </a:cubicBez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" name="Freeform 24"/>
              <p:cNvSpPr>
                <a:spLocks/>
              </p:cNvSpPr>
              <p:nvPr/>
            </p:nvSpPr>
            <p:spPr bwMode="auto">
              <a:xfrm>
                <a:off x="10164829" y="669331"/>
                <a:ext cx="63360" cy="79201"/>
              </a:xfrm>
              <a:custGeom>
                <a:avLst/>
                <a:gdLst>
                  <a:gd name="T0" fmla="*/ 5 w 7"/>
                  <a:gd name="T1" fmla="*/ 9 h 9"/>
                  <a:gd name="T2" fmla="*/ 6 w 7"/>
                  <a:gd name="T3" fmla="*/ 9 h 9"/>
                  <a:gd name="T4" fmla="*/ 6 w 7"/>
                  <a:gd name="T5" fmla="*/ 9 h 9"/>
                  <a:gd name="T6" fmla="*/ 7 w 7"/>
                  <a:gd name="T7" fmla="*/ 8 h 9"/>
                  <a:gd name="T8" fmla="*/ 3 w 7"/>
                  <a:gd name="T9" fmla="*/ 1 h 9"/>
                  <a:gd name="T10" fmla="*/ 1 w 7"/>
                  <a:gd name="T11" fmla="*/ 0 h 9"/>
                  <a:gd name="T12" fmla="*/ 1 w 7"/>
                  <a:gd name="T13" fmla="*/ 2 h 9"/>
                  <a:gd name="T14" fmla="*/ 5 w 7"/>
                  <a:gd name="T15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" h="9">
                    <a:moveTo>
                      <a:pt x="5" y="9"/>
                    </a:moveTo>
                    <a:cubicBezTo>
                      <a:pt x="5" y="9"/>
                      <a:pt x="5" y="9"/>
                      <a:pt x="6" y="9"/>
                    </a:cubicBezTo>
                    <a:cubicBezTo>
                      <a:pt x="6" y="9"/>
                      <a:pt x="6" y="9"/>
                      <a:pt x="6" y="9"/>
                    </a:cubicBezTo>
                    <a:cubicBezTo>
                      <a:pt x="7" y="9"/>
                      <a:pt x="7" y="8"/>
                      <a:pt x="7" y="8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0"/>
                      <a:pt x="2" y="0"/>
                      <a:pt x="1" y="0"/>
                    </a:cubicBezTo>
                    <a:cubicBezTo>
                      <a:pt x="1" y="1"/>
                      <a:pt x="0" y="2"/>
                      <a:pt x="1" y="2"/>
                    </a:cubicBezTo>
                    <a:lnTo>
                      <a:pt x="5" y="9"/>
                    </a:ln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1" name="Freeform 25"/>
              <p:cNvSpPr>
                <a:spLocks/>
              </p:cNvSpPr>
              <p:nvPr/>
            </p:nvSpPr>
            <p:spPr bwMode="auto">
              <a:xfrm>
                <a:off x="10059230" y="774932"/>
                <a:ext cx="87121" cy="63360"/>
              </a:xfrm>
              <a:custGeom>
                <a:avLst/>
                <a:gdLst>
                  <a:gd name="T0" fmla="*/ 9 w 10"/>
                  <a:gd name="T1" fmla="*/ 4 h 7"/>
                  <a:gd name="T2" fmla="*/ 2 w 10"/>
                  <a:gd name="T3" fmla="*/ 0 h 7"/>
                  <a:gd name="T4" fmla="*/ 1 w 10"/>
                  <a:gd name="T5" fmla="*/ 1 h 7"/>
                  <a:gd name="T6" fmla="*/ 1 w 10"/>
                  <a:gd name="T7" fmla="*/ 3 h 7"/>
                  <a:gd name="T8" fmla="*/ 8 w 10"/>
                  <a:gd name="T9" fmla="*/ 6 h 7"/>
                  <a:gd name="T10" fmla="*/ 9 w 10"/>
                  <a:gd name="T11" fmla="*/ 7 h 7"/>
                  <a:gd name="T12" fmla="*/ 10 w 10"/>
                  <a:gd name="T13" fmla="*/ 6 h 7"/>
                  <a:gd name="T14" fmla="*/ 9 w 10"/>
                  <a:gd name="T15" fmla="*/ 4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" h="7">
                    <a:moveTo>
                      <a:pt x="9" y="4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1" y="0"/>
                      <a:pt x="1" y="1"/>
                    </a:cubicBezTo>
                    <a:cubicBezTo>
                      <a:pt x="0" y="1"/>
                      <a:pt x="1" y="2"/>
                      <a:pt x="1" y="3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8" y="6"/>
                      <a:pt x="8" y="7"/>
                      <a:pt x="9" y="7"/>
                    </a:cubicBezTo>
                    <a:cubicBezTo>
                      <a:pt x="9" y="7"/>
                      <a:pt x="9" y="6"/>
                      <a:pt x="10" y="6"/>
                    </a:cubicBezTo>
                    <a:cubicBezTo>
                      <a:pt x="10" y="5"/>
                      <a:pt x="10" y="5"/>
                      <a:pt x="9" y="4"/>
                    </a:cubicBez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2" name="Freeform 26"/>
              <p:cNvSpPr>
                <a:spLocks/>
              </p:cNvSpPr>
              <p:nvPr/>
            </p:nvSpPr>
            <p:spPr bwMode="auto">
              <a:xfrm>
                <a:off x="10024910" y="925410"/>
                <a:ext cx="87121" cy="18481"/>
              </a:xfrm>
              <a:custGeom>
                <a:avLst/>
                <a:gdLst>
                  <a:gd name="T0" fmla="*/ 10 w 10"/>
                  <a:gd name="T1" fmla="*/ 1 h 2"/>
                  <a:gd name="T2" fmla="*/ 9 w 10"/>
                  <a:gd name="T3" fmla="*/ 0 h 2"/>
                  <a:gd name="T4" fmla="*/ 1 w 10"/>
                  <a:gd name="T5" fmla="*/ 0 h 2"/>
                  <a:gd name="T6" fmla="*/ 0 w 10"/>
                  <a:gd name="T7" fmla="*/ 1 h 2"/>
                  <a:gd name="T8" fmla="*/ 1 w 10"/>
                  <a:gd name="T9" fmla="*/ 2 h 2"/>
                  <a:gd name="T10" fmla="*/ 9 w 10"/>
                  <a:gd name="T11" fmla="*/ 2 h 2"/>
                  <a:gd name="T12" fmla="*/ 10 w 10"/>
                  <a:gd name="T13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2">
                    <a:moveTo>
                      <a:pt x="10" y="1"/>
                    </a:moveTo>
                    <a:cubicBezTo>
                      <a:pt x="10" y="0"/>
                      <a:pt x="10" y="0"/>
                      <a:pt x="9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1"/>
                    </a:cubicBezTo>
                    <a:cubicBezTo>
                      <a:pt x="0" y="2"/>
                      <a:pt x="1" y="2"/>
                      <a:pt x="1" y="2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10" y="2"/>
                      <a:pt x="10" y="2"/>
                      <a:pt x="10" y="1"/>
                    </a:cubicBez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" name="Freeform 27"/>
              <p:cNvSpPr>
                <a:spLocks/>
              </p:cNvSpPr>
              <p:nvPr/>
            </p:nvSpPr>
            <p:spPr bwMode="auto">
              <a:xfrm>
                <a:off x="10059230" y="1031011"/>
                <a:ext cx="87121" cy="52800"/>
              </a:xfrm>
              <a:custGeom>
                <a:avLst/>
                <a:gdLst>
                  <a:gd name="T0" fmla="*/ 8 w 10"/>
                  <a:gd name="T1" fmla="*/ 0 h 6"/>
                  <a:gd name="T2" fmla="*/ 1 w 10"/>
                  <a:gd name="T3" fmla="*/ 4 h 6"/>
                  <a:gd name="T4" fmla="*/ 1 w 10"/>
                  <a:gd name="T5" fmla="*/ 6 h 6"/>
                  <a:gd name="T6" fmla="*/ 2 w 10"/>
                  <a:gd name="T7" fmla="*/ 6 h 6"/>
                  <a:gd name="T8" fmla="*/ 2 w 10"/>
                  <a:gd name="T9" fmla="*/ 6 h 6"/>
                  <a:gd name="T10" fmla="*/ 9 w 10"/>
                  <a:gd name="T11" fmla="*/ 2 h 6"/>
                  <a:gd name="T12" fmla="*/ 10 w 10"/>
                  <a:gd name="T13" fmla="*/ 1 h 6"/>
                  <a:gd name="T14" fmla="*/ 8 w 10"/>
                  <a:gd name="T15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" h="6">
                    <a:moveTo>
                      <a:pt x="8" y="0"/>
                    </a:moveTo>
                    <a:cubicBezTo>
                      <a:pt x="1" y="4"/>
                      <a:pt x="1" y="4"/>
                      <a:pt x="1" y="4"/>
                    </a:cubicBezTo>
                    <a:cubicBezTo>
                      <a:pt x="1" y="5"/>
                      <a:pt x="0" y="5"/>
                      <a:pt x="1" y="6"/>
                    </a:cubicBezTo>
                    <a:cubicBezTo>
                      <a:pt x="1" y="6"/>
                      <a:pt x="1" y="6"/>
                      <a:pt x="2" y="6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10" y="2"/>
                      <a:pt x="10" y="1"/>
                      <a:pt x="10" y="1"/>
                    </a:cubicBezTo>
                    <a:cubicBezTo>
                      <a:pt x="9" y="0"/>
                      <a:pt x="8" y="0"/>
                      <a:pt x="8" y="0"/>
                    </a:cubicBez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" name="Freeform 28"/>
              <p:cNvSpPr>
                <a:spLocks/>
              </p:cNvSpPr>
              <p:nvPr/>
            </p:nvSpPr>
            <p:spPr bwMode="auto">
              <a:xfrm>
                <a:off x="10164829" y="1110212"/>
                <a:ext cx="63360" cy="81841"/>
              </a:xfrm>
              <a:custGeom>
                <a:avLst/>
                <a:gdLst>
                  <a:gd name="T0" fmla="*/ 6 w 7"/>
                  <a:gd name="T1" fmla="*/ 1 h 9"/>
                  <a:gd name="T2" fmla="*/ 5 w 7"/>
                  <a:gd name="T3" fmla="*/ 1 h 9"/>
                  <a:gd name="T4" fmla="*/ 1 w 7"/>
                  <a:gd name="T5" fmla="*/ 8 h 9"/>
                  <a:gd name="T6" fmla="*/ 1 w 7"/>
                  <a:gd name="T7" fmla="*/ 9 h 9"/>
                  <a:gd name="T8" fmla="*/ 2 w 7"/>
                  <a:gd name="T9" fmla="*/ 9 h 9"/>
                  <a:gd name="T10" fmla="*/ 3 w 7"/>
                  <a:gd name="T11" fmla="*/ 9 h 9"/>
                  <a:gd name="T12" fmla="*/ 7 w 7"/>
                  <a:gd name="T13" fmla="*/ 2 h 9"/>
                  <a:gd name="T14" fmla="*/ 6 w 7"/>
                  <a:gd name="T15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" h="9">
                    <a:moveTo>
                      <a:pt x="6" y="1"/>
                    </a:moveTo>
                    <a:cubicBezTo>
                      <a:pt x="6" y="0"/>
                      <a:pt x="5" y="0"/>
                      <a:pt x="5" y="1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0" y="8"/>
                      <a:pt x="1" y="9"/>
                      <a:pt x="1" y="9"/>
                    </a:cubicBezTo>
                    <a:cubicBezTo>
                      <a:pt x="1" y="9"/>
                      <a:pt x="2" y="9"/>
                      <a:pt x="2" y="9"/>
                    </a:cubicBezTo>
                    <a:cubicBezTo>
                      <a:pt x="2" y="9"/>
                      <a:pt x="3" y="9"/>
                      <a:pt x="3" y="9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7" y="2"/>
                      <a:pt x="7" y="1"/>
                      <a:pt x="6" y="1"/>
                    </a:cubicBez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" name="Freeform 29"/>
              <p:cNvSpPr>
                <a:spLocks/>
              </p:cNvSpPr>
              <p:nvPr/>
            </p:nvSpPr>
            <p:spPr bwMode="auto">
              <a:xfrm>
                <a:off x="10315310" y="1147171"/>
                <a:ext cx="18481" cy="87121"/>
              </a:xfrm>
              <a:custGeom>
                <a:avLst/>
                <a:gdLst>
                  <a:gd name="T0" fmla="*/ 1 w 2"/>
                  <a:gd name="T1" fmla="*/ 0 h 10"/>
                  <a:gd name="T2" fmla="*/ 0 w 2"/>
                  <a:gd name="T3" fmla="*/ 1 h 10"/>
                  <a:gd name="T4" fmla="*/ 0 w 2"/>
                  <a:gd name="T5" fmla="*/ 9 h 10"/>
                  <a:gd name="T6" fmla="*/ 1 w 2"/>
                  <a:gd name="T7" fmla="*/ 10 h 10"/>
                  <a:gd name="T8" fmla="*/ 2 w 2"/>
                  <a:gd name="T9" fmla="*/ 9 h 10"/>
                  <a:gd name="T10" fmla="*/ 2 w 2"/>
                  <a:gd name="T11" fmla="*/ 1 h 10"/>
                  <a:gd name="T12" fmla="*/ 1 w 2"/>
                  <a:gd name="T13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10">
                    <a:moveTo>
                      <a:pt x="1" y="0"/>
                    </a:moveTo>
                    <a:cubicBezTo>
                      <a:pt x="1" y="0"/>
                      <a:pt x="0" y="0"/>
                      <a:pt x="0" y="1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1" y="10"/>
                      <a:pt x="1" y="10"/>
                    </a:cubicBezTo>
                    <a:cubicBezTo>
                      <a:pt x="2" y="10"/>
                      <a:pt x="2" y="9"/>
                      <a:pt x="2" y="9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1" y="0"/>
                    </a:cubicBez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Freeform 30"/>
              <p:cNvSpPr>
                <a:spLocks/>
              </p:cNvSpPr>
              <p:nvPr/>
            </p:nvSpPr>
            <p:spPr bwMode="auto">
              <a:xfrm>
                <a:off x="10420911" y="1110212"/>
                <a:ext cx="63360" cy="81841"/>
              </a:xfrm>
              <a:custGeom>
                <a:avLst/>
                <a:gdLst>
                  <a:gd name="T0" fmla="*/ 3 w 7"/>
                  <a:gd name="T1" fmla="*/ 1 h 9"/>
                  <a:gd name="T2" fmla="*/ 1 w 7"/>
                  <a:gd name="T3" fmla="*/ 1 h 9"/>
                  <a:gd name="T4" fmla="*/ 1 w 7"/>
                  <a:gd name="T5" fmla="*/ 2 h 9"/>
                  <a:gd name="T6" fmla="*/ 5 w 7"/>
                  <a:gd name="T7" fmla="*/ 9 h 9"/>
                  <a:gd name="T8" fmla="*/ 6 w 7"/>
                  <a:gd name="T9" fmla="*/ 9 h 9"/>
                  <a:gd name="T10" fmla="*/ 6 w 7"/>
                  <a:gd name="T11" fmla="*/ 9 h 9"/>
                  <a:gd name="T12" fmla="*/ 7 w 7"/>
                  <a:gd name="T13" fmla="*/ 8 h 9"/>
                  <a:gd name="T14" fmla="*/ 3 w 7"/>
                  <a:gd name="T15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" h="9">
                    <a:moveTo>
                      <a:pt x="3" y="1"/>
                    </a:moveTo>
                    <a:cubicBezTo>
                      <a:pt x="2" y="0"/>
                      <a:pt x="2" y="0"/>
                      <a:pt x="1" y="1"/>
                    </a:cubicBezTo>
                    <a:cubicBezTo>
                      <a:pt x="1" y="1"/>
                      <a:pt x="0" y="2"/>
                      <a:pt x="1" y="2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6" y="9"/>
                    </a:cubicBezTo>
                    <a:cubicBezTo>
                      <a:pt x="6" y="9"/>
                      <a:pt x="6" y="9"/>
                      <a:pt x="6" y="9"/>
                    </a:cubicBezTo>
                    <a:cubicBezTo>
                      <a:pt x="7" y="9"/>
                      <a:pt x="7" y="8"/>
                      <a:pt x="7" y="8"/>
                    </a:cubicBezTo>
                    <a:lnTo>
                      <a:pt x="3" y="1"/>
                    </a:ln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" name="Freeform 31"/>
              <p:cNvSpPr>
                <a:spLocks/>
              </p:cNvSpPr>
              <p:nvPr/>
            </p:nvSpPr>
            <p:spPr bwMode="auto">
              <a:xfrm>
                <a:off x="10500111" y="1031011"/>
                <a:ext cx="89760" cy="52800"/>
              </a:xfrm>
              <a:custGeom>
                <a:avLst/>
                <a:gdLst>
                  <a:gd name="T0" fmla="*/ 9 w 10"/>
                  <a:gd name="T1" fmla="*/ 4 h 6"/>
                  <a:gd name="T2" fmla="*/ 2 w 10"/>
                  <a:gd name="T3" fmla="*/ 0 h 6"/>
                  <a:gd name="T4" fmla="*/ 1 w 10"/>
                  <a:gd name="T5" fmla="*/ 1 h 6"/>
                  <a:gd name="T6" fmla="*/ 1 w 10"/>
                  <a:gd name="T7" fmla="*/ 2 h 6"/>
                  <a:gd name="T8" fmla="*/ 8 w 10"/>
                  <a:gd name="T9" fmla="*/ 6 h 6"/>
                  <a:gd name="T10" fmla="*/ 9 w 10"/>
                  <a:gd name="T11" fmla="*/ 6 h 6"/>
                  <a:gd name="T12" fmla="*/ 10 w 10"/>
                  <a:gd name="T13" fmla="*/ 6 h 6"/>
                  <a:gd name="T14" fmla="*/ 9 w 10"/>
                  <a:gd name="T15" fmla="*/ 4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" h="6">
                    <a:moveTo>
                      <a:pt x="9" y="4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1" y="0"/>
                      <a:pt x="1" y="1"/>
                    </a:cubicBezTo>
                    <a:cubicBezTo>
                      <a:pt x="0" y="1"/>
                      <a:pt x="1" y="2"/>
                      <a:pt x="1" y="2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8" y="6"/>
                      <a:pt x="8" y="6"/>
                      <a:pt x="9" y="6"/>
                    </a:cubicBezTo>
                    <a:cubicBezTo>
                      <a:pt x="9" y="6"/>
                      <a:pt x="9" y="6"/>
                      <a:pt x="10" y="6"/>
                    </a:cubicBezTo>
                    <a:cubicBezTo>
                      <a:pt x="10" y="5"/>
                      <a:pt x="10" y="5"/>
                      <a:pt x="9" y="4"/>
                    </a:cubicBez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" name="Freeform 32"/>
              <p:cNvSpPr>
                <a:spLocks/>
              </p:cNvSpPr>
              <p:nvPr/>
            </p:nvSpPr>
            <p:spPr bwMode="auto">
              <a:xfrm>
                <a:off x="10537071" y="925410"/>
                <a:ext cx="87121" cy="18481"/>
              </a:xfrm>
              <a:custGeom>
                <a:avLst/>
                <a:gdLst>
                  <a:gd name="T0" fmla="*/ 9 w 10"/>
                  <a:gd name="T1" fmla="*/ 0 h 2"/>
                  <a:gd name="T2" fmla="*/ 1 w 10"/>
                  <a:gd name="T3" fmla="*/ 0 h 2"/>
                  <a:gd name="T4" fmla="*/ 0 w 10"/>
                  <a:gd name="T5" fmla="*/ 1 h 2"/>
                  <a:gd name="T6" fmla="*/ 1 w 10"/>
                  <a:gd name="T7" fmla="*/ 2 h 2"/>
                  <a:gd name="T8" fmla="*/ 9 w 10"/>
                  <a:gd name="T9" fmla="*/ 2 h 2"/>
                  <a:gd name="T10" fmla="*/ 10 w 10"/>
                  <a:gd name="T11" fmla="*/ 1 h 2"/>
                  <a:gd name="T12" fmla="*/ 9 w 10"/>
                  <a:gd name="T13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2">
                    <a:moveTo>
                      <a:pt x="9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1"/>
                    </a:cubicBezTo>
                    <a:cubicBezTo>
                      <a:pt x="0" y="2"/>
                      <a:pt x="1" y="2"/>
                      <a:pt x="1" y="2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10" y="2"/>
                      <a:pt x="10" y="2"/>
                      <a:pt x="10" y="1"/>
                    </a:cubicBezTo>
                    <a:cubicBezTo>
                      <a:pt x="10" y="0"/>
                      <a:pt x="10" y="0"/>
                      <a:pt x="9" y="0"/>
                    </a:cubicBez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" name="Freeform 33"/>
              <p:cNvSpPr>
                <a:spLocks/>
              </p:cNvSpPr>
              <p:nvPr/>
            </p:nvSpPr>
            <p:spPr bwMode="auto">
              <a:xfrm>
                <a:off x="10500111" y="774932"/>
                <a:ext cx="89760" cy="63360"/>
              </a:xfrm>
              <a:custGeom>
                <a:avLst/>
                <a:gdLst>
                  <a:gd name="T0" fmla="*/ 2 w 10"/>
                  <a:gd name="T1" fmla="*/ 7 h 7"/>
                  <a:gd name="T2" fmla="*/ 2 w 10"/>
                  <a:gd name="T3" fmla="*/ 6 h 7"/>
                  <a:gd name="T4" fmla="*/ 9 w 10"/>
                  <a:gd name="T5" fmla="*/ 3 h 7"/>
                  <a:gd name="T6" fmla="*/ 10 w 10"/>
                  <a:gd name="T7" fmla="*/ 1 h 7"/>
                  <a:gd name="T8" fmla="*/ 8 w 10"/>
                  <a:gd name="T9" fmla="*/ 0 h 7"/>
                  <a:gd name="T10" fmla="*/ 1 w 10"/>
                  <a:gd name="T11" fmla="*/ 4 h 7"/>
                  <a:gd name="T12" fmla="*/ 1 w 10"/>
                  <a:gd name="T13" fmla="*/ 6 h 7"/>
                  <a:gd name="T14" fmla="*/ 2 w 10"/>
                  <a:gd name="T15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" h="7">
                    <a:moveTo>
                      <a:pt x="2" y="7"/>
                    </a:moveTo>
                    <a:cubicBezTo>
                      <a:pt x="2" y="7"/>
                      <a:pt x="2" y="6"/>
                      <a:pt x="2" y="6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10" y="2"/>
                      <a:pt x="10" y="1"/>
                      <a:pt x="10" y="1"/>
                    </a:cubicBezTo>
                    <a:cubicBezTo>
                      <a:pt x="9" y="0"/>
                      <a:pt x="9" y="0"/>
                      <a:pt x="8" y="0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5"/>
                      <a:pt x="0" y="5"/>
                      <a:pt x="1" y="6"/>
                    </a:cubicBezTo>
                    <a:cubicBezTo>
                      <a:pt x="1" y="6"/>
                      <a:pt x="1" y="7"/>
                      <a:pt x="2" y="7"/>
                    </a:cubicBez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" name="Freeform 34"/>
              <p:cNvSpPr>
                <a:spLocks/>
              </p:cNvSpPr>
              <p:nvPr/>
            </p:nvSpPr>
            <p:spPr bwMode="auto">
              <a:xfrm>
                <a:off x="10420911" y="669331"/>
                <a:ext cx="63360" cy="79201"/>
              </a:xfrm>
              <a:custGeom>
                <a:avLst/>
                <a:gdLst>
                  <a:gd name="T0" fmla="*/ 1 w 7"/>
                  <a:gd name="T1" fmla="*/ 9 h 9"/>
                  <a:gd name="T2" fmla="*/ 2 w 7"/>
                  <a:gd name="T3" fmla="*/ 9 h 9"/>
                  <a:gd name="T4" fmla="*/ 3 w 7"/>
                  <a:gd name="T5" fmla="*/ 9 h 9"/>
                  <a:gd name="T6" fmla="*/ 7 w 7"/>
                  <a:gd name="T7" fmla="*/ 2 h 9"/>
                  <a:gd name="T8" fmla="*/ 6 w 7"/>
                  <a:gd name="T9" fmla="*/ 0 h 9"/>
                  <a:gd name="T10" fmla="*/ 5 w 7"/>
                  <a:gd name="T11" fmla="*/ 1 h 9"/>
                  <a:gd name="T12" fmla="*/ 1 w 7"/>
                  <a:gd name="T13" fmla="*/ 8 h 9"/>
                  <a:gd name="T14" fmla="*/ 1 w 7"/>
                  <a:gd name="T15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" h="9">
                    <a:moveTo>
                      <a:pt x="1" y="9"/>
                    </a:moveTo>
                    <a:cubicBezTo>
                      <a:pt x="1" y="9"/>
                      <a:pt x="2" y="9"/>
                      <a:pt x="2" y="9"/>
                    </a:cubicBezTo>
                    <a:cubicBezTo>
                      <a:pt x="2" y="9"/>
                      <a:pt x="3" y="9"/>
                      <a:pt x="3" y="9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7" y="2"/>
                      <a:pt x="7" y="1"/>
                      <a:pt x="6" y="0"/>
                    </a:cubicBezTo>
                    <a:cubicBezTo>
                      <a:pt x="6" y="0"/>
                      <a:pt x="5" y="0"/>
                      <a:pt x="5" y="1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0" y="8"/>
                      <a:pt x="1" y="9"/>
                      <a:pt x="1" y="9"/>
                    </a:cubicBez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42" name="矩形 41"/>
            <p:cNvSpPr/>
            <p:nvPr/>
          </p:nvSpPr>
          <p:spPr>
            <a:xfrm>
              <a:off x="2613400" y="2100371"/>
              <a:ext cx="2360247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400" dirty="0">
                  <a:solidFill>
                    <a:srgbClr val="2C494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请替换文字内容，添加相关标题，修改文字内容，也可以直接复制你的内容到此。</a:t>
              </a: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1289447" y="3467469"/>
            <a:ext cx="3684200" cy="888205"/>
            <a:chOff x="1289447" y="3467469"/>
            <a:chExt cx="3684200" cy="888205"/>
          </a:xfrm>
        </p:grpSpPr>
        <p:sp>
          <p:nvSpPr>
            <p:cNvPr id="17" name="椭圆 16"/>
            <p:cNvSpPr>
              <a:spLocks/>
            </p:cNvSpPr>
            <p:nvPr/>
          </p:nvSpPr>
          <p:spPr>
            <a:xfrm>
              <a:off x="1289447" y="3467469"/>
              <a:ext cx="888205" cy="888205"/>
            </a:xfrm>
            <a:prstGeom prst="ellipse">
              <a:avLst/>
            </a:prstGeom>
            <a:solidFill>
              <a:srgbClr val="A6815D">
                <a:alpha val="7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grpSp>
          <p:nvGrpSpPr>
            <p:cNvPr id="19" name="组合 18"/>
            <p:cNvGrpSpPr>
              <a:grpSpLocks/>
            </p:cNvGrpSpPr>
            <p:nvPr/>
          </p:nvGrpSpPr>
          <p:grpSpPr>
            <a:xfrm>
              <a:off x="1462656" y="3648418"/>
              <a:ext cx="541786" cy="526306"/>
              <a:chOff x="5133349" y="1837627"/>
              <a:chExt cx="760322" cy="696963"/>
            </a:xfrm>
            <a:solidFill>
              <a:schemeClr val="bg1"/>
            </a:solidFill>
          </p:grpSpPr>
          <p:sp>
            <p:nvSpPr>
              <p:cNvPr id="20" name="Freeform 72"/>
              <p:cNvSpPr>
                <a:spLocks/>
              </p:cNvSpPr>
              <p:nvPr/>
            </p:nvSpPr>
            <p:spPr bwMode="auto">
              <a:xfrm>
                <a:off x="5460710" y="1837627"/>
                <a:ext cx="18481" cy="87121"/>
              </a:xfrm>
              <a:custGeom>
                <a:avLst/>
                <a:gdLst>
                  <a:gd name="T0" fmla="*/ 1 w 2"/>
                  <a:gd name="T1" fmla="*/ 10 h 10"/>
                  <a:gd name="T2" fmla="*/ 2 w 2"/>
                  <a:gd name="T3" fmla="*/ 9 h 10"/>
                  <a:gd name="T4" fmla="*/ 2 w 2"/>
                  <a:gd name="T5" fmla="*/ 1 h 10"/>
                  <a:gd name="T6" fmla="*/ 1 w 2"/>
                  <a:gd name="T7" fmla="*/ 0 h 10"/>
                  <a:gd name="T8" fmla="*/ 0 w 2"/>
                  <a:gd name="T9" fmla="*/ 1 h 10"/>
                  <a:gd name="T10" fmla="*/ 0 w 2"/>
                  <a:gd name="T11" fmla="*/ 9 h 10"/>
                  <a:gd name="T12" fmla="*/ 1 w 2"/>
                  <a:gd name="T13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10">
                    <a:moveTo>
                      <a:pt x="1" y="10"/>
                    </a:moveTo>
                    <a:cubicBezTo>
                      <a:pt x="2" y="10"/>
                      <a:pt x="2" y="9"/>
                      <a:pt x="2" y="9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1" y="0"/>
                    </a:cubicBezTo>
                    <a:cubicBezTo>
                      <a:pt x="1" y="0"/>
                      <a:pt x="0" y="0"/>
                      <a:pt x="0" y="1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1" y="10"/>
                      <a:pt x="1" y="10"/>
                    </a:cubicBez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" name="Freeform 73"/>
              <p:cNvSpPr>
                <a:spLocks/>
              </p:cNvSpPr>
              <p:nvPr/>
            </p:nvSpPr>
            <p:spPr bwMode="auto">
              <a:xfrm>
                <a:off x="5320789" y="1871948"/>
                <a:ext cx="52800" cy="79201"/>
              </a:xfrm>
              <a:custGeom>
                <a:avLst/>
                <a:gdLst>
                  <a:gd name="T0" fmla="*/ 4 w 6"/>
                  <a:gd name="T1" fmla="*/ 9 h 9"/>
                  <a:gd name="T2" fmla="*/ 5 w 6"/>
                  <a:gd name="T3" fmla="*/ 9 h 9"/>
                  <a:gd name="T4" fmla="*/ 5 w 6"/>
                  <a:gd name="T5" fmla="*/ 9 h 9"/>
                  <a:gd name="T6" fmla="*/ 6 w 6"/>
                  <a:gd name="T7" fmla="*/ 7 h 9"/>
                  <a:gd name="T8" fmla="*/ 2 w 6"/>
                  <a:gd name="T9" fmla="*/ 1 h 9"/>
                  <a:gd name="T10" fmla="*/ 0 w 6"/>
                  <a:gd name="T11" fmla="*/ 0 h 9"/>
                  <a:gd name="T12" fmla="*/ 0 w 6"/>
                  <a:gd name="T13" fmla="*/ 2 h 9"/>
                  <a:gd name="T14" fmla="*/ 4 w 6"/>
                  <a:gd name="T15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" h="9">
                    <a:moveTo>
                      <a:pt x="4" y="9"/>
                    </a:moveTo>
                    <a:cubicBezTo>
                      <a:pt x="4" y="9"/>
                      <a:pt x="4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6" y="9"/>
                      <a:pt x="6" y="8"/>
                      <a:pt x="6" y="7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1" y="0"/>
                      <a:pt x="0" y="0"/>
                    </a:cubicBezTo>
                    <a:cubicBezTo>
                      <a:pt x="0" y="1"/>
                      <a:pt x="0" y="1"/>
                      <a:pt x="0" y="2"/>
                    </a:cubicBezTo>
                    <a:lnTo>
                      <a:pt x="4" y="9"/>
                    </a:ln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" name="Freeform 74"/>
              <p:cNvSpPr>
                <a:spLocks/>
              </p:cNvSpPr>
              <p:nvPr/>
            </p:nvSpPr>
            <p:spPr bwMode="auto">
              <a:xfrm>
                <a:off x="5212550" y="1977548"/>
                <a:ext cx="81841" cy="52800"/>
              </a:xfrm>
              <a:custGeom>
                <a:avLst/>
                <a:gdLst>
                  <a:gd name="T0" fmla="*/ 0 w 9"/>
                  <a:gd name="T1" fmla="*/ 2 h 6"/>
                  <a:gd name="T2" fmla="*/ 7 w 9"/>
                  <a:gd name="T3" fmla="*/ 6 h 6"/>
                  <a:gd name="T4" fmla="*/ 8 w 9"/>
                  <a:gd name="T5" fmla="*/ 6 h 6"/>
                  <a:gd name="T6" fmla="*/ 9 w 9"/>
                  <a:gd name="T7" fmla="*/ 6 h 6"/>
                  <a:gd name="T8" fmla="*/ 8 w 9"/>
                  <a:gd name="T9" fmla="*/ 4 h 6"/>
                  <a:gd name="T10" fmla="*/ 2 w 9"/>
                  <a:gd name="T11" fmla="*/ 0 h 6"/>
                  <a:gd name="T12" fmla="*/ 0 w 9"/>
                  <a:gd name="T13" fmla="*/ 1 h 6"/>
                  <a:gd name="T14" fmla="*/ 0 w 9"/>
                  <a:gd name="T15" fmla="*/ 2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6">
                    <a:moveTo>
                      <a:pt x="0" y="2"/>
                    </a:moveTo>
                    <a:cubicBezTo>
                      <a:pt x="7" y="6"/>
                      <a:pt x="7" y="6"/>
                      <a:pt x="7" y="6"/>
                    </a:cubicBezTo>
                    <a:cubicBezTo>
                      <a:pt x="7" y="6"/>
                      <a:pt x="7" y="6"/>
                      <a:pt x="8" y="6"/>
                    </a:cubicBezTo>
                    <a:cubicBezTo>
                      <a:pt x="8" y="6"/>
                      <a:pt x="8" y="6"/>
                      <a:pt x="9" y="6"/>
                    </a:cubicBezTo>
                    <a:cubicBezTo>
                      <a:pt x="9" y="5"/>
                      <a:pt x="9" y="4"/>
                      <a:pt x="8" y="4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0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" name="Freeform 75"/>
              <p:cNvSpPr>
                <a:spLocks/>
              </p:cNvSpPr>
              <p:nvPr/>
            </p:nvSpPr>
            <p:spPr bwMode="auto">
              <a:xfrm>
                <a:off x="5170309" y="2128027"/>
                <a:ext cx="87121" cy="18481"/>
              </a:xfrm>
              <a:custGeom>
                <a:avLst/>
                <a:gdLst>
                  <a:gd name="T0" fmla="*/ 2 w 10"/>
                  <a:gd name="T1" fmla="*/ 2 h 2"/>
                  <a:gd name="T2" fmla="*/ 9 w 10"/>
                  <a:gd name="T3" fmla="*/ 2 h 2"/>
                  <a:gd name="T4" fmla="*/ 10 w 10"/>
                  <a:gd name="T5" fmla="*/ 1 h 2"/>
                  <a:gd name="T6" fmla="*/ 9 w 10"/>
                  <a:gd name="T7" fmla="*/ 0 h 2"/>
                  <a:gd name="T8" fmla="*/ 2 w 10"/>
                  <a:gd name="T9" fmla="*/ 0 h 2"/>
                  <a:gd name="T10" fmla="*/ 0 w 10"/>
                  <a:gd name="T11" fmla="*/ 1 h 2"/>
                  <a:gd name="T12" fmla="*/ 2 w 10"/>
                  <a:gd name="T13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2">
                    <a:moveTo>
                      <a:pt x="2" y="2"/>
                    </a:moveTo>
                    <a:cubicBezTo>
                      <a:pt x="9" y="2"/>
                      <a:pt x="9" y="2"/>
                      <a:pt x="9" y="2"/>
                    </a:cubicBezTo>
                    <a:cubicBezTo>
                      <a:pt x="10" y="2"/>
                      <a:pt x="10" y="1"/>
                      <a:pt x="10" y="1"/>
                    </a:cubicBezTo>
                    <a:cubicBezTo>
                      <a:pt x="10" y="0"/>
                      <a:pt x="10" y="0"/>
                      <a:pt x="9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0"/>
                      <a:pt x="0" y="1"/>
                    </a:cubicBezTo>
                    <a:cubicBezTo>
                      <a:pt x="0" y="1"/>
                      <a:pt x="1" y="2"/>
                      <a:pt x="2" y="2"/>
                    </a:cubicBez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" name="Freeform 76"/>
              <p:cNvSpPr>
                <a:spLocks/>
              </p:cNvSpPr>
              <p:nvPr/>
            </p:nvSpPr>
            <p:spPr bwMode="auto">
              <a:xfrm>
                <a:off x="5656070" y="1977548"/>
                <a:ext cx="79201" cy="52800"/>
              </a:xfrm>
              <a:custGeom>
                <a:avLst/>
                <a:gdLst>
                  <a:gd name="T0" fmla="*/ 1 w 9"/>
                  <a:gd name="T1" fmla="*/ 6 h 6"/>
                  <a:gd name="T2" fmla="*/ 2 w 9"/>
                  <a:gd name="T3" fmla="*/ 6 h 6"/>
                  <a:gd name="T4" fmla="*/ 8 w 9"/>
                  <a:gd name="T5" fmla="*/ 2 h 6"/>
                  <a:gd name="T6" fmla="*/ 9 w 9"/>
                  <a:gd name="T7" fmla="*/ 1 h 6"/>
                  <a:gd name="T8" fmla="*/ 7 w 9"/>
                  <a:gd name="T9" fmla="*/ 0 h 6"/>
                  <a:gd name="T10" fmla="*/ 0 w 9"/>
                  <a:gd name="T11" fmla="*/ 4 h 6"/>
                  <a:gd name="T12" fmla="*/ 0 w 9"/>
                  <a:gd name="T13" fmla="*/ 6 h 6"/>
                  <a:gd name="T14" fmla="*/ 1 w 9"/>
                  <a:gd name="T15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6">
                    <a:moveTo>
                      <a:pt x="1" y="6"/>
                    </a:moveTo>
                    <a:cubicBezTo>
                      <a:pt x="1" y="6"/>
                      <a:pt x="1" y="6"/>
                      <a:pt x="2" y="6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9" y="2"/>
                      <a:pt x="9" y="1"/>
                      <a:pt x="9" y="1"/>
                    </a:cubicBezTo>
                    <a:cubicBezTo>
                      <a:pt x="8" y="0"/>
                      <a:pt x="8" y="0"/>
                      <a:pt x="7" y="0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0" y="5"/>
                      <a:pt x="0" y="6"/>
                    </a:cubicBezTo>
                    <a:cubicBezTo>
                      <a:pt x="0" y="6"/>
                      <a:pt x="1" y="6"/>
                      <a:pt x="1" y="6"/>
                    </a:cubicBez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" name="Freeform 77"/>
              <p:cNvSpPr>
                <a:spLocks/>
              </p:cNvSpPr>
              <p:nvPr/>
            </p:nvSpPr>
            <p:spPr bwMode="auto">
              <a:xfrm>
                <a:off x="5566310" y="1871948"/>
                <a:ext cx="63360" cy="79201"/>
              </a:xfrm>
              <a:custGeom>
                <a:avLst/>
                <a:gdLst>
                  <a:gd name="T0" fmla="*/ 1 w 7"/>
                  <a:gd name="T1" fmla="*/ 9 h 9"/>
                  <a:gd name="T2" fmla="*/ 2 w 7"/>
                  <a:gd name="T3" fmla="*/ 9 h 9"/>
                  <a:gd name="T4" fmla="*/ 3 w 7"/>
                  <a:gd name="T5" fmla="*/ 9 h 9"/>
                  <a:gd name="T6" fmla="*/ 7 w 7"/>
                  <a:gd name="T7" fmla="*/ 2 h 9"/>
                  <a:gd name="T8" fmla="*/ 6 w 7"/>
                  <a:gd name="T9" fmla="*/ 0 h 9"/>
                  <a:gd name="T10" fmla="*/ 5 w 7"/>
                  <a:gd name="T11" fmla="*/ 1 h 9"/>
                  <a:gd name="T12" fmla="*/ 1 w 7"/>
                  <a:gd name="T13" fmla="*/ 7 h 9"/>
                  <a:gd name="T14" fmla="*/ 1 w 7"/>
                  <a:gd name="T15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" h="9">
                    <a:moveTo>
                      <a:pt x="1" y="9"/>
                    </a:moveTo>
                    <a:cubicBezTo>
                      <a:pt x="1" y="9"/>
                      <a:pt x="2" y="9"/>
                      <a:pt x="2" y="9"/>
                    </a:cubicBezTo>
                    <a:cubicBezTo>
                      <a:pt x="2" y="9"/>
                      <a:pt x="3" y="9"/>
                      <a:pt x="3" y="9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7" y="1"/>
                      <a:pt x="7" y="1"/>
                      <a:pt x="6" y="0"/>
                    </a:cubicBezTo>
                    <a:cubicBezTo>
                      <a:pt x="6" y="0"/>
                      <a:pt x="5" y="0"/>
                      <a:pt x="5" y="1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0" y="8"/>
                      <a:pt x="1" y="9"/>
                      <a:pt x="1" y="9"/>
                    </a:cubicBez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Freeform 78"/>
              <p:cNvSpPr>
                <a:spLocks noEditPoints="1"/>
              </p:cNvSpPr>
              <p:nvPr/>
            </p:nvSpPr>
            <p:spPr bwMode="auto">
              <a:xfrm>
                <a:off x="5133349" y="1951148"/>
                <a:ext cx="760322" cy="583442"/>
              </a:xfrm>
              <a:custGeom>
                <a:avLst/>
                <a:gdLst>
                  <a:gd name="T0" fmla="*/ 60 w 86"/>
                  <a:gd name="T1" fmla="*/ 14 h 66"/>
                  <a:gd name="T2" fmla="*/ 57 w 86"/>
                  <a:gd name="T3" fmla="*/ 14 h 66"/>
                  <a:gd name="T4" fmla="*/ 38 w 86"/>
                  <a:gd name="T5" fmla="*/ 0 h 66"/>
                  <a:gd name="T6" fmla="*/ 18 w 86"/>
                  <a:gd name="T7" fmla="*/ 21 h 66"/>
                  <a:gd name="T8" fmla="*/ 0 w 86"/>
                  <a:gd name="T9" fmla="*/ 43 h 66"/>
                  <a:gd name="T10" fmla="*/ 23 w 86"/>
                  <a:gd name="T11" fmla="*/ 66 h 66"/>
                  <a:gd name="T12" fmla="*/ 60 w 86"/>
                  <a:gd name="T13" fmla="*/ 66 h 66"/>
                  <a:gd name="T14" fmla="*/ 86 w 86"/>
                  <a:gd name="T15" fmla="*/ 40 h 66"/>
                  <a:gd name="T16" fmla="*/ 60 w 86"/>
                  <a:gd name="T17" fmla="*/ 14 h 66"/>
                  <a:gd name="T18" fmla="*/ 38 w 86"/>
                  <a:gd name="T19" fmla="*/ 5 h 66"/>
                  <a:gd name="T20" fmla="*/ 53 w 86"/>
                  <a:gd name="T21" fmla="*/ 15 h 66"/>
                  <a:gd name="T22" fmla="*/ 51 w 86"/>
                  <a:gd name="T23" fmla="*/ 15 h 66"/>
                  <a:gd name="T24" fmla="*/ 50 w 86"/>
                  <a:gd name="T25" fmla="*/ 16 h 66"/>
                  <a:gd name="T26" fmla="*/ 49 w 86"/>
                  <a:gd name="T27" fmla="*/ 16 h 66"/>
                  <a:gd name="T28" fmla="*/ 48 w 86"/>
                  <a:gd name="T29" fmla="*/ 17 h 66"/>
                  <a:gd name="T30" fmla="*/ 45 w 86"/>
                  <a:gd name="T31" fmla="*/ 18 h 66"/>
                  <a:gd name="T32" fmla="*/ 44 w 86"/>
                  <a:gd name="T33" fmla="*/ 19 h 66"/>
                  <a:gd name="T34" fmla="*/ 43 w 86"/>
                  <a:gd name="T35" fmla="*/ 20 h 66"/>
                  <a:gd name="T36" fmla="*/ 42 w 86"/>
                  <a:gd name="T37" fmla="*/ 21 h 66"/>
                  <a:gd name="T38" fmla="*/ 41 w 86"/>
                  <a:gd name="T39" fmla="*/ 22 h 66"/>
                  <a:gd name="T40" fmla="*/ 40 w 86"/>
                  <a:gd name="T41" fmla="*/ 23 h 66"/>
                  <a:gd name="T42" fmla="*/ 38 w 86"/>
                  <a:gd name="T43" fmla="*/ 25 h 66"/>
                  <a:gd name="T44" fmla="*/ 23 w 86"/>
                  <a:gd name="T45" fmla="*/ 20 h 66"/>
                  <a:gd name="T46" fmla="*/ 23 w 86"/>
                  <a:gd name="T47" fmla="*/ 20 h 66"/>
                  <a:gd name="T48" fmla="*/ 38 w 86"/>
                  <a:gd name="T49" fmla="*/ 5 h 66"/>
                  <a:gd name="T50" fmla="*/ 60 w 86"/>
                  <a:gd name="T51" fmla="*/ 61 h 66"/>
                  <a:gd name="T52" fmla="*/ 23 w 86"/>
                  <a:gd name="T53" fmla="*/ 61 h 66"/>
                  <a:gd name="T54" fmla="*/ 5 w 86"/>
                  <a:gd name="T55" fmla="*/ 43 h 66"/>
                  <a:gd name="T56" fmla="*/ 23 w 86"/>
                  <a:gd name="T57" fmla="*/ 25 h 66"/>
                  <a:gd name="T58" fmla="*/ 36 w 86"/>
                  <a:gd name="T59" fmla="*/ 30 h 66"/>
                  <a:gd name="T60" fmla="*/ 34 w 86"/>
                  <a:gd name="T61" fmla="*/ 40 h 66"/>
                  <a:gd name="T62" fmla="*/ 36 w 86"/>
                  <a:gd name="T63" fmla="*/ 42 h 66"/>
                  <a:gd name="T64" fmla="*/ 39 w 86"/>
                  <a:gd name="T65" fmla="*/ 40 h 66"/>
                  <a:gd name="T66" fmla="*/ 41 w 86"/>
                  <a:gd name="T67" fmla="*/ 30 h 66"/>
                  <a:gd name="T68" fmla="*/ 42 w 86"/>
                  <a:gd name="T69" fmla="*/ 28 h 66"/>
                  <a:gd name="T70" fmla="*/ 43 w 86"/>
                  <a:gd name="T71" fmla="*/ 27 h 66"/>
                  <a:gd name="T72" fmla="*/ 44 w 86"/>
                  <a:gd name="T73" fmla="*/ 26 h 66"/>
                  <a:gd name="T74" fmla="*/ 45 w 86"/>
                  <a:gd name="T75" fmla="*/ 25 h 66"/>
                  <a:gd name="T76" fmla="*/ 46 w 86"/>
                  <a:gd name="T77" fmla="*/ 23 h 66"/>
                  <a:gd name="T78" fmla="*/ 47 w 86"/>
                  <a:gd name="T79" fmla="*/ 23 h 66"/>
                  <a:gd name="T80" fmla="*/ 49 w 86"/>
                  <a:gd name="T81" fmla="*/ 22 h 66"/>
                  <a:gd name="T82" fmla="*/ 49 w 86"/>
                  <a:gd name="T83" fmla="*/ 21 h 66"/>
                  <a:gd name="T84" fmla="*/ 51 w 86"/>
                  <a:gd name="T85" fmla="*/ 21 h 66"/>
                  <a:gd name="T86" fmla="*/ 52 w 86"/>
                  <a:gd name="T87" fmla="*/ 20 h 66"/>
                  <a:gd name="T88" fmla="*/ 54 w 86"/>
                  <a:gd name="T89" fmla="*/ 19 h 66"/>
                  <a:gd name="T90" fmla="*/ 55 w 86"/>
                  <a:gd name="T91" fmla="*/ 19 h 66"/>
                  <a:gd name="T92" fmla="*/ 57 w 86"/>
                  <a:gd name="T93" fmla="*/ 19 h 66"/>
                  <a:gd name="T94" fmla="*/ 57 w 86"/>
                  <a:gd name="T95" fmla="*/ 19 h 66"/>
                  <a:gd name="T96" fmla="*/ 60 w 86"/>
                  <a:gd name="T97" fmla="*/ 18 h 66"/>
                  <a:gd name="T98" fmla="*/ 82 w 86"/>
                  <a:gd name="T99" fmla="*/ 40 h 66"/>
                  <a:gd name="T100" fmla="*/ 60 w 86"/>
                  <a:gd name="T101" fmla="*/ 61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86" h="66">
                    <a:moveTo>
                      <a:pt x="60" y="14"/>
                    </a:moveTo>
                    <a:cubicBezTo>
                      <a:pt x="59" y="14"/>
                      <a:pt x="58" y="14"/>
                      <a:pt x="57" y="14"/>
                    </a:cubicBezTo>
                    <a:cubicBezTo>
                      <a:pt x="55" y="6"/>
                      <a:pt x="47" y="0"/>
                      <a:pt x="38" y="0"/>
                    </a:cubicBezTo>
                    <a:cubicBezTo>
                      <a:pt x="27" y="0"/>
                      <a:pt x="18" y="9"/>
                      <a:pt x="18" y="21"/>
                    </a:cubicBezTo>
                    <a:cubicBezTo>
                      <a:pt x="8" y="23"/>
                      <a:pt x="0" y="32"/>
                      <a:pt x="0" y="43"/>
                    </a:cubicBezTo>
                    <a:cubicBezTo>
                      <a:pt x="0" y="56"/>
                      <a:pt x="11" y="66"/>
                      <a:pt x="23" y="66"/>
                    </a:cubicBezTo>
                    <a:cubicBezTo>
                      <a:pt x="60" y="66"/>
                      <a:pt x="60" y="66"/>
                      <a:pt x="60" y="66"/>
                    </a:cubicBezTo>
                    <a:cubicBezTo>
                      <a:pt x="75" y="66"/>
                      <a:pt x="86" y="54"/>
                      <a:pt x="86" y="40"/>
                    </a:cubicBezTo>
                    <a:cubicBezTo>
                      <a:pt x="86" y="25"/>
                      <a:pt x="75" y="14"/>
                      <a:pt x="60" y="14"/>
                    </a:cubicBezTo>
                    <a:close/>
                    <a:moveTo>
                      <a:pt x="38" y="5"/>
                    </a:moveTo>
                    <a:cubicBezTo>
                      <a:pt x="45" y="5"/>
                      <a:pt x="50" y="9"/>
                      <a:pt x="53" y="15"/>
                    </a:cubicBezTo>
                    <a:cubicBezTo>
                      <a:pt x="52" y="15"/>
                      <a:pt x="52" y="15"/>
                      <a:pt x="51" y="15"/>
                    </a:cubicBezTo>
                    <a:cubicBezTo>
                      <a:pt x="51" y="15"/>
                      <a:pt x="51" y="15"/>
                      <a:pt x="50" y="16"/>
                    </a:cubicBezTo>
                    <a:cubicBezTo>
                      <a:pt x="50" y="16"/>
                      <a:pt x="49" y="16"/>
                      <a:pt x="49" y="16"/>
                    </a:cubicBezTo>
                    <a:cubicBezTo>
                      <a:pt x="48" y="17"/>
                      <a:pt x="48" y="17"/>
                      <a:pt x="48" y="17"/>
                    </a:cubicBezTo>
                    <a:cubicBezTo>
                      <a:pt x="47" y="17"/>
                      <a:pt x="46" y="18"/>
                      <a:pt x="45" y="18"/>
                    </a:cubicBezTo>
                    <a:cubicBezTo>
                      <a:pt x="45" y="18"/>
                      <a:pt x="45" y="19"/>
                      <a:pt x="44" y="19"/>
                    </a:cubicBezTo>
                    <a:cubicBezTo>
                      <a:pt x="44" y="19"/>
                      <a:pt x="43" y="20"/>
                      <a:pt x="43" y="20"/>
                    </a:cubicBezTo>
                    <a:cubicBezTo>
                      <a:pt x="43" y="20"/>
                      <a:pt x="42" y="21"/>
                      <a:pt x="42" y="21"/>
                    </a:cubicBezTo>
                    <a:cubicBezTo>
                      <a:pt x="42" y="21"/>
                      <a:pt x="41" y="22"/>
                      <a:pt x="41" y="22"/>
                    </a:cubicBezTo>
                    <a:cubicBezTo>
                      <a:pt x="41" y="22"/>
                      <a:pt x="40" y="23"/>
                      <a:pt x="40" y="23"/>
                    </a:cubicBezTo>
                    <a:cubicBezTo>
                      <a:pt x="39" y="24"/>
                      <a:pt x="39" y="24"/>
                      <a:pt x="38" y="25"/>
                    </a:cubicBezTo>
                    <a:cubicBezTo>
                      <a:pt x="34" y="22"/>
                      <a:pt x="29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12"/>
                      <a:pt x="30" y="5"/>
                      <a:pt x="38" y="5"/>
                    </a:cubicBezTo>
                    <a:close/>
                    <a:moveTo>
                      <a:pt x="60" y="61"/>
                    </a:moveTo>
                    <a:cubicBezTo>
                      <a:pt x="23" y="61"/>
                      <a:pt x="23" y="61"/>
                      <a:pt x="23" y="61"/>
                    </a:cubicBezTo>
                    <a:cubicBezTo>
                      <a:pt x="13" y="61"/>
                      <a:pt x="5" y="53"/>
                      <a:pt x="5" y="43"/>
                    </a:cubicBezTo>
                    <a:cubicBezTo>
                      <a:pt x="5" y="33"/>
                      <a:pt x="13" y="25"/>
                      <a:pt x="23" y="25"/>
                    </a:cubicBezTo>
                    <a:cubicBezTo>
                      <a:pt x="28" y="25"/>
                      <a:pt x="33" y="26"/>
                      <a:pt x="36" y="30"/>
                    </a:cubicBezTo>
                    <a:cubicBezTo>
                      <a:pt x="35" y="33"/>
                      <a:pt x="34" y="36"/>
                      <a:pt x="34" y="40"/>
                    </a:cubicBezTo>
                    <a:cubicBezTo>
                      <a:pt x="34" y="41"/>
                      <a:pt x="35" y="42"/>
                      <a:pt x="36" y="42"/>
                    </a:cubicBezTo>
                    <a:cubicBezTo>
                      <a:pt x="37" y="42"/>
                      <a:pt x="39" y="41"/>
                      <a:pt x="39" y="40"/>
                    </a:cubicBezTo>
                    <a:cubicBezTo>
                      <a:pt x="39" y="36"/>
                      <a:pt x="39" y="33"/>
                      <a:pt x="41" y="30"/>
                    </a:cubicBezTo>
                    <a:cubicBezTo>
                      <a:pt x="41" y="29"/>
                      <a:pt x="42" y="28"/>
                      <a:pt x="42" y="28"/>
                    </a:cubicBezTo>
                    <a:cubicBezTo>
                      <a:pt x="43" y="28"/>
                      <a:pt x="43" y="27"/>
                      <a:pt x="43" y="27"/>
                    </a:cubicBezTo>
                    <a:cubicBezTo>
                      <a:pt x="43" y="27"/>
                      <a:pt x="44" y="26"/>
                      <a:pt x="44" y="26"/>
                    </a:cubicBezTo>
                    <a:cubicBezTo>
                      <a:pt x="44" y="25"/>
                      <a:pt x="44" y="25"/>
                      <a:pt x="45" y="25"/>
                    </a:cubicBezTo>
                    <a:cubicBezTo>
                      <a:pt x="45" y="24"/>
                      <a:pt x="46" y="24"/>
                      <a:pt x="46" y="23"/>
                    </a:cubicBezTo>
                    <a:cubicBezTo>
                      <a:pt x="47" y="23"/>
                      <a:pt x="47" y="23"/>
                      <a:pt x="47" y="23"/>
                    </a:cubicBezTo>
                    <a:cubicBezTo>
                      <a:pt x="47" y="23"/>
                      <a:pt x="48" y="22"/>
                      <a:pt x="49" y="22"/>
                    </a:cubicBezTo>
                    <a:cubicBezTo>
                      <a:pt x="49" y="22"/>
                      <a:pt x="49" y="22"/>
                      <a:pt x="49" y="21"/>
                    </a:cubicBezTo>
                    <a:cubicBezTo>
                      <a:pt x="50" y="21"/>
                      <a:pt x="50" y="21"/>
                      <a:pt x="51" y="21"/>
                    </a:cubicBezTo>
                    <a:cubicBezTo>
                      <a:pt x="51" y="20"/>
                      <a:pt x="51" y="20"/>
                      <a:pt x="52" y="20"/>
                    </a:cubicBezTo>
                    <a:cubicBezTo>
                      <a:pt x="52" y="20"/>
                      <a:pt x="53" y="20"/>
                      <a:pt x="54" y="19"/>
                    </a:cubicBezTo>
                    <a:cubicBezTo>
                      <a:pt x="54" y="19"/>
                      <a:pt x="54" y="19"/>
                      <a:pt x="55" y="19"/>
                    </a:cubicBezTo>
                    <a:cubicBezTo>
                      <a:pt x="55" y="19"/>
                      <a:pt x="56" y="19"/>
                      <a:pt x="57" y="19"/>
                    </a:cubicBezTo>
                    <a:cubicBezTo>
                      <a:pt x="57" y="19"/>
                      <a:pt x="57" y="19"/>
                      <a:pt x="57" y="19"/>
                    </a:cubicBezTo>
                    <a:cubicBezTo>
                      <a:pt x="58" y="19"/>
                      <a:pt x="59" y="18"/>
                      <a:pt x="60" y="18"/>
                    </a:cubicBezTo>
                    <a:cubicBezTo>
                      <a:pt x="72" y="18"/>
                      <a:pt x="82" y="28"/>
                      <a:pt x="82" y="40"/>
                    </a:cubicBezTo>
                    <a:cubicBezTo>
                      <a:pt x="82" y="52"/>
                      <a:pt x="72" y="61"/>
                      <a:pt x="60" y="61"/>
                    </a:cubicBez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43" name="矩形 42"/>
            <p:cNvSpPr/>
            <p:nvPr/>
          </p:nvSpPr>
          <p:spPr>
            <a:xfrm>
              <a:off x="2613400" y="3467469"/>
              <a:ext cx="2360247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400" dirty="0">
                  <a:solidFill>
                    <a:srgbClr val="2C494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请替换文字内容，添加相关标题，修改文字内容，也可以直接复制你的内容到此。</a:t>
              </a:r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1289447" y="5005119"/>
            <a:ext cx="3684199" cy="888205"/>
            <a:chOff x="1289447" y="5005119"/>
            <a:chExt cx="3684199" cy="888205"/>
          </a:xfrm>
        </p:grpSpPr>
        <p:sp>
          <p:nvSpPr>
            <p:cNvPr id="18" name="椭圆 17"/>
            <p:cNvSpPr>
              <a:spLocks/>
            </p:cNvSpPr>
            <p:nvPr/>
          </p:nvSpPr>
          <p:spPr>
            <a:xfrm>
              <a:off x="1289447" y="5005119"/>
              <a:ext cx="888205" cy="888205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1" name="Freeform 18"/>
            <p:cNvSpPr>
              <a:spLocks noEditPoints="1"/>
            </p:cNvSpPr>
            <p:nvPr/>
          </p:nvSpPr>
          <p:spPr bwMode="auto">
            <a:xfrm>
              <a:off x="1449956" y="5173368"/>
              <a:ext cx="541786" cy="526306"/>
            </a:xfrm>
            <a:custGeom>
              <a:avLst/>
              <a:gdLst>
                <a:gd name="T0" fmla="*/ 70 w 73"/>
                <a:gd name="T1" fmla="*/ 25 h 71"/>
                <a:gd name="T2" fmla="*/ 63 w 73"/>
                <a:gd name="T3" fmla="*/ 18 h 71"/>
                <a:gd name="T4" fmla="*/ 59 w 73"/>
                <a:gd name="T5" fmla="*/ 16 h 71"/>
                <a:gd name="T6" fmla="*/ 44 w 73"/>
                <a:gd name="T7" fmla="*/ 33 h 71"/>
                <a:gd name="T8" fmla="*/ 39 w 73"/>
                <a:gd name="T9" fmla="*/ 31 h 71"/>
                <a:gd name="T10" fmla="*/ 39 w 73"/>
                <a:gd name="T11" fmla="*/ 23 h 71"/>
                <a:gd name="T12" fmla="*/ 51 w 73"/>
                <a:gd name="T13" fmla="*/ 7 h 71"/>
                <a:gd name="T14" fmla="*/ 39 w 73"/>
                <a:gd name="T15" fmla="*/ 16 h 71"/>
                <a:gd name="T16" fmla="*/ 37 w 73"/>
                <a:gd name="T17" fmla="*/ 0 h 71"/>
                <a:gd name="T18" fmla="*/ 34 w 73"/>
                <a:gd name="T19" fmla="*/ 16 h 71"/>
                <a:gd name="T20" fmla="*/ 22 w 73"/>
                <a:gd name="T21" fmla="*/ 7 h 71"/>
                <a:gd name="T22" fmla="*/ 34 w 73"/>
                <a:gd name="T23" fmla="*/ 23 h 71"/>
                <a:gd name="T24" fmla="*/ 34 w 73"/>
                <a:gd name="T25" fmla="*/ 31 h 71"/>
                <a:gd name="T26" fmla="*/ 29 w 73"/>
                <a:gd name="T27" fmla="*/ 33 h 71"/>
                <a:gd name="T28" fmla="*/ 15 w 73"/>
                <a:gd name="T29" fmla="*/ 16 h 71"/>
                <a:gd name="T30" fmla="*/ 11 w 73"/>
                <a:gd name="T31" fmla="*/ 18 h 71"/>
                <a:gd name="T32" fmla="*/ 4 w 73"/>
                <a:gd name="T33" fmla="*/ 25 h 71"/>
                <a:gd name="T34" fmla="*/ 2 w 73"/>
                <a:gd name="T35" fmla="*/ 30 h 71"/>
                <a:gd name="T36" fmla="*/ 4 w 73"/>
                <a:gd name="T37" fmla="*/ 39 h 71"/>
                <a:gd name="T38" fmla="*/ 5 w 73"/>
                <a:gd name="T39" fmla="*/ 44 h 71"/>
                <a:gd name="T40" fmla="*/ 21 w 73"/>
                <a:gd name="T41" fmla="*/ 36 h 71"/>
                <a:gd name="T42" fmla="*/ 28 w 73"/>
                <a:gd name="T43" fmla="*/ 38 h 71"/>
                <a:gd name="T44" fmla="*/ 30 w 73"/>
                <a:gd name="T45" fmla="*/ 44 h 71"/>
                <a:gd name="T46" fmla="*/ 26 w 73"/>
                <a:gd name="T47" fmla="*/ 49 h 71"/>
                <a:gd name="T48" fmla="*/ 7 w 73"/>
                <a:gd name="T49" fmla="*/ 55 h 71"/>
                <a:gd name="T50" fmla="*/ 10 w 73"/>
                <a:gd name="T51" fmla="*/ 57 h 71"/>
                <a:gd name="T52" fmla="*/ 14 w 73"/>
                <a:gd name="T53" fmla="*/ 66 h 71"/>
                <a:gd name="T54" fmla="*/ 16 w 73"/>
                <a:gd name="T55" fmla="*/ 69 h 71"/>
                <a:gd name="T56" fmla="*/ 26 w 73"/>
                <a:gd name="T57" fmla="*/ 58 h 71"/>
                <a:gd name="T58" fmla="*/ 30 w 73"/>
                <a:gd name="T59" fmla="*/ 71 h 71"/>
                <a:gd name="T60" fmla="*/ 32 w 73"/>
                <a:gd name="T61" fmla="*/ 69 h 71"/>
                <a:gd name="T62" fmla="*/ 33 w 73"/>
                <a:gd name="T63" fmla="*/ 47 h 71"/>
                <a:gd name="T64" fmla="*/ 37 w 73"/>
                <a:gd name="T65" fmla="*/ 48 h 71"/>
                <a:gd name="T66" fmla="*/ 40 w 73"/>
                <a:gd name="T67" fmla="*/ 47 h 71"/>
                <a:gd name="T68" fmla="*/ 41 w 73"/>
                <a:gd name="T69" fmla="*/ 69 h 71"/>
                <a:gd name="T70" fmla="*/ 44 w 73"/>
                <a:gd name="T71" fmla="*/ 71 h 71"/>
                <a:gd name="T72" fmla="*/ 48 w 73"/>
                <a:gd name="T73" fmla="*/ 58 h 71"/>
                <a:gd name="T74" fmla="*/ 58 w 73"/>
                <a:gd name="T75" fmla="*/ 69 h 71"/>
                <a:gd name="T76" fmla="*/ 59 w 73"/>
                <a:gd name="T77" fmla="*/ 66 h 71"/>
                <a:gd name="T78" fmla="*/ 64 w 73"/>
                <a:gd name="T79" fmla="*/ 57 h 71"/>
                <a:gd name="T80" fmla="*/ 66 w 73"/>
                <a:gd name="T81" fmla="*/ 55 h 71"/>
                <a:gd name="T82" fmla="*/ 48 w 73"/>
                <a:gd name="T83" fmla="*/ 49 h 71"/>
                <a:gd name="T84" fmla="*/ 44 w 73"/>
                <a:gd name="T85" fmla="*/ 44 h 71"/>
                <a:gd name="T86" fmla="*/ 45 w 73"/>
                <a:gd name="T87" fmla="*/ 38 h 71"/>
                <a:gd name="T88" fmla="*/ 52 w 73"/>
                <a:gd name="T89" fmla="*/ 36 h 71"/>
                <a:gd name="T90" fmla="*/ 68 w 73"/>
                <a:gd name="T91" fmla="*/ 44 h 71"/>
                <a:gd name="T92" fmla="*/ 69 w 73"/>
                <a:gd name="T93" fmla="*/ 39 h 71"/>
                <a:gd name="T94" fmla="*/ 71 w 73"/>
                <a:gd name="T95" fmla="*/ 30 h 71"/>
                <a:gd name="T96" fmla="*/ 30 w 73"/>
                <a:gd name="T97" fmla="*/ 39 h 71"/>
                <a:gd name="T98" fmla="*/ 43 w 73"/>
                <a:gd name="T99" fmla="*/ 39 h 71"/>
                <a:gd name="T100" fmla="*/ 30 w 73"/>
                <a:gd name="T101" fmla="*/ 39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73" h="71">
                  <a:moveTo>
                    <a:pt x="73" y="27"/>
                  </a:moveTo>
                  <a:cubicBezTo>
                    <a:pt x="72" y="25"/>
                    <a:pt x="71" y="25"/>
                    <a:pt x="70" y="25"/>
                  </a:cubicBezTo>
                  <a:cubicBezTo>
                    <a:pt x="57" y="29"/>
                    <a:pt x="57" y="29"/>
                    <a:pt x="57" y="29"/>
                  </a:cubicBezTo>
                  <a:cubicBezTo>
                    <a:pt x="63" y="18"/>
                    <a:pt x="63" y="18"/>
                    <a:pt x="63" y="18"/>
                  </a:cubicBezTo>
                  <a:cubicBezTo>
                    <a:pt x="63" y="17"/>
                    <a:pt x="63" y="16"/>
                    <a:pt x="62" y="15"/>
                  </a:cubicBezTo>
                  <a:cubicBezTo>
                    <a:pt x="61" y="15"/>
                    <a:pt x="59" y="15"/>
                    <a:pt x="59" y="16"/>
                  </a:cubicBezTo>
                  <a:cubicBezTo>
                    <a:pt x="51" y="31"/>
                    <a:pt x="51" y="31"/>
                    <a:pt x="51" y="31"/>
                  </a:cubicBezTo>
                  <a:cubicBezTo>
                    <a:pt x="44" y="33"/>
                    <a:pt x="44" y="33"/>
                    <a:pt x="44" y="33"/>
                  </a:cubicBezTo>
                  <a:cubicBezTo>
                    <a:pt x="44" y="33"/>
                    <a:pt x="44" y="33"/>
                    <a:pt x="44" y="34"/>
                  </a:cubicBezTo>
                  <a:cubicBezTo>
                    <a:pt x="42" y="32"/>
                    <a:pt x="41" y="31"/>
                    <a:pt x="39" y="31"/>
                  </a:cubicBezTo>
                  <a:cubicBezTo>
                    <a:pt x="39" y="30"/>
                    <a:pt x="39" y="30"/>
                    <a:pt x="39" y="30"/>
                  </a:cubicBezTo>
                  <a:cubicBezTo>
                    <a:pt x="39" y="23"/>
                    <a:pt x="39" y="23"/>
                    <a:pt x="39" y="23"/>
                  </a:cubicBezTo>
                  <a:cubicBezTo>
                    <a:pt x="51" y="11"/>
                    <a:pt x="51" y="11"/>
                    <a:pt x="51" y="11"/>
                  </a:cubicBezTo>
                  <a:cubicBezTo>
                    <a:pt x="52" y="10"/>
                    <a:pt x="52" y="8"/>
                    <a:pt x="51" y="7"/>
                  </a:cubicBezTo>
                  <a:cubicBezTo>
                    <a:pt x="50" y="6"/>
                    <a:pt x="48" y="6"/>
                    <a:pt x="48" y="7"/>
                  </a:cubicBezTo>
                  <a:cubicBezTo>
                    <a:pt x="39" y="16"/>
                    <a:pt x="39" y="16"/>
                    <a:pt x="39" y="16"/>
                  </a:cubicBezTo>
                  <a:cubicBezTo>
                    <a:pt x="39" y="3"/>
                    <a:pt x="39" y="3"/>
                    <a:pt x="39" y="3"/>
                  </a:cubicBezTo>
                  <a:cubicBezTo>
                    <a:pt x="39" y="1"/>
                    <a:pt x="38" y="0"/>
                    <a:pt x="37" y="0"/>
                  </a:cubicBezTo>
                  <a:cubicBezTo>
                    <a:pt x="35" y="0"/>
                    <a:pt x="34" y="1"/>
                    <a:pt x="34" y="3"/>
                  </a:cubicBezTo>
                  <a:cubicBezTo>
                    <a:pt x="34" y="16"/>
                    <a:pt x="34" y="16"/>
                    <a:pt x="34" y="16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25" y="6"/>
                    <a:pt x="23" y="6"/>
                    <a:pt x="22" y="7"/>
                  </a:cubicBezTo>
                  <a:cubicBezTo>
                    <a:pt x="22" y="8"/>
                    <a:pt x="22" y="10"/>
                    <a:pt x="22" y="11"/>
                  </a:cubicBezTo>
                  <a:cubicBezTo>
                    <a:pt x="34" y="23"/>
                    <a:pt x="34" y="23"/>
                    <a:pt x="34" y="23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34" y="30"/>
                    <a:pt x="34" y="30"/>
                    <a:pt x="34" y="31"/>
                  </a:cubicBezTo>
                  <a:cubicBezTo>
                    <a:pt x="33" y="31"/>
                    <a:pt x="31" y="32"/>
                    <a:pt x="30" y="34"/>
                  </a:cubicBezTo>
                  <a:cubicBezTo>
                    <a:pt x="30" y="33"/>
                    <a:pt x="29" y="33"/>
                    <a:pt x="29" y="33"/>
                  </a:cubicBezTo>
                  <a:cubicBezTo>
                    <a:pt x="23" y="31"/>
                    <a:pt x="23" y="31"/>
                    <a:pt x="23" y="31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4" y="15"/>
                    <a:pt x="13" y="15"/>
                    <a:pt x="12" y="15"/>
                  </a:cubicBezTo>
                  <a:cubicBezTo>
                    <a:pt x="10" y="16"/>
                    <a:pt x="10" y="17"/>
                    <a:pt x="11" y="18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2" y="25"/>
                    <a:pt x="1" y="25"/>
                    <a:pt x="1" y="27"/>
                  </a:cubicBezTo>
                  <a:cubicBezTo>
                    <a:pt x="0" y="28"/>
                    <a:pt x="1" y="29"/>
                    <a:pt x="2" y="30"/>
                  </a:cubicBezTo>
                  <a:cubicBezTo>
                    <a:pt x="15" y="34"/>
                    <a:pt x="15" y="34"/>
                    <a:pt x="15" y="34"/>
                  </a:cubicBezTo>
                  <a:cubicBezTo>
                    <a:pt x="4" y="39"/>
                    <a:pt x="4" y="39"/>
                    <a:pt x="4" y="39"/>
                  </a:cubicBezTo>
                  <a:cubicBezTo>
                    <a:pt x="3" y="40"/>
                    <a:pt x="2" y="41"/>
                    <a:pt x="3" y="42"/>
                  </a:cubicBezTo>
                  <a:cubicBezTo>
                    <a:pt x="3" y="43"/>
                    <a:pt x="4" y="44"/>
                    <a:pt x="5" y="44"/>
                  </a:cubicBezTo>
                  <a:cubicBezTo>
                    <a:pt x="6" y="44"/>
                    <a:pt x="6" y="44"/>
                    <a:pt x="6" y="43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28" y="38"/>
                    <a:pt x="28" y="38"/>
                    <a:pt x="28" y="38"/>
                  </a:cubicBezTo>
                  <a:cubicBezTo>
                    <a:pt x="28" y="38"/>
                    <a:pt x="28" y="38"/>
                    <a:pt x="28" y="38"/>
                  </a:cubicBezTo>
                  <a:cubicBezTo>
                    <a:pt x="28" y="38"/>
                    <a:pt x="28" y="39"/>
                    <a:pt x="28" y="39"/>
                  </a:cubicBezTo>
                  <a:cubicBezTo>
                    <a:pt x="28" y="41"/>
                    <a:pt x="29" y="43"/>
                    <a:pt x="30" y="44"/>
                  </a:cubicBezTo>
                  <a:cubicBezTo>
                    <a:pt x="30" y="44"/>
                    <a:pt x="29" y="44"/>
                    <a:pt x="29" y="44"/>
                  </a:cubicBezTo>
                  <a:cubicBezTo>
                    <a:pt x="26" y="49"/>
                    <a:pt x="26" y="49"/>
                    <a:pt x="26" y="49"/>
                  </a:cubicBezTo>
                  <a:cubicBezTo>
                    <a:pt x="9" y="52"/>
                    <a:pt x="9" y="52"/>
                    <a:pt x="9" y="52"/>
                  </a:cubicBezTo>
                  <a:cubicBezTo>
                    <a:pt x="8" y="52"/>
                    <a:pt x="7" y="53"/>
                    <a:pt x="7" y="55"/>
                  </a:cubicBezTo>
                  <a:cubicBezTo>
                    <a:pt x="7" y="56"/>
                    <a:pt x="8" y="57"/>
                    <a:pt x="10" y="57"/>
                  </a:cubicBezTo>
                  <a:cubicBezTo>
                    <a:pt x="10" y="57"/>
                    <a:pt x="10" y="57"/>
                    <a:pt x="10" y="57"/>
                  </a:cubicBezTo>
                  <a:cubicBezTo>
                    <a:pt x="22" y="55"/>
                    <a:pt x="22" y="55"/>
                    <a:pt x="22" y="55"/>
                  </a:cubicBezTo>
                  <a:cubicBezTo>
                    <a:pt x="14" y="66"/>
                    <a:pt x="14" y="66"/>
                    <a:pt x="14" y="66"/>
                  </a:cubicBezTo>
                  <a:cubicBezTo>
                    <a:pt x="13" y="67"/>
                    <a:pt x="13" y="68"/>
                    <a:pt x="14" y="69"/>
                  </a:cubicBezTo>
                  <a:cubicBezTo>
                    <a:pt x="15" y="69"/>
                    <a:pt x="15" y="69"/>
                    <a:pt x="16" y="69"/>
                  </a:cubicBezTo>
                  <a:cubicBezTo>
                    <a:pt x="17" y="69"/>
                    <a:pt x="17" y="69"/>
                    <a:pt x="18" y="68"/>
                  </a:cubicBezTo>
                  <a:cubicBezTo>
                    <a:pt x="26" y="58"/>
                    <a:pt x="26" y="58"/>
                    <a:pt x="26" y="58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8" y="71"/>
                    <a:pt x="29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1" y="71"/>
                    <a:pt x="32" y="70"/>
                    <a:pt x="32" y="69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33" y="47"/>
                    <a:pt x="33" y="47"/>
                    <a:pt x="33" y="47"/>
                  </a:cubicBezTo>
                  <a:cubicBezTo>
                    <a:pt x="33" y="47"/>
                    <a:pt x="33" y="47"/>
                    <a:pt x="33" y="47"/>
                  </a:cubicBezTo>
                  <a:cubicBezTo>
                    <a:pt x="34" y="47"/>
                    <a:pt x="35" y="48"/>
                    <a:pt x="37" y="48"/>
                  </a:cubicBezTo>
                  <a:cubicBezTo>
                    <a:pt x="38" y="48"/>
                    <a:pt x="39" y="47"/>
                    <a:pt x="40" y="47"/>
                  </a:cubicBezTo>
                  <a:cubicBezTo>
                    <a:pt x="40" y="47"/>
                    <a:pt x="40" y="47"/>
                    <a:pt x="40" y="47"/>
                  </a:cubicBezTo>
                  <a:cubicBezTo>
                    <a:pt x="44" y="52"/>
                    <a:pt x="44" y="52"/>
                    <a:pt x="44" y="52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41" y="70"/>
                    <a:pt x="42" y="71"/>
                    <a:pt x="43" y="71"/>
                  </a:cubicBezTo>
                  <a:cubicBezTo>
                    <a:pt x="43" y="71"/>
                    <a:pt x="43" y="71"/>
                    <a:pt x="44" y="71"/>
                  </a:cubicBezTo>
                  <a:cubicBezTo>
                    <a:pt x="45" y="71"/>
                    <a:pt x="46" y="71"/>
                    <a:pt x="46" y="69"/>
                  </a:cubicBezTo>
                  <a:cubicBezTo>
                    <a:pt x="48" y="58"/>
                    <a:pt x="48" y="58"/>
                    <a:pt x="48" y="58"/>
                  </a:cubicBezTo>
                  <a:cubicBezTo>
                    <a:pt x="56" y="68"/>
                    <a:pt x="56" y="68"/>
                    <a:pt x="56" y="68"/>
                  </a:cubicBezTo>
                  <a:cubicBezTo>
                    <a:pt x="56" y="69"/>
                    <a:pt x="57" y="69"/>
                    <a:pt x="58" y="69"/>
                  </a:cubicBezTo>
                  <a:cubicBezTo>
                    <a:pt x="58" y="69"/>
                    <a:pt x="58" y="69"/>
                    <a:pt x="59" y="69"/>
                  </a:cubicBezTo>
                  <a:cubicBezTo>
                    <a:pt x="60" y="68"/>
                    <a:pt x="60" y="67"/>
                    <a:pt x="59" y="66"/>
                  </a:cubicBezTo>
                  <a:cubicBezTo>
                    <a:pt x="52" y="55"/>
                    <a:pt x="52" y="55"/>
                    <a:pt x="52" y="55"/>
                  </a:cubicBezTo>
                  <a:cubicBezTo>
                    <a:pt x="64" y="57"/>
                    <a:pt x="64" y="57"/>
                    <a:pt x="64" y="57"/>
                  </a:cubicBezTo>
                  <a:cubicBezTo>
                    <a:pt x="64" y="57"/>
                    <a:pt x="64" y="57"/>
                    <a:pt x="64" y="57"/>
                  </a:cubicBezTo>
                  <a:cubicBezTo>
                    <a:pt x="65" y="57"/>
                    <a:pt x="66" y="56"/>
                    <a:pt x="66" y="55"/>
                  </a:cubicBezTo>
                  <a:cubicBezTo>
                    <a:pt x="66" y="54"/>
                    <a:pt x="66" y="52"/>
                    <a:pt x="64" y="52"/>
                  </a:cubicBezTo>
                  <a:cubicBezTo>
                    <a:pt x="48" y="49"/>
                    <a:pt x="48" y="49"/>
                    <a:pt x="48" y="49"/>
                  </a:cubicBezTo>
                  <a:cubicBezTo>
                    <a:pt x="44" y="44"/>
                    <a:pt x="44" y="44"/>
                    <a:pt x="44" y="44"/>
                  </a:cubicBezTo>
                  <a:cubicBezTo>
                    <a:pt x="44" y="44"/>
                    <a:pt x="44" y="44"/>
                    <a:pt x="44" y="44"/>
                  </a:cubicBezTo>
                  <a:cubicBezTo>
                    <a:pt x="45" y="43"/>
                    <a:pt x="45" y="41"/>
                    <a:pt x="45" y="39"/>
                  </a:cubicBezTo>
                  <a:cubicBezTo>
                    <a:pt x="45" y="39"/>
                    <a:pt x="45" y="38"/>
                    <a:pt x="45" y="38"/>
                  </a:cubicBezTo>
                  <a:cubicBezTo>
                    <a:pt x="45" y="38"/>
                    <a:pt x="46" y="38"/>
                    <a:pt x="46" y="38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67" y="43"/>
                    <a:pt x="67" y="43"/>
                    <a:pt x="67" y="43"/>
                  </a:cubicBezTo>
                  <a:cubicBezTo>
                    <a:pt x="68" y="44"/>
                    <a:pt x="68" y="44"/>
                    <a:pt x="68" y="44"/>
                  </a:cubicBezTo>
                  <a:cubicBezTo>
                    <a:pt x="69" y="44"/>
                    <a:pt x="70" y="43"/>
                    <a:pt x="70" y="42"/>
                  </a:cubicBezTo>
                  <a:cubicBezTo>
                    <a:pt x="71" y="41"/>
                    <a:pt x="71" y="40"/>
                    <a:pt x="69" y="39"/>
                  </a:cubicBezTo>
                  <a:cubicBezTo>
                    <a:pt x="59" y="34"/>
                    <a:pt x="59" y="34"/>
                    <a:pt x="59" y="34"/>
                  </a:cubicBezTo>
                  <a:cubicBezTo>
                    <a:pt x="71" y="30"/>
                    <a:pt x="71" y="30"/>
                    <a:pt x="71" y="30"/>
                  </a:cubicBezTo>
                  <a:cubicBezTo>
                    <a:pt x="73" y="29"/>
                    <a:pt x="73" y="28"/>
                    <a:pt x="73" y="27"/>
                  </a:cubicBezTo>
                  <a:close/>
                  <a:moveTo>
                    <a:pt x="30" y="39"/>
                  </a:moveTo>
                  <a:cubicBezTo>
                    <a:pt x="30" y="35"/>
                    <a:pt x="33" y="33"/>
                    <a:pt x="37" y="33"/>
                  </a:cubicBezTo>
                  <a:cubicBezTo>
                    <a:pt x="40" y="33"/>
                    <a:pt x="43" y="35"/>
                    <a:pt x="43" y="39"/>
                  </a:cubicBezTo>
                  <a:cubicBezTo>
                    <a:pt x="43" y="42"/>
                    <a:pt x="40" y="45"/>
                    <a:pt x="37" y="45"/>
                  </a:cubicBezTo>
                  <a:cubicBezTo>
                    <a:pt x="33" y="45"/>
                    <a:pt x="30" y="42"/>
                    <a:pt x="30" y="39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2613399" y="5067189"/>
              <a:ext cx="2360247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400" dirty="0">
                  <a:solidFill>
                    <a:srgbClr val="2C494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请替换文字内容，添加相关标题，修改文字内容，也可以直接复制你的内容到此。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56894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9" grpId="0" animBg="1"/>
      <p:bldP spid="10" grpId="0" animBg="1"/>
      <p:bldP spid="12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3082</Words>
  <Application>Microsoft Office PowerPoint</Application>
  <PresentationFormat>宽屏</PresentationFormat>
  <Paragraphs>207</Paragraphs>
  <Slides>27</Slides>
  <Notes>27</Notes>
  <HiddenSlides>0</HiddenSlides>
  <MMClips>0</MMClips>
  <ScaleCrop>false</ScaleCrop>
  <HeadingPairs>
    <vt:vector size="6" baseType="variant">
      <vt:variant>
        <vt:lpstr>已用的字体</vt:lpstr>
      </vt:variant>
      <vt:variant>
        <vt:i4>21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27</vt:i4>
      </vt:variant>
    </vt:vector>
  </HeadingPairs>
  <TitlesOfParts>
    <vt:vector size="50" baseType="lpstr">
      <vt:lpstr>Adobe 繁黑體 Std B</vt:lpstr>
      <vt:lpstr>Charlemagne Std</vt:lpstr>
      <vt:lpstr>Gungsuh</vt:lpstr>
      <vt:lpstr>Hiragino Sans GB W3</vt:lpstr>
      <vt:lpstr>맑은 고딕</vt:lpstr>
      <vt:lpstr>Meiryo</vt:lpstr>
      <vt:lpstr>Microsoft JhengHei</vt:lpstr>
      <vt:lpstr>Microsoft JhengHei UI</vt:lpstr>
      <vt:lpstr>Microsoft YaHei UI</vt:lpstr>
      <vt:lpstr>等线</vt:lpstr>
      <vt:lpstr>等线 Light</vt:lpstr>
      <vt:lpstr>黑体-简</vt:lpstr>
      <vt:lpstr>时尚中黑简体</vt:lpstr>
      <vt:lpstr>宋体</vt:lpstr>
      <vt:lpstr>微软雅黑</vt:lpstr>
      <vt:lpstr>幼圆</vt:lpstr>
      <vt:lpstr>造字工房尚雅体演示版常规体</vt:lpstr>
      <vt:lpstr>Arial</vt:lpstr>
      <vt:lpstr>Calibri</vt:lpstr>
      <vt:lpstr>Calibri Light</vt:lpstr>
      <vt:lpstr>Impact</vt:lpstr>
      <vt:lpstr>Office 主题​​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http://www.ypppt.com/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http:/www.ypppt.com</cp:keywords>
  <dc:description>http://www.ypppt.com/</dc:description>
  <cp:lastModifiedBy>优品PPT</cp:lastModifiedBy>
  <cp:revision>29</cp:revision>
  <dcterms:created xsi:type="dcterms:W3CDTF">2017-04-27T07:27:56Z</dcterms:created>
  <dcterms:modified xsi:type="dcterms:W3CDTF">2018-06-05T05:39:00Z</dcterms:modified>
</cp:coreProperties>
</file>