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29"/>
  </p:notesMasterIdLst>
  <p:sldIdLst>
    <p:sldId id="422" r:id="rId3"/>
    <p:sldId id="420" r:id="rId4"/>
    <p:sldId id="425" r:id="rId5"/>
    <p:sldId id="260" r:id="rId6"/>
    <p:sldId id="266" r:id="rId7"/>
    <p:sldId id="264" r:id="rId8"/>
    <p:sldId id="269" r:id="rId9"/>
    <p:sldId id="423" r:id="rId10"/>
    <p:sldId id="312" r:id="rId11"/>
    <p:sldId id="303" r:id="rId12"/>
    <p:sldId id="311" r:id="rId13"/>
    <p:sldId id="308" r:id="rId14"/>
    <p:sldId id="316" r:id="rId15"/>
    <p:sldId id="258" r:id="rId16"/>
    <p:sldId id="317" r:id="rId17"/>
    <p:sldId id="321" r:id="rId18"/>
    <p:sldId id="272" r:id="rId19"/>
    <p:sldId id="300" r:id="rId20"/>
    <p:sldId id="426" r:id="rId21"/>
    <p:sldId id="428" r:id="rId22"/>
    <p:sldId id="278" r:id="rId23"/>
    <p:sldId id="283" r:id="rId24"/>
    <p:sldId id="419" r:id="rId25"/>
    <p:sldId id="270" r:id="rId26"/>
    <p:sldId id="427" r:id="rId27"/>
    <p:sldId id="42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B50-4BF8-AB7E-5F21722A7A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B50-4BF8-AB7E-5F21722A7A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B50-4BF8-AB7E-5F21722A7A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15845264"/>
        <c:axId val="-815833296"/>
      </c:lineChart>
      <c:catAx>
        <c:axId val="-8158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zh-CN"/>
          </a:p>
        </c:txPr>
        <c:crossAx val="-815833296"/>
        <c:crosses val="autoZero"/>
        <c:auto val="1"/>
        <c:lblAlgn val="ctr"/>
        <c:lblOffset val="100"/>
        <c:noMultiLvlLbl val="0"/>
      </c:catAx>
      <c:valAx>
        <c:axId val="-81583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-8158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2582D-5269-4E2F-B5AE-621775613E85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25857-6794-4B61-B330-FB76E7C10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37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23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13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69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25857-6794-4B61-B330-FB76E7C1021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91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优品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 </a:t>
            </a:r>
            <a:r>
              <a:rPr lang="en-US" altLang="zh-CN" smtClean="0"/>
              <a:t>https://www.ypppt.com/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608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5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35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45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192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915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61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46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4719A1-0EA9-4201-80B1-30B052BAB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339184A-88BD-47BA-A12A-B9CE9E4B1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0AB3C6E-594E-45E8-9F76-246E9E51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2BAF-D2D7-4EC6-80AC-E894FDDF9E3D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75283D3-5503-4A38-A69F-0F8553D1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0CDB733-B397-487A-A8BF-FCC43E24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8E7-F5D4-45E3-835C-06120F60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452675"/>
      </p:ext>
    </p:extLst>
  </p:cSld>
  <p:clrMapOvr>
    <a:masterClrMapping/>
  </p:clrMapOvr>
  <p:transition spd="slow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9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40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5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45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68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1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BFD0A5C-238A-49BD-AE93-18CCBEAD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6D854C6-57A0-429C-9A6B-7EB1728F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EBBD748-66DF-4421-9875-13EBF5B7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2BAF-D2D7-4EC6-80AC-E894FDDF9E3D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27866C5-06CC-4B18-80FC-F2AB9365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B51041A-7CED-41D6-9722-159BB518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8E7-F5D4-45E3-835C-06120F60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11388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547801"/>
      </p:ext>
    </p:extLst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0D0F6F8-31C4-48F3-9D14-C501DFD06272}"/>
              </a:ext>
            </a:extLst>
          </p:cNvPr>
          <p:cNvSpPr/>
          <p:nvPr userDrawn="1"/>
        </p:nvSpPr>
        <p:spPr>
          <a:xfrm>
            <a:off x="0" y="353455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500" spc="300" dirty="0">
              <a:solidFill>
                <a:schemeClr val="bg1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BAFE20CA-8E81-4B51-A60C-B5FF8B4261F2}"/>
              </a:ext>
            </a:extLst>
          </p:cNvPr>
          <p:cNvSpPr/>
          <p:nvPr userDrawn="1"/>
        </p:nvSpPr>
        <p:spPr>
          <a:xfrm>
            <a:off x="1334232" y="373081"/>
            <a:ext cx="2185215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spc="6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1823633966"/>
      </p:ext>
    </p:extLst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CE8AA70A-63EE-49D9-B322-16CE2C07F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7760"/>
            <a:ext cx="12192000" cy="194636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0D0F6F8-31C4-48F3-9D14-C501DFD06272}"/>
              </a:ext>
            </a:extLst>
          </p:cNvPr>
          <p:cNvSpPr/>
          <p:nvPr userDrawn="1"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PART D</a:t>
            </a:r>
            <a:endParaRPr lang="zh-CN" altLang="en-US" sz="1500" spc="300" dirty="0">
              <a:solidFill>
                <a:schemeClr val="bg1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BAFE20CA-8E81-4B51-A60C-B5FF8B4261F2}"/>
              </a:ext>
            </a:extLst>
          </p:cNvPr>
          <p:cNvSpPr/>
          <p:nvPr userDrawn="1"/>
        </p:nvSpPr>
        <p:spPr>
          <a:xfrm>
            <a:off x="1160061" y="179283"/>
            <a:ext cx="2185215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spc="6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2777119509"/>
      </p:ext>
    </p:extLst>
  </p:cSld>
  <p:clrMapOvr>
    <a:masterClrMapping/>
  </p:clrMapOvr>
  <p:transition spd="slow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44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5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5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9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08A28AF0-182C-47D8-A639-8CBC71D4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E40AE41-48A3-4B4D-A2FE-1DF7EF33C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C63AAE4-57D6-49B9-ACC8-BA239D901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52BAF-D2D7-4EC6-80AC-E894FDDF9E3D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AFD9F0-472C-45D8-B91E-CFFC1BE2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BBC84C9-B839-4991-98EE-5BF0639D6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658E7-F5D4-45E3-835C-06120F60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5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62" r:id="rId4"/>
    <p:sldLayoutId id="2147483660" r:id="rId5"/>
  </p:sldLayoutIdLst>
  <p:transition spd="slow">
    <p:split orient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1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2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9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25.svg"/><Relationship Id="rId4" Type="http://schemas.openxmlformats.org/officeDocument/2006/relationships/image" Target="../media/image20.sv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pppt.com/jiaocheng/" TargetMode="External"/><Relationship Id="rId3" Type="http://schemas.openxmlformats.org/officeDocument/2006/relationships/hyperlink" Target="https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pppt.com/tubiao/" TargetMode="External"/><Relationship Id="rId11" Type="http://schemas.openxmlformats.org/officeDocument/2006/relationships/hyperlink" Target="https://www.ypppt.com/kejian/" TargetMode="External"/><Relationship Id="rId5" Type="http://schemas.openxmlformats.org/officeDocument/2006/relationships/hyperlink" Target="https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s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354092B-D3AA-4958-80DD-B336A6C12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流程图: 接点 1">
            <a:extLst>
              <a:ext uri="{FF2B5EF4-FFF2-40B4-BE49-F238E27FC236}">
                <a16:creationId xmlns="" xmlns:a16="http://schemas.microsoft.com/office/drawing/2014/main" id="{94F96DAC-7FFF-4C0F-A730-47ED98B9C4FE}"/>
              </a:ext>
            </a:extLst>
          </p:cNvPr>
          <p:cNvSpPr/>
          <p:nvPr/>
        </p:nvSpPr>
        <p:spPr>
          <a:xfrm>
            <a:off x="3378641" y="711642"/>
            <a:ext cx="5434716" cy="543471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="" xmlns:a16="http://schemas.microsoft.com/office/drawing/2014/main" id="{7DB3855D-4E37-4105-8AD8-248CDDA95B6B}"/>
              </a:ext>
            </a:extLst>
          </p:cNvPr>
          <p:cNvSpPr/>
          <p:nvPr/>
        </p:nvSpPr>
        <p:spPr>
          <a:xfrm>
            <a:off x="5863597" y="1434095"/>
            <a:ext cx="652522" cy="180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600" dirty="0">
                <a:solidFill>
                  <a:schemeClr val="bg2">
                    <a:lumMod val="25000"/>
                  </a:schemeClr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  <a:sym typeface="+mn-lt"/>
              </a:rPr>
              <a:t>极</a:t>
            </a:r>
          </a:p>
        </p:txBody>
      </p:sp>
      <p:sp>
        <p:nvSpPr>
          <p:cNvPr id="5" name="矩形 4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="" xmlns:a16="http://schemas.microsoft.com/office/drawing/2014/main" id="{22521EC8-8367-4AE8-A39C-49B5D9F29F1D}"/>
              </a:ext>
            </a:extLst>
          </p:cNvPr>
          <p:cNvSpPr/>
          <p:nvPr/>
        </p:nvSpPr>
        <p:spPr>
          <a:xfrm>
            <a:off x="6096000" y="3653612"/>
            <a:ext cx="187716" cy="1770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600" dirty="0">
                <a:solidFill>
                  <a:schemeClr val="bg2">
                    <a:lumMod val="25000"/>
                  </a:schemeClr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  <a:sym typeface="+mn-lt"/>
              </a:rPr>
              <a:t>简</a:t>
            </a:r>
          </a:p>
        </p:txBody>
      </p:sp>
      <p:sp>
        <p:nvSpPr>
          <p:cNvPr id="6" name="矩形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="" xmlns:a16="http://schemas.microsoft.com/office/drawing/2014/main" id="{324F87EC-96C3-4F20-AA49-9A28DD33F922}"/>
              </a:ext>
            </a:extLst>
          </p:cNvPr>
          <p:cNvSpPr/>
          <p:nvPr/>
        </p:nvSpPr>
        <p:spPr>
          <a:xfrm>
            <a:off x="3795854" y="3343307"/>
            <a:ext cx="4788008" cy="45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5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工作总结汇报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PPT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161531424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3643D0D-0E6D-40CE-8C4D-24D43D6664B4}"/>
              </a:ext>
            </a:extLst>
          </p:cNvPr>
          <p:cNvGrpSpPr/>
          <p:nvPr/>
        </p:nvGrpSpPr>
        <p:grpSpPr>
          <a:xfrm>
            <a:off x="496531" y="1892968"/>
            <a:ext cx="11101363" cy="2032885"/>
            <a:chOff x="1916803" y="2655203"/>
            <a:chExt cx="8448479" cy="1270650"/>
          </a:xfrm>
        </p:grpSpPr>
        <p:sp>
          <p:nvSpPr>
            <p:cNvPr id="4" name="矩形 3">
              <a:extLst>
                <a:ext uri="{FF2B5EF4-FFF2-40B4-BE49-F238E27FC236}">
                  <a16:creationId xmlns="" xmlns:a16="http://schemas.microsoft.com/office/drawing/2014/main" id="{704DFDC6-5E08-46D9-9A31-B88AA5A655AC}"/>
                </a:ext>
              </a:extLst>
            </p:cNvPr>
            <p:cNvSpPr/>
            <p:nvPr/>
          </p:nvSpPr>
          <p:spPr>
            <a:xfrm rot="21556260">
              <a:off x="1916803" y="3267144"/>
              <a:ext cx="2074852" cy="2117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0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="" xmlns:a16="http://schemas.microsoft.com/office/drawing/2014/main" id="{02FBCC2B-0E1A-4AF8-9C19-36C9D816C804}"/>
                </a:ext>
              </a:extLst>
            </p:cNvPr>
            <p:cNvSpPr/>
            <p:nvPr/>
          </p:nvSpPr>
          <p:spPr>
            <a:xfrm rot="1355877">
              <a:off x="3350981" y="2694654"/>
              <a:ext cx="1229177" cy="123119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0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976245F0-CB4D-43D4-9A1A-83E534C21CA4}"/>
                </a:ext>
              </a:extLst>
            </p:cNvPr>
            <p:cNvSpPr/>
            <p:nvPr/>
          </p:nvSpPr>
          <p:spPr>
            <a:xfrm rot="21404579">
              <a:off x="3533342" y="2878757"/>
              <a:ext cx="895589" cy="894222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81000" bIns="0" anchor="ctr"/>
            <a:lstStyle/>
            <a:p>
              <a:pPr>
                <a:defRPr/>
              </a:pPr>
              <a:r>
                <a:rPr lang="en-US" altLang="zh-CN" sz="27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01</a:t>
              </a:r>
              <a:endParaRPr lang="zh-CN" altLang="en-US" sz="27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DC89C75A-BDA9-4A5B-84D9-574DABD8941F}"/>
                </a:ext>
              </a:extLst>
            </p:cNvPr>
            <p:cNvSpPr/>
            <p:nvPr/>
          </p:nvSpPr>
          <p:spPr>
            <a:xfrm rot="21556260">
              <a:off x="4057221" y="3209327"/>
              <a:ext cx="1741981" cy="207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0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4AC8FF2B-A480-4F19-A3E6-F7792D74CE70}"/>
                </a:ext>
              </a:extLst>
            </p:cNvPr>
            <p:cNvSpPr/>
            <p:nvPr/>
          </p:nvSpPr>
          <p:spPr>
            <a:xfrm rot="1355877">
              <a:off x="5375802" y="2655203"/>
              <a:ext cx="1229177" cy="123119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0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="" xmlns:a16="http://schemas.microsoft.com/office/drawing/2014/main" id="{F1DFB9B9-6E50-461C-B762-A24248D8682C}"/>
                </a:ext>
              </a:extLst>
            </p:cNvPr>
            <p:cNvSpPr/>
            <p:nvPr/>
          </p:nvSpPr>
          <p:spPr>
            <a:xfrm>
              <a:off x="5596002" y="2839307"/>
              <a:ext cx="895590" cy="89586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81000" bIns="0" anchor="ctr"/>
            <a:lstStyle/>
            <a:p>
              <a:pPr>
                <a:defRPr/>
              </a:pPr>
              <a:r>
                <a:rPr lang="en-US" altLang="zh-CN" sz="27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02</a:t>
              </a:r>
              <a:endParaRPr lang="zh-CN" altLang="en-US" sz="27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01EB1E9D-0E57-41FD-A475-1DA669B5A616}"/>
                </a:ext>
              </a:extLst>
            </p:cNvPr>
            <p:cNvSpPr/>
            <p:nvPr/>
          </p:nvSpPr>
          <p:spPr>
            <a:xfrm rot="21556260">
              <a:off x="6098274" y="3169712"/>
              <a:ext cx="1230821" cy="2055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0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26903FC8-DF5C-4435-9059-F7D427A1F311}"/>
                </a:ext>
              </a:extLst>
            </p:cNvPr>
            <p:cNvSpPr/>
            <p:nvPr/>
          </p:nvSpPr>
          <p:spPr>
            <a:xfrm rot="1355877">
              <a:off x="7307334" y="2694653"/>
              <a:ext cx="1230819" cy="1229555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0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6FF60922-5407-44E8-BE46-F78004649F0E}"/>
                </a:ext>
              </a:extLst>
            </p:cNvPr>
            <p:cNvSpPr/>
            <p:nvPr/>
          </p:nvSpPr>
          <p:spPr>
            <a:xfrm>
              <a:off x="7535042" y="2877113"/>
              <a:ext cx="893946" cy="89586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81000" bIns="0" anchor="ctr"/>
            <a:lstStyle/>
            <a:p>
              <a:pPr>
                <a:defRPr/>
              </a:pPr>
              <a:r>
                <a:rPr lang="en-US" altLang="zh-CN" sz="27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03</a:t>
              </a:r>
              <a:endParaRPr lang="zh-CN" altLang="en-US" sz="27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3" name="右箭头 34">
              <a:extLst>
                <a:ext uri="{FF2B5EF4-FFF2-40B4-BE49-F238E27FC236}">
                  <a16:creationId xmlns="" xmlns:a16="http://schemas.microsoft.com/office/drawing/2014/main" id="{EA2B760E-7821-406C-8640-FD90D97B19DC}"/>
                </a:ext>
              </a:extLst>
            </p:cNvPr>
            <p:cNvSpPr/>
            <p:nvPr/>
          </p:nvSpPr>
          <p:spPr>
            <a:xfrm rot="21584426">
              <a:off x="8116950" y="3026738"/>
              <a:ext cx="2248332" cy="42062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0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ED9A0E09-F4EB-439A-BBE3-E65F8A9F85B3}"/>
              </a:ext>
            </a:extLst>
          </p:cNvPr>
          <p:cNvGrpSpPr/>
          <p:nvPr/>
        </p:nvGrpSpPr>
        <p:grpSpPr>
          <a:xfrm>
            <a:off x="1860884" y="4097441"/>
            <a:ext cx="2514235" cy="1184939"/>
            <a:chOff x="1046954" y="4560271"/>
            <a:chExt cx="2514235" cy="1184939"/>
          </a:xfrm>
        </p:grpSpPr>
        <p:sp>
          <p:nvSpPr>
            <p:cNvPr id="18" name="TextBox 91">
              <a:extLst>
                <a:ext uri="{FF2B5EF4-FFF2-40B4-BE49-F238E27FC236}">
                  <a16:creationId xmlns="" xmlns:a16="http://schemas.microsoft.com/office/drawing/2014/main" id="{B2F61D8A-E8D4-4C73-A8CE-1A1C49546107}"/>
                </a:ext>
              </a:extLst>
            </p:cNvPr>
            <p:cNvSpPr txBox="1"/>
            <p:nvPr/>
          </p:nvSpPr>
          <p:spPr>
            <a:xfrm>
              <a:off x="1479188" y="4560271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29235ECD-47CC-4EAB-A894-86CADC1B019F}"/>
                </a:ext>
              </a:extLst>
            </p:cNvPr>
            <p:cNvSpPr txBox="1"/>
            <p:nvPr/>
          </p:nvSpPr>
          <p:spPr>
            <a:xfrm>
              <a:off x="1046954" y="5033477"/>
              <a:ext cx="2514235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9B556745-1599-4484-8F56-7F11F2B9282D}"/>
              </a:ext>
            </a:extLst>
          </p:cNvPr>
          <p:cNvGrpSpPr/>
          <p:nvPr/>
        </p:nvGrpSpPr>
        <p:grpSpPr>
          <a:xfrm>
            <a:off x="4787696" y="4097441"/>
            <a:ext cx="2514235" cy="1184939"/>
            <a:chOff x="1188200" y="4560271"/>
            <a:chExt cx="2514235" cy="1184939"/>
          </a:xfrm>
        </p:grpSpPr>
        <p:sp>
          <p:nvSpPr>
            <p:cNvPr id="21" name="TextBox 91">
              <a:extLst>
                <a:ext uri="{FF2B5EF4-FFF2-40B4-BE49-F238E27FC236}">
                  <a16:creationId xmlns="" xmlns:a16="http://schemas.microsoft.com/office/drawing/2014/main" id="{9FEABC73-B1F0-4F24-9150-4912D892B72B}"/>
                </a:ext>
              </a:extLst>
            </p:cNvPr>
            <p:cNvSpPr txBox="1"/>
            <p:nvPr/>
          </p:nvSpPr>
          <p:spPr>
            <a:xfrm>
              <a:off x="1479188" y="4560271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730B1960-328E-4764-8637-5AC93E18C37B}"/>
                </a:ext>
              </a:extLst>
            </p:cNvPr>
            <p:cNvSpPr txBox="1"/>
            <p:nvPr/>
          </p:nvSpPr>
          <p:spPr>
            <a:xfrm>
              <a:off x="1188200" y="5033477"/>
              <a:ext cx="2514235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5AF4D8CF-6973-4FD9-953D-1266038DBD22}"/>
              </a:ext>
            </a:extLst>
          </p:cNvPr>
          <p:cNvGrpSpPr/>
          <p:nvPr/>
        </p:nvGrpSpPr>
        <p:grpSpPr>
          <a:xfrm>
            <a:off x="7451268" y="4133062"/>
            <a:ext cx="2639216" cy="1184939"/>
            <a:chOff x="1188201" y="4560271"/>
            <a:chExt cx="2639216" cy="1184939"/>
          </a:xfrm>
        </p:grpSpPr>
        <p:sp>
          <p:nvSpPr>
            <p:cNvPr id="24" name="TextBox 91">
              <a:extLst>
                <a:ext uri="{FF2B5EF4-FFF2-40B4-BE49-F238E27FC236}">
                  <a16:creationId xmlns="" xmlns:a16="http://schemas.microsoft.com/office/drawing/2014/main" id="{4371937E-E515-47EC-ABDA-D2E42A82EEDE}"/>
                </a:ext>
              </a:extLst>
            </p:cNvPr>
            <p:cNvSpPr txBox="1"/>
            <p:nvPr/>
          </p:nvSpPr>
          <p:spPr>
            <a:xfrm>
              <a:off x="1479188" y="4560271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F9012A50-91DF-4704-B90D-ED5BE5F25255}"/>
                </a:ext>
              </a:extLst>
            </p:cNvPr>
            <p:cNvSpPr txBox="1"/>
            <p:nvPr/>
          </p:nvSpPr>
          <p:spPr>
            <a:xfrm>
              <a:off x="1188201" y="5033477"/>
              <a:ext cx="2639216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4576125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3B356168-EE00-4512-A9FF-4FB5E58A23DC}"/>
              </a:ext>
            </a:extLst>
          </p:cNvPr>
          <p:cNvGrpSpPr/>
          <p:nvPr/>
        </p:nvGrpSpPr>
        <p:grpSpPr>
          <a:xfrm>
            <a:off x="1042737" y="1697569"/>
            <a:ext cx="3743730" cy="1184939"/>
            <a:chOff x="-182541" y="4560271"/>
            <a:chExt cx="3743730" cy="1184939"/>
          </a:xfrm>
        </p:grpSpPr>
        <p:sp>
          <p:nvSpPr>
            <p:cNvPr id="37" name="TextBox 91">
              <a:extLst>
                <a:ext uri="{FF2B5EF4-FFF2-40B4-BE49-F238E27FC236}">
                  <a16:creationId xmlns="" xmlns:a16="http://schemas.microsoft.com/office/drawing/2014/main" id="{1833FE61-5AC0-49F7-BC03-1AA33F97EC6C}"/>
                </a:ext>
              </a:extLst>
            </p:cNvPr>
            <p:cNvSpPr txBox="1"/>
            <p:nvPr/>
          </p:nvSpPr>
          <p:spPr>
            <a:xfrm>
              <a:off x="1479188" y="4560271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="" xmlns:a16="http://schemas.microsoft.com/office/drawing/2014/main" id="{DE51F8D8-0F10-423B-A2C1-FCF5F66B6BA8}"/>
                </a:ext>
              </a:extLst>
            </p:cNvPr>
            <p:cNvSpPr txBox="1"/>
            <p:nvPr/>
          </p:nvSpPr>
          <p:spPr>
            <a:xfrm>
              <a:off x="-182541" y="5033477"/>
              <a:ext cx="3743730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BAC6C2EF-12AF-468D-B907-46A79426A4AA}"/>
              </a:ext>
            </a:extLst>
          </p:cNvPr>
          <p:cNvGrpSpPr/>
          <p:nvPr/>
        </p:nvGrpSpPr>
        <p:grpSpPr>
          <a:xfrm>
            <a:off x="1028611" y="4354807"/>
            <a:ext cx="3743730" cy="1184939"/>
            <a:chOff x="-182541" y="4560271"/>
            <a:chExt cx="3743730" cy="1184939"/>
          </a:xfrm>
        </p:grpSpPr>
        <p:sp>
          <p:nvSpPr>
            <p:cNvPr id="40" name="TextBox 91">
              <a:extLst>
                <a:ext uri="{FF2B5EF4-FFF2-40B4-BE49-F238E27FC236}">
                  <a16:creationId xmlns="" xmlns:a16="http://schemas.microsoft.com/office/drawing/2014/main" id="{9F757B7A-42FE-47B9-8302-89E69923A1BA}"/>
                </a:ext>
              </a:extLst>
            </p:cNvPr>
            <p:cNvSpPr txBox="1"/>
            <p:nvPr/>
          </p:nvSpPr>
          <p:spPr>
            <a:xfrm>
              <a:off x="1479188" y="4560271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="" xmlns:a16="http://schemas.microsoft.com/office/drawing/2014/main" id="{532741D7-74B8-4A11-892C-CD6C3D66DCF6}"/>
                </a:ext>
              </a:extLst>
            </p:cNvPr>
            <p:cNvSpPr txBox="1"/>
            <p:nvPr/>
          </p:nvSpPr>
          <p:spPr>
            <a:xfrm>
              <a:off x="-182541" y="5033477"/>
              <a:ext cx="3743730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252C56B4-90AB-4D57-BB45-026B18C26C78}"/>
              </a:ext>
            </a:extLst>
          </p:cNvPr>
          <p:cNvGrpSpPr/>
          <p:nvPr/>
        </p:nvGrpSpPr>
        <p:grpSpPr>
          <a:xfrm>
            <a:off x="7810133" y="1759114"/>
            <a:ext cx="3743730" cy="1123394"/>
            <a:chOff x="-182541" y="4621816"/>
            <a:chExt cx="3743730" cy="1123394"/>
          </a:xfrm>
        </p:grpSpPr>
        <p:sp>
          <p:nvSpPr>
            <p:cNvPr id="43" name="TextBox 91">
              <a:extLst>
                <a:ext uri="{FF2B5EF4-FFF2-40B4-BE49-F238E27FC236}">
                  <a16:creationId xmlns="" xmlns:a16="http://schemas.microsoft.com/office/drawing/2014/main" id="{81FEED2C-9FE9-4276-A736-2EC79A53EEC3}"/>
                </a:ext>
              </a:extLst>
            </p:cNvPr>
            <p:cNvSpPr txBox="1"/>
            <p:nvPr/>
          </p:nvSpPr>
          <p:spPr>
            <a:xfrm>
              <a:off x="-101130" y="4621816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="" xmlns:a16="http://schemas.microsoft.com/office/drawing/2014/main" id="{E06834E4-900B-4F4D-A440-F46B5C302B58}"/>
                </a:ext>
              </a:extLst>
            </p:cNvPr>
            <p:cNvSpPr txBox="1"/>
            <p:nvPr/>
          </p:nvSpPr>
          <p:spPr>
            <a:xfrm>
              <a:off x="-182541" y="5033477"/>
              <a:ext cx="3743730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BF392903-3414-4834-911A-540969318B14}"/>
              </a:ext>
            </a:extLst>
          </p:cNvPr>
          <p:cNvGrpSpPr/>
          <p:nvPr/>
        </p:nvGrpSpPr>
        <p:grpSpPr>
          <a:xfrm>
            <a:off x="7796007" y="4371863"/>
            <a:ext cx="3743730" cy="1167883"/>
            <a:chOff x="-182541" y="4577327"/>
            <a:chExt cx="3743730" cy="1167883"/>
          </a:xfrm>
        </p:grpSpPr>
        <p:sp>
          <p:nvSpPr>
            <p:cNvPr id="46" name="TextBox 91">
              <a:extLst>
                <a:ext uri="{FF2B5EF4-FFF2-40B4-BE49-F238E27FC236}">
                  <a16:creationId xmlns="" xmlns:a16="http://schemas.microsoft.com/office/drawing/2014/main" id="{63F0FCBB-383A-4DEC-A192-7CD56FF5F9B8}"/>
                </a:ext>
              </a:extLst>
            </p:cNvPr>
            <p:cNvSpPr txBox="1"/>
            <p:nvPr/>
          </p:nvSpPr>
          <p:spPr>
            <a:xfrm>
              <a:off x="-107928" y="4577327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="" xmlns:a16="http://schemas.microsoft.com/office/drawing/2014/main" id="{D0272908-0CEB-4F99-B523-8EB6716DDCB6}"/>
                </a:ext>
              </a:extLst>
            </p:cNvPr>
            <p:cNvSpPr txBox="1"/>
            <p:nvPr/>
          </p:nvSpPr>
          <p:spPr>
            <a:xfrm>
              <a:off x="-182541" y="5033477"/>
              <a:ext cx="3743730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sp>
        <p:nvSpPr>
          <p:cNvPr id="2" name="流程图: 接点 1">
            <a:extLst>
              <a:ext uri="{FF2B5EF4-FFF2-40B4-BE49-F238E27FC236}">
                <a16:creationId xmlns="" xmlns:a16="http://schemas.microsoft.com/office/drawing/2014/main" id="{452A542D-E458-4E2F-9CCC-E9AB3E544C5B}"/>
              </a:ext>
            </a:extLst>
          </p:cNvPr>
          <p:cNvSpPr/>
          <p:nvPr/>
        </p:nvSpPr>
        <p:spPr>
          <a:xfrm>
            <a:off x="4507405" y="2008026"/>
            <a:ext cx="3288602" cy="328860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接点 2">
            <a:extLst>
              <a:ext uri="{FF2B5EF4-FFF2-40B4-BE49-F238E27FC236}">
                <a16:creationId xmlns="" xmlns:a16="http://schemas.microsoft.com/office/drawing/2014/main" id="{2DB77192-783E-4774-A0ED-A45E3E0180FA}"/>
              </a:ext>
            </a:extLst>
          </p:cNvPr>
          <p:cNvSpPr/>
          <p:nvPr/>
        </p:nvSpPr>
        <p:spPr>
          <a:xfrm>
            <a:off x="5037340" y="2232320"/>
            <a:ext cx="231986" cy="231986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接点 47">
            <a:extLst>
              <a:ext uri="{FF2B5EF4-FFF2-40B4-BE49-F238E27FC236}">
                <a16:creationId xmlns="" xmlns:a16="http://schemas.microsoft.com/office/drawing/2014/main" id="{E03838BE-D84D-4FEA-80DF-650D6A1E6CBC}"/>
              </a:ext>
            </a:extLst>
          </p:cNvPr>
          <p:cNvSpPr/>
          <p:nvPr/>
        </p:nvSpPr>
        <p:spPr>
          <a:xfrm>
            <a:off x="7308584" y="4492473"/>
            <a:ext cx="231986" cy="231986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接点 48">
            <a:extLst>
              <a:ext uri="{FF2B5EF4-FFF2-40B4-BE49-F238E27FC236}">
                <a16:creationId xmlns="" xmlns:a16="http://schemas.microsoft.com/office/drawing/2014/main" id="{4AD2C181-4902-4F5E-BB6E-4DEA7F9F4619}"/>
              </a:ext>
            </a:extLst>
          </p:cNvPr>
          <p:cNvSpPr/>
          <p:nvPr/>
        </p:nvSpPr>
        <p:spPr>
          <a:xfrm>
            <a:off x="4624946" y="4359424"/>
            <a:ext cx="231986" cy="231986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="" xmlns:a16="http://schemas.microsoft.com/office/drawing/2014/main" id="{70B670E4-7572-4BCD-A86C-5A2B3651879F}"/>
              </a:ext>
            </a:extLst>
          </p:cNvPr>
          <p:cNvSpPr/>
          <p:nvPr/>
        </p:nvSpPr>
        <p:spPr>
          <a:xfrm>
            <a:off x="7308584" y="2522249"/>
            <a:ext cx="231986" cy="231986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>
            <a:extLst>
              <a:ext uri="{FF2B5EF4-FFF2-40B4-BE49-F238E27FC236}">
                <a16:creationId xmlns="" xmlns:a16="http://schemas.microsoft.com/office/drawing/2014/main" id="{276624BF-60BC-4D98-A8BE-D47B19AD0C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77" y="2406451"/>
            <a:ext cx="2473657" cy="249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65003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8" grpId="0" animBg="1"/>
      <p:bldP spid="49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店chenying0907 1">
            <a:extLst>
              <a:ext uri="{FF2B5EF4-FFF2-40B4-BE49-F238E27FC236}">
                <a16:creationId xmlns="" xmlns:a16="http://schemas.microsoft.com/office/drawing/2014/main" id="{EC313D12-CC70-4C54-8866-555A8557E613}"/>
              </a:ext>
            </a:extLst>
          </p:cNvPr>
          <p:cNvGrpSpPr/>
          <p:nvPr/>
        </p:nvGrpSpPr>
        <p:grpSpPr>
          <a:xfrm>
            <a:off x="4736773" y="1406510"/>
            <a:ext cx="1246540" cy="1246924"/>
            <a:chOff x="3673476" y="1131590"/>
            <a:chExt cx="966788" cy="966788"/>
          </a:xfrm>
        </p:grpSpPr>
        <p:sp>
          <p:nvSpPr>
            <p:cNvPr id="5" name="淘宝店chenying0907 5">
              <a:extLst>
                <a:ext uri="{FF2B5EF4-FFF2-40B4-BE49-F238E27FC236}">
                  <a16:creationId xmlns="" xmlns:a16="http://schemas.microsoft.com/office/drawing/2014/main" id="{219CFB3E-5E9E-415C-9266-CE40AF79B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476" y="1131590"/>
              <a:ext cx="966788" cy="966788"/>
            </a:xfrm>
            <a:custGeom>
              <a:avLst/>
              <a:gdLst>
                <a:gd name="T0" fmla="*/ 4869 w 4870"/>
                <a:gd name="T1" fmla="*/ 2493 h 4872"/>
                <a:gd name="T2" fmla="*/ 4866 w 4870"/>
                <a:gd name="T3" fmla="*/ 2310 h 4872"/>
                <a:gd name="T4" fmla="*/ 4793 w 4870"/>
                <a:gd name="T5" fmla="*/ 1827 h 4872"/>
                <a:gd name="T6" fmla="*/ 4630 w 4870"/>
                <a:gd name="T7" fmla="*/ 1380 h 4872"/>
                <a:gd name="T8" fmla="*/ 4386 w 4870"/>
                <a:gd name="T9" fmla="*/ 979 h 4872"/>
                <a:gd name="T10" fmla="*/ 4072 w 4870"/>
                <a:gd name="T11" fmla="*/ 633 h 4872"/>
                <a:gd name="T12" fmla="*/ 3698 w 4870"/>
                <a:gd name="T13" fmla="*/ 353 h 4872"/>
                <a:gd name="T14" fmla="*/ 3272 w 4870"/>
                <a:gd name="T15" fmla="*/ 148 h 4872"/>
                <a:gd name="T16" fmla="*/ 2805 w 4870"/>
                <a:gd name="T17" fmla="*/ 28 h 4872"/>
                <a:gd name="T18" fmla="*/ 2309 w 4870"/>
                <a:gd name="T19" fmla="*/ 3 h 4872"/>
                <a:gd name="T20" fmla="*/ 1826 w 4870"/>
                <a:gd name="T21" fmla="*/ 77 h 4872"/>
                <a:gd name="T22" fmla="*/ 1380 w 4870"/>
                <a:gd name="T23" fmla="*/ 240 h 4872"/>
                <a:gd name="T24" fmla="*/ 979 w 4870"/>
                <a:gd name="T25" fmla="*/ 484 h 4872"/>
                <a:gd name="T26" fmla="*/ 633 w 4870"/>
                <a:gd name="T27" fmla="*/ 798 h 4872"/>
                <a:gd name="T28" fmla="*/ 353 w 4870"/>
                <a:gd name="T29" fmla="*/ 1173 h 4872"/>
                <a:gd name="T30" fmla="*/ 148 w 4870"/>
                <a:gd name="T31" fmla="*/ 1599 h 4872"/>
                <a:gd name="T32" fmla="*/ 29 w 4870"/>
                <a:gd name="T33" fmla="*/ 2064 h 4872"/>
                <a:gd name="T34" fmla="*/ 4 w 4870"/>
                <a:gd name="T35" fmla="*/ 2562 h 4872"/>
                <a:gd name="T36" fmla="*/ 77 w 4870"/>
                <a:gd name="T37" fmla="*/ 3044 h 4872"/>
                <a:gd name="T38" fmla="*/ 240 w 4870"/>
                <a:gd name="T39" fmla="*/ 3492 h 4872"/>
                <a:gd name="T40" fmla="*/ 484 w 4870"/>
                <a:gd name="T41" fmla="*/ 3893 h 4872"/>
                <a:gd name="T42" fmla="*/ 798 w 4870"/>
                <a:gd name="T43" fmla="*/ 4238 h 4872"/>
                <a:gd name="T44" fmla="*/ 1172 w 4870"/>
                <a:gd name="T45" fmla="*/ 4519 h 4872"/>
                <a:gd name="T46" fmla="*/ 1598 w 4870"/>
                <a:gd name="T47" fmla="*/ 4724 h 4872"/>
                <a:gd name="T48" fmla="*/ 2064 w 4870"/>
                <a:gd name="T49" fmla="*/ 4844 h 4872"/>
                <a:gd name="T50" fmla="*/ 2480 w 4870"/>
                <a:gd name="T51" fmla="*/ 4871 h 4872"/>
                <a:gd name="T52" fmla="*/ 2656 w 4870"/>
                <a:gd name="T53" fmla="*/ 4862 h 4872"/>
                <a:gd name="T54" fmla="*/ 2829 w 4870"/>
                <a:gd name="T55" fmla="*/ 4840 h 4872"/>
                <a:gd name="T56" fmla="*/ 2997 w 4870"/>
                <a:gd name="T57" fmla="*/ 4807 h 4872"/>
                <a:gd name="T58" fmla="*/ 3160 w 4870"/>
                <a:gd name="T59" fmla="*/ 4761 h 4872"/>
                <a:gd name="T60" fmla="*/ 3320 w 4870"/>
                <a:gd name="T61" fmla="*/ 4704 h 4872"/>
                <a:gd name="T62" fmla="*/ 3477 w 4870"/>
                <a:gd name="T63" fmla="*/ 4636 h 4872"/>
                <a:gd name="T64" fmla="*/ 3630 w 4870"/>
                <a:gd name="T65" fmla="*/ 4556 h 4872"/>
                <a:gd name="T66" fmla="*/ 3763 w 4870"/>
                <a:gd name="T67" fmla="*/ 4477 h 4872"/>
                <a:gd name="T68" fmla="*/ 3863 w 4870"/>
                <a:gd name="T69" fmla="*/ 4415 h 4872"/>
                <a:gd name="T70" fmla="*/ 3937 w 4870"/>
                <a:gd name="T71" fmla="*/ 4396 h 4872"/>
                <a:gd name="T72" fmla="*/ 3997 w 4870"/>
                <a:gd name="T73" fmla="*/ 4415 h 4872"/>
                <a:gd name="T74" fmla="*/ 4077 w 4870"/>
                <a:gd name="T75" fmla="*/ 4475 h 4872"/>
                <a:gd name="T76" fmla="*/ 4178 w 4870"/>
                <a:gd name="T77" fmla="*/ 4554 h 4872"/>
                <a:gd name="T78" fmla="*/ 4289 w 4870"/>
                <a:gd name="T79" fmla="*/ 4616 h 4872"/>
                <a:gd name="T80" fmla="*/ 4439 w 4870"/>
                <a:gd name="T81" fmla="*/ 4663 h 4872"/>
                <a:gd name="T82" fmla="*/ 4639 w 4870"/>
                <a:gd name="T83" fmla="*/ 4686 h 4872"/>
                <a:gd name="T84" fmla="*/ 4639 w 4870"/>
                <a:gd name="T85" fmla="*/ 4649 h 4872"/>
                <a:gd name="T86" fmla="*/ 4574 w 4870"/>
                <a:gd name="T87" fmla="*/ 4590 h 4872"/>
                <a:gd name="T88" fmla="*/ 4525 w 4870"/>
                <a:gd name="T89" fmla="*/ 4522 h 4872"/>
                <a:gd name="T90" fmla="*/ 4489 w 4870"/>
                <a:gd name="T91" fmla="*/ 4448 h 4872"/>
                <a:gd name="T92" fmla="*/ 4466 w 4870"/>
                <a:gd name="T93" fmla="*/ 4370 h 4872"/>
                <a:gd name="T94" fmla="*/ 4453 w 4870"/>
                <a:gd name="T95" fmla="*/ 4292 h 4872"/>
                <a:gd name="T96" fmla="*/ 4453 w 4870"/>
                <a:gd name="T97" fmla="*/ 4163 h 4872"/>
                <a:gd name="T98" fmla="*/ 4480 w 4870"/>
                <a:gd name="T99" fmla="*/ 4020 h 4872"/>
                <a:gd name="T100" fmla="*/ 4529 w 4870"/>
                <a:gd name="T101" fmla="*/ 3866 h 4872"/>
                <a:gd name="T102" fmla="*/ 4648 w 4870"/>
                <a:gd name="T103" fmla="*/ 3566 h 4872"/>
                <a:gd name="T104" fmla="*/ 4737 w 4870"/>
                <a:gd name="T105" fmla="*/ 3319 h 4872"/>
                <a:gd name="T106" fmla="*/ 4800 w 4870"/>
                <a:gd name="T107" fmla="*/ 3098 h 4872"/>
                <a:gd name="T108" fmla="*/ 4846 w 4870"/>
                <a:gd name="T109" fmla="*/ 2853 h 4872"/>
                <a:gd name="T110" fmla="*/ 4869 w 4870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70" h="4872">
                  <a:moveTo>
                    <a:pt x="4870" y="2508"/>
                  </a:moveTo>
                  <a:lnTo>
                    <a:pt x="4869" y="2510"/>
                  </a:lnTo>
                  <a:lnTo>
                    <a:pt x="4867" y="2512"/>
                  </a:lnTo>
                  <a:lnTo>
                    <a:pt x="4869" y="2493"/>
                  </a:lnTo>
                  <a:lnTo>
                    <a:pt x="4869" y="2474"/>
                  </a:lnTo>
                  <a:lnTo>
                    <a:pt x="4870" y="2455"/>
                  </a:lnTo>
                  <a:lnTo>
                    <a:pt x="4870" y="2435"/>
                  </a:lnTo>
                  <a:lnTo>
                    <a:pt x="4866" y="2310"/>
                  </a:lnTo>
                  <a:lnTo>
                    <a:pt x="4857" y="2186"/>
                  </a:lnTo>
                  <a:lnTo>
                    <a:pt x="4842" y="2064"/>
                  </a:lnTo>
                  <a:lnTo>
                    <a:pt x="4820" y="1945"/>
                  </a:lnTo>
                  <a:lnTo>
                    <a:pt x="4793" y="1827"/>
                  </a:lnTo>
                  <a:lnTo>
                    <a:pt x="4760" y="1712"/>
                  </a:lnTo>
                  <a:lnTo>
                    <a:pt x="4722" y="1599"/>
                  </a:lnTo>
                  <a:lnTo>
                    <a:pt x="4678" y="1487"/>
                  </a:lnTo>
                  <a:lnTo>
                    <a:pt x="4630" y="1380"/>
                  </a:lnTo>
                  <a:lnTo>
                    <a:pt x="4576" y="1275"/>
                  </a:lnTo>
                  <a:lnTo>
                    <a:pt x="4517" y="1173"/>
                  </a:lnTo>
                  <a:lnTo>
                    <a:pt x="4454" y="1073"/>
                  </a:lnTo>
                  <a:lnTo>
                    <a:pt x="4386" y="979"/>
                  </a:lnTo>
                  <a:lnTo>
                    <a:pt x="4313" y="886"/>
                  </a:lnTo>
                  <a:lnTo>
                    <a:pt x="4238" y="798"/>
                  </a:lnTo>
                  <a:lnTo>
                    <a:pt x="4156" y="714"/>
                  </a:lnTo>
                  <a:lnTo>
                    <a:pt x="4072" y="633"/>
                  </a:lnTo>
                  <a:lnTo>
                    <a:pt x="3984" y="556"/>
                  </a:lnTo>
                  <a:lnTo>
                    <a:pt x="3892" y="484"/>
                  </a:lnTo>
                  <a:lnTo>
                    <a:pt x="3796" y="416"/>
                  </a:lnTo>
                  <a:lnTo>
                    <a:pt x="3698" y="353"/>
                  </a:lnTo>
                  <a:lnTo>
                    <a:pt x="3595" y="294"/>
                  </a:lnTo>
                  <a:lnTo>
                    <a:pt x="3490" y="240"/>
                  </a:lnTo>
                  <a:lnTo>
                    <a:pt x="3382" y="192"/>
                  </a:lnTo>
                  <a:lnTo>
                    <a:pt x="3272" y="148"/>
                  </a:lnTo>
                  <a:lnTo>
                    <a:pt x="3159" y="109"/>
                  </a:lnTo>
                  <a:lnTo>
                    <a:pt x="3043" y="77"/>
                  </a:lnTo>
                  <a:lnTo>
                    <a:pt x="2926" y="50"/>
                  </a:lnTo>
                  <a:lnTo>
                    <a:pt x="2805" y="28"/>
                  </a:lnTo>
                  <a:lnTo>
                    <a:pt x="2684" y="12"/>
                  </a:lnTo>
                  <a:lnTo>
                    <a:pt x="2561" y="3"/>
                  </a:lnTo>
                  <a:lnTo>
                    <a:pt x="2434" y="0"/>
                  </a:lnTo>
                  <a:lnTo>
                    <a:pt x="2309" y="3"/>
                  </a:lnTo>
                  <a:lnTo>
                    <a:pt x="2187" y="12"/>
                  </a:lnTo>
                  <a:lnTo>
                    <a:pt x="2064" y="28"/>
                  </a:lnTo>
                  <a:lnTo>
                    <a:pt x="1944" y="50"/>
                  </a:lnTo>
                  <a:lnTo>
                    <a:pt x="1826" y="77"/>
                  </a:lnTo>
                  <a:lnTo>
                    <a:pt x="1711" y="109"/>
                  </a:lnTo>
                  <a:lnTo>
                    <a:pt x="1598" y="148"/>
                  </a:lnTo>
                  <a:lnTo>
                    <a:pt x="1488" y="192"/>
                  </a:lnTo>
                  <a:lnTo>
                    <a:pt x="1380" y="240"/>
                  </a:lnTo>
                  <a:lnTo>
                    <a:pt x="1275" y="294"/>
                  </a:lnTo>
                  <a:lnTo>
                    <a:pt x="1172" y="353"/>
                  </a:lnTo>
                  <a:lnTo>
                    <a:pt x="1074" y="416"/>
                  </a:lnTo>
                  <a:lnTo>
                    <a:pt x="979" y="484"/>
                  </a:lnTo>
                  <a:lnTo>
                    <a:pt x="886" y="556"/>
                  </a:lnTo>
                  <a:lnTo>
                    <a:pt x="798" y="633"/>
                  </a:lnTo>
                  <a:lnTo>
                    <a:pt x="714" y="714"/>
                  </a:lnTo>
                  <a:lnTo>
                    <a:pt x="633" y="798"/>
                  </a:lnTo>
                  <a:lnTo>
                    <a:pt x="556" y="886"/>
                  </a:lnTo>
                  <a:lnTo>
                    <a:pt x="484" y="979"/>
                  </a:lnTo>
                  <a:lnTo>
                    <a:pt x="416" y="1073"/>
                  </a:lnTo>
                  <a:lnTo>
                    <a:pt x="353" y="1173"/>
                  </a:lnTo>
                  <a:lnTo>
                    <a:pt x="295" y="1275"/>
                  </a:lnTo>
                  <a:lnTo>
                    <a:pt x="240" y="1380"/>
                  </a:lnTo>
                  <a:lnTo>
                    <a:pt x="192" y="1487"/>
                  </a:lnTo>
                  <a:lnTo>
                    <a:pt x="148" y="1599"/>
                  </a:lnTo>
                  <a:lnTo>
                    <a:pt x="110" y="1712"/>
                  </a:lnTo>
                  <a:lnTo>
                    <a:pt x="77" y="1827"/>
                  </a:lnTo>
                  <a:lnTo>
                    <a:pt x="50" y="1945"/>
                  </a:lnTo>
                  <a:lnTo>
                    <a:pt x="29" y="2064"/>
                  </a:lnTo>
                  <a:lnTo>
                    <a:pt x="13" y="2186"/>
                  </a:lnTo>
                  <a:lnTo>
                    <a:pt x="4" y="2310"/>
                  </a:lnTo>
                  <a:lnTo>
                    <a:pt x="0" y="2435"/>
                  </a:lnTo>
                  <a:lnTo>
                    <a:pt x="4" y="2562"/>
                  </a:lnTo>
                  <a:lnTo>
                    <a:pt x="13" y="2685"/>
                  </a:lnTo>
                  <a:lnTo>
                    <a:pt x="29" y="2806"/>
                  </a:lnTo>
                  <a:lnTo>
                    <a:pt x="50" y="2927"/>
                  </a:lnTo>
                  <a:lnTo>
                    <a:pt x="77" y="3044"/>
                  </a:lnTo>
                  <a:lnTo>
                    <a:pt x="110" y="3160"/>
                  </a:lnTo>
                  <a:lnTo>
                    <a:pt x="148" y="3273"/>
                  </a:lnTo>
                  <a:lnTo>
                    <a:pt x="192" y="3384"/>
                  </a:lnTo>
                  <a:lnTo>
                    <a:pt x="240" y="3492"/>
                  </a:lnTo>
                  <a:lnTo>
                    <a:pt x="295" y="3597"/>
                  </a:lnTo>
                  <a:lnTo>
                    <a:pt x="353" y="3699"/>
                  </a:lnTo>
                  <a:lnTo>
                    <a:pt x="416" y="3797"/>
                  </a:lnTo>
                  <a:lnTo>
                    <a:pt x="484" y="3893"/>
                  </a:lnTo>
                  <a:lnTo>
                    <a:pt x="556" y="3985"/>
                  </a:lnTo>
                  <a:lnTo>
                    <a:pt x="633" y="4074"/>
                  </a:lnTo>
                  <a:lnTo>
                    <a:pt x="714" y="4158"/>
                  </a:lnTo>
                  <a:lnTo>
                    <a:pt x="798" y="4238"/>
                  </a:lnTo>
                  <a:lnTo>
                    <a:pt x="886" y="4315"/>
                  </a:lnTo>
                  <a:lnTo>
                    <a:pt x="979" y="4387"/>
                  </a:lnTo>
                  <a:lnTo>
                    <a:pt x="1074" y="4456"/>
                  </a:lnTo>
                  <a:lnTo>
                    <a:pt x="1172" y="4519"/>
                  </a:lnTo>
                  <a:lnTo>
                    <a:pt x="1275" y="4578"/>
                  </a:lnTo>
                  <a:lnTo>
                    <a:pt x="1380" y="4632"/>
                  </a:lnTo>
                  <a:lnTo>
                    <a:pt x="1488" y="4680"/>
                  </a:lnTo>
                  <a:lnTo>
                    <a:pt x="1598" y="4724"/>
                  </a:lnTo>
                  <a:lnTo>
                    <a:pt x="1711" y="4761"/>
                  </a:lnTo>
                  <a:lnTo>
                    <a:pt x="1826" y="4795"/>
                  </a:lnTo>
                  <a:lnTo>
                    <a:pt x="1944" y="4822"/>
                  </a:lnTo>
                  <a:lnTo>
                    <a:pt x="2064" y="4844"/>
                  </a:lnTo>
                  <a:lnTo>
                    <a:pt x="2187" y="4858"/>
                  </a:lnTo>
                  <a:lnTo>
                    <a:pt x="2309" y="4869"/>
                  </a:lnTo>
                  <a:lnTo>
                    <a:pt x="2434" y="4872"/>
                  </a:lnTo>
                  <a:lnTo>
                    <a:pt x="2480" y="4871"/>
                  </a:lnTo>
                  <a:lnTo>
                    <a:pt x="2525" y="4870"/>
                  </a:lnTo>
                  <a:lnTo>
                    <a:pt x="2569" y="4869"/>
                  </a:lnTo>
                  <a:lnTo>
                    <a:pt x="2614" y="4865"/>
                  </a:lnTo>
                  <a:lnTo>
                    <a:pt x="2656" y="4862"/>
                  </a:lnTo>
                  <a:lnTo>
                    <a:pt x="2700" y="4857"/>
                  </a:lnTo>
                  <a:lnTo>
                    <a:pt x="2743" y="4853"/>
                  </a:lnTo>
                  <a:lnTo>
                    <a:pt x="2786" y="4847"/>
                  </a:lnTo>
                  <a:lnTo>
                    <a:pt x="2829" y="4840"/>
                  </a:lnTo>
                  <a:lnTo>
                    <a:pt x="2872" y="4832"/>
                  </a:lnTo>
                  <a:lnTo>
                    <a:pt x="2913" y="4825"/>
                  </a:lnTo>
                  <a:lnTo>
                    <a:pt x="2955" y="4817"/>
                  </a:lnTo>
                  <a:lnTo>
                    <a:pt x="2997" y="4807"/>
                  </a:lnTo>
                  <a:lnTo>
                    <a:pt x="3038" y="4796"/>
                  </a:lnTo>
                  <a:lnTo>
                    <a:pt x="3079" y="4785"/>
                  </a:lnTo>
                  <a:lnTo>
                    <a:pt x="3120" y="4774"/>
                  </a:lnTo>
                  <a:lnTo>
                    <a:pt x="3160" y="4761"/>
                  </a:lnTo>
                  <a:lnTo>
                    <a:pt x="3201" y="4748"/>
                  </a:lnTo>
                  <a:lnTo>
                    <a:pt x="3241" y="4734"/>
                  </a:lnTo>
                  <a:lnTo>
                    <a:pt x="3281" y="4720"/>
                  </a:lnTo>
                  <a:lnTo>
                    <a:pt x="3320" y="4704"/>
                  </a:lnTo>
                  <a:lnTo>
                    <a:pt x="3360" y="4688"/>
                  </a:lnTo>
                  <a:lnTo>
                    <a:pt x="3399" y="4671"/>
                  </a:lnTo>
                  <a:lnTo>
                    <a:pt x="3439" y="4654"/>
                  </a:lnTo>
                  <a:lnTo>
                    <a:pt x="3477" y="4636"/>
                  </a:lnTo>
                  <a:lnTo>
                    <a:pt x="3516" y="4617"/>
                  </a:lnTo>
                  <a:lnTo>
                    <a:pt x="3555" y="4597"/>
                  </a:lnTo>
                  <a:lnTo>
                    <a:pt x="3593" y="4577"/>
                  </a:lnTo>
                  <a:lnTo>
                    <a:pt x="3630" y="4556"/>
                  </a:lnTo>
                  <a:lnTo>
                    <a:pt x="3668" y="4535"/>
                  </a:lnTo>
                  <a:lnTo>
                    <a:pt x="3707" y="4512"/>
                  </a:lnTo>
                  <a:lnTo>
                    <a:pt x="3744" y="4489"/>
                  </a:lnTo>
                  <a:lnTo>
                    <a:pt x="3763" y="4477"/>
                  </a:lnTo>
                  <a:lnTo>
                    <a:pt x="3787" y="4463"/>
                  </a:lnTo>
                  <a:lnTo>
                    <a:pt x="3813" y="4447"/>
                  </a:lnTo>
                  <a:lnTo>
                    <a:pt x="3843" y="4428"/>
                  </a:lnTo>
                  <a:lnTo>
                    <a:pt x="3863" y="4415"/>
                  </a:lnTo>
                  <a:lnTo>
                    <a:pt x="3884" y="4406"/>
                  </a:lnTo>
                  <a:lnTo>
                    <a:pt x="3902" y="4401"/>
                  </a:lnTo>
                  <a:lnTo>
                    <a:pt x="3920" y="4397"/>
                  </a:lnTo>
                  <a:lnTo>
                    <a:pt x="3937" y="4396"/>
                  </a:lnTo>
                  <a:lnTo>
                    <a:pt x="3952" y="4398"/>
                  </a:lnTo>
                  <a:lnTo>
                    <a:pt x="3968" y="4402"/>
                  </a:lnTo>
                  <a:lnTo>
                    <a:pt x="3983" y="4407"/>
                  </a:lnTo>
                  <a:lnTo>
                    <a:pt x="3997" y="4415"/>
                  </a:lnTo>
                  <a:lnTo>
                    <a:pt x="4013" y="4424"/>
                  </a:lnTo>
                  <a:lnTo>
                    <a:pt x="4028" y="4436"/>
                  </a:lnTo>
                  <a:lnTo>
                    <a:pt x="4044" y="4448"/>
                  </a:lnTo>
                  <a:lnTo>
                    <a:pt x="4077" y="4475"/>
                  </a:lnTo>
                  <a:lnTo>
                    <a:pt x="4114" y="4505"/>
                  </a:lnTo>
                  <a:lnTo>
                    <a:pt x="4134" y="4521"/>
                  </a:lnTo>
                  <a:lnTo>
                    <a:pt x="4155" y="4538"/>
                  </a:lnTo>
                  <a:lnTo>
                    <a:pt x="4178" y="4554"/>
                  </a:lnTo>
                  <a:lnTo>
                    <a:pt x="4203" y="4570"/>
                  </a:lnTo>
                  <a:lnTo>
                    <a:pt x="4230" y="4586"/>
                  </a:lnTo>
                  <a:lnTo>
                    <a:pt x="4258" y="4601"/>
                  </a:lnTo>
                  <a:lnTo>
                    <a:pt x="4289" y="4616"/>
                  </a:lnTo>
                  <a:lnTo>
                    <a:pt x="4322" y="4630"/>
                  </a:lnTo>
                  <a:lnTo>
                    <a:pt x="4358" y="4642"/>
                  </a:lnTo>
                  <a:lnTo>
                    <a:pt x="4398" y="4653"/>
                  </a:lnTo>
                  <a:lnTo>
                    <a:pt x="4439" y="4663"/>
                  </a:lnTo>
                  <a:lnTo>
                    <a:pt x="4483" y="4671"/>
                  </a:lnTo>
                  <a:lnTo>
                    <a:pt x="4532" y="4678"/>
                  </a:lnTo>
                  <a:lnTo>
                    <a:pt x="4583" y="4683"/>
                  </a:lnTo>
                  <a:lnTo>
                    <a:pt x="4639" y="4686"/>
                  </a:lnTo>
                  <a:lnTo>
                    <a:pt x="4697" y="4686"/>
                  </a:lnTo>
                  <a:lnTo>
                    <a:pt x="4677" y="4675"/>
                  </a:lnTo>
                  <a:lnTo>
                    <a:pt x="4657" y="4662"/>
                  </a:lnTo>
                  <a:lnTo>
                    <a:pt x="4639" y="4649"/>
                  </a:lnTo>
                  <a:lnTo>
                    <a:pt x="4621" y="4635"/>
                  </a:lnTo>
                  <a:lnTo>
                    <a:pt x="4604" y="4620"/>
                  </a:lnTo>
                  <a:lnTo>
                    <a:pt x="4589" y="4606"/>
                  </a:lnTo>
                  <a:lnTo>
                    <a:pt x="4574" y="4590"/>
                  </a:lnTo>
                  <a:lnTo>
                    <a:pt x="4561" y="4574"/>
                  </a:lnTo>
                  <a:lnTo>
                    <a:pt x="4547" y="4557"/>
                  </a:lnTo>
                  <a:lnTo>
                    <a:pt x="4536" y="4540"/>
                  </a:lnTo>
                  <a:lnTo>
                    <a:pt x="4525" y="4522"/>
                  </a:lnTo>
                  <a:lnTo>
                    <a:pt x="4515" y="4504"/>
                  </a:lnTo>
                  <a:lnTo>
                    <a:pt x="4506" y="4486"/>
                  </a:lnTo>
                  <a:lnTo>
                    <a:pt x="4497" y="4467"/>
                  </a:lnTo>
                  <a:lnTo>
                    <a:pt x="4489" y="4448"/>
                  </a:lnTo>
                  <a:lnTo>
                    <a:pt x="4482" y="4429"/>
                  </a:lnTo>
                  <a:lnTo>
                    <a:pt x="4476" y="4410"/>
                  </a:lnTo>
                  <a:lnTo>
                    <a:pt x="4471" y="4390"/>
                  </a:lnTo>
                  <a:lnTo>
                    <a:pt x="4466" y="4370"/>
                  </a:lnTo>
                  <a:lnTo>
                    <a:pt x="4462" y="4351"/>
                  </a:lnTo>
                  <a:lnTo>
                    <a:pt x="4458" y="4332"/>
                  </a:lnTo>
                  <a:lnTo>
                    <a:pt x="4455" y="4312"/>
                  </a:lnTo>
                  <a:lnTo>
                    <a:pt x="4453" y="4292"/>
                  </a:lnTo>
                  <a:lnTo>
                    <a:pt x="4452" y="4273"/>
                  </a:lnTo>
                  <a:lnTo>
                    <a:pt x="4449" y="4235"/>
                  </a:lnTo>
                  <a:lnTo>
                    <a:pt x="4450" y="4198"/>
                  </a:lnTo>
                  <a:lnTo>
                    <a:pt x="4453" y="4163"/>
                  </a:lnTo>
                  <a:lnTo>
                    <a:pt x="4457" y="4129"/>
                  </a:lnTo>
                  <a:lnTo>
                    <a:pt x="4463" y="4093"/>
                  </a:lnTo>
                  <a:lnTo>
                    <a:pt x="4471" y="4057"/>
                  </a:lnTo>
                  <a:lnTo>
                    <a:pt x="4480" y="4020"/>
                  </a:lnTo>
                  <a:lnTo>
                    <a:pt x="4490" y="3982"/>
                  </a:lnTo>
                  <a:lnTo>
                    <a:pt x="4502" y="3944"/>
                  </a:lnTo>
                  <a:lnTo>
                    <a:pt x="4516" y="3906"/>
                  </a:lnTo>
                  <a:lnTo>
                    <a:pt x="4529" y="3866"/>
                  </a:lnTo>
                  <a:lnTo>
                    <a:pt x="4545" y="3826"/>
                  </a:lnTo>
                  <a:lnTo>
                    <a:pt x="4577" y="3743"/>
                  </a:lnTo>
                  <a:lnTo>
                    <a:pt x="4612" y="3656"/>
                  </a:lnTo>
                  <a:lnTo>
                    <a:pt x="4648" y="3566"/>
                  </a:lnTo>
                  <a:lnTo>
                    <a:pt x="4684" y="3470"/>
                  </a:lnTo>
                  <a:lnTo>
                    <a:pt x="4702" y="3421"/>
                  </a:lnTo>
                  <a:lnTo>
                    <a:pt x="4720" y="3371"/>
                  </a:lnTo>
                  <a:lnTo>
                    <a:pt x="4737" y="3319"/>
                  </a:lnTo>
                  <a:lnTo>
                    <a:pt x="4754" y="3266"/>
                  </a:lnTo>
                  <a:lnTo>
                    <a:pt x="4769" y="3211"/>
                  </a:lnTo>
                  <a:lnTo>
                    <a:pt x="4785" y="3156"/>
                  </a:lnTo>
                  <a:lnTo>
                    <a:pt x="4800" y="3098"/>
                  </a:lnTo>
                  <a:lnTo>
                    <a:pt x="4812" y="3039"/>
                  </a:lnTo>
                  <a:lnTo>
                    <a:pt x="4825" y="2979"/>
                  </a:lnTo>
                  <a:lnTo>
                    <a:pt x="4836" y="2917"/>
                  </a:lnTo>
                  <a:lnTo>
                    <a:pt x="4846" y="2853"/>
                  </a:lnTo>
                  <a:lnTo>
                    <a:pt x="4854" y="2787"/>
                  </a:lnTo>
                  <a:lnTo>
                    <a:pt x="4861" y="2721"/>
                  </a:lnTo>
                  <a:lnTo>
                    <a:pt x="4865" y="2652"/>
                  </a:lnTo>
                  <a:lnTo>
                    <a:pt x="4869" y="2581"/>
                  </a:lnTo>
                  <a:lnTo>
                    <a:pt x="4870" y="2508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solidFill>
                <a:schemeClr val="accent3">
                  <a:lumMod val="100000"/>
                </a:schemeClr>
              </a:solidFill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淘宝店chenying0907 6">
              <a:extLst>
                <a:ext uri="{FF2B5EF4-FFF2-40B4-BE49-F238E27FC236}">
                  <a16:creationId xmlns="" xmlns:a16="http://schemas.microsoft.com/office/drawing/2014/main" id="{C11FBFF7-B3ED-4830-B749-36F183BB1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063" y="1260178"/>
              <a:ext cx="709613" cy="709613"/>
            </a:xfrm>
            <a:custGeom>
              <a:avLst/>
              <a:gdLst>
                <a:gd name="T0" fmla="*/ 3567 w 3576"/>
                <a:gd name="T1" fmla="*/ 1972 h 3578"/>
                <a:gd name="T2" fmla="*/ 3520 w 3576"/>
                <a:gd name="T3" fmla="*/ 2236 h 3578"/>
                <a:gd name="T4" fmla="*/ 3435 w 3576"/>
                <a:gd name="T5" fmla="*/ 2485 h 3578"/>
                <a:gd name="T6" fmla="*/ 3317 w 3576"/>
                <a:gd name="T7" fmla="*/ 2716 h 3578"/>
                <a:gd name="T8" fmla="*/ 3168 w 3576"/>
                <a:gd name="T9" fmla="*/ 2927 h 3578"/>
                <a:gd name="T10" fmla="*/ 2990 w 3576"/>
                <a:gd name="T11" fmla="*/ 3113 h 3578"/>
                <a:gd name="T12" fmla="*/ 2788 w 3576"/>
                <a:gd name="T13" fmla="*/ 3272 h 3578"/>
                <a:gd name="T14" fmla="*/ 2563 w 3576"/>
                <a:gd name="T15" fmla="*/ 3402 h 3578"/>
                <a:gd name="T16" fmla="*/ 2319 w 3576"/>
                <a:gd name="T17" fmla="*/ 3498 h 3578"/>
                <a:gd name="T18" fmla="*/ 2060 w 3576"/>
                <a:gd name="T19" fmla="*/ 3557 h 3578"/>
                <a:gd name="T20" fmla="*/ 1787 w 3576"/>
                <a:gd name="T21" fmla="*/ 3578 h 3578"/>
                <a:gd name="T22" fmla="*/ 1516 w 3576"/>
                <a:gd name="T23" fmla="*/ 3557 h 3578"/>
                <a:gd name="T24" fmla="*/ 1257 w 3576"/>
                <a:gd name="T25" fmla="*/ 3498 h 3578"/>
                <a:gd name="T26" fmla="*/ 1013 w 3576"/>
                <a:gd name="T27" fmla="*/ 3402 h 3578"/>
                <a:gd name="T28" fmla="*/ 788 w 3576"/>
                <a:gd name="T29" fmla="*/ 3272 h 3578"/>
                <a:gd name="T30" fmla="*/ 586 w 3576"/>
                <a:gd name="T31" fmla="*/ 3113 h 3578"/>
                <a:gd name="T32" fmla="*/ 408 w 3576"/>
                <a:gd name="T33" fmla="*/ 2927 h 3578"/>
                <a:gd name="T34" fmla="*/ 258 w 3576"/>
                <a:gd name="T35" fmla="*/ 2716 h 3578"/>
                <a:gd name="T36" fmla="*/ 140 w 3576"/>
                <a:gd name="T37" fmla="*/ 2485 h 3578"/>
                <a:gd name="T38" fmla="*/ 57 w 3576"/>
                <a:gd name="T39" fmla="*/ 2236 h 3578"/>
                <a:gd name="T40" fmla="*/ 9 w 3576"/>
                <a:gd name="T41" fmla="*/ 1972 h 3578"/>
                <a:gd name="T42" fmla="*/ 2 w 3576"/>
                <a:gd name="T43" fmla="*/ 1697 h 3578"/>
                <a:gd name="T44" fmla="*/ 36 w 3576"/>
                <a:gd name="T45" fmla="*/ 1429 h 3578"/>
                <a:gd name="T46" fmla="*/ 108 w 3576"/>
                <a:gd name="T47" fmla="*/ 1174 h 3578"/>
                <a:gd name="T48" fmla="*/ 215 w 3576"/>
                <a:gd name="T49" fmla="*/ 936 h 3578"/>
                <a:gd name="T50" fmla="*/ 355 w 3576"/>
                <a:gd name="T51" fmla="*/ 718 h 3578"/>
                <a:gd name="T52" fmla="*/ 523 w 3576"/>
                <a:gd name="T53" fmla="*/ 523 h 3578"/>
                <a:gd name="T54" fmla="*/ 718 w 3576"/>
                <a:gd name="T55" fmla="*/ 355 h 3578"/>
                <a:gd name="T56" fmla="*/ 936 w 3576"/>
                <a:gd name="T57" fmla="*/ 216 h 3578"/>
                <a:gd name="T58" fmla="*/ 1173 w 3576"/>
                <a:gd name="T59" fmla="*/ 108 h 3578"/>
                <a:gd name="T60" fmla="*/ 1428 w 3576"/>
                <a:gd name="T61" fmla="*/ 36 h 3578"/>
                <a:gd name="T62" fmla="*/ 1696 w 3576"/>
                <a:gd name="T63" fmla="*/ 2 h 3578"/>
                <a:gd name="T64" fmla="*/ 1971 w 3576"/>
                <a:gd name="T65" fmla="*/ 9 h 3578"/>
                <a:gd name="T66" fmla="*/ 2235 w 3576"/>
                <a:gd name="T67" fmla="*/ 57 h 3578"/>
                <a:gd name="T68" fmla="*/ 2484 w 3576"/>
                <a:gd name="T69" fmla="*/ 140 h 3578"/>
                <a:gd name="T70" fmla="*/ 2715 w 3576"/>
                <a:gd name="T71" fmla="*/ 258 h 3578"/>
                <a:gd name="T72" fmla="*/ 2926 w 3576"/>
                <a:gd name="T73" fmla="*/ 408 h 3578"/>
                <a:gd name="T74" fmla="*/ 3112 w 3576"/>
                <a:gd name="T75" fmla="*/ 585 h 3578"/>
                <a:gd name="T76" fmla="*/ 3270 w 3576"/>
                <a:gd name="T77" fmla="*/ 788 h 3578"/>
                <a:gd name="T78" fmla="*/ 3400 w 3576"/>
                <a:gd name="T79" fmla="*/ 1013 h 3578"/>
                <a:gd name="T80" fmla="*/ 3496 w 3576"/>
                <a:gd name="T81" fmla="*/ 1256 h 3578"/>
                <a:gd name="T82" fmla="*/ 3556 w 3576"/>
                <a:gd name="T83" fmla="*/ 1517 h 3578"/>
                <a:gd name="T84" fmla="*/ 3576 w 3576"/>
                <a:gd name="T85" fmla="*/ 1788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6" h="3578">
                  <a:moveTo>
                    <a:pt x="3576" y="1788"/>
                  </a:moveTo>
                  <a:lnTo>
                    <a:pt x="3574" y="1881"/>
                  </a:lnTo>
                  <a:lnTo>
                    <a:pt x="3567" y="1972"/>
                  </a:lnTo>
                  <a:lnTo>
                    <a:pt x="3556" y="2061"/>
                  </a:lnTo>
                  <a:lnTo>
                    <a:pt x="3540" y="2149"/>
                  </a:lnTo>
                  <a:lnTo>
                    <a:pt x="3520" y="2236"/>
                  </a:lnTo>
                  <a:lnTo>
                    <a:pt x="3496" y="2321"/>
                  </a:lnTo>
                  <a:lnTo>
                    <a:pt x="3468" y="2404"/>
                  </a:lnTo>
                  <a:lnTo>
                    <a:pt x="3435" y="2485"/>
                  </a:lnTo>
                  <a:lnTo>
                    <a:pt x="3400" y="2564"/>
                  </a:lnTo>
                  <a:lnTo>
                    <a:pt x="3361" y="2642"/>
                  </a:lnTo>
                  <a:lnTo>
                    <a:pt x="3317" y="2716"/>
                  </a:lnTo>
                  <a:lnTo>
                    <a:pt x="3270" y="2788"/>
                  </a:lnTo>
                  <a:lnTo>
                    <a:pt x="3221" y="2860"/>
                  </a:lnTo>
                  <a:lnTo>
                    <a:pt x="3168" y="2927"/>
                  </a:lnTo>
                  <a:lnTo>
                    <a:pt x="3112" y="2991"/>
                  </a:lnTo>
                  <a:lnTo>
                    <a:pt x="3052" y="3053"/>
                  </a:lnTo>
                  <a:lnTo>
                    <a:pt x="2990" y="3113"/>
                  </a:lnTo>
                  <a:lnTo>
                    <a:pt x="2926" y="3170"/>
                  </a:lnTo>
                  <a:lnTo>
                    <a:pt x="2858" y="3223"/>
                  </a:lnTo>
                  <a:lnTo>
                    <a:pt x="2788" y="3272"/>
                  </a:lnTo>
                  <a:lnTo>
                    <a:pt x="2715" y="3318"/>
                  </a:lnTo>
                  <a:lnTo>
                    <a:pt x="2641" y="3362"/>
                  </a:lnTo>
                  <a:lnTo>
                    <a:pt x="2563" y="3402"/>
                  </a:lnTo>
                  <a:lnTo>
                    <a:pt x="2484" y="3437"/>
                  </a:lnTo>
                  <a:lnTo>
                    <a:pt x="2403" y="3470"/>
                  </a:lnTo>
                  <a:lnTo>
                    <a:pt x="2319" y="3498"/>
                  </a:lnTo>
                  <a:lnTo>
                    <a:pt x="2235" y="3521"/>
                  </a:lnTo>
                  <a:lnTo>
                    <a:pt x="2148" y="3542"/>
                  </a:lnTo>
                  <a:lnTo>
                    <a:pt x="2060" y="3557"/>
                  </a:lnTo>
                  <a:lnTo>
                    <a:pt x="1971" y="3569"/>
                  </a:lnTo>
                  <a:lnTo>
                    <a:pt x="1880" y="3575"/>
                  </a:lnTo>
                  <a:lnTo>
                    <a:pt x="1787" y="3578"/>
                  </a:lnTo>
                  <a:lnTo>
                    <a:pt x="1696" y="3575"/>
                  </a:lnTo>
                  <a:lnTo>
                    <a:pt x="1605" y="3569"/>
                  </a:lnTo>
                  <a:lnTo>
                    <a:pt x="1516" y="3557"/>
                  </a:lnTo>
                  <a:lnTo>
                    <a:pt x="1428" y="3542"/>
                  </a:lnTo>
                  <a:lnTo>
                    <a:pt x="1341" y="3521"/>
                  </a:lnTo>
                  <a:lnTo>
                    <a:pt x="1257" y="3498"/>
                  </a:lnTo>
                  <a:lnTo>
                    <a:pt x="1173" y="3470"/>
                  </a:lnTo>
                  <a:lnTo>
                    <a:pt x="1092" y="3437"/>
                  </a:lnTo>
                  <a:lnTo>
                    <a:pt x="1013" y="3402"/>
                  </a:lnTo>
                  <a:lnTo>
                    <a:pt x="936" y="3362"/>
                  </a:lnTo>
                  <a:lnTo>
                    <a:pt x="861" y="3318"/>
                  </a:lnTo>
                  <a:lnTo>
                    <a:pt x="788" y="3272"/>
                  </a:lnTo>
                  <a:lnTo>
                    <a:pt x="718" y="3223"/>
                  </a:lnTo>
                  <a:lnTo>
                    <a:pt x="650" y="3170"/>
                  </a:lnTo>
                  <a:lnTo>
                    <a:pt x="586" y="3113"/>
                  </a:lnTo>
                  <a:lnTo>
                    <a:pt x="523" y="3053"/>
                  </a:lnTo>
                  <a:lnTo>
                    <a:pt x="465" y="2991"/>
                  </a:lnTo>
                  <a:lnTo>
                    <a:pt x="408" y="2927"/>
                  </a:lnTo>
                  <a:lnTo>
                    <a:pt x="355" y="2860"/>
                  </a:lnTo>
                  <a:lnTo>
                    <a:pt x="306" y="2788"/>
                  </a:lnTo>
                  <a:lnTo>
                    <a:pt x="258" y="2716"/>
                  </a:lnTo>
                  <a:lnTo>
                    <a:pt x="215" y="2642"/>
                  </a:lnTo>
                  <a:lnTo>
                    <a:pt x="176" y="2564"/>
                  </a:lnTo>
                  <a:lnTo>
                    <a:pt x="140" y="2485"/>
                  </a:lnTo>
                  <a:lnTo>
                    <a:pt x="108" y="2404"/>
                  </a:lnTo>
                  <a:lnTo>
                    <a:pt x="80" y="2321"/>
                  </a:lnTo>
                  <a:lnTo>
                    <a:pt x="57" y="2236"/>
                  </a:lnTo>
                  <a:lnTo>
                    <a:pt x="36" y="2149"/>
                  </a:lnTo>
                  <a:lnTo>
                    <a:pt x="21" y="2061"/>
                  </a:lnTo>
                  <a:lnTo>
                    <a:pt x="9" y="1972"/>
                  </a:lnTo>
                  <a:lnTo>
                    <a:pt x="2" y="1881"/>
                  </a:lnTo>
                  <a:lnTo>
                    <a:pt x="0" y="1788"/>
                  </a:lnTo>
                  <a:lnTo>
                    <a:pt x="2" y="1697"/>
                  </a:lnTo>
                  <a:lnTo>
                    <a:pt x="9" y="1606"/>
                  </a:lnTo>
                  <a:lnTo>
                    <a:pt x="21" y="1517"/>
                  </a:lnTo>
                  <a:lnTo>
                    <a:pt x="36" y="1429"/>
                  </a:lnTo>
                  <a:lnTo>
                    <a:pt x="57" y="1342"/>
                  </a:lnTo>
                  <a:lnTo>
                    <a:pt x="80" y="1256"/>
                  </a:lnTo>
                  <a:lnTo>
                    <a:pt x="108" y="1174"/>
                  </a:lnTo>
                  <a:lnTo>
                    <a:pt x="140" y="1093"/>
                  </a:lnTo>
                  <a:lnTo>
                    <a:pt x="176" y="1013"/>
                  </a:lnTo>
                  <a:lnTo>
                    <a:pt x="215" y="936"/>
                  </a:lnTo>
                  <a:lnTo>
                    <a:pt x="258" y="862"/>
                  </a:lnTo>
                  <a:lnTo>
                    <a:pt x="306" y="788"/>
                  </a:lnTo>
                  <a:lnTo>
                    <a:pt x="355" y="718"/>
                  </a:lnTo>
                  <a:lnTo>
                    <a:pt x="408" y="651"/>
                  </a:lnTo>
                  <a:lnTo>
                    <a:pt x="465" y="585"/>
                  </a:lnTo>
                  <a:lnTo>
                    <a:pt x="523" y="523"/>
                  </a:lnTo>
                  <a:lnTo>
                    <a:pt x="586" y="465"/>
                  </a:lnTo>
                  <a:lnTo>
                    <a:pt x="650" y="408"/>
                  </a:lnTo>
                  <a:lnTo>
                    <a:pt x="718" y="355"/>
                  </a:lnTo>
                  <a:lnTo>
                    <a:pt x="788" y="306"/>
                  </a:lnTo>
                  <a:lnTo>
                    <a:pt x="861" y="258"/>
                  </a:lnTo>
                  <a:lnTo>
                    <a:pt x="936" y="216"/>
                  </a:lnTo>
                  <a:lnTo>
                    <a:pt x="1013" y="176"/>
                  </a:lnTo>
                  <a:lnTo>
                    <a:pt x="1092" y="140"/>
                  </a:lnTo>
                  <a:lnTo>
                    <a:pt x="1173" y="108"/>
                  </a:lnTo>
                  <a:lnTo>
                    <a:pt x="1257" y="80"/>
                  </a:lnTo>
                  <a:lnTo>
                    <a:pt x="1341" y="57"/>
                  </a:lnTo>
                  <a:lnTo>
                    <a:pt x="1428" y="36"/>
                  </a:lnTo>
                  <a:lnTo>
                    <a:pt x="1516" y="20"/>
                  </a:lnTo>
                  <a:lnTo>
                    <a:pt x="1605" y="9"/>
                  </a:lnTo>
                  <a:lnTo>
                    <a:pt x="1696" y="2"/>
                  </a:lnTo>
                  <a:lnTo>
                    <a:pt x="1787" y="0"/>
                  </a:lnTo>
                  <a:lnTo>
                    <a:pt x="1880" y="2"/>
                  </a:lnTo>
                  <a:lnTo>
                    <a:pt x="1971" y="9"/>
                  </a:lnTo>
                  <a:lnTo>
                    <a:pt x="2060" y="20"/>
                  </a:lnTo>
                  <a:lnTo>
                    <a:pt x="2148" y="36"/>
                  </a:lnTo>
                  <a:lnTo>
                    <a:pt x="2235" y="57"/>
                  </a:lnTo>
                  <a:lnTo>
                    <a:pt x="2319" y="80"/>
                  </a:lnTo>
                  <a:lnTo>
                    <a:pt x="2403" y="108"/>
                  </a:lnTo>
                  <a:lnTo>
                    <a:pt x="2484" y="140"/>
                  </a:lnTo>
                  <a:lnTo>
                    <a:pt x="2563" y="176"/>
                  </a:lnTo>
                  <a:lnTo>
                    <a:pt x="2641" y="216"/>
                  </a:lnTo>
                  <a:lnTo>
                    <a:pt x="2715" y="258"/>
                  </a:lnTo>
                  <a:lnTo>
                    <a:pt x="2788" y="306"/>
                  </a:lnTo>
                  <a:lnTo>
                    <a:pt x="2858" y="355"/>
                  </a:lnTo>
                  <a:lnTo>
                    <a:pt x="2926" y="408"/>
                  </a:lnTo>
                  <a:lnTo>
                    <a:pt x="2990" y="465"/>
                  </a:lnTo>
                  <a:lnTo>
                    <a:pt x="3052" y="523"/>
                  </a:lnTo>
                  <a:lnTo>
                    <a:pt x="3112" y="585"/>
                  </a:lnTo>
                  <a:lnTo>
                    <a:pt x="3168" y="651"/>
                  </a:lnTo>
                  <a:lnTo>
                    <a:pt x="3221" y="718"/>
                  </a:lnTo>
                  <a:lnTo>
                    <a:pt x="3270" y="788"/>
                  </a:lnTo>
                  <a:lnTo>
                    <a:pt x="3317" y="862"/>
                  </a:lnTo>
                  <a:lnTo>
                    <a:pt x="3361" y="936"/>
                  </a:lnTo>
                  <a:lnTo>
                    <a:pt x="3400" y="1013"/>
                  </a:lnTo>
                  <a:lnTo>
                    <a:pt x="3435" y="1093"/>
                  </a:lnTo>
                  <a:lnTo>
                    <a:pt x="3468" y="1174"/>
                  </a:lnTo>
                  <a:lnTo>
                    <a:pt x="3496" y="1256"/>
                  </a:lnTo>
                  <a:lnTo>
                    <a:pt x="3520" y="1342"/>
                  </a:lnTo>
                  <a:lnTo>
                    <a:pt x="3540" y="1429"/>
                  </a:lnTo>
                  <a:lnTo>
                    <a:pt x="3556" y="1517"/>
                  </a:lnTo>
                  <a:lnTo>
                    <a:pt x="3567" y="1606"/>
                  </a:lnTo>
                  <a:lnTo>
                    <a:pt x="3574" y="1697"/>
                  </a:lnTo>
                  <a:lnTo>
                    <a:pt x="3576" y="178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淘宝店chenying0907 2">
            <a:extLst>
              <a:ext uri="{FF2B5EF4-FFF2-40B4-BE49-F238E27FC236}">
                <a16:creationId xmlns="" xmlns:a16="http://schemas.microsoft.com/office/drawing/2014/main" id="{C6AC4D60-3836-4574-875D-0C4D6D4C69F3}"/>
              </a:ext>
            </a:extLst>
          </p:cNvPr>
          <p:cNvGrpSpPr/>
          <p:nvPr/>
        </p:nvGrpSpPr>
        <p:grpSpPr>
          <a:xfrm>
            <a:off x="5928048" y="2563345"/>
            <a:ext cx="1246540" cy="1246924"/>
            <a:chOff x="4597401" y="2028528"/>
            <a:chExt cx="966788" cy="966788"/>
          </a:xfrm>
        </p:grpSpPr>
        <p:sp>
          <p:nvSpPr>
            <p:cNvPr id="8" name="淘宝店chenying0907 7">
              <a:extLst>
                <a:ext uri="{FF2B5EF4-FFF2-40B4-BE49-F238E27FC236}">
                  <a16:creationId xmlns="" xmlns:a16="http://schemas.microsoft.com/office/drawing/2014/main" id="{203FDA0A-E725-4720-A5B3-054D8BCFE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401" y="2028528"/>
              <a:ext cx="966788" cy="966788"/>
            </a:xfrm>
            <a:custGeom>
              <a:avLst/>
              <a:gdLst>
                <a:gd name="T0" fmla="*/ 2 w 4869"/>
                <a:gd name="T1" fmla="*/ 2493 h 4872"/>
                <a:gd name="T2" fmla="*/ 3 w 4869"/>
                <a:gd name="T3" fmla="*/ 2311 h 4872"/>
                <a:gd name="T4" fmla="*/ 76 w 4869"/>
                <a:gd name="T5" fmla="*/ 1827 h 4872"/>
                <a:gd name="T6" fmla="*/ 240 w 4869"/>
                <a:gd name="T7" fmla="*/ 1380 h 4872"/>
                <a:gd name="T8" fmla="*/ 484 w 4869"/>
                <a:gd name="T9" fmla="*/ 979 h 4872"/>
                <a:gd name="T10" fmla="*/ 798 w 4869"/>
                <a:gd name="T11" fmla="*/ 633 h 4872"/>
                <a:gd name="T12" fmla="*/ 1172 w 4869"/>
                <a:gd name="T13" fmla="*/ 353 h 4872"/>
                <a:gd name="T14" fmla="*/ 1598 w 4869"/>
                <a:gd name="T15" fmla="*/ 148 h 4872"/>
                <a:gd name="T16" fmla="*/ 2064 w 4869"/>
                <a:gd name="T17" fmla="*/ 29 h 4872"/>
                <a:gd name="T18" fmla="*/ 2560 w 4869"/>
                <a:gd name="T19" fmla="*/ 4 h 4872"/>
                <a:gd name="T20" fmla="*/ 3043 w 4869"/>
                <a:gd name="T21" fmla="*/ 77 h 4872"/>
                <a:gd name="T22" fmla="*/ 3490 w 4869"/>
                <a:gd name="T23" fmla="*/ 241 h 4872"/>
                <a:gd name="T24" fmla="*/ 3891 w 4869"/>
                <a:gd name="T25" fmla="*/ 484 h 4872"/>
                <a:gd name="T26" fmla="*/ 4237 w 4869"/>
                <a:gd name="T27" fmla="*/ 799 h 4872"/>
                <a:gd name="T28" fmla="*/ 4516 w 4869"/>
                <a:gd name="T29" fmla="*/ 1173 h 4872"/>
                <a:gd name="T30" fmla="*/ 4721 w 4869"/>
                <a:gd name="T31" fmla="*/ 1598 h 4872"/>
                <a:gd name="T32" fmla="*/ 4841 w 4869"/>
                <a:gd name="T33" fmla="*/ 2065 h 4872"/>
                <a:gd name="T34" fmla="*/ 4866 w 4869"/>
                <a:gd name="T35" fmla="*/ 2561 h 4872"/>
                <a:gd name="T36" fmla="*/ 4792 w 4869"/>
                <a:gd name="T37" fmla="*/ 3045 h 4872"/>
                <a:gd name="T38" fmla="*/ 4629 w 4869"/>
                <a:gd name="T39" fmla="*/ 3492 h 4872"/>
                <a:gd name="T40" fmla="*/ 4386 w 4869"/>
                <a:gd name="T41" fmla="*/ 3894 h 4872"/>
                <a:gd name="T42" fmla="*/ 4071 w 4869"/>
                <a:gd name="T43" fmla="*/ 4239 h 4872"/>
                <a:gd name="T44" fmla="*/ 3697 w 4869"/>
                <a:gd name="T45" fmla="*/ 4519 h 4872"/>
                <a:gd name="T46" fmla="*/ 3271 w 4869"/>
                <a:gd name="T47" fmla="*/ 4724 h 4872"/>
                <a:gd name="T48" fmla="*/ 2806 w 4869"/>
                <a:gd name="T49" fmla="*/ 4844 h 4872"/>
                <a:gd name="T50" fmla="*/ 2390 w 4869"/>
                <a:gd name="T51" fmla="*/ 4871 h 4872"/>
                <a:gd name="T52" fmla="*/ 2213 w 4869"/>
                <a:gd name="T53" fmla="*/ 4862 h 4872"/>
                <a:gd name="T54" fmla="*/ 2041 w 4869"/>
                <a:gd name="T55" fmla="*/ 4841 h 4872"/>
                <a:gd name="T56" fmla="*/ 1873 w 4869"/>
                <a:gd name="T57" fmla="*/ 4807 h 4872"/>
                <a:gd name="T58" fmla="*/ 1709 w 4869"/>
                <a:gd name="T59" fmla="*/ 4762 h 4872"/>
                <a:gd name="T60" fmla="*/ 1549 w 4869"/>
                <a:gd name="T61" fmla="*/ 4704 h 4872"/>
                <a:gd name="T62" fmla="*/ 1393 w 4869"/>
                <a:gd name="T63" fmla="*/ 4637 h 4872"/>
                <a:gd name="T64" fmla="*/ 1239 w 4869"/>
                <a:gd name="T65" fmla="*/ 4557 h 4872"/>
                <a:gd name="T66" fmla="*/ 1106 w 4869"/>
                <a:gd name="T67" fmla="*/ 4478 h 4872"/>
                <a:gd name="T68" fmla="*/ 1006 w 4869"/>
                <a:gd name="T69" fmla="*/ 4416 h 4872"/>
                <a:gd name="T70" fmla="*/ 933 w 4869"/>
                <a:gd name="T71" fmla="*/ 4397 h 4872"/>
                <a:gd name="T72" fmla="*/ 872 w 4869"/>
                <a:gd name="T73" fmla="*/ 4416 h 4872"/>
                <a:gd name="T74" fmla="*/ 793 w 4869"/>
                <a:gd name="T75" fmla="*/ 4475 h 4872"/>
                <a:gd name="T76" fmla="*/ 692 w 4869"/>
                <a:gd name="T77" fmla="*/ 4554 h 4872"/>
                <a:gd name="T78" fmla="*/ 580 w 4869"/>
                <a:gd name="T79" fmla="*/ 4616 h 4872"/>
                <a:gd name="T80" fmla="*/ 430 w 4869"/>
                <a:gd name="T81" fmla="*/ 4664 h 4872"/>
                <a:gd name="T82" fmla="*/ 231 w 4869"/>
                <a:gd name="T83" fmla="*/ 4686 h 4872"/>
                <a:gd name="T84" fmla="*/ 231 w 4869"/>
                <a:gd name="T85" fmla="*/ 4649 h 4872"/>
                <a:gd name="T86" fmla="*/ 295 w 4869"/>
                <a:gd name="T87" fmla="*/ 4590 h 4872"/>
                <a:gd name="T88" fmla="*/ 345 w 4869"/>
                <a:gd name="T89" fmla="*/ 4523 h 4872"/>
                <a:gd name="T90" fmla="*/ 381 w 4869"/>
                <a:gd name="T91" fmla="*/ 4448 h 4872"/>
                <a:gd name="T92" fmla="*/ 403 w 4869"/>
                <a:gd name="T93" fmla="*/ 4371 h 4872"/>
                <a:gd name="T94" fmla="*/ 417 w 4869"/>
                <a:gd name="T95" fmla="*/ 4293 h 4872"/>
                <a:gd name="T96" fmla="*/ 417 w 4869"/>
                <a:gd name="T97" fmla="*/ 4163 h 4872"/>
                <a:gd name="T98" fmla="*/ 390 w 4869"/>
                <a:gd name="T99" fmla="*/ 4020 h 4872"/>
                <a:gd name="T100" fmla="*/ 340 w 4869"/>
                <a:gd name="T101" fmla="*/ 3867 h 4872"/>
                <a:gd name="T102" fmla="*/ 222 w 4869"/>
                <a:gd name="T103" fmla="*/ 3567 h 4872"/>
                <a:gd name="T104" fmla="*/ 133 w 4869"/>
                <a:gd name="T105" fmla="*/ 3320 h 4872"/>
                <a:gd name="T106" fmla="*/ 70 w 4869"/>
                <a:gd name="T107" fmla="*/ 3099 h 4872"/>
                <a:gd name="T108" fmla="*/ 23 w 4869"/>
                <a:gd name="T109" fmla="*/ 2853 h 4872"/>
                <a:gd name="T110" fmla="*/ 1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0" y="2508"/>
                  </a:moveTo>
                  <a:lnTo>
                    <a:pt x="1" y="2510"/>
                  </a:lnTo>
                  <a:lnTo>
                    <a:pt x="2" y="2512"/>
                  </a:lnTo>
                  <a:lnTo>
                    <a:pt x="2" y="2493"/>
                  </a:lnTo>
                  <a:lnTo>
                    <a:pt x="1" y="2474"/>
                  </a:lnTo>
                  <a:lnTo>
                    <a:pt x="0" y="2455"/>
                  </a:lnTo>
                  <a:lnTo>
                    <a:pt x="0" y="2436"/>
                  </a:lnTo>
                  <a:lnTo>
                    <a:pt x="3" y="2311"/>
                  </a:lnTo>
                  <a:lnTo>
                    <a:pt x="12" y="2187"/>
                  </a:lnTo>
                  <a:lnTo>
                    <a:pt x="28" y="2065"/>
                  </a:lnTo>
                  <a:lnTo>
                    <a:pt x="49" y="1945"/>
                  </a:lnTo>
                  <a:lnTo>
                    <a:pt x="76" y="1827"/>
                  </a:lnTo>
                  <a:lnTo>
                    <a:pt x="109" y="1712"/>
                  </a:lnTo>
                  <a:lnTo>
                    <a:pt x="147" y="1598"/>
                  </a:lnTo>
                  <a:lnTo>
                    <a:pt x="191" y="1488"/>
                  </a:lnTo>
                  <a:lnTo>
                    <a:pt x="240" y="1380"/>
                  </a:lnTo>
                  <a:lnTo>
                    <a:pt x="294" y="1276"/>
                  </a:lnTo>
                  <a:lnTo>
                    <a:pt x="352" y="1173"/>
                  </a:lnTo>
                  <a:lnTo>
                    <a:pt x="416" y="1074"/>
                  </a:lnTo>
                  <a:lnTo>
                    <a:pt x="484" y="979"/>
                  </a:lnTo>
                  <a:lnTo>
                    <a:pt x="556" y="887"/>
                  </a:lnTo>
                  <a:lnTo>
                    <a:pt x="633" y="799"/>
                  </a:lnTo>
                  <a:lnTo>
                    <a:pt x="713" y="714"/>
                  </a:lnTo>
                  <a:lnTo>
                    <a:pt x="798" y="633"/>
                  </a:lnTo>
                  <a:lnTo>
                    <a:pt x="887" y="556"/>
                  </a:lnTo>
                  <a:lnTo>
                    <a:pt x="978" y="484"/>
                  </a:lnTo>
                  <a:lnTo>
                    <a:pt x="1074" y="416"/>
                  </a:lnTo>
                  <a:lnTo>
                    <a:pt x="1172" y="353"/>
                  </a:lnTo>
                  <a:lnTo>
                    <a:pt x="1274" y="295"/>
                  </a:lnTo>
                  <a:lnTo>
                    <a:pt x="1379" y="241"/>
                  </a:lnTo>
                  <a:lnTo>
                    <a:pt x="1487" y="192"/>
                  </a:lnTo>
                  <a:lnTo>
                    <a:pt x="1598" y="148"/>
                  </a:lnTo>
                  <a:lnTo>
                    <a:pt x="1710" y="110"/>
                  </a:lnTo>
                  <a:lnTo>
                    <a:pt x="1826" y="77"/>
                  </a:lnTo>
                  <a:lnTo>
                    <a:pt x="1944" y="50"/>
                  </a:lnTo>
                  <a:lnTo>
                    <a:pt x="2064" y="29"/>
                  </a:lnTo>
                  <a:lnTo>
                    <a:pt x="2186" y="13"/>
                  </a:lnTo>
                  <a:lnTo>
                    <a:pt x="2310" y="4"/>
                  </a:lnTo>
                  <a:lnTo>
                    <a:pt x="2435" y="0"/>
                  </a:lnTo>
                  <a:lnTo>
                    <a:pt x="2560" y="4"/>
                  </a:lnTo>
                  <a:lnTo>
                    <a:pt x="2684" y="13"/>
                  </a:lnTo>
                  <a:lnTo>
                    <a:pt x="2806" y="29"/>
                  </a:lnTo>
                  <a:lnTo>
                    <a:pt x="2925" y="50"/>
                  </a:lnTo>
                  <a:lnTo>
                    <a:pt x="3043" y="77"/>
                  </a:lnTo>
                  <a:lnTo>
                    <a:pt x="3158" y="110"/>
                  </a:lnTo>
                  <a:lnTo>
                    <a:pt x="3271" y="148"/>
                  </a:lnTo>
                  <a:lnTo>
                    <a:pt x="3383" y="192"/>
                  </a:lnTo>
                  <a:lnTo>
                    <a:pt x="3490" y="241"/>
                  </a:lnTo>
                  <a:lnTo>
                    <a:pt x="3594" y="295"/>
                  </a:lnTo>
                  <a:lnTo>
                    <a:pt x="3697" y="353"/>
                  </a:lnTo>
                  <a:lnTo>
                    <a:pt x="3796" y="416"/>
                  </a:lnTo>
                  <a:lnTo>
                    <a:pt x="3891" y="484"/>
                  </a:lnTo>
                  <a:lnTo>
                    <a:pt x="3983" y="556"/>
                  </a:lnTo>
                  <a:lnTo>
                    <a:pt x="4071" y="633"/>
                  </a:lnTo>
                  <a:lnTo>
                    <a:pt x="4156" y="714"/>
                  </a:lnTo>
                  <a:lnTo>
                    <a:pt x="4237" y="799"/>
                  </a:lnTo>
                  <a:lnTo>
                    <a:pt x="4313" y="887"/>
                  </a:lnTo>
                  <a:lnTo>
                    <a:pt x="4386" y="979"/>
                  </a:lnTo>
                  <a:lnTo>
                    <a:pt x="4453" y="1074"/>
                  </a:lnTo>
                  <a:lnTo>
                    <a:pt x="4516" y="1173"/>
                  </a:lnTo>
                  <a:lnTo>
                    <a:pt x="4575" y="1276"/>
                  </a:lnTo>
                  <a:lnTo>
                    <a:pt x="4629" y="1380"/>
                  </a:lnTo>
                  <a:lnTo>
                    <a:pt x="4677" y="1488"/>
                  </a:lnTo>
                  <a:lnTo>
                    <a:pt x="4721" y="1598"/>
                  </a:lnTo>
                  <a:lnTo>
                    <a:pt x="4760" y="1712"/>
                  </a:lnTo>
                  <a:lnTo>
                    <a:pt x="4792" y="1827"/>
                  </a:lnTo>
                  <a:lnTo>
                    <a:pt x="4819" y="1945"/>
                  </a:lnTo>
                  <a:lnTo>
                    <a:pt x="4841" y="2065"/>
                  </a:lnTo>
                  <a:lnTo>
                    <a:pt x="4857" y="2187"/>
                  </a:lnTo>
                  <a:lnTo>
                    <a:pt x="4866" y="2311"/>
                  </a:lnTo>
                  <a:lnTo>
                    <a:pt x="4869" y="2436"/>
                  </a:lnTo>
                  <a:lnTo>
                    <a:pt x="4866" y="2561"/>
                  </a:lnTo>
                  <a:lnTo>
                    <a:pt x="4857" y="2685"/>
                  </a:lnTo>
                  <a:lnTo>
                    <a:pt x="4841" y="2807"/>
                  </a:lnTo>
                  <a:lnTo>
                    <a:pt x="4819" y="2927"/>
                  </a:lnTo>
                  <a:lnTo>
                    <a:pt x="4792" y="3045"/>
                  </a:lnTo>
                  <a:lnTo>
                    <a:pt x="4760" y="3161"/>
                  </a:lnTo>
                  <a:lnTo>
                    <a:pt x="4721" y="3274"/>
                  </a:lnTo>
                  <a:lnTo>
                    <a:pt x="4677" y="3384"/>
                  </a:lnTo>
                  <a:lnTo>
                    <a:pt x="4629" y="3492"/>
                  </a:lnTo>
                  <a:lnTo>
                    <a:pt x="4575" y="3597"/>
                  </a:lnTo>
                  <a:lnTo>
                    <a:pt x="4516" y="3699"/>
                  </a:lnTo>
                  <a:lnTo>
                    <a:pt x="4453" y="3798"/>
                  </a:lnTo>
                  <a:lnTo>
                    <a:pt x="4386" y="3894"/>
                  </a:lnTo>
                  <a:lnTo>
                    <a:pt x="4313" y="3985"/>
                  </a:lnTo>
                  <a:lnTo>
                    <a:pt x="4237" y="4074"/>
                  </a:lnTo>
                  <a:lnTo>
                    <a:pt x="4156" y="4159"/>
                  </a:lnTo>
                  <a:lnTo>
                    <a:pt x="4071" y="4239"/>
                  </a:lnTo>
                  <a:lnTo>
                    <a:pt x="3983" y="4315"/>
                  </a:lnTo>
                  <a:lnTo>
                    <a:pt x="3891" y="4388"/>
                  </a:lnTo>
                  <a:lnTo>
                    <a:pt x="3796" y="4456"/>
                  </a:lnTo>
                  <a:lnTo>
                    <a:pt x="3697" y="4519"/>
                  </a:lnTo>
                  <a:lnTo>
                    <a:pt x="3594" y="4578"/>
                  </a:lnTo>
                  <a:lnTo>
                    <a:pt x="3490" y="4631"/>
                  </a:lnTo>
                  <a:lnTo>
                    <a:pt x="3383" y="4681"/>
                  </a:lnTo>
                  <a:lnTo>
                    <a:pt x="3271" y="4724"/>
                  </a:lnTo>
                  <a:lnTo>
                    <a:pt x="3158" y="4762"/>
                  </a:lnTo>
                  <a:lnTo>
                    <a:pt x="3043" y="4796"/>
                  </a:lnTo>
                  <a:lnTo>
                    <a:pt x="2925" y="4823"/>
                  </a:lnTo>
                  <a:lnTo>
                    <a:pt x="2806" y="4844"/>
                  </a:lnTo>
                  <a:lnTo>
                    <a:pt x="2684" y="4859"/>
                  </a:lnTo>
                  <a:lnTo>
                    <a:pt x="2560" y="4869"/>
                  </a:lnTo>
                  <a:lnTo>
                    <a:pt x="2435" y="4872"/>
                  </a:lnTo>
                  <a:lnTo>
                    <a:pt x="2390" y="4871"/>
                  </a:lnTo>
                  <a:lnTo>
                    <a:pt x="2345" y="4870"/>
                  </a:lnTo>
                  <a:lnTo>
                    <a:pt x="2301" y="4868"/>
                  </a:lnTo>
                  <a:lnTo>
                    <a:pt x="2257" y="4866"/>
                  </a:lnTo>
                  <a:lnTo>
                    <a:pt x="2213" y="4862"/>
                  </a:lnTo>
                  <a:lnTo>
                    <a:pt x="2169" y="4858"/>
                  </a:lnTo>
                  <a:lnTo>
                    <a:pt x="2126" y="4853"/>
                  </a:lnTo>
                  <a:lnTo>
                    <a:pt x="2083" y="4848"/>
                  </a:lnTo>
                  <a:lnTo>
                    <a:pt x="2041" y="4841"/>
                  </a:lnTo>
                  <a:lnTo>
                    <a:pt x="1998" y="4833"/>
                  </a:lnTo>
                  <a:lnTo>
                    <a:pt x="1956" y="4825"/>
                  </a:lnTo>
                  <a:lnTo>
                    <a:pt x="1914" y="4817"/>
                  </a:lnTo>
                  <a:lnTo>
                    <a:pt x="1873" y="4807"/>
                  </a:lnTo>
                  <a:lnTo>
                    <a:pt x="1831" y="4797"/>
                  </a:lnTo>
                  <a:lnTo>
                    <a:pt x="1790" y="4786"/>
                  </a:lnTo>
                  <a:lnTo>
                    <a:pt x="1750" y="4774"/>
                  </a:lnTo>
                  <a:lnTo>
                    <a:pt x="1709" y="4762"/>
                  </a:lnTo>
                  <a:lnTo>
                    <a:pt x="1669" y="4748"/>
                  </a:lnTo>
                  <a:lnTo>
                    <a:pt x="1628" y="4735"/>
                  </a:lnTo>
                  <a:lnTo>
                    <a:pt x="1589" y="4720"/>
                  </a:lnTo>
                  <a:lnTo>
                    <a:pt x="1549" y="4704"/>
                  </a:lnTo>
                  <a:lnTo>
                    <a:pt x="1510" y="4689"/>
                  </a:lnTo>
                  <a:lnTo>
                    <a:pt x="1470" y="4672"/>
                  </a:lnTo>
                  <a:lnTo>
                    <a:pt x="1431" y="4655"/>
                  </a:lnTo>
                  <a:lnTo>
                    <a:pt x="1393" y="4637"/>
                  </a:lnTo>
                  <a:lnTo>
                    <a:pt x="1353" y="4618"/>
                  </a:lnTo>
                  <a:lnTo>
                    <a:pt x="1315" y="4597"/>
                  </a:lnTo>
                  <a:lnTo>
                    <a:pt x="1276" y="4577"/>
                  </a:lnTo>
                  <a:lnTo>
                    <a:pt x="1239" y="4557"/>
                  </a:lnTo>
                  <a:lnTo>
                    <a:pt x="1201" y="4535"/>
                  </a:lnTo>
                  <a:lnTo>
                    <a:pt x="1164" y="4513"/>
                  </a:lnTo>
                  <a:lnTo>
                    <a:pt x="1125" y="4489"/>
                  </a:lnTo>
                  <a:lnTo>
                    <a:pt x="1106" y="4478"/>
                  </a:lnTo>
                  <a:lnTo>
                    <a:pt x="1083" y="4463"/>
                  </a:lnTo>
                  <a:lnTo>
                    <a:pt x="1057" y="4447"/>
                  </a:lnTo>
                  <a:lnTo>
                    <a:pt x="1026" y="4428"/>
                  </a:lnTo>
                  <a:lnTo>
                    <a:pt x="1006" y="4416"/>
                  </a:lnTo>
                  <a:lnTo>
                    <a:pt x="986" y="4407"/>
                  </a:lnTo>
                  <a:lnTo>
                    <a:pt x="968" y="4401"/>
                  </a:lnTo>
                  <a:lnTo>
                    <a:pt x="950" y="4398"/>
                  </a:lnTo>
                  <a:lnTo>
                    <a:pt x="933" y="4397"/>
                  </a:lnTo>
                  <a:lnTo>
                    <a:pt x="917" y="4399"/>
                  </a:lnTo>
                  <a:lnTo>
                    <a:pt x="901" y="4402"/>
                  </a:lnTo>
                  <a:lnTo>
                    <a:pt x="887" y="4408"/>
                  </a:lnTo>
                  <a:lnTo>
                    <a:pt x="872" y="4416"/>
                  </a:lnTo>
                  <a:lnTo>
                    <a:pt x="856" y="4425"/>
                  </a:lnTo>
                  <a:lnTo>
                    <a:pt x="841" y="4436"/>
                  </a:lnTo>
                  <a:lnTo>
                    <a:pt x="826" y="4448"/>
                  </a:lnTo>
                  <a:lnTo>
                    <a:pt x="793" y="4475"/>
                  </a:lnTo>
                  <a:lnTo>
                    <a:pt x="756" y="4506"/>
                  </a:lnTo>
                  <a:lnTo>
                    <a:pt x="736" y="4522"/>
                  </a:lnTo>
                  <a:lnTo>
                    <a:pt x="714" y="4539"/>
                  </a:lnTo>
                  <a:lnTo>
                    <a:pt x="692" y="4554"/>
                  </a:lnTo>
                  <a:lnTo>
                    <a:pt x="667" y="4570"/>
                  </a:lnTo>
                  <a:lnTo>
                    <a:pt x="640" y="4586"/>
                  </a:lnTo>
                  <a:lnTo>
                    <a:pt x="612" y="4602"/>
                  </a:lnTo>
                  <a:lnTo>
                    <a:pt x="580" y="4616"/>
                  </a:lnTo>
                  <a:lnTo>
                    <a:pt x="547" y="4630"/>
                  </a:lnTo>
                  <a:lnTo>
                    <a:pt x="511" y="4642"/>
                  </a:lnTo>
                  <a:lnTo>
                    <a:pt x="472" y="4654"/>
                  </a:lnTo>
                  <a:lnTo>
                    <a:pt x="430" y="4664"/>
                  </a:lnTo>
                  <a:lnTo>
                    <a:pt x="386" y="4672"/>
                  </a:lnTo>
                  <a:lnTo>
                    <a:pt x="338" y="4678"/>
                  </a:lnTo>
                  <a:lnTo>
                    <a:pt x="286" y="4683"/>
                  </a:lnTo>
                  <a:lnTo>
                    <a:pt x="231" y="4686"/>
                  </a:lnTo>
                  <a:lnTo>
                    <a:pt x="172" y="4686"/>
                  </a:lnTo>
                  <a:lnTo>
                    <a:pt x="192" y="4675"/>
                  </a:lnTo>
                  <a:lnTo>
                    <a:pt x="213" y="4663"/>
                  </a:lnTo>
                  <a:lnTo>
                    <a:pt x="231" y="4649"/>
                  </a:lnTo>
                  <a:lnTo>
                    <a:pt x="249" y="4636"/>
                  </a:lnTo>
                  <a:lnTo>
                    <a:pt x="266" y="4621"/>
                  </a:lnTo>
                  <a:lnTo>
                    <a:pt x="280" y="4606"/>
                  </a:lnTo>
                  <a:lnTo>
                    <a:pt x="295" y="4590"/>
                  </a:lnTo>
                  <a:lnTo>
                    <a:pt x="310" y="4575"/>
                  </a:lnTo>
                  <a:lnTo>
                    <a:pt x="322" y="4558"/>
                  </a:lnTo>
                  <a:lnTo>
                    <a:pt x="333" y="4541"/>
                  </a:lnTo>
                  <a:lnTo>
                    <a:pt x="345" y="4523"/>
                  </a:lnTo>
                  <a:lnTo>
                    <a:pt x="355" y="4505"/>
                  </a:lnTo>
                  <a:lnTo>
                    <a:pt x="364" y="4487"/>
                  </a:lnTo>
                  <a:lnTo>
                    <a:pt x="373" y="4468"/>
                  </a:lnTo>
                  <a:lnTo>
                    <a:pt x="381" y="4448"/>
                  </a:lnTo>
                  <a:lnTo>
                    <a:pt x="387" y="4429"/>
                  </a:lnTo>
                  <a:lnTo>
                    <a:pt x="393" y="4410"/>
                  </a:lnTo>
                  <a:lnTo>
                    <a:pt x="399" y="4391"/>
                  </a:lnTo>
                  <a:lnTo>
                    <a:pt x="403" y="4371"/>
                  </a:lnTo>
                  <a:lnTo>
                    <a:pt x="408" y="4351"/>
                  </a:lnTo>
                  <a:lnTo>
                    <a:pt x="411" y="4332"/>
                  </a:lnTo>
                  <a:lnTo>
                    <a:pt x="414" y="4312"/>
                  </a:lnTo>
                  <a:lnTo>
                    <a:pt x="417" y="4293"/>
                  </a:lnTo>
                  <a:lnTo>
                    <a:pt x="418" y="4274"/>
                  </a:lnTo>
                  <a:lnTo>
                    <a:pt x="420" y="4235"/>
                  </a:lnTo>
                  <a:lnTo>
                    <a:pt x="419" y="4198"/>
                  </a:lnTo>
                  <a:lnTo>
                    <a:pt x="417" y="4163"/>
                  </a:lnTo>
                  <a:lnTo>
                    <a:pt x="413" y="4129"/>
                  </a:lnTo>
                  <a:lnTo>
                    <a:pt x="407" y="4093"/>
                  </a:lnTo>
                  <a:lnTo>
                    <a:pt x="399" y="4057"/>
                  </a:lnTo>
                  <a:lnTo>
                    <a:pt x="390" y="4020"/>
                  </a:lnTo>
                  <a:lnTo>
                    <a:pt x="379" y="3983"/>
                  </a:lnTo>
                  <a:lnTo>
                    <a:pt x="367" y="3944"/>
                  </a:lnTo>
                  <a:lnTo>
                    <a:pt x="354" y="3906"/>
                  </a:lnTo>
                  <a:lnTo>
                    <a:pt x="340" y="3867"/>
                  </a:lnTo>
                  <a:lnTo>
                    <a:pt x="324" y="3826"/>
                  </a:lnTo>
                  <a:lnTo>
                    <a:pt x="293" y="3744"/>
                  </a:lnTo>
                  <a:lnTo>
                    <a:pt x="258" y="3657"/>
                  </a:lnTo>
                  <a:lnTo>
                    <a:pt x="222" y="3567"/>
                  </a:lnTo>
                  <a:lnTo>
                    <a:pt x="186" y="3471"/>
                  </a:lnTo>
                  <a:lnTo>
                    <a:pt x="168" y="3421"/>
                  </a:lnTo>
                  <a:lnTo>
                    <a:pt x="150" y="3372"/>
                  </a:lnTo>
                  <a:lnTo>
                    <a:pt x="133" y="3320"/>
                  </a:lnTo>
                  <a:lnTo>
                    <a:pt x="116" y="3266"/>
                  </a:lnTo>
                  <a:lnTo>
                    <a:pt x="100" y="3212"/>
                  </a:lnTo>
                  <a:lnTo>
                    <a:pt x="84" y="3155"/>
                  </a:lnTo>
                  <a:lnTo>
                    <a:pt x="70" y="3099"/>
                  </a:lnTo>
                  <a:lnTo>
                    <a:pt x="57" y="3039"/>
                  </a:lnTo>
                  <a:lnTo>
                    <a:pt x="45" y="2979"/>
                  </a:lnTo>
                  <a:lnTo>
                    <a:pt x="34" y="2917"/>
                  </a:lnTo>
                  <a:lnTo>
                    <a:pt x="23" y="2853"/>
                  </a:lnTo>
                  <a:lnTo>
                    <a:pt x="15" y="2788"/>
                  </a:lnTo>
                  <a:lnTo>
                    <a:pt x="9" y="2721"/>
                  </a:lnTo>
                  <a:lnTo>
                    <a:pt x="4" y="2651"/>
                  </a:lnTo>
                  <a:lnTo>
                    <a:pt x="1" y="2581"/>
                  </a:lnTo>
                  <a:lnTo>
                    <a:pt x="0" y="2508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淘宝店chenying0907 8">
              <a:extLst>
                <a:ext uri="{FF2B5EF4-FFF2-40B4-BE49-F238E27FC236}">
                  <a16:creationId xmlns="" xmlns:a16="http://schemas.microsoft.com/office/drawing/2014/main" id="{54812346-BED8-4B21-8FD6-51087E880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988" y="2157115"/>
              <a:ext cx="709613" cy="709613"/>
            </a:xfrm>
            <a:custGeom>
              <a:avLst/>
              <a:gdLst>
                <a:gd name="T0" fmla="*/ 9 w 3575"/>
                <a:gd name="T1" fmla="*/ 1972 h 3577"/>
                <a:gd name="T2" fmla="*/ 56 w 3575"/>
                <a:gd name="T3" fmla="*/ 2235 h 3577"/>
                <a:gd name="T4" fmla="*/ 140 w 3575"/>
                <a:gd name="T5" fmla="*/ 2485 h 3577"/>
                <a:gd name="T6" fmla="*/ 259 w 3575"/>
                <a:gd name="T7" fmla="*/ 2716 h 3577"/>
                <a:gd name="T8" fmla="*/ 407 w 3575"/>
                <a:gd name="T9" fmla="*/ 2927 h 3577"/>
                <a:gd name="T10" fmla="*/ 586 w 3575"/>
                <a:gd name="T11" fmla="*/ 3113 h 3577"/>
                <a:gd name="T12" fmla="*/ 788 w 3575"/>
                <a:gd name="T13" fmla="*/ 3272 h 3577"/>
                <a:gd name="T14" fmla="*/ 1013 w 3575"/>
                <a:gd name="T15" fmla="*/ 3400 h 3577"/>
                <a:gd name="T16" fmla="*/ 1256 w 3575"/>
                <a:gd name="T17" fmla="*/ 3497 h 3577"/>
                <a:gd name="T18" fmla="*/ 1515 w 3575"/>
                <a:gd name="T19" fmla="*/ 3557 h 3577"/>
                <a:gd name="T20" fmla="*/ 1788 w 3575"/>
                <a:gd name="T21" fmla="*/ 3577 h 3577"/>
                <a:gd name="T22" fmla="*/ 2059 w 3575"/>
                <a:gd name="T23" fmla="*/ 3557 h 3577"/>
                <a:gd name="T24" fmla="*/ 2319 w 3575"/>
                <a:gd name="T25" fmla="*/ 3497 h 3577"/>
                <a:gd name="T26" fmla="*/ 2563 w 3575"/>
                <a:gd name="T27" fmla="*/ 3400 h 3577"/>
                <a:gd name="T28" fmla="*/ 2787 w 3575"/>
                <a:gd name="T29" fmla="*/ 3272 h 3577"/>
                <a:gd name="T30" fmla="*/ 2989 w 3575"/>
                <a:gd name="T31" fmla="*/ 3113 h 3577"/>
                <a:gd name="T32" fmla="*/ 3167 w 3575"/>
                <a:gd name="T33" fmla="*/ 2927 h 3577"/>
                <a:gd name="T34" fmla="*/ 3317 w 3575"/>
                <a:gd name="T35" fmla="*/ 2716 h 3577"/>
                <a:gd name="T36" fmla="*/ 3435 w 3575"/>
                <a:gd name="T37" fmla="*/ 2485 h 3577"/>
                <a:gd name="T38" fmla="*/ 3519 w 3575"/>
                <a:gd name="T39" fmla="*/ 2235 h 3577"/>
                <a:gd name="T40" fmla="*/ 3566 w 3575"/>
                <a:gd name="T41" fmla="*/ 1972 h 3577"/>
                <a:gd name="T42" fmla="*/ 3573 w 3575"/>
                <a:gd name="T43" fmla="*/ 1696 h 3577"/>
                <a:gd name="T44" fmla="*/ 3539 w 3575"/>
                <a:gd name="T45" fmla="*/ 1427 h 3577"/>
                <a:gd name="T46" fmla="*/ 3467 w 3575"/>
                <a:gd name="T47" fmla="*/ 1173 h 3577"/>
                <a:gd name="T48" fmla="*/ 3360 w 3575"/>
                <a:gd name="T49" fmla="*/ 935 h 3577"/>
                <a:gd name="T50" fmla="*/ 3220 w 3575"/>
                <a:gd name="T51" fmla="*/ 718 h 3577"/>
                <a:gd name="T52" fmla="*/ 3052 w 3575"/>
                <a:gd name="T53" fmla="*/ 523 h 3577"/>
                <a:gd name="T54" fmla="*/ 2857 w 3575"/>
                <a:gd name="T55" fmla="*/ 355 h 3577"/>
                <a:gd name="T56" fmla="*/ 2640 w 3575"/>
                <a:gd name="T57" fmla="*/ 215 h 3577"/>
                <a:gd name="T58" fmla="*/ 2402 w 3575"/>
                <a:gd name="T59" fmla="*/ 108 h 3577"/>
                <a:gd name="T60" fmla="*/ 2147 w 3575"/>
                <a:gd name="T61" fmla="*/ 36 h 3577"/>
                <a:gd name="T62" fmla="*/ 1879 w 3575"/>
                <a:gd name="T63" fmla="*/ 2 h 3577"/>
                <a:gd name="T64" fmla="*/ 1604 w 3575"/>
                <a:gd name="T65" fmla="*/ 9 h 3577"/>
                <a:gd name="T66" fmla="*/ 1341 w 3575"/>
                <a:gd name="T67" fmla="*/ 56 h 3577"/>
                <a:gd name="T68" fmla="*/ 1091 w 3575"/>
                <a:gd name="T69" fmla="*/ 139 h 3577"/>
                <a:gd name="T70" fmla="*/ 860 w 3575"/>
                <a:gd name="T71" fmla="*/ 258 h 3577"/>
                <a:gd name="T72" fmla="*/ 650 w 3575"/>
                <a:gd name="T73" fmla="*/ 408 h 3577"/>
                <a:gd name="T74" fmla="*/ 464 w 3575"/>
                <a:gd name="T75" fmla="*/ 585 h 3577"/>
                <a:gd name="T76" fmla="*/ 305 w 3575"/>
                <a:gd name="T77" fmla="*/ 788 h 3577"/>
                <a:gd name="T78" fmla="*/ 175 w 3575"/>
                <a:gd name="T79" fmla="*/ 1012 h 3577"/>
                <a:gd name="T80" fmla="*/ 80 w 3575"/>
                <a:gd name="T81" fmla="*/ 1256 h 3577"/>
                <a:gd name="T82" fmla="*/ 20 w 3575"/>
                <a:gd name="T83" fmla="*/ 1516 h 3577"/>
                <a:gd name="T84" fmla="*/ 0 w 3575"/>
                <a:gd name="T85" fmla="*/ 1788 h 3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7">
                  <a:moveTo>
                    <a:pt x="0" y="1788"/>
                  </a:moveTo>
                  <a:lnTo>
                    <a:pt x="2" y="1880"/>
                  </a:lnTo>
                  <a:lnTo>
                    <a:pt x="9" y="1972"/>
                  </a:lnTo>
                  <a:lnTo>
                    <a:pt x="20" y="2061"/>
                  </a:lnTo>
                  <a:lnTo>
                    <a:pt x="36" y="2149"/>
                  </a:lnTo>
                  <a:lnTo>
                    <a:pt x="56" y="2235"/>
                  </a:lnTo>
                  <a:lnTo>
                    <a:pt x="80" y="2320"/>
                  </a:lnTo>
                  <a:lnTo>
                    <a:pt x="108" y="2403"/>
                  </a:lnTo>
                  <a:lnTo>
                    <a:pt x="140" y="2485"/>
                  </a:lnTo>
                  <a:lnTo>
                    <a:pt x="175" y="2564"/>
                  </a:lnTo>
                  <a:lnTo>
                    <a:pt x="216" y="2641"/>
                  </a:lnTo>
                  <a:lnTo>
                    <a:pt x="259" y="2716"/>
                  </a:lnTo>
                  <a:lnTo>
                    <a:pt x="305" y="2788"/>
                  </a:lnTo>
                  <a:lnTo>
                    <a:pt x="355" y="2859"/>
                  </a:lnTo>
                  <a:lnTo>
                    <a:pt x="407" y="2927"/>
                  </a:lnTo>
                  <a:lnTo>
                    <a:pt x="464" y="2991"/>
                  </a:lnTo>
                  <a:lnTo>
                    <a:pt x="524" y="3053"/>
                  </a:lnTo>
                  <a:lnTo>
                    <a:pt x="586" y="3113"/>
                  </a:lnTo>
                  <a:lnTo>
                    <a:pt x="650" y="3169"/>
                  </a:lnTo>
                  <a:lnTo>
                    <a:pt x="717" y="3222"/>
                  </a:lnTo>
                  <a:lnTo>
                    <a:pt x="788" y="3272"/>
                  </a:lnTo>
                  <a:lnTo>
                    <a:pt x="860" y="3318"/>
                  </a:lnTo>
                  <a:lnTo>
                    <a:pt x="935" y="3361"/>
                  </a:lnTo>
                  <a:lnTo>
                    <a:pt x="1013" y="3400"/>
                  </a:lnTo>
                  <a:lnTo>
                    <a:pt x="1091" y="3436"/>
                  </a:lnTo>
                  <a:lnTo>
                    <a:pt x="1173" y="3469"/>
                  </a:lnTo>
                  <a:lnTo>
                    <a:pt x="1256" y="3497"/>
                  </a:lnTo>
                  <a:lnTo>
                    <a:pt x="1341" y="3521"/>
                  </a:lnTo>
                  <a:lnTo>
                    <a:pt x="1427" y="3541"/>
                  </a:lnTo>
                  <a:lnTo>
                    <a:pt x="1515" y="3557"/>
                  </a:lnTo>
                  <a:lnTo>
                    <a:pt x="1604" y="3568"/>
                  </a:lnTo>
                  <a:lnTo>
                    <a:pt x="1696" y="3575"/>
                  </a:lnTo>
                  <a:lnTo>
                    <a:pt x="1788" y="3577"/>
                  </a:lnTo>
                  <a:lnTo>
                    <a:pt x="1879" y="3575"/>
                  </a:lnTo>
                  <a:lnTo>
                    <a:pt x="1970" y="3568"/>
                  </a:lnTo>
                  <a:lnTo>
                    <a:pt x="2059" y="3557"/>
                  </a:lnTo>
                  <a:lnTo>
                    <a:pt x="2147" y="3541"/>
                  </a:lnTo>
                  <a:lnTo>
                    <a:pt x="2234" y="3521"/>
                  </a:lnTo>
                  <a:lnTo>
                    <a:pt x="2319" y="3497"/>
                  </a:lnTo>
                  <a:lnTo>
                    <a:pt x="2402" y="3469"/>
                  </a:lnTo>
                  <a:lnTo>
                    <a:pt x="2483" y="3436"/>
                  </a:lnTo>
                  <a:lnTo>
                    <a:pt x="2563" y="3400"/>
                  </a:lnTo>
                  <a:lnTo>
                    <a:pt x="2640" y="3361"/>
                  </a:lnTo>
                  <a:lnTo>
                    <a:pt x="2714" y="3318"/>
                  </a:lnTo>
                  <a:lnTo>
                    <a:pt x="2787" y="3272"/>
                  </a:lnTo>
                  <a:lnTo>
                    <a:pt x="2857" y="3222"/>
                  </a:lnTo>
                  <a:lnTo>
                    <a:pt x="2925" y="3169"/>
                  </a:lnTo>
                  <a:lnTo>
                    <a:pt x="2989" y="3113"/>
                  </a:lnTo>
                  <a:lnTo>
                    <a:pt x="3052" y="3053"/>
                  </a:lnTo>
                  <a:lnTo>
                    <a:pt x="3111" y="2991"/>
                  </a:lnTo>
                  <a:lnTo>
                    <a:pt x="3167" y="2927"/>
                  </a:lnTo>
                  <a:lnTo>
                    <a:pt x="3220" y="2859"/>
                  </a:lnTo>
                  <a:lnTo>
                    <a:pt x="3270" y="2788"/>
                  </a:lnTo>
                  <a:lnTo>
                    <a:pt x="3317" y="2716"/>
                  </a:lnTo>
                  <a:lnTo>
                    <a:pt x="3360" y="2641"/>
                  </a:lnTo>
                  <a:lnTo>
                    <a:pt x="3399" y="2564"/>
                  </a:lnTo>
                  <a:lnTo>
                    <a:pt x="3435" y="2485"/>
                  </a:lnTo>
                  <a:lnTo>
                    <a:pt x="3467" y="2403"/>
                  </a:lnTo>
                  <a:lnTo>
                    <a:pt x="3495" y="2320"/>
                  </a:lnTo>
                  <a:lnTo>
                    <a:pt x="3519" y="2235"/>
                  </a:lnTo>
                  <a:lnTo>
                    <a:pt x="3539" y="2149"/>
                  </a:lnTo>
                  <a:lnTo>
                    <a:pt x="3555" y="2061"/>
                  </a:lnTo>
                  <a:lnTo>
                    <a:pt x="3566" y="1972"/>
                  </a:lnTo>
                  <a:lnTo>
                    <a:pt x="3573" y="1880"/>
                  </a:lnTo>
                  <a:lnTo>
                    <a:pt x="3575" y="1788"/>
                  </a:lnTo>
                  <a:lnTo>
                    <a:pt x="3573" y="1696"/>
                  </a:lnTo>
                  <a:lnTo>
                    <a:pt x="3566" y="1605"/>
                  </a:lnTo>
                  <a:lnTo>
                    <a:pt x="3555" y="1516"/>
                  </a:lnTo>
                  <a:lnTo>
                    <a:pt x="3539" y="1427"/>
                  </a:lnTo>
                  <a:lnTo>
                    <a:pt x="3519" y="1341"/>
                  </a:lnTo>
                  <a:lnTo>
                    <a:pt x="3495" y="1256"/>
                  </a:lnTo>
                  <a:lnTo>
                    <a:pt x="3467" y="1173"/>
                  </a:lnTo>
                  <a:lnTo>
                    <a:pt x="3435" y="1092"/>
                  </a:lnTo>
                  <a:lnTo>
                    <a:pt x="3399" y="1012"/>
                  </a:lnTo>
                  <a:lnTo>
                    <a:pt x="3360" y="935"/>
                  </a:lnTo>
                  <a:lnTo>
                    <a:pt x="3317" y="861"/>
                  </a:lnTo>
                  <a:lnTo>
                    <a:pt x="3270" y="788"/>
                  </a:lnTo>
                  <a:lnTo>
                    <a:pt x="3220" y="718"/>
                  </a:lnTo>
                  <a:lnTo>
                    <a:pt x="3167" y="650"/>
                  </a:lnTo>
                  <a:lnTo>
                    <a:pt x="3111" y="585"/>
                  </a:lnTo>
                  <a:lnTo>
                    <a:pt x="3052" y="523"/>
                  </a:lnTo>
                  <a:lnTo>
                    <a:pt x="2989" y="464"/>
                  </a:lnTo>
                  <a:lnTo>
                    <a:pt x="2925" y="408"/>
                  </a:lnTo>
                  <a:lnTo>
                    <a:pt x="2857" y="355"/>
                  </a:lnTo>
                  <a:lnTo>
                    <a:pt x="2787" y="305"/>
                  </a:lnTo>
                  <a:lnTo>
                    <a:pt x="2714" y="258"/>
                  </a:lnTo>
                  <a:lnTo>
                    <a:pt x="2640" y="215"/>
                  </a:lnTo>
                  <a:lnTo>
                    <a:pt x="2563" y="175"/>
                  </a:lnTo>
                  <a:lnTo>
                    <a:pt x="2483" y="139"/>
                  </a:lnTo>
                  <a:lnTo>
                    <a:pt x="2402" y="108"/>
                  </a:lnTo>
                  <a:lnTo>
                    <a:pt x="2319" y="80"/>
                  </a:lnTo>
                  <a:lnTo>
                    <a:pt x="2234" y="56"/>
                  </a:lnTo>
                  <a:lnTo>
                    <a:pt x="2147" y="36"/>
                  </a:lnTo>
                  <a:lnTo>
                    <a:pt x="2059" y="20"/>
                  </a:lnTo>
                  <a:lnTo>
                    <a:pt x="1970" y="9"/>
                  </a:lnTo>
                  <a:lnTo>
                    <a:pt x="1879" y="2"/>
                  </a:lnTo>
                  <a:lnTo>
                    <a:pt x="1788" y="0"/>
                  </a:lnTo>
                  <a:lnTo>
                    <a:pt x="1696" y="2"/>
                  </a:lnTo>
                  <a:lnTo>
                    <a:pt x="1604" y="9"/>
                  </a:lnTo>
                  <a:lnTo>
                    <a:pt x="1515" y="20"/>
                  </a:lnTo>
                  <a:lnTo>
                    <a:pt x="1427" y="36"/>
                  </a:lnTo>
                  <a:lnTo>
                    <a:pt x="1341" y="56"/>
                  </a:lnTo>
                  <a:lnTo>
                    <a:pt x="1256" y="80"/>
                  </a:lnTo>
                  <a:lnTo>
                    <a:pt x="1173" y="108"/>
                  </a:lnTo>
                  <a:lnTo>
                    <a:pt x="1091" y="139"/>
                  </a:lnTo>
                  <a:lnTo>
                    <a:pt x="1013" y="175"/>
                  </a:lnTo>
                  <a:lnTo>
                    <a:pt x="935" y="215"/>
                  </a:lnTo>
                  <a:lnTo>
                    <a:pt x="860" y="258"/>
                  </a:lnTo>
                  <a:lnTo>
                    <a:pt x="788" y="305"/>
                  </a:lnTo>
                  <a:lnTo>
                    <a:pt x="717" y="355"/>
                  </a:lnTo>
                  <a:lnTo>
                    <a:pt x="650" y="408"/>
                  </a:lnTo>
                  <a:lnTo>
                    <a:pt x="586" y="464"/>
                  </a:lnTo>
                  <a:lnTo>
                    <a:pt x="524" y="523"/>
                  </a:lnTo>
                  <a:lnTo>
                    <a:pt x="464" y="585"/>
                  </a:lnTo>
                  <a:lnTo>
                    <a:pt x="407" y="650"/>
                  </a:lnTo>
                  <a:lnTo>
                    <a:pt x="355" y="718"/>
                  </a:lnTo>
                  <a:lnTo>
                    <a:pt x="305" y="788"/>
                  </a:lnTo>
                  <a:lnTo>
                    <a:pt x="259" y="861"/>
                  </a:lnTo>
                  <a:lnTo>
                    <a:pt x="216" y="935"/>
                  </a:lnTo>
                  <a:lnTo>
                    <a:pt x="175" y="1012"/>
                  </a:lnTo>
                  <a:lnTo>
                    <a:pt x="140" y="1092"/>
                  </a:lnTo>
                  <a:lnTo>
                    <a:pt x="108" y="1173"/>
                  </a:lnTo>
                  <a:lnTo>
                    <a:pt x="80" y="1256"/>
                  </a:lnTo>
                  <a:lnTo>
                    <a:pt x="56" y="1341"/>
                  </a:lnTo>
                  <a:lnTo>
                    <a:pt x="36" y="1427"/>
                  </a:lnTo>
                  <a:lnTo>
                    <a:pt x="20" y="1516"/>
                  </a:lnTo>
                  <a:lnTo>
                    <a:pt x="9" y="1605"/>
                  </a:lnTo>
                  <a:lnTo>
                    <a:pt x="2" y="1696"/>
                  </a:lnTo>
                  <a:lnTo>
                    <a:pt x="0" y="178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淘宝店chenying0907 4">
            <a:extLst>
              <a:ext uri="{FF2B5EF4-FFF2-40B4-BE49-F238E27FC236}">
                <a16:creationId xmlns="" xmlns:a16="http://schemas.microsoft.com/office/drawing/2014/main" id="{EED50D1F-2F07-4A83-AD54-73F032B02052}"/>
              </a:ext>
            </a:extLst>
          </p:cNvPr>
          <p:cNvGrpSpPr/>
          <p:nvPr/>
        </p:nvGrpSpPr>
        <p:grpSpPr>
          <a:xfrm>
            <a:off x="4677414" y="3566618"/>
            <a:ext cx="1246540" cy="1246924"/>
            <a:chOff x="3627438" y="2806403"/>
            <a:chExt cx="966788" cy="966788"/>
          </a:xfrm>
        </p:grpSpPr>
        <p:sp>
          <p:nvSpPr>
            <p:cNvPr id="11" name="淘宝店chenying0907 9">
              <a:extLst>
                <a:ext uri="{FF2B5EF4-FFF2-40B4-BE49-F238E27FC236}">
                  <a16:creationId xmlns="" xmlns:a16="http://schemas.microsoft.com/office/drawing/2014/main" id="{2377A92F-551E-43B2-B9AD-D928ADCE3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438" y="2806403"/>
              <a:ext cx="966788" cy="966788"/>
            </a:xfrm>
            <a:custGeom>
              <a:avLst/>
              <a:gdLst>
                <a:gd name="T0" fmla="*/ 4867 w 4869"/>
                <a:gd name="T1" fmla="*/ 2493 h 4872"/>
                <a:gd name="T2" fmla="*/ 4866 w 4869"/>
                <a:gd name="T3" fmla="*/ 2310 h 4872"/>
                <a:gd name="T4" fmla="*/ 4793 w 4869"/>
                <a:gd name="T5" fmla="*/ 1827 h 4872"/>
                <a:gd name="T6" fmla="*/ 4629 w 4869"/>
                <a:gd name="T7" fmla="*/ 1380 h 4872"/>
                <a:gd name="T8" fmla="*/ 4385 w 4869"/>
                <a:gd name="T9" fmla="*/ 978 h 4872"/>
                <a:gd name="T10" fmla="*/ 4071 w 4869"/>
                <a:gd name="T11" fmla="*/ 632 h 4872"/>
                <a:gd name="T12" fmla="*/ 3697 w 4869"/>
                <a:gd name="T13" fmla="*/ 353 h 4872"/>
                <a:gd name="T14" fmla="*/ 3271 w 4869"/>
                <a:gd name="T15" fmla="*/ 147 h 4872"/>
                <a:gd name="T16" fmla="*/ 2805 w 4869"/>
                <a:gd name="T17" fmla="*/ 28 h 4872"/>
                <a:gd name="T18" fmla="*/ 2309 w 4869"/>
                <a:gd name="T19" fmla="*/ 3 h 4872"/>
                <a:gd name="T20" fmla="*/ 1826 w 4869"/>
                <a:gd name="T21" fmla="*/ 76 h 4872"/>
                <a:gd name="T22" fmla="*/ 1379 w 4869"/>
                <a:gd name="T23" fmla="*/ 240 h 4872"/>
                <a:gd name="T24" fmla="*/ 978 w 4869"/>
                <a:gd name="T25" fmla="*/ 483 h 4872"/>
                <a:gd name="T26" fmla="*/ 632 w 4869"/>
                <a:gd name="T27" fmla="*/ 798 h 4872"/>
                <a:gd name="T28" fmla="*/ 353 w 4869"/>
                <a:gd name="T29" fmla="*/ 1172 h 4872"/>
                <a:gd name="T30" fmla="*/ 148 w 4869"/>
                <a:gd name="T31" fmla="*/ 1599 h 4872"/>
                <a:gd name="T32" fmla="*/ 28 w 4869"/>
                <a:gd name="T33" fmla="*/ 2065 h 4872"/>
                <a:gd name="T34" fmla="*/ 3 w 4869"/>
                <a:gd name="T35" fmla="*/ 2561 h 4872"/>
                <a:gd name="T36" fmla="*/ 77 w 4869"/>
                <a:gd name="T37" fmla="*/ 3044 h 4872"/>
                <a:gd name="T38" fmla="*/ 240 w 4869"/>
                <a:gd name="T39" fmla="*/ 3492 h 4872"/>
                <a:gd name="T40" fmla="*/ 483 w 4869"/>
                <a:gd name="T41" fmla="*/ 3893 h 4872"/>
                <a:gd name="T42" fmla="*/ 798 w 4869"/>
                <a:gd name="T43" fmla="*/ 4239 h 4872"/>
                <a:gd name="T44" fmla="*/ 1172 w 4869"/>
                <a:gd name="T45" fmla="*/ 4519 h 4872"/>
                <a:gd name="T46" fmla="*/ 1598 w 4869"/>
                <a:gd name="T47" fmla="*/ 4724 h 4872"/>
                <a:gd name="T48" fmla="*/ 2063 w 4869"/>
                <a:gd name="T49" fmla="*/ 4843 h 4872"/>
                <a:gd name="T50" fmla="*/ 2479 w 4869"/>
                <a:gd name="T51" fmla="*/ 4871 h 4872"/>
                <a:gd name="T52" fmla="*/ 2656 w 4869"/>
                <a:gd name="T53" fmla="*/ 4862 h 4872"/>
                <a:gd name="T54" fmla="*/ 2828 w 4869"/>
                <a:gd name="T55" fmla="*/ 4840 h 4872"/>
                <a:gd name="T56" fmla="*/ 2996 w 4869"/>
                <a:gd name="T57" fmla="*/ 4806 h 4872"/>
                <a:gd name="T58" fmla="*/ 3160 w 4869"/>
                <a:gd name="T59" fmla="*/ 4761 h 4872"/>
                <a:gd name="T60" fmla="*/ 3320 w 4869"/>
                <a:gd name="T61" fmla="*/ 4705 h 4872"/>
                <a:gd name="T62" fmla="*/ 3476 w 4869"/>
                <a:gd name="T63" fmla="*/ 4636 h 4872"/>
                <a:gd name="T64" fmla="*/ 3630 w 4869"/>
                <a:gd name="T65" fmla="*/ 4556 h 4872"/>
                <a:gd name="T66" fmla="*/ 3763 w 4869"/>
                <a:gd name="T67" fmla="*/ 4477 h 4872"/>
                <a:gd name="T68" fmla="*/ 3863 w 4869"/>
                <a:gd name="T69" fmla="*/ 4415 h 4872"/>
                <a:gd name="T70" fmla="*/ 3936 w 4869"/>
                <a:gd name="T71" fmla="*/ 4397 h 4872"/>
                <a:gd name="T72" fmla="*/ 3997 w 4869"/>
                <a:gd name="T73" fmla="*/ 4415 h 4872"/>
                <a:gd name="T74" fmla="*/ 4076 w 4869"/>
                <a:gd name="T75" fmla="*/ 4475 h 4872"/>
                <a:gd name="T76" fmla="*/ 4177 w 4869"/>
                <a:gd name="T77" fmla="*/ 4554 h 4872"/>
                <a:gd name="T78" fmla="*/ 4289 w 4869"/>
                <a:gd name="T79" fmla="*/ 4616 h 4872"/>
                <a:gd name="T80" fmla="*/ 4439 w 4869"/>
                <a:gd name="T81" fmla="*/ 4663 h 4872"/>
                <a:gd name="T82" fmla="*/ 4638 w 4869"/>
                <a:gd name="T83" fmla="*/ 4686 h 4872"/>
                <a:gd name="T84" fmla="*/ 4638 w 4869"/>
                <a:gd name="T85" fmla="*/ 4650 h 4872"/>
                <a:gd name="T86" fmla="*/ 4574 w 4869"/>
                <a:gd name="T87" fmla="*/ 4590 h 4872"/>
                <a:gd name="T88" fmla="*/ 4524 w 4869"/>
                <a:gd name="T89" fmla="*/ 4522 h 4872"/>
                <a:gd name="T90" fmla="*/ 4488 w 4869"/>
                <a:gd name="T91" fmla="*/ 4448 h 4872"/>
                <a:gd name="T92" fmla="*/ 4466 w 4869"/>
                <a:gd name="T93" fmla="*/ 4371 h 4872"/>
                <a:gd name="T94" fmla="*/ 4452 w 4869"/>
                <a:gd name="T95" fmla="*/ 4292 h 4872"/>
                <a:gd name="T96" fmla="*/ 4452 w 4869"/>
                <a:gd name="T97" fmla="*/ 4162 h 4872"/>
                <a:gd name="T98" fmla="*/ 4479 w 4869"/>
                <a:gd name="T99" fmla="*/ 4019 h 4872"/>
                <a:gd name="T100" fmla="*/ 4529 w 4869"/>
                <a:gd name="T101" fmla="*/ 3866 h 4872"/>
                <a:gd name="T102" fmla="*/ 4647 w 4869"/>
                <a:gd name="T103" fmla="*/ 3566 h 4872"/>
                <a:gd name="T104" fmla="*/ 4736 w 4869"/>
                <a:gd name="T105" fmla="*/ 3319 h 4872"/>
                <a:gd name="T106" fmla="*/ 4799 w 4869"/>
                <a:gd name="T107" fmla="*/ 3098 h 4872"/>
                <a:gd name="T108" fmla="*/ 4846 w 4869"/>
                <a:gd name="T109" fmla="*/ 2852 h 4872"/>
                <a:gd name="T110" fmla="*/ 4868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4869" y="2508"/>
                  </a:moveTo>
                  <a:lnTo>
                    <a:pt x="4868" y="2510"/>
                  </a:lnTo>
                  <a:lnTo>
                    <a:pt x="4867" y="2512"/>
                  </a:lnTo>
                  <a:lnTo>
                    <a:pt x="4867" y="2493"/>
                  </a:lnTo>
                  <a:lnTo>
                    <a:pt x="4868" y="2473"/>
                  </a:lnTo>
                  <a:lnTo>
                    <a:pt x="4869" y="2454"/>
                  </a:lnTo>
                  <a:lnTo>
                    <a:pt x="4869" y="2436"/>
                  </a:lnTo>
                  <a:lnTo>
                    <a:pt x="4866" y="2310"/>
                  </a:lnTo>
                  <a:lnTo>
                    <a:pt x="4857" y="2187"/>
                  </a:lnTo>
                  <a:lnTo>
                    <a:pt x="4841" y="2065"/>
                  </a:lnTo>
                  <a:lnTo>
                    <a:pt x="4820" y="1945"/>
                  </a:lnTo>
                  <a:lnTo>
                    <a:pt x="4793" y="1827"/>
                  </a:lnTo>
                  <a:lnTo>
                    <a:pt x="4760" y="1711"/>
                  </a:lnTo>
                  <a:lnTo>
                    <a:pt x="4722" y="1599"/>
                  </a:lnTo>
                  <a:lnTo>
                    <a:pt x="4678" y="1488"/>
                  </a:lnTo>
                  <a:lnTo>
                    <a:pt x="4629" y="1380"/>
                  </a:lnTo>
                  <a:lnTo>
                    <a:pt x="4575" y="1275"/>
                  </a:lnTo>
                  <a:lnTo>
                    <a:pt x="4517" y="1172"/>
                  </a:lnTo>
                  <a:lnTo>
                    <a:pt x="4453" y="1074"/>
                  </a:lnTo>
                  <a:lnTo>
                    <a:pt x="4385" y="978"/>
                  </a:lnTo>
                  <a:lnTo>
                    <a:pt x="4313" y="886"/>
                  </a:lnTo>
                  <a:lnTo>
                    <a:pt x="4236" y="798"/>
                  </a:lnTo>
                  <a:lnTo>
                    <a:pt x="4156" y="713"/>
                  </a:lnTo>
                  <a:lnTo>
                    <a:pt x="4071" y="632"/>
                  </a:lnTo>
                  <a:lnTo>
                    <a:pt x="3982" y="557"/>
                  </a:lnTo>
                  <a:lnTo>
                    <a:pt x="3891" y="483"/>
                  </a:lnTo>
                  <a:lnTo>
                    <a:pt x="3795" y="416"/>
                  </a:lnTo>
                  <a:lnTo>
                    <a:pt x="3697" y="353"/>
                  </a:lnTo>
                  <a:lnTo>
                    <a:pt x="3595" y="294"/>
                  </a:lnTo>
                  <a:lnTo>
                    <a:pt x="3490" y="240"/>
                  </a:lnTo>
                  <a:lnTo>
                    <a:pt x="3382" y="191"/>
                  </a:lnTo>
                  <a:lnTo>
                    <a:pt x="3271" y="147"/>
                  </a:lnTo>
                  <a:lnTo>
                    <a:pt x="3159" y="109"/>
                  </a:lnTo>
                  <a:lnTo>
                    <a:pt x="3043" y="76"/>
                  </a:lnTo>
                  <a:lnTo>
                    <a:pt x="2925" y="49"/>
                  </a:lnTo>
                  <a:lnTo>
                    <a:pt x="2805" y="28"/>
                  </a:lnTo>
                  <a:lnTo>
                    <a:pt x="2683" y="12"/>
                  </a:lnTo>
                  <a:lnTo>
                    <a:pt x="2559" y="3"/>
                  </a:lnTo>
                  <a:lnTo>
                    <a:pt x="2434" y="0"/>
                  </a:lnTo>
                  <a:lnTo>
                    <a:pt x="2309" y="3"/>
                  </a:lnTo>
                  <a:lnTo>
                    <a:pt x="2185" y="12"/>
                  </a:lnTo>
                  <a:lnTo>
                    <a:pt x="2063" y="28"/>
                  </a:lnTo>
                  <a:lnTo>
                    <a:pt x="1944" y="49"/>
                  </a:lnTo>
                  <a:lnTo>
                    <a:pt x="1826" y="76"/>
                  </a:lnTo>
                  <a:lnTo>
                    <a:pt x="1711" y="109"/>
                  </a:lnTo>
                  <a:lnTo>
                    <a:pt x="1598" y="147"/>
                  </a:lnTo>
                  <a:lnTo>
                    <a:pt x="1486" y="191"/>
                  </a:lnTo>
                  <a:lnTo>
                    <a:pt x="1379" y="240"/>
                  </a:lnTo>
                  <a:lnTo>
                    <a:pt x="1275" y="294"/>
                  </a:lnTo>
                  <a:lnTo>
                    <a:pt x="1172" y="353"/>
                  </a:lnTo>
                  <a:lnTo>
                    <a:pt x="1073" y="416"/>
                  </a:lnTo>
                  <a:lnTo>
                    <a:pt x="978" y="483"/>
                  </a:lnTo>
                  <a:lnTo>
                    <a:pt x="886" y="557"/>
                  </a:lnTo>
                  <a:lnTo>
                    <a:pt x="798" y="632"/>
                  </a:lnTo>
                  <a:lnTo>
                    <a:pt x="713" y="713"/>
                  </a:lnTo>
                  <a:lnTo>
                    <a:pt x="632" y="798"/>
                  </a:lnTo>
                  <a:lnTo>
                    <a:pt x="556" y="886"/>
                  </a:lnTo>
                  <a:lnTo>
                    <a:pt x="483" y="978"/>
                  </a:lnTo>
                  <a:lnTo>
                    <a:pt x="416" y="1074"/>
                  </a:lnTo>
                  <a:lnTo>
                    <a:pt x="353" y="1172"/>
                  </a:lnTo>
                  <a:lnTo>
                    <a:pt x="294" y="1275"/>
                  </a:lnTo>
                  <a:lnTo>
                    <a:pt x="240" y="1380"/>
                  </a:lnTo>
                  <a:lnTo>
                    <a:pt x="192" y="1488"/>
                  </a:lnTo>
                  <a:lnTo>
                    <a:pt x="148" y="1599"/>
                  </a:lnTo>
                  <a:lnTo>
                    <a:pt x="109" y="1711"/>
                  </a:lnTo>
                  <a:lnTo>
                    <a:pt x="77" y="1827"/>
                  </a:lnTo>
                  <a:lnTo>
                    <a:pt x="50" y="1945"/>
                  </a:lnTo>
                  <a:lnTo>
                    <a:pt x="28" y="2065"/>
                  </a:lnTo>
                  <a:lnTo>
                    <a:pt x="12" y="2187"/>
                  </a:lnTo>
                  <a:lnTo>
                    <a:pt x="3" y="2310"/>
                  </a:lnTo>
                  <a:lnTo>
                    <a:pt x="0" y="2436"/>
                  </a:lnTo>
                  <a:lnTo>
                    <a:pt x="3" y="2561"/>
                  </a:lnTo>
                  <a:lnTo>
                    <a:pt x="12" y="2684"/>
                  </a:lnTo>
                  <a:lnTo>
                    <a:pt x="28" y="2807"/>
                  </a:lnTo>
                  <a:lnTo>
                    <a:pt x="50" y="2927"/>
                  </a:lnTo>
                  <a:lnTo>
                    <a:pt x="77" y="3044"/>
                  </a:lnTo>
                  <a:lnTo>
                    <a:pt x="109" y="3160"/>
                  </a:lnTo>
                  <a:lnTo>
                    <a:pt x="148" y="3273"/>
                  </a:lnTo>
                  <a:lnTo>
                    <a:pt x="192" y="3383"/>
                  </a:lnTo>
                  <a:lnTo>
                    <a:pt x="240" y="3492"/>
                  </a:lnTo>
                  <a:lnTo>
                    <a:pt x="294" y="3596"/>
                  </a:lnTo>
                  <a:lnTo>
                    <a:pt x="353" y="3699"/>
                  </a:lnTo>
                  <a:lnTo>
                    <a:pt x="416" y="3797"/>
                  </a:lnTo>
                  <a:lnTo>
                    <a:pt x="483" y="3893"/>
                  </a:lnTo>
                  <a:lnTo>
                    <a:pt x="556" y="3985"/>
                  </a:lnTo>
                  <a:lnTo>
                    <a:pt x="632" y="4073"/>
                  </a:lnTo>
                  <a:lnTo>
                    <a:pt x="713" y="4158"/>
                  </a:lnTo>
                  <a:lnTo>
                    <a:pt x="798" y="4239"/>
                  </a:lnTo>
                  <a:lnTo>
                    <a:pt x="886" y="4316"/>
                  </a:lnTo>
                  <a:lnTo>
                    <a:pt x="978" y="4388"/>
                  </a:lnTo>
                  <a:lnTo>
                    <a:pt x="1073" y="4456"/>
                  </a:lnTo>
                  <a:lnTo>
                    <a:pt x="1172" y="4519"/>
                  </a:lnTo>
                  <a:lnTo>
                    <a:pt x="1275" y="4577"/>
                  </a:lnTo>
                  <a:lnTo>
                    <a:pt x="1379" y="4631"/>
                  </a:lnTo>
                  <a:lnTo>
                    <a:pt x="1486" y="4680"/>
                  </a:lnTo>
                  <a:lnTo>
                    <a:pt x="1598" y="4724"/>
                  </a:lnTo>
                  <a:lnTo>
                    <a:pt x="1711" y="4762"/>
                  </a:lnTo>
                  <a:lnTo>
                    <a:pt x="1826" y="4795"/>
                  </a:lnTo>
                  <a:lnTo>
                    <a:pt x="1944" y="4822"/>
                  </a:lnTo>
                  <a:lnTo>
                    <a:pt x="2063" y="4843"/>
                  </a:lnTo>
                  <a:lnTo>
                    <a:pt x="2185" y="4859"/>
                  </a:lnTo>
                  <a:lnTo>
                    <a:pt x="2309" y="4868"/>
                  </a:lnTo>
                  <a:lnTo>
                    <a:pt x="2434" y="4872"/>
                  </a:lnTo>
                  <a:lnTo>
                    <a:pt x="2479" y="4871"/>
                  </a:lnTo>
                  <a:lnTo>
                    <a:pt x="2524" y="4869"/>
                  </a:lnTo>
                  <a:lnTo>
                    <a:pt x="2568" y="4868"/>
                  </a:lnTo>
                  <a:lnTo>
                    <a:pt x="2612" y="4865"/>
                  </a:lnTo>
                  <a:lnTo>
                    <a:pt x="2656" y="4862"/>
                  </a:lnTo>
                  <a:lnTo>
                    <a:pt x="2700" y="4857"/>
                  </a:lnTo>
                  <a:lnTo>
                    <a:pt x="2743" y="4852"/>
                  </a:lnTo>
                  <a:lnTo>
                    <a:pt x="2786" y="4847"/>
                  </a:lnTo>
                  <a:lnTo>
                    <a:pt x="2828" y="4840"/>
                  </a:lnTo>
                  <a:lnTo>
                    <a:pt x="2871" y="4833"/>
                  </a:lnTo>
                  <a:lnTo>
                    <a:pt x="2913" y="4825"/>
                  </a:lnTo>
                  <a:lnTo>
                    <a:pt x="2955" y="4816"/>
                  </a:lnTo>
                  <a:lnTo>
                    <a:pt x="2996" y="4806"/>
                  </a:lnTo>
                  <a:lnTo>
                    <a:pt x="3038" y="4796"/>
                  </a:lnTo>
                  <a:lnTo>
                    <a:pt x="3079" y="4786"/>
                  </a:lnTo>
                  <a:lnTo>
                    <a:pt x="3119" y="4774"/>
                  </a:lnTo>
                  <a:lnTo>
                    <a:pt x="3160" y="4761"/>
                  </a:lnTo>
                  <a:lnTo>
                    <a:pt x="3200" y="4748"/>
                  </a:lnTo>
                  <a:lnTo>
                    <a:pt x="3241" y="4734"/>
                  </a:lnTo>
                  <a:lnTo>
                    <a:pt x="3280" y="4719"/>
                  </a:lnTo>
                  <a:lnTo>
                    <a:pt x="3320" y="4705"/>
                  </a:lnTo>
                  <a:lnTo>
                    <a:pt x="3359" y="4688"/>
                  </a:lnTo>
                  <a:lnTo>
                    <a:pt x="3399" y="4671"/>
                  </a:lnTo>
                  <a:lnTo>
                    <a:pt x="3438" y="4654"/>
                  </a:lnTo>
                  <a:lnTo>
                    <a:pt x="3476" y="4636"/>
                  </a:lnTo>
                  <a:lnTo>
                    <a:pt x="3516" y="4617"/>
                  </a:lnTo>
                  <a:lnTo>
                    <a:pt x="3554" y="4598"/>
                  </a:lnTo>
                  <a:lnTo>
                    <a:pt x="3593" y="4577"/>
                  </a:lnTo>
                  <a:lnTo>
                    <a:pt x="3630" y="4556"/>
                  </a:lnTo>
                  <a:lnTo>
                    <a:pt x="3668" y="4535"/>
                  </a:lnTo>
                  <a:lnTo>
                    <a:pt x="3705" y="4512"/>
                  </a:lnTo>
                  <a:lnTo>
                    <a:pt x="3744" y="4489"/>
                  </a:lnTo>
                  <a:lnTo>
                    <a:pt x="3763" y="4477"/>
                  </a:lnTo>
                  <a:lnTo>
                    <a:pt x="3786" y="4462"/>
                  </a:lnTo>
                  <a:lnTo>
                    <a:pt x="3812" y="4447"/>
                  </a:lnTo>
                  <a:lnTo>
                    <a:pt x="3843" y="4427"/>
                  </a:lnTo>
                  <a:lnTo>
                    <a:pt x="3863" y="4415"/>
                  </a:lnTo>
                  <a:lnTo>
                    <a:pt x="3883" y="4407"/>
                  </a:lnTo>
                  <a:lnTo>
                    <a:pt x="3901" y="4400"/>
                  </a:lnTo>
                  <a:lnTo>
                    <a:pt x="3919" y="4397"/>
                  </a:lnTo>
                  <a:lnTo>
                    <a:pt x="3936" y="4397"/>
                  </a:lnTo>
                  <a:lnTo>
                    <a:pt x="3952" y="4398"/>
                  </a:lnTo>
                  <a:lnTo>
                    <a:pt x="3968" y="4401"/>
                  </a:lnTo>
                  <a:lnTo>
                    <a:pt x="3982" y="4408"/>
                  </a:lnTo>
                  <a:lnTo>
                    <a:pt x="3997" y="4415"/>
                  </a:lnTo>
                  <a:lnTo>
                    <a:pt x="4013" y="4425"/>
                  </a:lnTo>
                  <a:lnTo>
                    <a:pt x="4028" y="4435"/>
                  </a:lnTo>
                  <a:lnTo>
                    <a:pt x="4043" y="4448"/>
                  </a:lnTo>
                  <a:lnTo>
                    <a:pt x="4076" y="4475"/>
                  </a:lnTo>
                  <a:lnTo>
                    <a:pt x="4113" y="4505"/>
                  </a:lnTo>
                  <a:lnTo>
                    <a:pt x="4133" y="4522"/>
                  </a:lnTo>
                  <a:lnTo>
                    <a:pt x="4155" y="4538"/>
                  </a:lnTo>
                  <a:lnTo>
                    <a:pt x="4177" y="4554"/>
                  </a:lnTo>
                  <a:lnTo>
                    <a:pt x="4202" y="4569"/>
                  </a:lnTo>
                  <a:lnTo>
                    <a:pt x="4229" y="4585"/>
                  </a:lnTo>
                  <a:lnTo>
                    <a:pt x="4257" y="4601"/>
                  </a:lnTo>
                  <a:lnTo>
                    <a:pt x="4289" y="4616"/>
                  </a:lnTo>
                  <a:lnTo>
                    <a:pt x="4322" y="4629"/>
                  </a:lnTo>
                  <a:lnTo>
                    <a:pt x="4358" y="4642"/>
                  </a:lnTo>
                  <a:lnTo>
                    <a:pt x="4397" y="4653"/>
                  </a:lnTo>
                  <a:lnTo>
                    <a:pt x="4439" y="4663"/>
                  </a:lnTo>
                  <a:lnTo>
                    <a:pt x="4483" y="4672"/>
                  </a:lnTo>
                  <a:lnTo>
                    <a:pt x="4531" y="4678"/>
                  </a:lnTo>
                  <a:lnTo>
                    <a:pt x="4583" y="4683"/>
                  </a:lnTo>
                  <a:lnTo>
                    <a:pt x="4638" y="4686"/>
                  </a:lnTo>
                  <a:lnTo>
                    <a:pt x="4697" y="4686"/>
                  </a:lnTo>
                  <a:lnTo>
                    <a:pt x="4677" y="4674"/>
                  </a:lnTo>
                  <a:lnTo>
                    <a:pt x="4656" y="4662"/>
                  </a:lnTo>
                  <a:lnTo>
                    <a:pt x="4638" y="4650"/>
                  </a:lnTo>
                  <a:lnTo>
                    <a:pt x="4620" y="4635"/>
                  </a:lnTo>
                  <a:lnTo>
                    <a:pt x="4603" y="4621"/>
                  </a:lnTo>
                  <a:lnTo>
                    <a:pt x="4589" y="4606"/>
                  </a:lnTo>
                  <a:lnTo>
                    <a:pt x="4574" y="4590"/>
                  </a:lnTo>
                  <a:lnTo>
                    <a:pt x="4559" y="4574"/>
                  </a:lnTo>
                  <a:lnTo>
                    <a:pt x="4547" y="4557"/>
                  </a:lnTo>
                  <a:lnTo>
                    <a:pt x="4536" y="4540"/>
                  </a:lnTo>
                  <a:lnTo>
                    <a:pt x="4524" y="4522"/>
                  </a:lnTo>
                  <a:lnTo>
                    <a:pt x="4514" y="4504"/>
                  </a:lnTo>
                  <a:lnTo>
                    <a:pt x="4505" y="4486"/>
                  </a:lnTo>
                  <a:lnTo>
                    <a:pt x="4496" y="4467"/>
                  </a:lnTo>
                  <a:lnTo>
                    <a:pt x="4488" y="4448"/>
                  </a:lnTo>
                  <a:lnTo>
                    <a:pt x="4482" y="4429"/>
                  </a:lnTo>
                  <a:lnTo>
                    <a:pt x="4476" y="4409"/>
                  </a:lnTo>
                  <a:lnTo>
                    <a:pt x="4470" y="4390"/>
                  </a:lnTo>
                  <a:lnTo>
                    <a:pt x="4466" y="4371"/>
                  </a:lnTo>
                  <a:lnTo>
                    <a:pt x="4461" y="4351"/>
                  </a:lnTo>
                  <a:lnTo>
                    <a:pt x="4458" y="4332"/>
                  </a:lnTo>
                  <a:lnTo>
                    <a:pt x="4455" y="4311"/>
                  </a:lnTo>
                  <a:lnTo>
                    <a:pt x="4452" y="4292"/>
                  </a:lnTo>
                  <a:lnTo>
                    <a:pt x="4451" y="4273"/>
                  </a:lnTo>
                  <a:lnTo>
                    <a:pt x="4449" y="4235"/>
                  </a:lnTo>
                  <a:lnTo>
                    <a:pt x="4450" y="4197"/>
                  </a:lnTo>
                  <a:lnTo>
                    <a:pt x="4452" y="4162"/>
                  </a:lnTo>
                  <a:lnTo>
                    <a:pt x="4456" y="4129"/>
                  </a:lnTo>
                  <a:lnTo>
                    <a:pt x="4462" y="4093"/>
                  </a:lnTo>
                  <a:lnTo>
                    <a:pt x="4470" y="4056"/>
                  </a:lnTo>
                  <a:lnTo>
                    <a:pt x="4479" y="4019"/>
                  </a:lnTo>
                  <a:lnTo>
                    <a:pt x="4490" y="3982"/>
                  </a:lnTo>
                  <a:lnTo>
                    <a:pt x="4502" y="3945"/>
                  </a:lnTo>
                  <a:lnTo>
                    <a:pt x="4515" y="3905"/>
                  </a:lnTo>
                  <a:lnTo>
                    <a:pt x="4529" y="3866"/>
                  </a:lnTo>
                  <a:lnTo>
                    <a:pt x="4545" y="3826"/>
                  </a:lnTo>
                  <a:lnTo>
                    <a:pt x="4576" y="3743"/>
                  </a:lnTo>
                  <a:lnTo>
                    <a:pt x="4611" y="3656"/>
                  </a:lnTo>
                  <a:lnTo>
                    <a:pt x="4647" y="3566"/>
                  </a:lnTo>
                  <a:lnTo>
                    <a:pt x="4683" y="3470"/>
                  </a:lnTo>
                  <a:lnTo>
                    <a:pt x="4701" y="3422"/>
                  </a:lnTo>
                  <a:lnTo>
                    <a:pt x="4719" y="3371"/>
                  </a:lnTo>
                  <a:lnTo>
                    <a:pt x="4736" y="3319"/>
                  </a:lnTo>
                  <a:lnTo>
                    <a:pt x="4753" y="3266"/>
                  </a:lnTo>
                  <a:lnTo>
                    <a:pt x="4769" y="3211"/>
                  </a:lnTo>
                  <a:lnTo>
                    <a:pt x="4785" y="3156"/>
                  </a:lnTo>
                  <a:lnTo>
                    <a:pt x="4799" y="3098"/>
                  </a:lnTo>
                  <a:lnTo>
                    <a:pt x="4812" y="3039"/>
                  </a:lnTo>
                  <a:lnTo>
                    <a:pt x="4824" y="2979"/>
                  </a:lnTo>
                  <a:lnTo>
                    <a:pt x="4835" y="2917"/>
                  </a:lnTo>
                  <a:lnTo>
                    <a:pt x="4846" y="2852"/>
                  </a:lnTo>
                  <a:lnTo>
                    <a:pt x="4854" y="2787"/>
                  </a:lnTo>
                  <a:lnTo>
                    <a:pt x="4860" y="2720"/>
                  </a:lnTo>
                  <a:lnTo>
                    <a:pt x="4865" y="2652"/>
                  </a:lnTo>
                  <a:lnTo>
                    <a:pt x="4868" y="2581"/>
                  </a:lnTo>
                  <a:lnTo>
                    <a:pt x="4869" y="2508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淘宝店chenying0907 10">
              <a:extLst>
                <a:ext uri="{FF2B5EF4-FFF2-40B4-BE49-F238E27FC236}">
                  <a16:creationId xmlns="" xmlns:a16="http://schemas.microsoft.com/office/drawing/2014/main" id="{855A4FC5-8955-4D4C-A5C4-FC7F2A4C7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6" y="2934990"/>
              <a:ext cx="709613" cy="709613"/>
            </a:xfrm>
            <a:custGeom>
              <a:avLst/>
              <a:gdLst>
                <a:gd name="T0" fmla="*/ 3566 w 3575"/>
                <a:gd name="T1" fmla="*/ 1972 h 3577"/>
                <a:gd name="T2" fmla="*/ 3519 w 3575"/>
                <a:gd name="T3" fmla="*/ 2236 h 3577"/>
                <a:gd name="T4" fmla="*/ 3435 w 3575"/>
                <a:gd name="T5" fmla="*/ 2485 h 3577"/>
                <a:gd name="T6" fmla="*/ 3316 w 3575"/>
                <a:gd name="T7" fmla="*/ 2716 h 3577"/>
                <a:gd name="T8" fmla="*/ 3168 w 3575"/>
                <a:gd name="T9" fmla="*/ 2927 h 3577"/>
                <a:gd name="T10" fmla="*/ 2989 w 3575"/>
                <a:gd name="T11" fmla="*/ 3113 h 3577"/>
                <a:gd name="T12" fmla="*/ 2787 w 3575"/>
                <a:gd name="T13" fmla="*/ 3272 h 3577"/>
                <a:gd name="T14" fmla="*/ 2562 w 3575"/>
                <a:gd name="T15" fmla="*/ 3402 h 3577"/>
                <a:gd name="T16" fmla="*/ 2319 w 3575"/>
                <a:gd name="T17" fmla="*/ 3497 h 3577"/>
                <a:gd name="T18" fmla="*/ 2060 w 3575"/>
                <a:gd name="T19" fmla="*/ 3557 h 3577"/>
                <a:gd name="T20" fmla="*/ 1787 w 3575"/>
                <a:gd name="T21" fmla="*/ 3577 h 3577"/>
                <a:gd name="T22" fmla="*/ 1516 w 3575"/>
                <a:gd name="T23" fmla="*/ 3557 h 3577"/>
                <a:gd name="T24" fmla="*/ 1256 w 3575"/>
                <a:gd name="T25" fmla="*/ 3497 h 3577"/>
                <a:gd name="T26" fmla="*/ 1012 w 3575"/>
                <a:gd name="T27" fmla="*/ 3402 h 3577"/>
                <a:gd name="T28" fmla="*/ 788 w 3575"/>
                <a:gd name="T29" fmla="*/ 3272 h 3577"/>
                <a:gd name="T30" fmla="*/ 586 w 3575"/>
                <a:gd name="T31" fmla="*/ 3113 h 3577"/>
                <a:gd name="T32" fmla="*/ 408 w 3575"/>
                <a:gd name="T33" fmla="*/ 2927 h 3577"/>
                <a:gd name="T34" fmla="*/ 258 w 3575"/>
                <a:gd name="T35" fmla="*/ 2716 h 3577"/>
                <a:gd name="T36" fmla="*/ 140 w 3575"/>
                <a:gd name="T37" fmla="*/ 2485 h 3577"/>
                <a:gd name="T38" fmla="*/ 56 w 3575"/>
                <a:gd name="T39" fmla="*/ 2236 h 3577"/>
                <a:gd name="T40" fmla="*/ 9 w 3575"/>
                <a:gd name="T41" fmla="*/ 1972 h 3577"/>
                <a:gd name="T42" fmla="*/ 2 w 3575"/>
                <a:gd name="T43" fmla="*/ 1697 h 3577"/>
                <a:gd name="T44" fmla="*/ 36 w 3575"/>
                <a:gd name="T45" fmla="*/ 1428 h 3577"/>
                <a:gd name="T46" fmla="*/ 108 w 3575"/>
                <a:gd name="T47" fmla="*/ 1174 h 3577"/>
                <a:gd name="T48" fmla="*/ 215 w 3575"/>
                <a:gd name="T49" fmla="*/ 936 h 3577"/>
                <a:gd name="T50" fmla="*/ 355 w 3575"/>
                <a:gd name="T51" fmla="*/ 718 h 3577"/>
                <a:gd name="T52" fmla="*/ 523 w 3575"/>
                <a:gd name="T53" fmla="*/ 524 h 3577"/>
                <a:gd name="T54" fmla="*/ 718 w 3575"/>
                <a:gd name="T55" fmla="*/ 355 h 3577"/>
                <a:gd name="T56" fmla="*/ 935 w 3575"/>
                <a:gd name="T57" fmla="*/ 215 h 3577"/>
                <a:gd name="T58" fmla="*/ 1173 w 3575"/>
                <a:gd name="T59" fmla="*/ 108 h 3577"/>
                <a:gd name="T60" fmla="*/ 1428 w 3575"/>
                <a:gd name="T61" fmla="*/ 36 h 3577"/>
                <a:gd name="T62" fmla="*/ 1696 w 3575"/>
                <a:gd name="T63" fmla="*/ 2 h 3577"/>
                <a:gd name="T64" fmla="*/ 1971 w 3575"/>
                <a:gd name="T65" fmla="*/ 9 h 3577"/>
                <a:gd name="T66" fmla="*/ 2234 w 3575"/>
                <a:gd name="T67" fmla="*/ 56 h 3577"/>
                <a:gd name="T68" fmla="*/ 2484 w 3575"/>
                <a:gd name="T69" fmla="*/ 141 h 3577"/>
                <a:gd name="T70" fmla="*/ 2715 w 3575"/>
                <a:gd name="T71" fmla="*/ 259 h 3577"/>
                <a:gd name="T72" fmla="*/ 2925 w 3575"/>
                <a:gd name="T73" fmla="*/ 408 h 3577"/>
                <a:gd name="T74" fmla="*/ 3111 w 3575"/>
                <a:gd name="T75" fmla="*/ 586 h 3577"/>
                <a:gd name="T76" fmla="*/ 3270 w 3575"/>
                <a:gd name="T77" fmla="*/ 788 h 3577"/>
                <a:gd name="T78" fmla="*/ 3400 w 3575"/>
                <a:gd name="T79" fmla="*/ 1014 h 3577"/>
                <a:gd name="T80" fmla="*/ 3495 w 3575"/>
                <a:gd name="T81" fmla="*/ 1257 h 3577"/>
                <a:gd name="T82" fmla="*/ 3555 w 3575"/>
                <a:gd name="T83" fmla="*/ 1516 h 3577"/>
                <a:gd name="T84" fmla="*/ 3575 w 3575"/>
                <a:gd name="T85" fmla="*/ 1789 h 3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7">
                  <a:moveTo>
                    <a:pt x="3575" y="1789"/>
                  </a:moveTo>
                  <a:lnTo>
                    <a:pt x="3573" y="1881"/>
                  </a:lnTo>
                  <a:lnTo>
                    <a:pt x="3566" y="1972"/>
                  </a:lnTo>
                  <a:lnTo>
                    <a:pt x="3555" y="2061"/>
                  </a:lnTo>
                  <a:lnTo>
                    <a:pt x="3539" y="2149"/>
                  </a:lnTo>
                  <a:lnTo>
                    <a:pt x="3519" y="2236"/>
                  </a:lnTo>
                  <a:lnTo>
                    <a:pt x="3495" y="2320"/>
                  </a:lnTo>
                  <a:lnTo>
                    <a:pt x="3467" y="2404"/>
                  </a:lnTo>
                  <a:lnTo>
                    <a:pt x="3435" y="2485"/>
                  </a:lnTo>
                  <a:lnTo>
                    <a:pt x="3400" y="2564"/>
                  </a:lnTo>
                  <a:lnTo>
                    <a:pt x="3359" y="2642"/>
                  </a:lnTo>
                  <a:lnTo>
                    <a:pt x="3316" y="2716"/>
                  </a:lnTo>
                  <a:lnTo>
                    <a:pt x="3270" y="2789"/>
                  </a:lnTo>
                  <a:lnTo>
                    <a:pt x="3220" y="2859"/>
                  </a:lnTo>
                  <a:lnTo>
                    <a:pt x="3168" y="2927"/>
                  </a:lnTo>
                  <a:lnTo>
                    <a:pt x="3111" y="2991"/>
                  </a:lnTo>
                  <a:lnTo>
                    <a:pt x="3051" y="3054"/>
                  </a:lnTo>
                  <a:lnTo>
                    <a:pt x="2989" y="3113"/>
                  </a:lnTo>
                  <a:lnTo>
                    <a:pt x="2925" y="3169"/>
                  </a:lnTo>
                  <a:lnTo>
                    <a:pt x="2858" y="3222"/>
                  </a:lnTo>
                  <a:lnTo>
                    <a:pt x="2787" y="3272"/>
                  </a:lnTo>
                  <a:lnTo>
                    <a:pt x="2715" y="3319"/>
                  </a:lnTo>
                  <a:lnTo>
                    <a:pt x="2640" y="3362"/>
                  </a:lnTo>
                  <a:lnTo>
                    <a:pt x="2562" y="3402"/>
                  </a:lnTo>
                  <a:lnTo>
                    <a:pt x="2484" y="3438"/>
                  </a:lnTo>
                  <a:lnTo>
                    <a:pt x="2402" y="3469"/>
                  </a:lnTo>
                  <a:lnTo>
                    <a:pt x="2319" y="3497"/>
                  </a:lnTo>
                  <a:lnTo>
                    <a:pt x="2234" y="3521"/>
                  </a:lnTo>
                  <a:lnTo>
                    <a:pt x="2148" y="3541"/>
                  </a:lnTo>
                  <a:lnTo>
                    <a:pt x="2060" y="3557"/>
                  </a:lnTo>
                  <a:lnTo>
                    <a:pt x="1971" y="3568"/>
                  </a:lnTo>
                  <a:lnTo>
                    <a:pt x="1879" y="3575"/>
                  </a:lnTo>
                  <a:lnTo>
                    <a:pt x="1787" y="3577"/>
                  </a:lnTo>
                  <a:lnTo>
                    <a:pt x="1696" y="3575"/>
                  </a:lnTo>
                  <a:lnTo>
                    <a:pt x="1605" y="3568"/>
                  </a:lnTo>
                  <a:lnTo>
                    <a:pt x="1516" y="3557"/>
                  </a:lnTo>
                  <a:lnTo>
                    <a:pt x="1428" y="3541"/>
                  </a:lnTo>
                  <a:lnTo>
                    <a:pt x="1341" y="3521"/>
                  </a:lnTo>
                  <a:lnTo>
                    <a:pt x="1256" y="3497"/>
                  </a:lnTo>
                  <a:lnTo>
                    <a:pt x="1173" y="3469"/>
                  </a:lnTo>
                  <a:lnTo>
                    <a:pt x="1092" y="3438"/>
                  </a:lnTo>
                  <a:lnTo>
                    <a:pt x="1012" y="3402"/>
                  </a:lnTo>
                  <a:lnTo>
                    <a:pt x="935" y="3362"/>
                  </a:lnTo>
                  <a:lnTo>
                    <a:pt x="861" y="3319"/>
                  </a:lnTo>
                  <a:lnTo>
                    <a:pt x="788" y="3272"/>
                  </a:lnTo>
                  <a:lnTo>
                    <a:pt x="718" y="3222"/>
                  </a:lnTo>
                  <a:lnTo>
                    <a:pt x="650" y="3169"/>
                  </a:lnTo>
                  <a:lnTo>
                    <a:pt x="586" y="3113"/>
                  </a:lnTo>
                  <a:lnTo>
                    <a:pt x="523" y="3054"/>
                  </a:lnTo>
                  <a:lnTo>
                    <a:pt x="464" y="2991"/>
                  </a:lnTo>
                  <a:lnTo>
                    <a:pt x="408" y="2927"/>
                  </a:lnTo>
                  <a:lnTo>
                    <a:pt x="355" y="2859"/>
                  </a:lnTo>
                  <a:lnTo>
                    <a:pt x="305" y="2789"/>
                  </a:lnTo>
                  <a:lnTo>
                    <a:pt x="258" y="2716"/>
                  </a:lnTo>
                  <a:lnTo>
                    <a:pt x="215" y="2642"/>
                  </a:lnTo>
                  <a:lnTo>
                    <a:pt x="176" y="2564"/>
                  </a:lnTo>
                  <a:lnTo>
                    <a:pt x="140" y="2485"/>
                  </a:lnTo>
                  <a:lnTo>
                    <a:pt x="108" y="2404"/>
                  </a:lnTo>
                  <a:lnTo>
                    <a:pt x="80" y="2320"/>
                  </a:lnTo>
                  <a:lnTo>
                    <a:pt x="56" y="2236"/>
                  </a:lnTo>
                  <a:lnTo>
                    <a:pt x="36" y="2149"/>
                  </a:lnTo>
                  <a:lnTo>
                    <a:pt x="20" y="2061"/>
                  </a:lnTo>
                  <a:lnTo>
                    <a:pt x="9" y="1972"/>
                  </a:lnTo>
                  <a:lnTo>
                    <a:pt x="2" y="1881"/>
                  </a:lnTo>
                  <a:lnTo>
                    <a:pt x="0" y="1789"/>
                  </a:lnTo>
                  <a:lnTo>
                    <a:pt x="2" y="1697"/>
                  </a:lnTo>
                  <a:lnTo>
                    <a:pt x="9" y="1605"/>
                  </a:lnTo>
                  <a:lnTo>
                    <a:pt x="20" y="1516"/>
                  </a:lnTo>
                  <a:lnTo>
                    <a:pt x="36" y="1428"/>
                  </a:lnTo>
                  <a:lnTo>
                    <a:pt x="56" y="1342"/>
                  </a:lnTo>
                  <a:lnTo>
                    <a:pt x="80" y="1257"/>
                  </a:lnTo>
                  <a:lnTo>
                    <a:pt x="108" y="1174"/>
                  </a:lnTo>
                  <a:lnTo>
                    <a:pt x="140" y="1092"/>
                  </a:lnTo>
                  <a:lnTo>
                    <a:pt x="176" y="1014"/>
                  </a:lnTo>
                  <a:lnTo>
                    <a:pt x="215" y="936"/>
                  </a:lnTo>
                  <a:lnTo>
                    <a:pt x="258" y="861"/>
                  </a:lnTo>
                  <a:lnTo>
                    <a:pt x="305" y="788"/>
                  </a:lnTo>
                  <a:lnTo>
                    <a:pt x="355" y="718"/>
                  </a:lnTo>
                  <a:lnTo>
                    <a:pt x="408" y="650"/>
                  </a:lnTo>
                  <a:lnTo>
                    <a:pt x="464" y="586"/>
                  </a:lnTo>
                  <a:lnTo>
                    <a:pt x="523" y="524"/>
                  </a:lnTo>
                  <a:lnTo>
                    <a:pt x="586" y="464"/>
                  </a:lnTo>
                  <a:lnTo>
                    <a:pt x="650" y="408"/>
                  </a:lnTo>
                  <a:lnTo>
                    <a:pt x="718" y="355"/>
                  </a:lnTo>
                  <a:lnTo>
                    <a:pt x="788" y="305"/>
                  </a:lnTo>
                  <a:lnTo>
                    <a:pt x="861" y="259"/>
                  </a:lnTo>
                  <a:lnTo>
                    <a:pt x="935" y="215"/>
                  </a:lnTo>
                  <a:lnTo>
                    <a:pt x="1012" y="176"/>
                  </a:lnTo>
                  <a:lnTo>
                    <a:pt x="1092" y="141"/>
                  </a:lnTo>
                  <a:lnTo>
                    <a:pt x="1173" y="108"/>
                  </a:lnTo>
                  <a:lnTo>
                    <a:pt x="1256" y="80"/>
                  </a:lnTo>
                  <a:lnTo>
                    <a:pt x="1341" y="56"/>
                  </a:lnTo>
                  <a:lnTo>
                    <a:pt x="1428" y="36"/>
                  </a:lnTo>
                  <a:lnTo>
                    <a:pt x="1516" y="20"/>
                  </a:lnTo>
                  <a:lnTo>
                    <a:pt x="1605" y="9"/>
                  </a:lnTo>
                  <a:lnTo>
                    <a:pt x="1696" y="2"/>
                  </a:lnTo>
                  <a:lnTo>
                    <a:pt x="1787" y="0"/>
                  </a:lnTo>
                  <a:lnTo>
                    <a:pt x="1879" y="2"/>
                  </a:lnTo>
                  <a:lnTo>
                    <a:pt x="1971" y="9"/>
                  </a:lnTo>
                  <a:lnTo>
                    <a:pt x="2060" y="20"/>
                  </a:lnTo>
                  <a:lnTo>
                    <a:pt x="2148" y="36"/>
                  </a:lnTo>
                  <a:lnTo>
                    <a:pt x="2234" y="56"/>
                  </a:lnTo>
                  <a:lnTo>
                    <a:pt x="2319" y="80"/>
                  </a:lnTo>
                  <a:lnTo>
                    <a:pt x="2402" y="108"/>
                  </a:lnTo>
                  <a:lnTo>
                    <a:pt x="2484" y="141"/>
                  </a:lnTo>
                  <a:lnTo>
                    <a:pt x="2562" y="176"/>
                  </a:lnTo>
                  <a:lnTo>
                    <a:pt x="2640" y="215"/>
                  </a:lnTo>
                  <a:lnTo>
                    <a:pt x="2715" y="259"/>
                  </a:lnTo>
                  <a:lnTo>
                    <a:pt x="2787" y="305"/>
                  </a:lnTo>
                  <a:lnTo>
                    <a:pt x="2858" y="355"/>
                  </a:lnTo>
                  <a:lnTo>
                    <a:pt x="2925" y="408"/>
                  </a:lnTo>
                  <a:lnTo>
                    <a:pt x="2989" y="464"/>
                  </a:lnTo>
                  <a:lnTo>
                    <a:pt x="3051" y="524"/>
                  </a:lnTo>
                  <a:lnTo>
                    <a:pt x="3111" y="586"/>
                  </a:lnTo>
                  <a:lnTo>
                    <a:pt x="3168" y="650"/>
                  </a:lnTo>
                  <a:lnTo>
                    <a:pt x="3220" y="718"/>
                  </a:lnTo>
                  <a:lnTo>
                    <a:pt x="3270" y="788"/>
                  </a:lnTo>
                  <a:lnTo>
                    <a:pt x="3316" y="861"/>
                  </a:lnTo>
                  <a:lnTo>
                    <a:pt x="3359" y="936"/>
                  </a:lnTo>
                  <a:lnTo>
                    <a:pt x="3400" y="1014"/>
                  </a:lnTo>
                  <a:lnTo>
                    <a:pt x="3435" y="1092"/>
                  </a:lnTo>
                  <a:lnTo>
                    <a:pt x="3467" y="1174"/>
                  </a:lnTo>
                  <a:lnTo>
                    <a:pt x="3495" y="1257"/>
                  </a:lnTo>
                  <a:lnTo>
                    <a:pt x="3519" y="1342"/>
                  </a:lnTo>
                  <a:lnTo>
                    <a:pt x="3539" y="1428"/>
                  </a:lnTo>
                  <a:lnTo>
                    <a:pt x="3555" y="1516"/>
                  </a:lnTo>
                  <a:lnTo>
                    <a:pt x="3566" y="1605"/>
                  </a:lnTo>
                  <a:lnTo>
                    <a:pt x="3573" y="1697"/>
                  </a:lnTo>
                  <a:lnTo>
                    <a:pt x="3575" y="178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淘宝店chenying0907 13">
            <a:extLst>
              <a:ext uri="{FF2B5EF4-FFF2-40B4-BE49-F238E27FC236}">
                <a16:creationId xmlns="" xmlns:a16="http://schemas.microsoft.com/office/drawing/2014/main" id="{9F41E818-0C7A-47C9-9989-57B956759548}"/>
              </a:ext>
            </a:extLst>
          </p:cNvPr>
          <p:cNvGrpSpPr/>
          <p:nvPr/>
        </p:nvGrpSpPr>
        <p:grpSpPr>
          <a:xfrm>
            <a:off x="5833892" y="4776686"/>
            <a:ext cx="1246540" cy="1246924"/>
            <a:chOff x="4524376" y="3744615"/>
            <a:chExt cx="966788" cy="966788"/>
          </a:xfrm>
        </p:grpSpPr>
        <p:sp>
          <p:nvSpPr>
            <p:cNvPr id="14" name="淘宝店chenying0907 11">
              <a:extLst>
                <a:ext uri="{FF2B5EF4-FFF2-40B4-BE49-F238E27FC236}">
                  <a16:creationId xmlns="" xmlns:a16="http://schemas.microsoft.com/office/drawing/2014/main" id="{3A440A85-AAD6-4501-93AC-41FB8EF80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6" y="3744615"/>
              <a:ext cx="966788" cy="966788"/>
            </a:xfrm>
            <a:custGeom>
              <a:avLst/>
              <a:gdLst>
                <a:gd name="T0" fmla="*/ 1 w 4869"/>
                <a:gd name="T1" fmla="*/ 2493 h 4872"/>
                <a:gd name="T2" fmla="*/ 3 w 4869"/>
                <a:gd name="T3" fmla="*/ 2311 h 4872"/>
                <a:gd name="T4" fmla="*/ 76 w 4869"/>
                <a:gd name="T5" fmla="*/ 1828 h 4872"/>
                <a:gd name="T6" fmla="*/ 240 w 4869"/>
                <a:gd name="T7" fmla="*/ 1380 h 4872"/>
                <a:gd name="T8" fmla="*/ 483 w 4869"/>
                <a:gd name="T9" fmla="*/ 979 h 4872"/>
                <a:gd name="T10" fmla="*/ 798 w 4869"/>
                <a:gd name="T11" fmla="*/ 634 h 4872"/>
                <a:gd name="T12" fmla="*/ 1172 w 4869"/>
                <a:gd name="T13" fmla="*/ 353 h 4872"/>
                <a:gd name="T14" fmla="*/ 1598 w 4869"/>
                <a:gd name="T15" fmla="*/ 148 h 4872"/>
                <a:gd name="T16" fmla="*/ 2063 w 4869"/>
                <a:gd name="T17" fmla="*/ 28 h 4872"/>
                <a:gd name="T18" fmla="*/ 2559 w 4869"/>
                <a:gd name="T19" fmla="*/ 3 h 4872"/>
                <a:gd name="T20" fmla="*/ 3042 w 4869"/>
                <a:gd name="T21" fmla="*/ 77 h 4872"/>
                <a:gd name="T22" fmla="*/ 3490 w 4869"/>
                <a:gd name="T23" fmla="*/ 240 h 4872"/>
                <a:gd name="T24" fmla="*/ 3891 w 4869"/>
                <a:gd name="T25" fmla="*/ 485 h 4872"/>
                <a:gd name="T26" fmla="*/ 4236 w 4869"/>
                <a:gd name="T27" fmla="*/ 798 h 4872"/>
                <a:gd name="T28" fmla="*/ 4516 w 4869"/>
                <a:gd name="T29" fmla="*/ 1174 h 4872"/>
                <a:gd name="T30" fmla="*/ 4722 w 4869"/>
                <a:gd name="T31" fmla="*/ 1599 h 4872"/>
                <a:gd name="T32" fmla="*/ 4841 w 4869"/>
                <a:gd name="T33" fmla="*/ 2066 h 4872"/>
                <a:gd name="T34" fmla="*/ 4866 w 4869"/>
                <a:gd name="T35" fmla="*/ 2562 h 4872"/>
                <a:gd name="T36" fmla="*/ 4792 w 4869"/>
                <a:gd name="T37" fmla="*/ 3045 h 4872"/>
                <a:gd name="T38" fmla="*/ 4629 w 4869"/>
                <a:gd name="T39" fmla="*/ 3492 h 4872"/>
                <a:gd name="T40" fmla="*/ 4385 w 4869"/>
                <a:gd name="T41" fmla="*/ 3893 h 4872"/>
                <a:gd name="T42" fmla="*/ 4071 w 4869"/>
                <a:gd name="T43" fmla="*/ 4239 h 4872"/>
                <a:gd name="T44" fmla="*/ 3697 w 4869"/>
                <a:gd name="T45" fmla="*/ 4519 h 4872"/>
                <a:gd name="T46" fmla="*/ 3271 w 4869"/>
                <a:gd name="T47" fmla="*/ 4724 h 4872"/>
                <a:gd name="T48" fmla="*/ 2805 w 4869"/>
                <a:gd name="T49" fmla="*/ 4844 h 4872"/>
                <a:gd name="T50" fmla="*/ 2389 w 4869"/>
                <a:gd name="T51" fmla="*/ 4872 h 4872"/>
                <a:gd name="T52" fmla="*/ 2212 w 4869"/>
                <a:gd name="T53" fmla="*/ 4862 h 4872"/>
                <a:gd name="T54" fmla="*/ 2040 w 4869"/>
                <a:gd name="T55" fmla="*/ 4840 h 4872"/>
                <a:gd name="T56" fmla="*/ 1873 w 4869"/>
                <a:gd name="T57" fmla="*/ 4808 h 4872"/>
                <a:gd name="T58" fmla="*/ 1708 w 4869"/>
                <a:gd name="T59" fmla="*/ 4762 h 4872"/>
                <a:gd name="T60" fmla="*/ 1548 w 4869"/>
                <a:gd name="T61" fmla="*/ 4705 h 4872"/>
                <a:gd name="T62" fmla="*/ 1392 w 4869"/>
                <a:gd name="T63" fmla="*/ 4636 h 4872"/>
                <a:gd name="T64" fmla="*/ 1238 w 4869"/>
                <a:gd name="T65" fmla="*/ 4556 h 4872"/>
                <a:gd name="T66" fmla="*/ 1105 w 4869"/>
                <a:gd name="T67" fmla="*/ 4477 h 4872"/>
                <a:gd name="T68" fmla="*/ 1005 w 4869"/>
                <a:gd name="T69" fmla="*/ 4416 h 4872"/>
                <a:gd name="T70" fmla="*/ 933 w 4869"/>
                <a:gd name="T71" fmla="*/ 4397 h 4872"/>
                <a:gd name="T72" fmla="*/ 871 w 4869"/>
                <a:gd name="T73" fmla="*/ 4416 h 4872"/>
                <a:gd name="T74" fmla="*/ 792 w 4869"/>
                <a:gd name="T75" fmla="*/ 4476 h 4872"/>
                <a:gd name="T76" fmla="*/ 692 w 4869"/>
                <a:gd name="T77" fmla="*/ 4554 h 4872"/>
                <a:gd name="T78" fmla="*/ 580 w 4869"/>
                <a:gd name="T79" fmla="*/ 4616 h 4872"/>
                <a:gd name="T80" fmla="*/ 430 w 4869"/>
                <a:gd name="T81" fmla="*/ 4663 h 4872"/>
                <a:gd name="T82" fmla="*/ 231 w 4869"/>
                <a:gd name="T83" fmla="*/ 4686 h 4872"/>
                <a:gd name="T84" fmla="*/ 231 w 4869"/>
                <a:gd name="T85" fmla="*/ 4650 h 4872"/>
                <a:gd name="T86" fmla="*/ 295 w 4869"/>
                <a:gd name="T87" fmla="*/ 4591 h 4872"/>
                <a:gd name="T88" fmla="*/ 345 w 4869"/>
                <a:gd name="T89" fmla="*/ 4522 h 4872"/>
                <a:gd name="T90" fmla="*/ 380 w 4869"/>
                <a:gd name="T91" fmla="*/ 4449 h 4872"/>
                <a:gd name="T92" fmla="*/ 403 w 4869"/>
                <a:gd name="T93" fmla="*/ 4371 h 4872"/>
                <a:gd name="T94" fmla="*/ 416 w 4869"/>
                <a:gd name="T95" fmla="*/ 4292 h 4872"/>
                <a:gd name="T96" fmla="*/ 417 w 4869"/>
                <a:gd name="T97" fmla="*/ 4163 h 4872"/>
                <a:gd name="T98" fmla="*/ 390 w 4869"/>
                <a:gd name="T99" fmla="*/ 4021 h 4872"/>
                <a:gd name="T100" fmla="*/ 339 w 4869"/>
                <a:gd name="T101" fmla="*/ 3867 h 4872"/>
                <a:gd name="T102" fmla="*/ 222 w 4869"/>
                <a:gd name="T103" fmla="*/ 3566 h 4872"/>
                <a:gd name="T104" fmla="*/ 133 w 4869"/>
                <a:gd name="T105" fmla="*/ 3319 h 4872"/>
                <a:gd name="T106" fmla="*/ 70 w 4869"/>
                <a:gd name="T107" fmla="*/ 3098 h 4872"/>
                <a:gd name="T108" fmla="*/ 23 w 4869"/>
                <a:gd name="T109" fmla="*/ 2854 h 4872"/>
                <a:gd name="T110" fmla="*/ 1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0" y="2509"/>
                  </a:moveTo>
                  <a:lnTo>
                    <a:pt x="1" y="2510"/>
                  </a:lnTo>
                  <a:lnTo>
                    <a:pt x="2" y="2512"/>
                  </a:lnTo>
                  <a:lnTo>
                    <a:pt x="1" y="2493"/>
                  </a:lnTo>
                  <a:lnTo>
                    <a:pt x="1" y="2474"/>
                  </a:lnTo>
                  <a:lnTo>
                    <a:pt x="0" y="2456"/>
                  </a:lnTo>
                  <a:lnTo>
                    <a:pt x="0" y="2437"/>
                  </a:lnTo>
                  <a:lnTo>
                    <a:pt x="3" y="2311"/>
                  </a:lnTo>
                  <a:lnTo>
                    <a:pt x="12" y="2187"/>
                  </a:lnTo>
                  <a:lnTo>
                    <a:pt x="28" y="2066"/>
                  </a:lnTo>
                  <a:lnTo>
                    <a:pt x="49" y="1945"/>
                  </a:lnTo>
                  <a:lnTo>
                    <a:pt x="76" y="1828"/>
                  </a:lnTo>
                  <a:lnTo>
                    <a:pt x="109" y="1712"/>
                  </a:lnTo>
                  <a:lnTo>
                    <a:pt x="147" y="1599"/>
                  </a:lnTo>
                  <a:lnTo>
                    <a:pt x="191" y="1488"/>
                  </a:lnTo>
                  <a:lnTo>
                    <a:pt x="240" y="1380"/>
                  </a:lnTo>
                  <a:lnTo>
                    <a:pt x="294" y="1275"/>
                  </a:lnTo>
                  <a:lnTo>
                    <a:pt x="353" y="1174"/>
                  </a:lnTo>
                  <a:lnTo>
                    <a:pt x="416" y="1075"/>
                  </a:lnTo>
                  <a:lnTo>
                    <a:pt x="483" y="979"/>
                  </a:lnTo>
                  <a:lnTo>
                    <a:pt x="555" y="887"/>
                  </a:lnTo>
                  <a:lnTo>
                    <a:pt x="632" y="798"/>
                  </a:lnTo>
                  <a:lnTo>
                    <a:pt x="713" y="714"/>
                  </a:lnTo>
                  <a:lnTo>
                    <a:pt x="798" y="634"/>
                  </a:lnTo>
                  <a:lnTo>
                    <a:pt x="886" y="557"/>
                  </a:lnTo>
                  <a:lnTo>
                    <a:pt x="978" y="485"/>
                  </a:lnTo>
                  <a:lnTo>
                    <a:pt x="1073" y="416"/>
                  </a:lnTo>
                  <a:lnTo>
                    <a:pt x="1172" y="353"/>
                  </a:lnTo>
                  <a:lnTo>
                    <a:pt x="1274" y="294"/>
                  </a:lnTo>
                  <a:lnTo>
                    <a:pt x="1379" y="240"/>
                  </a:lnTo>
                  <a:lnTo>
                    <a:pt x="1486" y="192"/>
                  </a:lnTo>
                  <a:lnTo>
                    <a:pt x="1598" y="148"/>
                  </a:lnTo>
                  <a:lnTo>
                    <a:pt x="1710" y="111"/>
                  </a:lnTo>
                  <a:lnTo>
                    <a:pt x="1825" y="77"/>
                  </a:lnTo>
                  <a:lnTo>
                    <a:pt x="1944" y="50"/>
                  </a:lnTo>
                  <a:lnTo>
                    <a:pt x="2063" y="28"/>
                  </a:lnTo>
                  <a:lnTo>
                    <a:pt x="2185" y="14"/>
                  </a:lnTo>
                  <a:lnTo>
                    <a:pt x="2309" y="3"/>
                  </a:lnTo>
                  <a:lnTo>
                    <a:pt x="2434" y="0"/>
                  </a:lnTo>
                  <a:lnTo>
                    <a:pt x="2559" y="3"/>
                  </a:lnTo>
                  <a:lnTo>
                    <a:pt x="2683" y="14"/>
                  </a:lnTo>
                  <a:lnTo>
                    <a:pt x="2805" y="28"/>
                  </a:lnTo>
                  <a:lnTo>
                    <a:pt x="2925" y="50"/>
                  </a:lnTo>
                  <a:lnTo>
                    <a:pt x="3042" y="77"/>
                  </a:lnTo>
                  <a:lnTo>
                    <a:pt x="3159" y="111"/>
                  </a:lnTo>
                  <a:lnTo>
                    <a:pt x="3271" y="148"/>
                  </a:lnTo>
                  <a:lnTo>
                    <a:pt x="3382" y="192"/>
                  </a:lnTo>
                  <a:lnTo>
                    <a:pt x="3490" y="240"/>
                  </a:lnTo>
                  <a:lnTo>
                    <a:pt x="3595" y="294"/>
                  </a:lnTo>
                  <a:lnTo>
                    <a:pt x="3697" y="353"/>
                  </a:lnTo>
                  <a:lnTo>
                    <a:pt x="3795" y="416"/>
                  </a:lnTo>
                  <a:lnTo>
                    <a:pt x="3891" y="485"/>
                  </a:lnTo>
                  <a:lnTo>
                    <a:pt x="3982" y="557"/>
                  </a:lnTo>
                  <a:lnTo>
                    <a:pt x="4071" y="634"/>
                  </a:lnTo>
                  <a:lnTo>
                    <a:pt x="4156" y="714"/>
                  </a:lnTo>
                  <a:lnTo>
                    <a:pt x="4236" y="798"/>
                  </a:lnTo>
                  <a:lnTo>
                    <a:pt x="4312" y="887"/>
                  </a:lnTo>
                  <a:lnTo>
                    <a:pt x="4385" y="979"/>
                  </a:lnTo>
                  <a:lnTo>
                    <a:pt x="4453" y="1075"/>
                  </a:lnTo>
                  <a:lnTo>
                    <a:pt x="4516" y="1174"/>
                  </a:lnTo>
                  <a:lnTo>
                    <a:pt x="4575" y="1275"/>
                  </a:lnTo>
                  <a:lnTo>
                    <a:pt x="4629" y="1380"/>
                  </a:lnTo>
                  <a:lnTo>
                    <a:pt x="4678" y="1488"/>
                  </a:lnTo>
                  <a:lnTo>
                    <a:pt x="4722" y="1599"/>
                  </a:lnTo>
                  <a:lnTo>
                    <a:pt x="4759" y="1712"/>
                  </a:lnTo>
                  <a:lnTo>
                    <a:pt x="4792" y="1828"/>
                  </a:lnTo>
                  <a:lnTo>
                    <a:pt x="4820" y="1945"/>
                  </a:lnTo>
                  <a:lnTo>
                    <a:pt x="4841" y="2066"/>
                  </a:lnTo>
                  <a:lnTo>
                    <a:pt x="4856" y="2187"/>
                  </a:lnTo>
                  <a:lnTo>
                    <a:pt x="4866" y="2311"/>
                  </a:lnTo>
                  <a:lnTo>
                    <a:pt x="4869" y="2437"/>
                  </a:lnTo>
                  <a:lnTo>
                    <a:pt x="4866" y="2562"/>
                  </a:lnTo>
                  <a:lnTo>
                    <a:pt x="4856" y="2686"/>
                  </a:lnTo>
                  <a:lnTo>
                    <a:pt x="4841" y="2808"/>
                  </a:lnTo>
                  <a:lnTo>
                    <a:pt x="4820" y="2927"/>
                  </a:lnTo>
                  <a:lnTo>
                    <a:pt x="4792" y="3045"/>
                  </a:lnTo>
                  <a:lnTo>
                    <a:pt x="4759" y="3160"/>
                  </a:lnTo>
                  <a:lnTo>
                    <a:pt x="4722" y="3274"/>
                  </a:lnTo>
                  <a:lnTo>
                    <a:pt x="4678" y="3385"/>
                  </a:lnTo>
                  <a:lnTo>
                    <a:pt x="4629" y="3492"/>
                  </a:lnTo>
                  <a:lnTo>
                    <a:pt x="4575" y="3597"/>
                  </a:lnTo>
                  <a:lnTo>
                    <a:pt x="4516" y="3699"/>
                  </a:lnTo>
                  <a:lnTo>
                    <a:pt x="4453" y="3799"/>
                  </a:lnTo>
                  <a:lnTo>
                    <a:pt x="4385" y="3893"/>
                  </a:lnTo>
                  <a:lnTo>
                    <a:pt x="4312" y="3986"/>
                  </a:lnTo>
                  <a:lnTo>
                    <a:pt x="4236" y="4074"/>
                  </a:lnTo>
                  <a:lnTo>
                    <a:pt x="4156" y="4158"/>
                  </a:lnTo>
                  <a:lnTo>
                    <a:pt x="4071" y="4239"/>
                  </a:lnTo>
                  <a:lnTo>
                    <a:pt x="3982" y="4316"/>
                  </a:lnTo>
                  <a:lnTo>
                    <a:pt x="3891" y="4388"/>
                  </a:lnTo>
                  <a:lnTo>
                    <a:pt x="3795" y="4456"/>
                  </a:lnTo>
                  <a:lnTo>
                    <a:pt x="3697" y="4519"/>
                  </a:lnTo>
                  <a:lnTo>
                    <a:pt x="3595" y="4578"/>
                  </a:lnTo>
                  <a:lnTo>
                    <a:pt x="3490" y="4632"/>
                  </a:lnTo>
                  <a:lnTo>
                    <a:pt x="3382" y="4680"/>
                  </a:lnTo>
                  <a:lnTo>
                    <a:pt x="3271" y="4724"/>
                  </a:lnTo>
                  <a:lnTo>
                    <a:pt x="3159" y="4763"/>
                  </a:lnTo>
                  <a:lnTo>
                    <a:pt x="3042" y="4795"/>
                  </a:lnTo>
                  <a:lnTo>
                    <a:pt x="2925" y="4822"/>
                  </a:lnTo>
                  <a:lnTo>
                    <a:pt x="2805" y="4844"/>
                  </a:lnTo>
                  <a:lnTo>
                    <a:pt x="2683" y="4860"/>
                  </a:lnTo>
                  <a:lnTo>
                    <a:pt x="2559" y="4869"/>
                  </a:lnTo>
                  <a:lnTo>
                    <a:pt x="2434" y="4872"/>
                  </a:lnTo>
                  <a:lnTo>
                    <a:pt x="2389" y="4872"/>
                  </a:lnTo>
                  <a:lnTo>
                    <a:pt x="2345" y="4871"/>
                  </a:lnTo>
                  <a:lnTo>
                    <a:pt x="2300" y="4869"/>
                  </a:lnTo>
                  <a:lnTo>
                    <a:pt x="2256" y="4866"/>
                  </a:lnTo>
                  <a:lnTo>
                    <a:pt x="2212" y="4862"/>
                  </a:lnTo>
                  <a:lnTo>
                    <a:pt x="2169" y="4858"/>
                  </a:lnTo>
                  <a:lnTo>
                    <a:pt x="2125" y="4853"/>
                  </a:lnTo>
                  <a:lnTo>
                    <a:pt x="2082" y="4847"/>
                  </a:lnTo>
                  <a:lnTo>
                    <a:pt x="2040" y="4840"/>
                  </a:lnTo>
                  <a:lnTo>
                    <a:pt x="1998" y="4834"/>
                  </a:lnTo>
                  <a:lnTo>
                    <a:pt x="1956" y="4826"/>
                  </a:lnTo>
                  <a:lnTo>
                    <a:pt x="1913" y="4817"/>
                  </a:lnTo>
                  <a:lnTo>
                    <a:pt x="1873" y="4808"/>
                  </a:lnTo>
                  <a:lnTo>
                    <a:pt x="1831" y="4798"/>
                  </a:lnTo>
                  <a:lnTo>
                    <a:pt x="1789" y="4786"/>
                  </a:lnTo>
                  <a:lnTo>
                    <a:pt x="1749" y="4774"/>
                  </a:lnTo>
                  <a:lnTo>
                    <a:pt x="1708" y="4762"/>
                  </a:lnTo>
                  <a:lnTo>
                    <a:pt x="1668" y="4749"/>
                  </a:lnTo>
                  <a:lnTo>
                    <a:pt x="1628" y="4734"/>
                  </a:lnTo>
                  <a:lnTo>
                    <a:pt x="1588" y="4720"/>
                  </a:lnTo>
                  <a:lnTo>
                    <a:pt x="1548" y="4705"/>
                  </a:lnTo>
                  <a:lnTo>
                    <a:pt x="1509" y="4689"/>
                  </a:lnTo>
                  <a:lnTo>
                    <a:pt x="1469" y="4672"/>
                  </a:lnTo>
                  <a:lnTo>
                    <a:pt x="1431" y="4654"/>
                  </a:lnTo>
                  <a:lnTo>
                    <a:pt x="1392" y="4636"/>
                  </a:lnTo>
                  <a:lnTo>
                    <a:pt x="1353" y="4617"/>
                  </a:lnTo>
                  <a:lnTo>
                    <a:pt x="1315" y="4598"/>
                  </a:lnTo>
                  <a:lnTo>
                    <a:pt x="1277" y="4578"/>
                  </a:lnTo>
                  <a:lnTo>
                    <a:pt x="1238" y="4556"/>
                  </a:lnTo>
                  <a:lnTo>
                    <a:pt x="1201" y="4535"/>
                  </a:lnTo>
                  <a:lnTo>
                    <a:pt x="1163" y="4512"/>
                  </a:lnTo>
                  <a:lnTo>
                    <a:pt x="1126" y="4490"/>
                  </a:lnTo>
                  <a:lnTo>
                    <a:pt x="1105" y="4477"/>
                  </a:lnTo>
                  <a:lnTo>
                    <a:pt x="1083" y="4464"/>
                  </a:lnTo>
                  <a:lnTo>
                    <a:pt x="1057" y="4447"/>
                  </a:lnTo>
                  <a:lnTo>
                    <a:pt x="1026" y="4428"/>
                  </a:lnTo>
                  <a:lnTo>
                    <a:pt x="1005" y="4416"/>
                  </a:lnTo>
                  <a:lnTo>
                    <a:pt x="986" y="4407"/>
                  </a:lnTo>
                  <a:lnTo>
                    <a:pt x="967" y="4401"/>
                  </a:lnTo>
                  <a:lnTo>
                    <a:pt x="950" y="4397"/>
                  </a:lnTo>
                  <a:lnTo>
                    <a:pt x="933" y="4397"/>
                  </a:lnTo>
                  <a:lnTo>
                    <a:pt x="917" y="4398"/>
                  </a:lnTo>
                  <a:lnTo>
                    <a:pt x="901" y="4403"/>
                  </a:lnTo>
                  <a:lnTo>
                    <a:pt x="887" y="4409"/>
                  </a:lnTo>
                  <a:lnTo>
                    <a:pt x="871" y="4416"/>
                  </a:lnTo>
                  <a:lnTo>
                    <a:pt x="856" y="4426"/>
                  </a:lnTo>
                  <a:lnTo>
                    <a:pt x="840" y="4436"/>
                  </a:lnTo>
                  <a:lnTo>
                    <a:pt x="825" y="4448"/>
                  </a:lnTo>
                  <a:lnTo>
                    <a:pt x="792" y="4476"/>
                  </a:lnTo>
                  <a:lnTo>
                    <a:pt x="756" y="4507"/>
                  </a:lnTo>
                  <a:lnTo>
                    <a:pt x="736" y="4522"/>
                  </a:lnTo>
                  <a:lnTo>
                    <a:pt x="714" y="4538"/>
                  </a:lnTo>
                  <a:lnTo>
                    <a:pt x="692" y="4554"/>
                  </a:lnTo>
                  <a:lnTo>
                    <a:pt x="667" y="4571"/>
                  </a:lnTo>
                  <a:lnTo>
                    <a:pt x="640" y="4587"/>
                  </a:lnTo>
                  <a:lnTo>
                    <a:pt x="612" y="4601"/>
                  </a:lnTo>
                  <a:lnTo>
                    <a:pt x="580" y="4616"/>
                  </a:lnTo>
                  <a:lnTo>
                    <a:pt x="546" y="4630"/>
                  </a:lnTo>
                  <a:lnTo>
                    <a:pt x="510" y="4642"/>
                  </a:lnTo>
                  <a:lnTo>
                    <a:pt x="472" y="4653"/>
                  </a:lnTo>
                  <a:lnTo>
                    <a:pt x="430" y="4663"/>
                  </a:lnTo>
                  <a:lnTo>
                    <a:pt x="385" y="4672"/>
                  </a:lnTo>
                  <a:lnTo>
                    <a:pt x="338" y="4679"/>
                  </a:lnTo>
                  <a:lnTo>
                    <a:pt x="286" y="4684"/>
                  </a:lnTo>
                  <a:lnTo>
                    <a:pt x="231" y="4686"/>
                  </a:lnTo>
                  <a:lnTo>
                    <a:pt x="172" y="4686"/>
                  </a:lnTo>
                  <a:lnTo>
                    <a:pt x="193" y="4675"/>
                  </a:lnTo>
                  <a:lnTo>
                    <a:pt x="212" y="4662"/>
                  </a:lnTo>
                  <a:lnTo>
                    <a:pt x="231" y="4650"/>
                  </a:lnTo>
                  <a:lnTo>
                    <a:pt x="249" y="4636"/>
                  </a:lnTo>
                  <a:lnTo>
                    <a:pt x="265" y="4622"/>
                  </a:lnTo>
                  <a:lnTo>
                    <a:pt x="280" y="4606"/>
                  </a:lnTo>
                  <a:lnTo>
                    <a:pt x="295" y="4591"/>
                  </a:lnTo>
                  <a:lnTo>
                    <a:pt x="309" y="4574"/>
                  </a:lnTo>
                  <a:lnTo>
                    <a:pt x="321" y="4557"/>
                  </a:lnTo>
                  <a:lnTo>
                    <a:pt x="333" y="4541"/>
                  </a:lnTo>
                  <a:lnTo>
                    <a:pt x="345" y="4522"/>
                  </a:lnTo>
                  <a:lnTo>
                    <a:pt x="355" y="4504"/>
                  </a:lnTo>
                  <a:lnTo>
                    <a:pt x="364" y="4486"/>
                  </a:lnTo>
                  <a:lnTo>
                    <a:pt x="373" y="4467"/>
                  </a:lnTo>
                  <a:lnTo>
                    <a:pt x="380" y="4449"/>
                  </a:lnTo>
                  <a:lnTo>
                    <a:pt x="386" y="4430"/>
                  </a:lnTo>
                  <a:lnTo>
                    <a:pt x="393" y="4410"/>
                  </a:lnTo>
                  <a:lnTo>
                    <a:pt x="399" y="4391"/>
                  </a:lnTo>
                  <a:lnTo>
                    <a:pt x="403" y="4371"/>
                  </a:lnTo>
                  <a:lnTo>
                    <a:pt x="408" y="4351"/>
                  </a:lnTo>
                  <a:lnTo>
                    <a:pt x="411" y="4332"/>
                  </a:lnTo>
                  <a:lnTo>
                    <a:pt x="413" y="4313"/>
                  </a:lnTo>
                  <a:lnTo>
                    <a:pt x="416" y="4292"/>
                  </a:lnTo>
                  <a:lnTo>
                    <a:pt x="418" y="4273"/>
                  </a:lnTo>
                  <a:lnTo>
                    <a:pt x="419" y="4235"/>
                  </a:lnTo>
                  <a:lnTo>
                    <a:pt x="419" y="4199"/>
                  </a:lnTo>
                  <a:lnTo>
                    <a:pt x="417" y="4163"/>
                  </a:lnTo>
                  <a:lnTo>
                    <a:pt x="412" y="4129"/>
                  </a:lnTo>
                  <a:lnTo>
                    <a:pt x="407" y="4093"/>
                  </a:lnTo>
                  <a:lnTo>
                    <a:pt x="399" y="4057"/>
                  </a:lnTo>
                  <a:lnTo>
                    <a:pt x="390" y="4021"/>
                  </a:lnTo>
                  <a:lnTo>
                    <a:pt x="378" y="3984"/>
                  </a:lnTo>
                  <a:lnTo>
                    <a:pt x="367" y="3945"/>
                  </a:lnTo>
                  <a:lnTo>
                    <a:pt x="354" y="3907"/>
                  </a:lnTo>
                  <a:lnTo>
                    <a:pt x="339" y="3867"/>
                  </a:lnTo>
                  <a:lnTo>
                    <a:pt x="324" y="3827"/>
                  </a:lnTo>
                  <a:lnTo>
                    <a:pt x="292" y="3743"/>
                  </a:lnTo>
                  <a:lnTo>
                    <a:pt x="258" y="3657"/>
                  </a:lnTo>
                  <a:lnTo>
                    <a:pt x="222" y="3566"/>
                  </a:lnTo>
                  <a:lnTo>
                    <a:pt x="186" y="3472"/>
                  </a:lnTo>
                  <a:lnTo>
                    <a:pt x="168" y="3422"/>
                  </a:lnTo>
                  <a:lnTo>
                    <a:pt x="150" y="3371"/>
                  </a:lnTo>
                  <a:lnTo>
                    <a:pt x="133" y="3319"/>
                  </a:lnTo>
                  <a:lnTo>
                    <a:pt x="116" y="3266"/>
                  </a:lnTo>
                  <a:lnTo>
                    <a:pt x="100" y="3212"/>
                  </a:lnTo>
                  <a:lnTo>
                    <a:pt x="84" y="3156"/>
                  </a:lnTo>
                  <a:lnTo>
                    <a:pt x="70" y="3098"/>
                  </a:lnTo>
                  <a:lnTo>
                    <a:pt x="56" y="3040"/>
                  </a:lnTo>
                  <a:lnTo>
                    <a:pt x="44" y="2979"/>
                  </a:lnTo>
                  <a:lnTo>
                    <a:pt x="33" y="2917"/>
                  </a:lnTo>
                  <a:lnTo>
                    <a:pt x="23" y="2854"/>
                  </a:lnTo>
                  <a:lnTo>
                    <a:pt x="16" y="2788"/>
                  </a:lnTo>
                  <a:lnTo>
                    <a:pt x="9" y="2721"/>
                  </a:lnTo>
                  <a:lnTo>
                    <a:pt x="4" y="2652"/>
                  </a:lnTo>
                  <a:lnTo>
                    <a:pt x="1" y="2581"/>
                  </a:lnTo>
                  <a:lnTo>
                    <a:pt x="0" y="250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淘宝店chenying0907 12">
              <a:extLst>
                <a:ext uri="{FF2B5EF4-FFF2-40B4-BE49-F238E27FC236}">
                  <a16:creationId xmlns="" xmlns:a16="http://schemas.microsoft.com/office/drawing/2014/main" id="{D2272642-A082-4209-97EA-F9C333172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63" y="3873203"/>
              <a:ext cx="709613" cy="709613"/>
            </a:xfrm>
            <a:custGeom>
              <a:avLst/>
              <a:gdLst>
                <a:gd name="T0" fmla="*/ 9 w 3575"/>
                <a:gd name="T1" fmla="*/ 1972 h 3578"/>
                <a:gd name="T2" fmla="*/ 56 w 3575"/>
                <a:gd name="T3" fmla="*/ 2236 h 3578"/>
                <a:gd name="T4" fmla="*/ 139 w 3575"/>
                <a:gd name="T5" fmla="*/ 2485 h 3578"/>
                <a:gd name="T6" fmla="*/ 258 w 3575"/>
                <a:gd name="T7" fmla="*/ 2718 h 3578"/>
                <a:gd name="T8" fmla="*/ 408 w 3575"/>
                <a:gd name="T9" fmla="*/ 2927 h 3578"/>
                <a:gd name="T10" fmla="*/ 585 w 3575"/>
                <a:gd name="T11" fmla="*/ 3113 h 3578"/>
                <a:gd name="T12" fmla="*/ 787 w 3575"/>
                <a:gd name="T13" fmla="*/ 3272 h 3578"/>
                <a:gd name="T14" fmla="*/ 1012 w 3575"/>
                <a:gd name="T15" fmla="*/ 3402 h 3578"/>
                <a:gd name="T16" fmla="*/ 1255 w 3575"/>
                <a:gd name="T17" fmla="*/ 3498 h 3578"/>
                <a:gd name="T18" fmla="*/ 1515 w 3575"/>
                <a:gd name="T19" fmla="*/ 3558 h 3578"/>
                <a:gd name="T20" fmla="*/ 1787 w 3575"/>
                <a:gd name="T21" fmla="*/ 3578 h 3578"/>
                <a:gd name="T22" fmla="*/ 2060 w 3575"/>
                <a:gd name="T23" fmla="*/ 3558 h 3578"/>
                <a:gd name="T24" fmla="*/ 2319 w 3575"/>
                <a:gd name="T25" fmla="*/ 3498 h 3578"/>
                <a:gd name="T26" fmla="*/ 2562 w 3575"/>
                <a:gd name="T27" fmla="*/ 3402 h 3578"/>
                <a:gd name="T28" fmla="*/ 2786 w 3575"/>
                <a:gd name="T29" fmla="*/ 3272 h 3578"/>
                <a:gd name="T30" fmla="*/ 2989 w 3575"/>
                <a:gd name="T31" fmla="*/ 3113 h 3578"/>
                <a:gd name="T32" fmla="*/ 3167 w 3575"/>
                <a:gd name="T33" fmla="*/ 2927 h 3578"/>
                <a:gd name="T34" fmla="*/ 3316 w 3575"/>
                <a:gd name="T35" fmla="*/ 2718 h 3578"/>
                <a:gd name="T36" fmla="*/ 3434 w 3575"/>
                <a:gd name="T37" fmla="*/ 2485 h 3578"/>
                <a:gd name="T38" fmla="*/ 3519 w 3575"/>
                <a:gd name="T39" fmla="*/ 2236 h 3578"/>
                <a:gd name="T40" fmla="*/ 3566 w 3575"/>
                <a:gd name="T41" fmla="*/ 1972 h 3578"/>
                <a:gd name="T42" fmla="*/ 3573 w 3575"/>
                <a:gd name="T43" fmla="*/ 1697 h 3578"/>
                <a:gd name="T44" fmla="*/ 3539 w 3575"/>
                <a:gd name="T45" fmla="*/ 1429 h 3578"/>
                <a:gd name="T46" fmla="*/ 3467 w 3575"/>
                <a:gd name="T47" fmla="*/ 1174 h 3578"/>
                <a:gd name="T48" fmla="*/ 3359 w 3575"/>
                <a:gd name="T49" fmla="*/ 936 h 3578"/>
                <a:gd name="T50" fmla="*/ 3220 w 3575"/>
                <a:gd name="T51" fmla="*/ 718 h 3578"/>
                <a:gd name="T52" fmla="*/ 3051 w 3575"/>
                <a:gd name="T53" fmla="*/ 525 h 3578"/>
                <a:gd name="T54" fmla="*/ 2857 w 3575"/>
                <a:gd name="T55" fmla="*/ 355 h 3578"/>
                <a:gd name="T56" fmla="*/ 2640 w 3575"/>
                <a:gd name="T57" fmla="*/ 217 h 3578"/>
                <a:gd name="T58" fmla="*/ 2402 w 3575"/>
                <a:gd name="T59" fmla="*/ 108 h 3578"/>
                <a:gd name="T60" fmla="*/ 2148 w 3575"/>
                <a:gd name="T61" fmla="*/ 36 h 3578"/>
                <a:gd name="T62" fmla="*/ 1879 w 3575"/>
                <a:gd name="T63" fmla="*/ 3 h 3578"/>
                <a:gd name="T64" fmla="*/ 1604 w 3575"/>
                <a:gd name="T65" fmla="*/ 9 h 3578"/>
                <a:gd name="T66" fmla="*/ 1341 w 3575"/>
                <a:gd name="T67" fmla="*/ 57 h 3578"/>
                <a:gd name="T68" fmla="*/ 1092 w 3575"/>
                <a:gd name="T69" fmla="*/ 141 h 3578"/>
                <a:gd name="T70" fmla="*/ 861 w 3575"/>
                <a:gd name="T71" fmla="*/ 260 h 3578"/>
                <a:gd name="T72" fmla="*/ 650 w 3575"/>
                <a:gd name="T73" fmla="*/ 408 h 3578"/>
                <a:gd name="T74" fmla="*/ 464 w 3575"/>
                <a:gd name="T75" fmla="*/ 587 h 3578"/>
                <a:gd name="T76" fmla="*/ 305 w 3575"/>
                <a:gd name="T77" fmla="*/ 790 h 3578"/>
                <a:gd name="T78" fmla="*/ 175 w 3575"/>
                <a:gd name="T79" fmla="*/ 1014 h 3578"/>
                <a:gd name="T80" fmla="*/ 80 w 3575"/>
                <a:gd name="T81" fmla="*/ 1257 h 3578"/>
                <a:gd name="T82" fmla="*/ 20 w 3575"/>
                <a:gd name="T83" fmla="*/ 1517 h 3578"/>
                <a:gd name="T84" fmla="*/ 0 w 3575"/>
                <a:gd name="T85" fmla="*/ 1790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8">
                  <a:moveTo>
                    <a:pt x="0" y="1790"/>
                  </a:moveTo>
                  <a:lnTo>
                    <a:pt x="2" y="1881"/>
                  </a:lnTo>
                  <a:lnTo>
                    <a:pt x="9" y="1972"/>
                  </a:lnTo>
                  <a:lnTo>
                    <a:pt x="20" y="2061"/>
                  </a:lnTo>
                  <a:lnTo>
                    <a:pt x="36" y="2150"/>
                  </a:lnTo>
                  <a:lnTo>
                    <a:pt x="56" y="2236"/>
                  </a:lnTo>
                  <a:lnTo>
                    <a:pt x="80" y="2322"/>
                  </a:lnTo>
                  <a:lnTo>
                    <a:pt x="108" y="2404"/>
                  </a:lnTo>
                  <a:lnTo>
                    <a:pt x="139" y="2485"/>
                  </a:lnTo>
                  <a:lnTo>
                    <a:pt x="175" y="2565"/>
                  </a:lnTo>
                  <a:lnTo>
                    <a:pt x="215" y="2642"/>
                  </a:lnTo>
                  <a:lnTo>
                    <a:pt x="258" y="2718"/>
                  </a:lnTo>
                  <a:lnTo>
                    <a:pt x="305" y="2790"/>
                  </a:lnTo>
                  <a:lnTo>
                    <a:pt x="355" y="2860"/>
                  </a:lnTo>
                  <a:lnTo>
                    <a:pt x="408" y="2927"/>
                  </a:lnTo>
                  <a:lnTo>
                    <a:pt x="464" y="2993"/>
                  </a:lnTo>
                  <a:lnTo>
                    <a:pt x="523" y="3055"/>
                  </a:lnTo>
                  <a:lnTo>
                    <a:pt x="585" y="3113"/>
                  </a:lnTo>
                  <a:lnTo>
                    <a:pt x="650" y="3170"/>
                  </a:lnTo>
                  <a:lnTo>
                    <a:pt x="717" y="3223"/>
                  </a:lnTo>
                  <a:lnTo>
                    <a:pt x="787" y="3272"/>
                  </a:lnTo>
                  <a:lnTo>
                    <a:pt x="861" y="3320"/>
                  </a:lnTo>
                  <a:lnTo>
                    <a:pt x="935" y="3362"/>
                  </a:lnTo>
                  <a:lnTo>
                    <a:pt x="1012" y="3402"/>
                  </a:lnTo>
                  <a:lnTo>
                    <a:pt x="1092" y="3438"/>
                  </a:lnTo>
                  <a:lnTo>
                    <a:pt x="1173" y="3470"/>
                  </a:lnTo>
                  <a:lnTo>
                    <a:pt x="1255" y="3498"/>
                  </a:lnTo>
                  <a:lnTo>
                    <a:pt x="1341" y="3521"/>
                  </a:lnTo>
                  <a:lnTo>
                    <a:pt x="1427" y="3542"/>
                  </a:lnTo>
                  <a:lnTo>
                    <a:pt x="1515" y="3558"/>
                  </a:lnTo>
                  <a:lnTo>
                    <a:pt x="1604" y="3569"/>
                  </a:lnTo>
                  <a:lnTo>
                    <a:pt x="1696" y="3576"/>
                  </a:lnTo>
                  <a:lnTo>
                    <a:pt x="1787" y="3578"/>
                  </a:lnTo>
                  <a:lnTo>
                    <a:pt x="1879" y="3576"/>
                  </a:lnTo>
                  <a:lnTo>
                    <a:pt x="1971" y="3569"/>
                  </a:lnTo>
                  <a:lnTo>
                    <a:pt x="2060" y="3558"/>
                  </a:lnTo>
                  <a:lnTo>
                    <a:pt x="2148" y="3542"/>
                  </a:lnTo>
                  <a:lnTo>
                    <a:pt x="2234" y="3521"/>
                  </a:lnTo>
                  <a:lnTo>
                    <a:pt x="2319" y="3498"/>
                  </a:lnTo>
                  <a:lnTo>
                    <a:pt x="2402" y="3470"/>
                  </a:lnTo>
                  <a:lnTo>
                    <a:pt x="2483" y="3438"/>
                  </a:lnTo>
                  <a:lnTo>
                    <a:pt x="2562" y="3402"/>
                  </a:lnTo>
                  <a:lnTo>
                    <a:pt x="2640" y="3362"/>
                  </a:lnTo>
                  <a:lnTo>
                    <a:pt x="2714" y="3320"/>
                  </a:lnTo>
                  <a:lnTo>
                    <a:pt x="2786" y="3272"/>
                  </a:lnTo>
                  <a:lnTo>
                    <a:pt x="2857" y="3223"/>
                  </a:lnTo>
                  <a:lnTo>
                    <a:pt x="2925" y="3170"/>
                  </a:lnTo>
                  <a:lnTo>
                    <a:pt x="2989" y="3113"/>
                  </a:lnTo>
                  <a:lnTo>
                    <a:pt x="3051" y="3055"/>
                  </a:lnTo>
                  <a:lnTo>
                    <a:pt x="3111" y="2993"/>
                  </a:lnTo>
                  <a:lnTo>
                    <a:pt x="3167" y="2927"/>
                  </a:lnTo>
                  <a:lnTo>
                    <a:pt x="3220" y="2860"/>
                  </a:lnTo>
                  <a:lnTo>
                    <a:pt x="3270" y="2790"/>
                  </a:lnTo>
                  <a:lnTo>
                    <a:pt x="3316" y="2718"/>
                  </a:lnTo>
                  <a:lnTo>
                    <a:pt x="3359" y="2642"/>
                  </a:lnTo>
                  <a:lnTo>
                    <a:pt x="3398" y="2565"/>
                  </a:lnTo>
                  <a:lnTo>
                    <a:pt x="3434" y="2485"/>
                  </a:lnTo>
                  <a:lnTo>
                    <a:pt x="3467" y="2404"/>
                  </a:lnTo>
                  <a:lnTo>
                    <a:pt x="3495" y="2322"/>
                  </a:lnTo>
                  <a:lnTo>
                    <a:pt x="3519" y="2236"/>
                  </a:lnTo>
                  <a:lnTo>
                    <a:pt x="3539" y="2150"/>
                  </a:lnTo>
                  <a:lnTo>
                    <a:pt x="3555" y="2061"/>
                  </a:lnTo>
                  <a:lnTo>
                    <a:pt x="3566" y="1972"/>
                  </a:lnTo>
                  <a:lnTo>
                    <a:pt x="3573" y="1881"/>
                  </a:lnTo>
                  <a:lnTo>
                    <a:pt x="3575" y="1790"/>
                  </a:lnTo>
                  <a:lnTo>
                    <a:pt x="3573" y="1697"/>
                  </a:lnTo>
                  <a:lnTo>
                    <a:pt x="3566" y="1607"/>
                  </a:lnTo>
                  <a:lnTo>
                    <a:pt x="3555" y="1517"/>
                  </a:lnTo>
                  <a:lnTo>
                    <a:pt x="3539" y="1429"/>
                  </a:lnTo>
                  <a:lnTo>
                    <a:pt x="3519" y="1342"/>
                  </a:lnTo>
                  <a:lnTo>
                    <a:pt x="3495" y="1257"/>
                  </a:lnTo>
                  <a:lnTo>
                    <a:pt x="3467" y="1174"/>
                  </a:lnTo>
                  <a:lnTo>
                    <a:pt x="3434" y="1093"/>
                  </a:lnTo>
                  <a:lnTo>
                    <a:pt x="3398" y="1014"/>
                  </a:lnTo>
                  <a:lnTo>
                    <a:pt x="3359" y="936"/>
                  </a:lnTo>
                  <a:lnTo>
                    <a:pt x="3316" y="862"/>
                  </a:lnTo>
                  <a:lnTo>
                    <a:pt x="3270" y="790"/>
                  </a:lnTo>
                  <a:lnTo>
                    <a:pt x="3220" y="718"/>
                  </a:lnTo>
                  <a:lnTo>
                    <a:pt x="3167" y="651"/>
                  </a:lnTo>
                  <a:lnTo>
                    <a:pt x="3111" y="587"/>
                  </a:lnTo>
                  <a:lnTo>
                    <a:pt x="3051" y="525"/>
                  </a:lnTo>
                  <a:lnTo>
                    <a:pt x="2989" y="465"/>
                  </a:lnTo>
                  <a:lnTo>
                    <a:pt x="2925" y="408"/>
                  </a:lnTo>
                  <a:lnTo>
                    <a:pt x="2857" y="355"/>
                  </a:lnTo>
                  <a:lnTo>
                    <a:pt x="2786" y="306"/>
                  </a:lnTo>
                  <a:lnTo>
                    <a:pt x="2714" y="260"/>
                  </a:lnTo>
                  <a:lnTo>
                    <a:pt x="2640" y="217"/>
                  </a:lnTo>
                  <a:lnTo>
                    <a:pt x="2562" y="177"/>
                  </a:lnTo>
                  <a:lnTo>
                    <a:pt x="2483" y="141"/>
                  </a:lnTo>
                  <a:lnTo>
                    <a:pt x="2402" y="108"/>
                  </a:lnTo>
                  <a:lnTo>
                    <a:pt x="2319" y="80"/>
                  </a:lnTo>
                  <a:lnTo>
                    <a:pt x="2234" y="57"/>
                  </a:lnTo>
                  <a:lnTo>
                    <a:pt x="2148" y="36"/>
                  </a:lnTo>
                  <a:lnTo>
                    <a:pt x="2060" y="21"/>
                  </a:lnTo>
                  <a:lnTo>
                    <a:pt x="1971" y="9"/>
                  </a:lnTo>
                  <a:lnTo>
                    <a:pt x="1879" y="3"/>
                  </a:lnTo>
                  <a:lnTo>
                    <a:pt x="1787" y="0"/>
                  </a:lnTo>
                  <a:lnTo>
                    <a:pt x="1696" y="3"/>
                  </a:lnTo>
                  <a:lnTo>
                    <a:pt x="1604" y="9"/>
                  </a:lnTo>
                  <a:lnTo>
                    <a:pt x="1515" y="21"/>
                  </a:lnTo>
                  <a:lnTo>
                    <a:pt x="1427" y="36"/>
                  </a:lnTo>
                  <a:lnTo>
                    <a:pt x="1341" y="57"/>
                  </a:lnTo>
                  <a:lnTo>
                    <a:pt x="1255" y="80"/>
                  </a:lnTo>
                  <a:lnTo>
                    <a:pt x="1173" y="108"/>
                  </a:lnTo>
                  <a:lnTo>
                    <a:pt x="1092" y="141"/>
                  </a:lnTo>
                  <a:lnTo>
                    <a:pt x="1012" y="177"/>
                  </a:lnTo>
                  <a:lnTo>
                    <a:pt x="935" y="217"/>
                  </a:lnTo>
                  <a:lnTo>
                    <a:pt x="861" y="260"/>
                  </a:lnTo>
                  <a:lnTo>
                    <a:pt x="787" y="306"/>
                  </a:lnTo>
                  <a:lnTo>
                    <a:pt x="717" y="355"/>
                  </a:lnTo>
                  <a:lnTo>
                    <a:pt x="650" y="408"/>
                  </a:lnTo>
                  <a:lnTo>
                    <a:pt x="585" y="465"/>
                  </a:lnTo>
                  <a:lnTo>
                    <a:pt x="523" y="525"/>
                  </a:lnTo>
                  <a:lnTo>
                    <a:pt x="464" y="587"/>
                  </a:lnTo>
                  <a:lnTo>
                    <a:pt x="408" y="651"/>
                  </a:lnTo>
                  <a:lnTo>
                    <a:pt x="355" y="718"/>
                  </a:lnTo>
                  <a:lnTo>
                    <a:pt x="305" y="790"/>
                  </a:lnTo>
                  <a:lnTo>
                    <a:pt x="258" y="862"/>
                  </a:lnTo>
                  <a:lnTo>
                    <a:pt x="215" y="936"/>
                  </a:lnTo>
                  <a:lnTo>
                    <a:pt x="175" y="1014"/>
                  </a:lnTo>
                  <a:lnTo>
                    <a:pt x="139" y="1093"/>
                  </a:lnTo>
                  <a:lnTo>
                    <a:pt x="108" y="1174"/>
                  </a:lnTo>
                  <a:lnTo>
                    <a:pt x="80" y="1257"/>
                  </a:lnTo>
                  <a:lnTo>
                    <a:pt x="56" y="1342"/>
                  </a:lnTo>
                  <a:lnTo>
                    <a:pt x="36" y="1429"/>
                  </a:lnTo>
                  <a:lnTo>
                    <a:pt x="20" y="1517"/>
                  </a:lnTo>
                  <a:lnTo>
                    <a:pt x="9" y="1607"/>
                  </a:lnTo>
                  <a:lnTo>
                    <a:pt x="2" y="1697"/>
                  </a:lnTo>
                  <a:lnTo>
                    <a:pt x="0" y="179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TextBox 77">
            <a:extLst>
              <a:ext uri="{FF2B5EF4-FFF2-40B4-BE49-F238E27FC236}">
                <a16:creationId xmlns="" xmlns:a16="http://schemas.microsoft.com/office/drawing/2014/main" id="{795B2521-A632-43CD-89E5-C1091E297354}"/>
              </a:ext>
            </a:extLst>
          </p:cNvPr>
          <p:cNvSpPr txBox="1"/>
          <p:nvPr/>
        </p:nvSpPr>
        <p:spPr>
          <a:xfrm>
            <a:off x="5126364" y="1672712"/>
            <a:ext cx="339406" cy="553870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999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1</a:t>
            </a:r>
            <a:endParaRPr lang="zh-CN" altLang="en-US" sz="2999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25" name="TextBox 78">
            <a:extLst>
              <a:ext uri="{FF2B5EF4-FFF2-40B4-BE49-F238E27FC236}">
                <a16:creationId xmlns="" xmlns:a16="http://schemas.microsoft.com/office/drawing/2014/main" id="{237B32DC-34B9-4714-9DDD-F0761CB3CCF1}"/>
              </a:ext>
            </a:extLst>
          </p:cNvPr>
          <p:cNvSpPr txBox="1"/>
          <p:nvPr/>
        </p:nvSpPr>
        <p:spPr>
          <a:xfrm>
            <a:off x="6344783" y="2826826"/>
            <a:ext cx="339406" cy="553870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999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2</a:t>
            </a:r>
            <a:endParaRPr lang="zh-CN" altLang="en-US" sz="2999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26" name="TextBox 79">
            <a:extLst>
              <a:ext uri="{FF2B5EF4-FFF2-40B4-BE49-F238E27FC236}">
                <a16:creationId xmlns="" xmlns:a16="http://schemas.microsoft.com/office/drawing/2014/main" id="{71C8B017-9BB2-48D6-AF9F-F440DE207060}"/>
              </a:ext>
            </a:extLst>
          </p:cNvPr>
          <p:cNvSpPr txBox="1"/>
          <p:nvPr/>
        </p:nvSpPr>
        <p:spPr>
          <a:xfrm>
            <a:off x="5073586" y="3820100"/>
            <a:ext cx="339406" cy="553870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999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3</a:t>
            </a:r>
            <a:endParaRPr lang="zh-CN" altLang="en-US" sz="2999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27" name="TextBox 80">
            <a:extLst>
              <a:ext uri="{FF2B5EF4-FFF2-40B4-BE49-F238E27FC236}">
                <a16:creationId xmlns="" xmlns:a16="http://schemas.microsoft.com/office/drawing/2014/main" id="{70A4241C-F5A7-4873-916C-5B9421C421C2}"/>
              </a:ext>
            </a:extLst>
          </p:cNvPr>
          <p:cNvSpPr txBox="1"/>
          <p:nvPr/>
        </p:nvSpPr>
        <p:spPr>
          <a:xfrm>
            <a:off x="6211912" y="5042889"/>
            <a:ext cx="339406" cy="553870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999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4</a:t>
            </a:r>
            <a:endParaRPr lang="zh-CN" altLang="en-US" sz="2999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8444B498-A110-4BEF-88A6-6683C4A083D0}"/>
              </a:ext>
            </a:extLst>
          </p:cNvPr>
          <p:cNvGrpSpPr/>
          <p:nvPr/>
        </p:nvGrpSpPr>
        <p:grpSpPr>
          <a:xfrm>
            <a:off x="1058032" y="1318721"/>
            <a:ext cx="3743730" cy="1508105"/>
            <a:chOff x="-182541" y="4560271"/>
            <a:chExt cx="3743730" cy="1508105"/>
          </a:xfrm>
        </p:grpSpPr>
        <p:sp>
          <p:nvSpPr>
            <p:cNvPr id="29" name="TextBox 91">
              <a:extLst>
                <a:ext uri="{FF2B5EF4-FFF2-40B4-BE49-F238E27FC236}">
                  <a16:creationId xmlns="" xmlns:a16="http://schemas.microsoft.com/office/drawing/2014/main" id="{76AFB341-2F8A-4931-84D1-08C9CADFBD5A}"/>
                </a:ext>
              </a:extLst>
            </p:cNvPr>
            <p:cNvSpPr txBox="1"/>
            <p:nvPr/>
          </p:nvSpPr>
          <p:spPr>
            <a:xfrm>
              <a:off x="1479188" y="4560271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2C14BF40-B286-481A-B3B6-BDDA1EF69B37}"/>
                </a:ext>
              </a:extLst>
            </p:cNvPr>
            <p:cNvSpPr txBox="1"/>
            <p:nvPr/>
          </p:nvSpPr>
          <p:spPr>
            <a:xfrm>
              <a:off x="-182541" y="5033477"/>
              <a:ext cx="374373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单击此处添加标题内容，内容要与标题相符，主要注意字体大小及文本匹配程度。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="" xmlns:a16="http://schemas.microsoft.com/office/drawing/2014/main" id="{D75B966F-ABF4-4578-81C4-28622CC3D5AE}"/>
              </a:ext>
            </a:extLst>
          </p:cNvPr>
          <p:cNvGrpSpPr/>
          <p:nvPr/>
        </p:nvGrpSpPr>
        <p:grpSpPr>
          <a:xfrm>
            <a:off x="1097434" y="3705800"/>
            <a:ext cx="3743730" cy="1508105"/>
            <a:chOff x="-182541" y="4560271"/>
            <a:chExt cx="3743730" cy="1508105"/>
          </a:xfrm>
        </p:grpSpPr>
        <p:sp>
          <p:nvSpPr>
            <p:cNvPr id="41" name="TextBox 91">
              <a:extLst>
                <a:ext uri="{FF2B5EF4-FFF2-40B4-BE49-F238E27FC236}">
                  <a16:creationId xmlns="" xmlns:a16="http://schemas.microsoft.com/office/drawing/2014/main" id="{1E7445D9-6389-4A9A-9CDB-46FBA97E2AE5}"/>
                </a:ext>
              </a:extLst>
            </p:cNvPr>
            <p:cNvSpPr txBox="1"/>
            <p:nvPr/>
          </p:nvSpPr>
          <p:spPr>
            <a:xfrm>
              <a:off x="1479188" y="4560271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="" xmlns:a16="http://schemas.microsoft.com/office/drawing/2014/main" id="{85E0E0F9-0969-4D35-BCF9-46507A449F5E}"/>
                </a:ext>
              </a:extLst>
            </p:cNvPr>
            <p:cNvSpPr txBox="1"/>
            <p:nvPr/>
          </p:nvSpPr>
          <p:spPr>
            <a:xfrm>
              <a:off x="-182541" y="5033477"/>
              <a:ext cx="374373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单击此处添加标题内容，内容要与标题相符，主要注意字体大小及文本匹配程度。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C1EBAAEA-2791-409C-B818-46612DBA7355}"/>
              </a:ext>
            </a:extLst>
          </p:cNvPr>
          <p:cNvGrpSpPr/>
          <p:nvPr/>
        </p:nvGrpSpPr>
        <p:grpSpPr>
          <a:xfrm>
            <a:off x="7340383" y="2200483"/>
            <a:ext cx="3743730" cy="1409066"/>
            <a:chOff x="-182541" y="4659310"/>
            <a:chExt cx="3743730" cy="1409066"/>
          </a:xfrm>
        </p:grpSpPr>
        <p:sp>
          <p:nvSpPr>
            <p:cNvPr id="44" name="TextBox 91">
              <a:extLst>
                <a:ext uri="{FF2B5EF4-FFF2-40B4-BE49-F238E27FC236}">
                  <a16:creationId xmlns="" xmlns:a16="http://schemas.microsoft.com/office/drawing/2014/main" id="{E635BF68-1F34-460C-93AB-A6E4D4842E11}"/>
                </a:ext>
              </a:extLst>
            </p:cNvPr>
            <p:cNvSpPr txBox="1"/>
            <p:nvPr/>
          </p:nvSpPr>
          <p:spPr>
            <a:xfrm>
              <a:off x="-134895" y="4659310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="" xmlns:a16="http://schemas.microsoft.com/office/drawing/2014/main" id="{DDEB48D0-2A57-4A9D-86F8-73F4FC64368C}"/>
                </a:ext>
              </a:extLst>
            </p:cNvPr>
            <p:cNvSpPr txBox="1"/>
            <p:nvPr/>
          </p:nvSpPr>
          <p:spPr>
            <a:xfrm>
              <a:off x="-182541" y="5033477"/>
              <a:ext cx="374373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单击此处添加标题内容，内容要与标题相符，主要注意字体大小及文本匹配程度。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="" xmlns:a16="http://schemas.microsoft.com/office/drawing/2014/main" id="{CFC74BBF-C8FE-4633-ADF4-7BACD627EB50}"/>
              </a:ext>
            </a:extLst>
          </p:cNvPr>
          <p:cNvGrpSpPr/>
          <p:nvPr/>
        </p:nvGrpSpPr>
        <p:grpSpPr>
          <a:xfrm>
            <a:off x="7292492" y="4576939"/>
            <a:ext cx="3743730" cy="1446671"/>
            <a:chOff x="-182541" y="4621705"/>
            <a:chExt cx="3743730" cy="1446671"/>
          </a:xfrm>
        </p:grpSpPr>
        <p:sp>
          <p:nvSpPr>
            <p:cNvPr id="47" name="TextBox 91">
              <a:extLst>
                <a:ext uri="{FF2B5EF4-FFF2-40B4-BE49-F238E27FC236}">
                  <a16:creationId xmlns="" xmlns:a16="http://schemas.microsoft.com/office/drawing/2014/main" id="{820B58AB-028F-4003-93C5-1C3CC1E3DFFA}"/>
                </a:ext>
              </a:extLst>
            </p:cNvPr>
            <p:cNvSpPr txBox="1"/>
            <p:nvPr/>
          </p:nvSpPr>
          <p:spPr>
            <a:xfrm>
              <a:off x="-87004" y="4621705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="" xmlns:a16="http://schemas.microsoft.com/office/drawing/2014/main" id="{8D03D087-2CC5-4825-9779-37CDB04EDA16}"/>
                </a:ext>
              </a:extLst>
            </p:cNvPr>
            <p:cNvSpPr txBox="1"/>
            <p:nvPr/>
          </p:nvSpPr>
          <p:spPr>
            <a:xfrm>
              <a:off x="-182541" y="5033477"/>
              <a:ext cx="374373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单击此处添加标题内容，内容要与标题相符，主要注意字体大小及文本匹配程度。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7740734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>
            <a:extLst>
              <a:ext uri="{FF2B5EF4-FFF2-40B4-BE49-F238E27FC236}">
                <a16:creationId xmlns="" xmlns:a16="http://schemas.microsoft.com/office/drawing/2014/main" id="{2ECD11D0-8FC8-4D18-A47A-00BBB7FBF4E3}"/>
              </a:ext>
            </a:extLst>
          </p:cNvPr>
          <p:cNvSpPr/>
          <p:nvPr/>
        </p:nvSpPr>
        <p:spPr>
          <a:xfrm flipH="1">
            <a:off x="3480543" y="2332885"/>
            <a:ext cx="2405164" cy="2739571"/>
          </a:xfrm>
          <a:custGeom>
            <a:avLst/>
            <a:gdLst>
              <a:gd name="connsiteX0" fmla="*/ 2420710 w 2714172"/>
              <a:gd name="connsiteY0" fmla="*/ 1458685 h 3091542"/>
              <a:gd name="connsiteX1" fmla="*/ 2333624 w 2714172"/>
              <a:gd name="connsiteY1" fmla="*/ 1545771 h 3091542"/>
              <a:gd name="connsiteX2" fmla="*/ 2420710 w 2714172"/>
              <a:gd name="connsiteY2" fmla="*/ 1632857 h 3091542"/>
              <a:gd name="connsiteX3" fmla="*/ 2507796 w 2714172"/>
              <a:gd name="connsiteY3" fmla="*/ 1545771 h 3091542"/>
              <a:gd name="connsiteX4" fmla="*/ 2420710 w 2714172"/>
              <a:gd name="connsiteY4" fmla="*/ 1458685 h 3091542"/>
              <a:gd name="connsiteX5" fmla="*/ 0 w 2714172"/>
              <a:gd name="connsiteY5" fmla="*/ 0 h 3091542"/>
              <a:gd name="connsiteX6" fmla="*/ 1850577 w 2714172"/>
              <a:gd name="connsiteY6" fmla="*/ 0 h 3091542"/>
              <a:gd name="connsiteX7" fmla="*/ 2714172 w 2714172"/>
              <a:gd name="connsiteY7" fmla="*/ 1545771 h 3091542"/>
              <a:gd name="connsiteX8" fmla="*/ 1850577 w 2714172"/>
              <a:gd name="connsiteY8" fmla="*/ 3091542 h 3091542"/>
              <a:gd name="connsiteX9" fmla="*/ 0 w 2714172"/>
              <a:gd name="connsiteY9" fmla="*/ 3091542 h 309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172" h="3091542">
                <a:moveTo>
                  <a:pt x="2420710" y="1458685"/>
                </a:moveTo>
                <a:cubicBezTo>
                  <a:pt x="2372614" y="1458685"/>
                  <a:pt x="2333624" y="1497675"/>
                  <a:pt x="2333624" y="1545771"/>
                </a:cubicBezTo>
                <a:cubicBezTo>
                  <a:pt x="2333624" y="1593867"/>
                  <a:pt x="2372614" y="1632857"/>
                  <a:pt x="2420710" y="1632857"/>
                </a:cubicBezTo>
                <a:cubicBezTo>
                  <a:pt x="2468806" y="1632857"/>
                  <a:pt x="2507796" y="1593867"/>
                  <a:pt x="2507796" y="1545771"/>
                </a:cubicBezTo>
                <a:cubicBezTo>
                  <a:pt x="2507796" y="1497675"/>
                  <a:pt x="2468806" y="1458685"/>
                  <a:pt x="2420710" y="1458685"/>
                </a:cubicBezTo>
                <a:close/>
                <a:moveTo>
                  <a:pt x="0" y="0"/>
                </a:moveTo>
                <a:lnTo>
                  <a:pt x="1850577" y="0"/>
                </a:lnTo>
                <a:lnTo>
                  <a:pt x="2714172" y="1545771"/>
                </a:lnTo>
                <a:lnTo>
                  <a:pt x="1850577" y="3091542"/>
                </a:lnTo>
                <a:lnTo>
                  <a:pt x="0" y="309154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任意多边形 4">
            <a:extLst>
              <a:ext uri="{FF2B5EF4-FFF2-40B4-BE49-F238E27FC236}">
                <a16:creationId xmlns="" xmlns:a16="http://schemas.microsoft.com/office/drawing/2014/main" id="{4D9C60B0-C155-49E2-A63F-5CF761AC1E83}"/>
              </a:ext>
            </a:extLst>
          </p:cNvPr>
          <p:cNvSpPr/>
          <p:nvPr/>
        </p:nvSpPr>
        <p:spPr>
          <a:xfrm>
            <a:off x="6272744" y="2332885"/>
            <a:ext cx="2405164" cy="2739572"/>
          </a:xfrm>
          <a:custGeom>
            <a:avLst/>
            <a:gdLst>
              <a:gd name="connsiteX0" fmla="*/ 2420710 w 2714172"/>
              <a:gd name="connsiteY0" fmla="*/ 1458685 h 3091542"/>
              <a:gd name="connsiteX1" fmla="*/ 2333624 w 2714172"/>
              <a:gd name="connsiteY1" fmla="*/ 1545771 h 3091542"/>
              <a:gd name="connsiteX2" fmla="*/ 2420710 w 2714172"/>
              <a:gd name="connsiteY2" fmla="*/ 1632857 h 3091542"/>
              <a:gd name="connsiteX3" fmla="*/ 2507796 w 2714172"/>
              <a:gd name="connsiteY3" fmla="*/ 1545771 h 3091542"/>
              <a:gd name="connsiteX4" fmla="*/ 2420710 w 2714172"/>
              <a:gd name="connsiteY4" fmla="*/ 1458685 h 3091542"/>
              <a:gd name="connsiteX5" fmla="*/ 0 w 2714172"/>
              <a:gd name="connsiteY5" fmla="*/ 0 h 3091542"/>
              <a:gd name="connsiteX6" fmla="*/ 1850577 w 2714172"/>
              <a:gd name="connsiteY6" fmla="*/ 0 h 3091542"/>
              <a:gd name="connsiteX7" fmla="*/ 2714172 w 2714172"/>
              <a:gd name="connsiteY7" fmla="*/ 1545771 h 3091542"/>
              <a:gd name="connsiteX8" fmla="*/ 1850577 w 2714172"/>
              <a:gd name="connsiteY8" fmla="*/ 3091542 h 3091542"/>
              <a:gd name="connsiteX9" fmla="*/ 0 w 2714172"/>
              <a:gd name="connsiteY9" fmla="*/ 3091542 h 309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172" h="3091542">
                <a:moveTo>
                  <a:pt x="2420710" y="1458685"/>
                </a:moveTo>
                <a:cubicBezTo>
                  <a:pt x="2372614" y="1458685"/>
                  <a:pt x="2333624" y="1497675"/>
                  <a:pt x="2333624" y="1545771"/>
                </a:cubicBezTo>
                <a:cubicBezTo>
                  <a:pt x="2333624" y="1593867"/>
                  <a:pt x="2372614" y="1632857"/>
                  <a:pt x="2420710" y="1632857"/>
                </a:cubicBezTo>
                <a:cubicBezTo>
                  <a:pt x="2468806" y="1632857"/>
                  <a:pt x="2507796" y="1593867"/>
                  <a:pt x="2507796" y="1545771"/>
                </a:cubicBezTo>
                <a:cubicBezTo>
                  <a:pt x="2507796" y="1497675"/>
                  <a:pt x="2468806" y="1458685"/>
                  <a:pt x="2420710" y="1458685"/>
                </a:cubicBezTo>
                <a:close/>
                <a:moveTo>
                  <a:pt x="0" y="0"/>
                </a:moveTo>
                <a:lnTo>
                  <a:pt x="1850577" y="0"/>
                </a:lnTo>
                <a:lnTo>
                  <a:pt x="2714172" y="1545771"/>
                </a:lnTo>
                <a:lnTo>
                  <a:pt x="1850577" y="3091542"/>
                </a:lnTo>
                <a:lnTo>
                  <a:pt x="0" y="30915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7C26DC1D-2096-41F4-BF99-C9DEA8626A8C}"/>
              </a:ext>
            </a:extLst>
          </p:cNvPr>
          <p:cNvGrpSpPr/>
          <p:nvPr/>
        </p:nvGrpSpPr>
        <p:grpSpPr>
          <a:xfrm>
            <a:off x="787128" y="2932574"/>
            <a:ext cx="2507247" cy="1831270"/>
            <a:chOff x="538133" y="4560271"/>
            <a:chExt cx="2507247" cy="1831270"/>
          </a:xfrm>
        </p:grpSpPr>
        <p:sp>
          <p:nvSpPr>
            <p:cNvPr id="13" name="TextBox 91">
              <a:extLst>
                <a:ext uri="{FF2B5EF4-FFF2-40B4-BE49-F238E27FC236}">
                  <a16:creationId xmlns="" xmlns:a16="http://schemas.microsoft.com/office/drawing/2014/main" id="{533393C7-AA8C-4CCB-A6F3-BC3600D010C5}"/>
                </a:ext>
              </a:extLst>
            </p:cNvPr>
            <p:cNvSpPr txBox="1"/>
            <p:nvPr/>
          </p:nvSpPr>
          <p:spPr>
            <a:xfrm>
              <a:off x="1479188" y="4560271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="" xmlns:a16="http://schemas.microsoft.com/office/drawing/2014/main" id="{AAF7E515-165B-409D-86AF-B4C2ECB1A208}"/>
                </a:ext>
              </a:extLst>
            </p:cNvPr>
            <p:cNvSpPr txBox="1"/>
            <p:nvPr/>
          </p:nvSpPr>
          <p:spPr>
            <a:xfrm>
              <a:off x="538133" y="5033477"/>
              <a:ext cx="2477937" cy="135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单击此处添加标题内容，内容要与标题相符，主要注意字体大小及文本匹配程度。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5C7551D5-DFDE-4A66-A888-B97254F42E4E}"/>
              </a:ext>
            </a:extLst>
          </p:cNvPr>
          <p:cNvGrpSpPr/>
          <p:nvPr/>
        </p:nvGrpSpPr>
        <p:grpSpPr>
          <a:xfrm>
            <a:off x="8897625" y="2952663"/>
            <a:ext cx="2477937" cy="1811181"/>
            <a:chOff x="538133" y="4580360"/>
            <a:chExt cx="2477937" cy="1811181"/>
          </a:xfrm>
        </p:grpSpPr>
        <p:sp>
          <p:nvSpPr>
            <p:cNvPr id="16" name="TextBox 91">
              <a:extLst>
                <a:ext uri="{FF2B5EF4-FFF2-40B4-BE49-F238E27FC236}">
                  <a16:creationId xmlns="" xmlns:a16="http://schemas.microsoft.com/office/drawing/2014/main" id="{6B850F3F-A47E-41D4-AFF7-BE5C0A9B0C38}"/>
                </a:ext>
              </a:extLst>
            </p:cNvPr>
            <p:cNvSpPr txBox="1"/>
            <p:nvPr/>
          </p:nvSpPr>
          <p:spPr>
            <a:xfrm>
              <a:off x="538133" y="4580360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D5F7F50F-9249-4EDB-8F5A-B286835420FF}"/>
                </a:ext>
              </a:extLst>
            </p:cNvPr>
            <p:cNvSpPr txBox="1"/>
            <p:nvPr/>
          </p:nvSpPr>
          <p:spPr>
            <a:xfrm>
              <a:off x="538133" y="5033477"/>
              <a:ext cx="2477937" cy="135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单击此处添加标题内容，内容要与标题相符，主要注意字体大小及文本匹配程度。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7BE1635A-6F19-4078-BEF5-C9A7197BB61E}"/>
              </a:ext>
            </a:extLst>
          </p:cNvPr>
          <p:cNvSpPr txBox="1"/>
          <p:nvPr/>
        </p:nvSpPr>
        <p:spPr>
          <a:xfrm>
            <a:off x="4546250" y="3376926"/>
            <a:ext cx="1077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宋体 CN ExtraLight" panose="02020200000000000000" pitchFamily="18" charset="-122"/>
                <a:ea typeface="思源宋体 CN ExtraLight" panose="02020200000000000000" pitchFamily="18" charset="-122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思源宋体 CN ExtraLight" panose="02020200000000000000" pitchFamily="18" charset="-122"/>
              <a:ea typeface="思源宋体 CN ExtraLight" panose="02020200000000000000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A3495E74-8F28-4471-82DC-1D7A160F8595}"/>
              </a:ext>
            </a:extLst>
          </p:cNvPr>
          <p:cNvSpPr txBox="1"/>
          <p:nvPr/>
        </p:nvSpPr>
        <p:spPr>
          <a:xfrm>
            <a:off x="6951414" y="3376926"/>
            <a:ext cx="1077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宋体 CN ExtraLight" panose="02020200000000000000" pitchFamily="18" charset="-122"/>
                <a:ea typeface="思源宋体 CN ExtraLight" panose="02020200000000000000" pitchFamily="18" charset="-122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思源宋体 CN ExtraLight" panose="02020200000000000000" pitchFamily="18" charset="-122"/>
              <a:ea typeface="思源宋体 CN ExtraLight" panose="020202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280288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85590" y="2692941"/>
            <a:ext cx="2454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工作不足之处</a:t>
            </a:r>
          </a:p>
        </p:txBody>
      </p:sp>
      <p:sp>
        <p:nvSpPr>
          <p:cNvPr id="5" name="矩形 4"/>
          <p:cNvSpPr/>
          <p:nvPr/>
        </p:nvSpPr>
        <p:spPr>
          <a:xfrm>
            <a:off x="5785590" y="3154606"/>
            <a:ext cx="3963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Click here to add the text, the text is the extraction of your thought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DF30214E-C7C5-4BEB-9F70-50206C9A1028}"/>
              </a:ext>
            </a:extLst>
          </p:cNvPr>
          <p:cNvGrpSpPr/>
          <p:nvPr/>
        </p:nvGrpSpPr>
        <p:grpSpPr>
          <a:xfrm>
            <a:off x="3530616" y="2370819"/>
            <a:ext cx="1413688" cy="1413688"/>
            <a:chOff x="3388950" y="2345512"/>
            <a:chExt cx="1413688" cy="1413688"/>
          </a:xfrm>
        </p:grpSpPr>
        <p:sp>
          <p:nvSpPr>
            <p:cNvPr id="6" name="文本框 5"/>
            <p:cNvSpPr txBox="1"/>
            <p:nvPr/>
          </p:nvSpPr>
          <p:spPr>
            <a:xfrm>
              <a:off x="3557695" y="2667634"/>
              <a:ext cx="9861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03</a:t>
              </a:r>
              <a:endPara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1B238BAF-BFFA-4D36-81D9-06631EE2610C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1B238BAF-BFFA-4D36-81D9-06631EE2610C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 flipH="1">
            <a:off x="5296368" y="2375003"/>
            <a:ext cx="45719" cy="14136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7559676"/>
      </p:ext>
    </p:extLst>
  </p:cSld>
  <p:clrMapOvr>
    <a:masterClrMapping/>
  </p:clrMapOvr>
  <p:transition spd="slow" advClick="0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>
            <a:extLst>
              <a:ext uri="{FF2B5EF4-FFF2-40B4-BE49-F238E27FC236}">
                <a16:creationId xmlns="" xmlns:a16="http://schemas.microsoft.com/office/drawing/2014/main" id="{0CB2E221-C25E-43D4-AA07-8481A44FAEA1}"/>
              </a:ext>
            </a:extLst>
          </p:cNvPr>
          <p:cNvSpPr/>
          <p:nvPr/>
        </p:nvSpPr>
        <p:spPr>
          <a:xfrm>
            <a:off x="3279247" y="2001471"/>
            <a:ext cx="229118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 4">
            <a:extLst>
              <a:ext uri="{FF2B5EF4-FFF2-40B4-BE49-F238E27FC236}">
                <a16:creationId xmlns="" xmlns:a16="http://schemas.microsoft.com/office/drawing/2014/main" id="{65C3DAD2-AD11-4404-ACC2-0D9C0C20D51E}"/>
              </a:ext>
            </a:extLst>
          </p:cNvPr>
          <p:cNvSpPr/>
          <p:nvPr/>
        </p:nvSpPr>
        <p:spPr>
          <a:xfrm>
            <a:off x="3279247" y="3030502"/>
            <a:ext cx="229118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 5">
            <a:extLst>
              <a:ext uri="{FF2B5EF4-FFF2-40B4-BE49-F238E27FC236}">
                <a16:creationId xmlns="" xmlns:a16="http://schemas.microsoft.com/office/drawing/2014/main" id="{C626C8BA-9B76-48EB-8439-826F6A42095F}"/>
              </a:ext>
            </a:extLst>
          </p:cNvPr>
          <p:cNvSpPr/>
          <p:nvPr/>
        </p:nvSpPr>
        <p:spPr>
          <a:xfrm>
            <a:off x="3279247" y="4076071"/>
            <a:ext cx="229118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>
            <a:extLst>
              <a:ext uri="{FF2B5EF4-FFF2-40B4-BE49-F238E27FC236}">
                <a16:creationId xmlns="" xmlns:a16="http://schemas.microsoft.com/office/drawing/2014/main" id="{3343D32A-CB12-4E46-8DB2-81D2A3EDF3DD}"/>
              </a:ext>
            </a:extLst>
          </p:cNvPr>
          <p:cNvSpPr/>
          <p:nvPr/>
        </p:nvSpPr>
        <p:spPr>
          <a:xfrm>
            <a:off x="3279247" y="5052496"/>
            <a:ext cx="229118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A4B41A38-15D4-4BA9-BEBC-BC1697D6B686}"/>
              </a:ext>
            </a:extLst>
          </p:cNvPr>
          <p:cNvSpPr txBox="1"/>
          <p:nvPr/>
        </p:nvSpPr>
        <p:spPr>
          <a:xfrm>
            <a:off x="3716955" y="2107902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添加标题文本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42974C16-9BCA-4564-887A-872A5FD70D32}"/>
              </a:ext>
            </a:extLst>
          </p:cNvPr>
          <p:cNvSpPr txBox="1"/>
          <p:nvPr/>
        </p:nvSpPr>
        <p:spPr>
          <a:xfrm>
            <a:off x="5930542" y="1921313"/>
            <a:ext cx="4817669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85960910-5BA7-418C-9BC7-490266668F72}"/>
              </a:ext>
            </a:extLst>
          </p:cNvPr>
          <p:cNvSpPr txBox="1"/>
          <p:nvPr/>
        </p:nvSpPr>
        <p:spPr>
          <a:xfrm>
            <a:off x="5930541" y="2950344"/>
            <a:ext cx="4817669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C8F07B92-038A-437F-9AAA-B8E2C074ECFF}"/>
              </a:ext>
            </a:extLst>
          </p:cNvPr>
          <p:cNvSpPr txBox="1"/>
          <p:nvPr/>
        </p:nvSpPr>
        <p:spPr>
          <a:xfrm>
            <a:off x="5930540" y="3995913"/>
            <a:ext cx="4817669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FE57B376-F3CA-424F-94F1-C9222E7A9390}"/>
              </a:ext>
            </a:extLst>
          </p:cNvPr>
          <p:cNvSpPr txBox="1"/>
          <p:nvPr/>
        </p:nvSpPr>
        <p:spPr>
          <a:xfrm>
            <a:off x="5930540" y="4972338"/>
            <a:ext cx="4817669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9FD62F75-091F-4F3B-8064-D1CAE617A732}"/>
              </a:ext>
            </a:extLst>
          </p:cNvPr>
          <p:cNvSpPr txBox="1"/>
          <p:nvPr/>
        </p:nvSpPr>
        <p:spPr>
          <a:xfrm>
            <a:off x="3702528" y="3136933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添加标题文本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BEDF97A1-1A41-48FB-B0B7-61A51462908D}"/>
              </a:ext>
            </a:extLst>
          </p:cNvPr>
          <p:cNvSpPr txBox="1"/>
          <p:nvPr/>
        </p:nvSpPr>
        <p:spPr>
          <a:xfrm>
            <a:off x="3702528" y="4182502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添加标题文本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0F1294ED-AC7F-4153-9C82-2C30A2911533}"/>
              </a:ext>
            </a:extLst>
          </p:cNvPr>
          <p:cNvSpPr txBox="1"/>
          <p:nvPr/>
        </p:nvSpPr>
        <p:spPr>
          <a:xfrm>
            <a:off x="3695573" y="5158927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添加标题文本</a:t>
            </a:r>
          </a:p>
        </p:txBody>
      </p:sp>
      <p:pic>
        <p:nvPicPr>
          <p:cNvPr id="2" name="图形 1">
            <a:extLst>
              <a:ext uri="{FF2B5EF4-FFF2-40B4-BE49-F238E27FC236}">
                <a16:creationId xmlns="" xmlns:a16="http://schemas.microsoft.com/office/drawing/2014/main" id="{BF0B8C7C-1E7E-4ABB-A5ED-28C8C91F7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5578" y="2005321"/>
            <a:ext cx="621391" cy="543717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="" xmlns:a16="http://schemas.microsoft.com/office/drawing/2014/main" id="{2A0B9B0C-E705-4A8C-BC43-6981270F9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55578" y="3067942"/>
            <a:ext cx="545433" cy="476536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="" xmlns:a16="http://schemas.microsoft.com/office/drawing/2014/main" id="{99CBD120-464E-4031-B8E8-CCFACA2C4C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5578" y="4054893"/>
            <a:ext cx="654499" cy="593772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="" xmlns:a16="http://schemas.microsoft.com/office/drawing/2014/main" id="{9139B653-2825-4476-A736-693E389BC3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55578" y="4958829"/>
            <a:ext cx="545433" cy="73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1403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1FBEE92A-3209-4D8C-BB87-607F5731E1D7}"/>
              </a:ext>
            </a:extLst>
          </p:cNvPr>
          <p:cNvGrpSpPr/>
          <p:nvPr/>
        </p:nvGrpSpPr>
        <p:grpSpPr>
          <a:xfrm>
            <a:off x="4488410" y="2132663"/>
            <a:ext cx="3652656" cy="2798859"/>
            <a:chOff x="4398762" y="2135773"/>
            <a:chExt cx="3652656" cy="2798859"/>
          </a:xfrm>
        </p:grpSpPr>
        <p:sp>
          <p:nvSpPr>
            <p:cNvPr id="5" name="椭圆 4">
              <a:extLst>
                <a:ext uri="{FF2B5EF4-FFF2-40B4-BE49-F238E27FC236}">
                  <a16:creationId xmlns="" xmlns:a16="http://schemas.microsoft.com/office/drawing/2014/main" id="{86E12F6A-DB53-4F41-A4D9-EFF41557453C}"/>
                </a:ext>
              </a:extLst>
            </p:cNvPr>
            <p:cNvSpPr/>
            <p:nvPr/>
          </p:nvSpPr>
          <p:spPr>
            <a:xfrm>
              <a:off x="4572232" y="4230889"/>
              <a:ext cx="487945" cy="7024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A656715E-CF87-4047-8036-45D05750D97A}"/>
                </a:ext>
              </a:extLst>
            </p:cNvPr>
            <p:cNvSpPr/>
            <p:nvPr/>
          </p:nvSpPr>
          <p:spPr>
            <a:xfrm>
              <a:off x="7390002" y="4266014"/>
              <a:ext cx="487945" cy="7024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70D97628-8362-4A0C-BA11-458E6D63C4B8}"/>
                </a:ext>
              </a:extLst>
            </p:cNvPr>
            <p:cNvSpPr/>
            <p:nvPr/>
          </p:nvSpPr>
          <p:spPr>
            <a:xfrm>
              <a:off x="5816099" y="4816868"/>
              <a:ext cx="817982" cy="1177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114">
              <a:extLst>
                <a:ext uri="{FF2B5EF4-FFF2-40B4-BE49-F238E27FC236}">
                  <a16:creationId xmlns="" xmlns:a16="http://schemas.microsoft.com/office/drawing/2014/main" id="{84EC2A9C-4BB1-4328-AEEE-6174DD177C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3649" y="2135773"/>
              <a:ext cx="1982882" cy="2739977"/>
            </a:xfrm>
            <a:custGeom>
              <a:avLst/>
              <a:gdLst>
                <a:gd name="T0" fmla="*/ 37 w 73"/>
                <a:gd name="T1" fmla="*/ 0 h 100"/>
                <a:gd name="T2" fmla="*/ 63 w 73"/>
                <a:gd name="T3" fmla="*/ 9 h 100"/>
                <a:gd name="T4" fmla="*/ 73 w 73"/>
                <a:gd name="T5" fmla="*/ 33 h 100"/>
                <a:gd name="T6" fmla="*/ 73 w 73"/>
                <a:gd name="T7" fmla="*/ 40 h 100"/>
                <a:gd name="T8" fmla="*/ 70 w 73"/>
                <a:gd name="T9" fmla="*/ 47 h 100"/>
                <a:gd name="T10" fmla="*/ 50 w 73"/>
                <a:gd name="T11" fmla="*/ 74 h 100"/>
                <a:gd name="T12" fmla="*/ 48 w 73"/>
                <a:gd name="T13" fmla="*/ 76 h 100"/>
                <a:gd name="T14" fmla="*/ 48 w 73"/>
                <a:gd name="T15" fmla="*/ 80 h 100"/>
                <a:gd name="T16" fmla="*/ 46 w 73"/>
                <a:gd name="T17" fmla="*/ 80 h 100"/>
                <a:gd name="T18" fmla="*/ 44 w 73"/>
                <a:gd name="T19" fmla="*/ 80 h 100"/>
                <a:gd name="T20" fmla="*/ 38 w 73"/>
                <a:gd name="T21" fmla="*/ 80 h 100"/>
                <a:gd name="T22" fmla="*/ 36 w 73"/>
                <a:gd name="T23" fmla="*/ 80 h 100"/>
                <a:gd name="T24" fmla="*/ 31 w 73"/>
                <a:gd name="T25" fmla="*/ 80 h 100"/>
                <a:gd name="T26" fmla="*/ 29 w 73"/>
                <a:gd name="T27" fmla="*/ 80 h 100"/>
                <a:gd name="T28" fmla="*/ 27 w 73"/>
                <a:gd name="T29" fmla="*/ 80 h 100"/>
                <a:gd name="T30" fmla="*/ 27 w 73"/>
                <a:gd name="T31" fmla="*/ 80 h 100"/>
                <a:gd name="T32" fmla="*/ 27 w 73"/>
                <a:gd name="T33" fmla="*/ 76 h 100"/>
                <a:gd name="T34" fmla="*/ 21 w 73"/>
                <a:gd name="T35" fmla="*/ 70 h 100"/>
                <a:gd name="T36" fmla="*/ 0 w 73"/>
                <a:gd name="T37" fmla="*/ 33 h 100"/>
                <a:gd name="T38" fmla="*/ 11 w 73"/>
                <a:gd name="T39" fmla="*/ 9 h 100"/>
                <a:gd name="T40" fmla="*/ 37 w 73"/>
                <a:gd name="T41" fmla="*/ 0 h 100"/>
                <a:gd name="T42" fmla="*/ 45 w 73"/>
                <a:gd name="T43" fmla="*/ 86 h 100"/>
                <a:gd name="T44" fmla="*/ 43 w 73"/>
                <a:gd name="T45" fmla="*/ 100 h 100"/>
                <a:gd name="T46" fmla="*/ 31 w 73"/>
                <a:gd name="T47" fmla="*/ 100 h 100"/>
                <a:gd name="T48" fmla="*/ 30 w 73"/>
                <a:gd name="T49" fmla="*/ 86 h 100"/>
                <a:gd name="T50" fmla="*/ 45 w 73"/>
                <a:gd name="T51" fmla="*/ 86 h 100"/>
                <a:gd name="T52" fmla="*/ 37 w 73"/>
                <a:gd name="T53" fmla="*/ 74 h 100"/>
                <a:gd name="T54" fmla="*/ 43 w 73"/>
                <a:gd name="T55" fmla="*/ 74 h 100"/>
                <a:gd name="T56" fmla="*/ 48 w 73"/>
                <a:gd name="T57" fmla="*/ 6 h 100"/>
                <a:gd name="T58" fmla="*/ 37 w 73"/>
                <a:gd name="T59" fmla="*/ 4 h 100"/>
                <a:gd name="T60" fmla="*/ 36 w 73"/>
                <a:gd name="T61" fmla="*/ 4 h 100"/>
                <a:gd name="T62" fmla="*/ 37 w 73"/>
                <a:gd name="T63" fmla="*/ 74 h 100"/>
                <a:gd name="T64" fmla="*/ 17 w 73"/>
                <a:gd name="T65" fmla="*/ 10 h 100"/>
                <a:gd name="T66" fmla="*/ 16 w 73"/>
                <a:gd name="T67" fmla="*/ 58 h 100"/>
                <a:gd name="T68" fmla="*/ 25 w 73"/>
                <a:gd name="T69" fmla="*/ 67 h 100"/>
                <a:gd name="T70" fmla="*/ 30 w 73"/>
                <a:gd name="T71" fmla="*/ 72 h 100"/>
                <a:gd name="T72" fmla="*/ 27 w 73"/>
                <a:gd name="T73" fmla="*/ 5 h 100"/>
                <a:gd name="T74" fmla="*/ 17 w 73"/>
                <a:gd name="T75" fmla="*/ 10 h 100"/>
                <a:gd name="T76" fmla="*/ 60 w 73"/>
                <a:gd name="T77" fmla="*/ 13 h 100"/>
                <a:gd name="T78" fmla="*/ 56 w 73"/>
                <a:gd name="T79" fmla="*/ 60 h 100"/>
                <a:gd name="T80" fmla="*/ 66 w 73"/>
                <a:gd name="T81" fmla="*/ 45 h 100"/>
                <a:gd name="T82" fmla="*/ 68 w 73"/>
                <a:gd name="T83" fmla="*/ 39 h 100"/>
                <a:gd name="T84" fmla="*/ 69 w 73"/>
                <a:gd name="T85" fmla="*/ 33 h 100"/>
                <a:gd name="T86" fmla="*/ 60 w 73"/>
                <a:gd name="T87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" h="100">
                  <a:moveTo>
                    <a:pt x="37" y="0"/>
                  </a:moveTo>
                  <a:cubicBezTo>
                    <a:pt x="47" y="0"/>
                    <a:pt x="56" y="3"/>
                    <a:pt x="63" y="9"/>
                  </a:cubicBezTo>
                  <a:cubicBezTo>
                    <a:pt x="69" y="15"/>
                    <a:pt x="73" y="24"/>
                    <a:pt x="73" y="33"/>
                  </a:cubicBezTo>
                  <a:cubicBezTo>
                    <a:pt x="73" y="36"/>
                    <a:pt x="73" y="38"/>
                    <a:pt x="73" y="40"/>
                  </a:cubicBezTo>
                  <a:cubicBezTo>
                    <a:pt x="72" y="43"/>
                    <a:pt x="71" y="45"/>
                    <a:pt x="70" y="47"/>
                  </a:cubicBezTo>
                  <a:cubicBezTo>
                    <a:pt x="68" y="53"/>
                    <a:pt x="56" y="67"/>
                    <a:pt x="50" y="74"/>
                  </a:cubicBezTo>
                  <a:cubicBezTo>
                    <a:pt x="49" y="75"/>
                    <a:pt x="48" y="75"/>
                    <a:pt x="48" y="7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5" y="74"/>
                    <a:pt x="23" y="72"/>
                    <a:pt x="21" y="70"/>
                  </a:cubicBezTo>
                  <a:cubicBezTo>
                    <a:pt x="11" y="60"/>
                    <a:pt x="0" y="48"/>
                    <a:pt x="0" y="33"/>
                  </a:cubicBezTo>
                  <a:cubicBezTo>
                    <a:pt x="0" y="24"/>
                    <a:pt x="4" y="15"/>
                    <a:pt x="11" y="9"/>
                  </a:cubicBezTo>
                  <a:cubicBezTo>
                    <a:pt x="18" y="3"/>
                    <a:pt x="27" y="0"/>
                    <a:pt x="37" y="0"/>
                  </a:cubicBezTo>
                  <a:close/>
                  <a:moveTo>
                    <a:pt x="45" y="86"/>
                  </a:moveTo>
                  <a:cubicBezTo>
                    <a:pt x="43" y="100"/>
                    <a:pt x="43" y="100"/>
                    <a:pt x="43" y="100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37" y="74"/>
                  </a:moveTo>
                  <a:cubicBezTo>
                    <a:pt x="43" y="74"/>
                    <a:pt x="43" y="74"/>
                    <a:pt x="43" y="74"/>
                  </a:cubicBezTo>
                  <a:cubicBezTo>
                    <a:pt x="49" y="49"/>
                    <a:pt x="54" y="27"/>
                    <a:pt x="48" y="6"/>
                  </a:cubicBezTo>
                  <a:cubicBezTo>
                    <a:pt x="44" y="5"/>
                    <a:pt x="41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4" y="27"/>
                    <a:pt x="36" y="51"/>
                    <a:pt x="37" y="74"/>
                  </a:cubicBezTo>
                  <a:close/>
                  <a:moveTo>
                    <a:pt x="17" y="10"/>
                  </a:moveTo>
                  <a:cubicBezTo>
                    <a:pt x="5" y="25"/>
                    <a:pt x="6" y="41"/>
                    <a:pt x="16" y="58"/>
                  </a:cubicBezTo>
                  <a:cubicBezTo>
                    <a:pt x="19" y="61"/>
                    <a:pt x="22" y="64"/>
                    <a:pt x="25" y="67"/>
                  </a:cubicBezTo>
                  <a:cubicBezTo>
                    <a:pt x="26" y="69"/>
                    <a:pt x="28" y="70"/>
                    <a:pt x="30" y="72"/>
                  </a:cubicBezTo>
                  <a:cubicBezTo>
                    <a:pt x="24" y="52"/>
                    <a:pt x="13" y="25"/>
                    <a:pt x="27" y="5"/>
                  </a:cubicBezTo>
                  <a:cubicBezTo>
                    <a:pt x="23" y="6"/>
                    <a:pt x="20" y="8"/>
                    <a:pt x="17" y="10"/>
                  </a:cubicBezTo>
                  <a:close/>
                  <a:moveTo>
                    <a:pt x="60" y="13"/>
                  </a:moveTo>
                  <a:cubicBezTo>
                    <a:pt x="66" y="27"/>
                    <a:pt x="63" y="45"/>
                    <a:pt x="56" y="60"/>
                  </a:cubicBezTo>
                  <a:cubicBezTo>
                    <a:pt x="60" y="54"/>
                    <a:pt x="65" y="49"/>
                    <a:pt x="66" y="45"/>
                  </a:cubicBezTo>
                  <a:cubicBezTo>
                    <a:pt x="67" y="43"/>
                    <a:pt x="67" y="41"/>
                    <a:pt x="68" y="39"/>
                  </a:cubicBezTo>
                  <a:cubicBezTo>
                    <a:pt x="68" y="37"/>
                    <a:pt x="69" y="35"/>
                    <a:pt x="69" y="33"/>
                  </a:cubicBezTo>
                  <a:cubicBezTo>
                    <a:pt x="69" y="25"/>
                    <a:pt x="65" y="18"/>
                    <a:pt x="60" y="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114">
              <a:extLst>
                <a:ext uri="{FF2B5EF4-FFF2-40B4-BE49-F238E27FC236}">
                  <a16:creationId xmlns="" xmlns:a16="http://schemas.microsoft.com/office/drawing/2014/main" id="{A6AF4B25-B1E0-48B1-AC65-DCE3D71EDD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6531" y="3112354"/>
              <a:ext cx="834887" cy="1153660"/>
            </a:xfrm>
            <a:custGeom>
              <a:avLst/>
              <a:gdLst>
                <a:gd name="T0" fmla="*/ 37 w 73"/>
                <a:gd name="T1" fmla="*/ 0 h 100"/>
                <a:gd name="T2" fmla="*/ 63 w 73"/>
                <a:gd name="T3" fmla="*/ 9 h 100"/>
                <a:gd name="T4" fmla="*/ 73 w 73"/>
                <a:gd name="T5" fmla="*/ 33 h 100"/>
                <a:gd name="T6" fmla="*/ 73 w 73"/>
                <a:gd name="T7" fmla="*/ 40 h 100"/>
                <a:gd name="T8" fmla="*/ 70 w 73"/>
                <a:gd name="T9" fmla="*/ 47 h 100"/>
                <a:gd name="T10" fmla="*/ 50 w 73"/>
                <a:gd name="T11" fmla="*/ 74 h 100"/>
                <a:gd name="T12" fmla="*/ 48 w 73"/>
                <a:gd name="T13" fmla="*/ 76 h 100"/>
                <a:gd name="T14" fmla="*/ 48 w 73"/>
                <a:gd name="T15" fmla="*/ 80 h 100"/>
                <a:gd name="T16" fmla="*/ 46 w 73"/>
                <a:gd name="T17" fmla="*/ 80 h 100"/>
                <a:gd name="T18" fmla="*/ 44 w 73"/>
                <a:gd name="T19" fmla="*/ 80 h 100"/>
                <a:gd name="T20" fmla="*/ 38 w 73"/>
                <a:gd name="T21" fmla="*/ 80 h 100"/>
                <a:gd name="T22" fmla="*/ 36 w 73"/>
                <a:gd name="T23" fmla="*/ 80 h 100"/>
                <a:gd name="T24" fmla="*/ 31 w 73"/>
                <a:gd name="T25" fmla="*/ 80 h 100"/>
                <a:gd name="T26" fmla="*/ 29 w 73"/>
                <a:gd name="T27" fmla="*/ 80 h 100"/>
                <a:gd name="T28" fmla="*/ 27 w 73"/>
                <a:gd name="T29" fmla="*/ 80 h 100"/>
                <a:gd name="T30" fmla="*/ 27 w 73"/>
                <a:gd name="T31" fmla="*/ 80 h 100"/>
                <a:gd name="T32" fmla="*/ 27 w 73"/>
                <a:gd name="T33" fmla="*/ 76 h 100"/>
                <a:gd name="T34" fmla="*/ 21 w 73"/>
                <a:gd name="T35" fmla="*/ 70 h 100"/>
                <a:gd name="T36" fmla="*/ 0 w 73"/>
                <a:gd name="T37" fmla="*/ 33 h 100"/>
                <a:gd name="T38" fmla="*/ 11 w 73"/>
                <a:gd name="T39" fmla="*/ 9 h 100"/>
                <a:gd name="T40" fmla="*/ 37 w 73"/>
                <a:gd name="T41" fmla="*/ 0 h 100"/>
                <a:gd name="T42" fmla="*/ 45 w 73"/>
                <a:gd name="T43" fmla="*/ 86 h 100"/>
                <a:gd name="T44" fmla="*/ 43 w 73"/>
                <a:gd name="T45" fmla="*/ 100 h 100"/>
                <a:gd name="T46" fmla="*/ 31 w 73"/>
                <a:gd name="T47" fmla="*/ 100 h 100"/>
                <a:gd name="T48" fmla="*/ 30 w 73"/>
                <a:gd name="T49" fmla="*/ 86 h 100"/>
                <a:gd name="T50" fmla="*/ 45 w 73"/>
                <a:gd name="T51" fmla="*/ 86 h 100"/>
                <a:gd name="T52" fmla="*/ 37 w 73"/>
                <a:gd name="T53" fmla="*/ 74 h 100"/>
                <a:gd name="T54" fmla="*/ 43 w 73"/>
                <a:gd name="T55" fmla="*/ 74 h 100"/>
                <a:gd name="T56" fmla="*/ 48 w 73"/>
                <a:gd name="T57" fmla="*/ 6 h 100"/>
                <a:gd name="T58" fmla="*/ 37 w 73"/>
                <a:gd name="T59" fmla="*/ 4 h 100"/>
                <a:gd name="T60" fmla="*/ 36 w 73"/>
                <a:gd name="T61" fmla="*/ 4 h 100"/>
                <a:gd name="T62" fmla="*/ 37 w 73"/>
                <a:gd name="T63" fmla="*/ 74 h 100"/>
                <a:gd name="T64" fmla="*/ 17 w 73"/>
                <a:gd name="T65" fmla="*/ 10 h 100"/>
                <a:gd name="T66" fmla="*/ 16 w 73"/>
                <a:gd name="T67" fmla="*/ 58 h 100"/>
                <a:gd name="T68" fmla="*/ 25 w 73"/>
                <a:gd name="T69" fmla="*/ 67 h 100"/>
                <a:gd name="T70" fmla="*/ 30 w 73"/>
                <a:gd name="T71" fmla="*/ 72 h 100"/>
                <a:gd name="T72" fmla="*/ 27 w 73"/>
                <a:gd name="T73" fmla="*/ 5 h 100"/>
                <a:gd name="T74" fmla="*/ 17 w 73"/>
                <a:gd name="T75" fmla="*/ 10 h 100"/>
                <a:gd name="T76" fmla="*/ 60 w 73"/>
                <a:gd name="T77" fmla="*/ 13 h 100"/>
                <a:gd name="T78" fmla="*/ 56 w 73"/>
                <a:gd name="T79" fmla="*/ 60 h 100"/>
                <a:gd name="T80" fmla="*/ 66 w 73"/>
                <a:gd name="T81" fmla="*/ 45 h 100"/>
                <a:gd name="T82" fmla="*/ 68 w 73"/>
                <a:gd name="T83" fmla="*/ 39 h 100"/>
                <a:gd name="T84" fmla="*/ 69 w 73"/>
                <a:gd name="T85" fmla="*/ 33 h 100"/>
                <a:gd name="T86" fmla="*/ 60 w 73"/>
                <a:gd name="T87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" h="100">
                  <a:moveTo>
                    <a:pt x="37" y="0"/>
                  </a:moveTo>
                  <a:cubicBezTo>
                    <a:pt x="47" y="0"/>
                    <a:pt x="56" y="3"/>
                    <a:pt x="63" y="9"/>
                  </a:cubicBezTo>
                  <a:cubicBezTo>
                    <a:pt x="69" y="15"/>
                    <a:pt x="73" y="24"/>
                    <a:pt x="73" y="33"/>
                  </a:cubicBezTo>
                  <a:cubicBezTo>
                    <a:pt x="73" y="36"/>
                    <a:pt x="73" y="38"/>
                    <a:pt x="73" y="40"/>
                  </a:cubicBezTo>
                  <a:cubicBezTo>
                    <a:pt x="72" y="43"/>
                    <a:pt x="71" y="45"/>
                    <a:pt x="70" y="47"/>
                  </a:cubicBezTo>
                  <a:cubicBezTo>
                    <a:pt x="68" y="53"/>
                    <a:pt x="56" y="67"/>
                    <a:pt x="50" y="74"/>
                  </a:cubicBezTo>
                  <a:cubicBezTo>
                    <a:pt x="49" y="75"/>
                    <a:pt x="48" y="75"/>
                    <a:pt x="48" y="7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5" y="74"/>
                    <a:pt x="23" y="72"/>
                    <a:pt x="21" y="70"/>
                  </a:cubicBezTo>
                  <a:cubicBezTo>
                    <a:pt x="11" y="60"/>
                    <a:pt x="0" y="48"/>
                    <a:pt x="0" y="33"/>
                  </a:cubicBezTo>
                  <a:cubicBezTo>
                    <a:pt x="0" y="24"/>
                    <a:pt x="4" y="15"/>
                    <a:pt x="11" y="9"/>
                  </a:cubicBezTo>
                  <a:cubicBezTo>
                    <a:pt x="18" y="3"/>
                    <a:pt x="27" y="0"/>
                    <a:pt x="37" y="0"/>
                  </a:cubicBezTo>
                  <a:close/>
                  <a:moveTo>
                    <a:pt x="45" y="86"/>
                  </a:moveTo>
                  <a:cubicBezTo>
                    <a:pt x="43" y="100"/>
                    <a:pt x="43" y="100"/>
                    <a:pt x="43" y="100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37" y="74"/>
                  </a:moveTo>
                  <a:cubicBezTo>
                    <a:pt x="43" y="74"/>
                    <a:pt x="43" y="74"/>
                    <a:pt x="43" y="74"/>
                  </a:cubicBezTo>
                  <a:cubicBezTo>
                    <a:pt x="49" y="49"/>
                    <a:pt x="54" y="27"/>
                    <a:pt x="48" y="6"/>
                  </a:cubicBezTo>
                  <a:cubicBezTo>
                    <a:pt x="44" y="5"/>
                    <a:pt x="41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4" y="27"/>
                    <a:pt x="36" y="51"/>
                    <a:pt x="37" y="74"/>
                  </a:cubicBezTo>
                  <a:close/>
                  <a:moveTo>
                    <a:pt x="17" y="10"/>
                  </a:moveTo>
                  <a:cubicBezTo>
                    <a:pt x="5" y="25"/>
                    <a:pt x="6" y="41"/>
                    <a:pt x="16" y="58"/>
                  </a:cubicBezTo>
                  <a:cubicBezTo>
                    <a:pt x="19" y="61"/>
                    <a:pt x="22" y="64"/>
                    <a:pt x="25" y="67"/>
                  </a:cubicBezTo>
                  <a:cubicBezTo>
                    <a:pt x="26" y="69"/>
                    <a:pt x="28" y="70"/>
                    <a:pt x="30" y="72"/>
                  </a:cubicBezTo>
                  <a:cubicBezTo>
                    <a:pt x="24" y="52"/>
                    <a:pt x="13" y="25"/>
                    <a:pt x="27" y="5"/>
                  </a:cubicBezTo>
                  <a:cubicBezTo>
                    <a:pt x="23" y="6"/>
                    <a:pt x="20" y="8"/>
                    <a:pt x="17" y="10"/>
                  </a:cubicBezTo>
                  <a:close/>
                  <a:moveTo>
                    <a:pt x="60" y="13"/>
                  </a:moveTo>
                  <a:cubicBezTo>
                    <a:pt x="66" y="27"/>
                    <a:pt x="63" y="45"/>
                    <a:pt x="56" y="60"/>
                  </a:cubicBezTo>
                  <a:cubicBezTo>
                    <a:pt x="60" y="54"/>
                    <a:pt x="65" y="49"/>
                    <a:pt x="66" y="45"/>
                  </a:cubicBezTo>
                  <a:cubicBezTo>
                    <a:pt x="67" y="43"/>
                    <a:pt x="67" y="41"/>
                    <a:pt x="68" y="39"/>
                  </a:cubicBezTo>
                  <a:cubicBezTo>
                    <a:pt x="68" y="37"/>
                    <a:pt x="69" y="35"/>
                    <a:pt x="69" y="33"/>
                  </a:cubicBezTo>
                  <a:cubicBezTo>
                    <a:pt x="69" y="25"/>
                    <a:pt x="65" y="18"/>
                    <a:pt x="60" y="1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114">
              <a:extLst>
                <a:ext uri="{FF2B5EF4-FFF2-40B4-BE49-F238E27FC236}">
                  <a16:creationId xmlns="" xmlns:a16="http://schemas.microsoft.com/office/drawing/2014/main" id="{D267EF22-EC60-42E1-9BCF-2B5C91997F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98762" y="3112354"/>
              <a:ext cx="834887" cy="1153660"/>
            </a:xfrm>
            <a:custGeom>
              <a:avLst/>
              <a:gdLst>
                <a:gd name="T0" fmla="*/ 37 w 73"/>
                <a:gd name="T1" fmla="*/ 0 h 100"/>
                <a:gd name="T2" fmla="*/ 63 w 73"/>
                <a:gd name="T3" fmla="*/ 9 h 100"/>
                <a:gd name="T4" fmla="*/ 73 w 73"/>
                <a:gd name="T5" fmla="*/ 33 h 100"/>
                <a:gd name="T6" fmla="*/ 73 w 73"/>
                <a:gd name="T7" fmla="*/ 40 h 100"/>
                <a:gd name="T8" fmla="*/ 70 w 73"/>
                <a:gd name="T9" fmla="*/ 47 h 100"/>
                <a:gd name="T10" fmla="*/ 50 w 73"/>
                <a:gd name="T11" fmla="*/ 74 h 100"/>
                <a:gd name="T12" fmla="*/ 48 w 73"/>
                <a:gd name="T13" fmla="*/ 76 h 100"/>
                <a:gd name="T14" fmla="*/ 48 w 73"/>
                <a:gd name="T15" fmla="*/ 80 h 100"/>
                <a:gd name="T16" fmla="*/ 46 w 73"/>
                <a:gd name="T17" fmla="*/ 80 h 100"/>
                <a:gd name="T18" fmla="*/ 44 w 73"/>
                <a:gd name="T19" fmla="*/ 80 h 100"/>
                <a:gd name="T20" fmla="*/ 38 w 73"/>
                <a:gd name="T21" fmla="*/ 80 h 100"/>
                <a:gd name="T22" fmla="*/ 36 w 73"/>
                <a:gd name="T23" fmla="*/ 80 h 100"/>
                <a:gd name="T24" fmla="*/ 31 w 73"/>
                <a:gd name="T25" fmla="*/ 80 h 100"/>
                <a:gd name="T26" fmla="*/ 29 w 73"/>
                <a:gd name="T27" fmla="*/ 80 h 100"/>
                <a:gd name="T28" fmla="*/ 27 w 73"/>
                <a:gd name="T29" fmla="*/ 80 h 100"/>
                <a:gd name="T30" fmla="*/ 27 w 73"/>
                <a:gd name="T31" fmla="*/ 80 h 100"/>
                <a:gd name="T32" fmla="*/ 27 w 73"/>
                <a:gd name="T33" fmla="*/ 76 h 100"/>
                <a:gd name="T34" fmla="*/ 21 w 73"/>
                <a:gd name="T35" fmla="*/ 70 h 100"/>
                <a:gd name="T36" fmla="*/ 0 w 73"/>
                <a:gd name="T37" fmla="*/ 33 h 100"/>
                <a:gd name="T38" fmla="*/ 11 w 73"/>
                <a:gd name="T39" fmla="*/ 9 h 100"/>
                <a:gd name="T40" fmla="*/ 37 w 73"/>
                <a:gd name="T41" fmla="*/ 0 h 100"/>
                <a:gd name="T42" fmla="*/ 45 w 73"/>
                <a:gd name="T43" fmla="*/ 86 h 100"/>
                <a:gd name="T44" fmla="*/ 43 w 73"/>
                <a:gd name="T45" fmla="*/ 100 h 100"/>
                <a:gd name="T46" fmla="*/ 31 w 73"/>
                <a:gd name="T47" fmla="*/ 100 h 100"/>
                <a:gd name="T48" fmla="*/ 30 w 73"/>
                <a:gd name="T49" fmla="*/ 86 h 100"/>
                <a:gd name="T50" fmla="*/ 45 w 73"/>
                <a:gd name="T51" fmla="*/ 86 h 100"/>
                <a:gd name="T52" fmla="*/ 37 w 73"/>
                <a:gd name="T53" fmla="*/ 74 h 100"/>
                <a:gd name="T54" fmla="*/ 43 w 73"/>
                <a:gd name="T55" fmla="*/ 74 h 100"/>
                <a:gd name="T56" fmla="*/ 48 w 73"/>
                <a:gd name="T57" fmla="*/ 6 h 100"/>
                <a:gd name="T58" fmla="*/ 37 w 73"/>
                <a:gd name="T59" fmla="*/ 4 h 100"/>
                <a:gd name="T60" fmla="*/ 36 w 73"/>
                <a:gd name="T61" fmla="*/ 4 h 100"/>
                <a:gd name="T62" fmla="*/ 37 w 73"/>
                <a:gd name="T63" fmla="*/ 74 h 100"/>
                <a:gd name="T64" fmla="*/ 17 w 73"/>
                <a:gd name="T65" fmla="*/ 10 h 100"/>
                <a:gd name="T66" fmla="*/ 16 w 73"/>
                <a:gd name="T67" fmla="*/ 58 h 100"/>
                <a:gd name="T68" fmla="*/ 25 w 73"/>
                <a:gd name="T69" fmla="*/ 67 h 100"/>
                <a:gd name="T70" fmla="*/ 30 w 73"/>
                <a:gd name="T71" fmla="*/ 72 h 100"/>
                <a:gd name="T72" fmla="*/ 27 w 73"/>
                <a:gd name="T73" fmla="*/ 5 h 100"/>
                <a:gd name="T74" fmla="*/ 17 w 73"/>
                <a:gd name="T75" fmla="*/ 10 h 100"/>
                <a:gd name="T76" fmla="*/ 60 w 73"/>
                <a:gd name="T77" fmla="*/ 13 h 100"/>
                <a:gd name="T78" fmla="*/ 56 w 73"/>
                <a:gd name="T79" fmla="*/ 60 h 100"/>
                <a:gd name="T80" fmla="*/ 66 w 73"/>
                <a:gd name="T81" fmla="*/ 45 h 100"/>
                <a:gd name="T82" fmla="*/ 68 w 73"/>
                <a:gd name="T83" fmla="*/ 39 h 100"/>
                <a:gd name="T84" fmla="*/ 69 w 73"/>
                <a:gd name="T85" fmla="*/ 33 h 100"/>
                <a:gd name="T86" fmla="*/ 60 w 73"/>
                <a:gd name="T87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" h="100">
                  <a:moveTo>
                    <a:pt x="37" y="0"/>
                  </a:moveTo>
                  <a:cubicBezTo>
                    <a:pt x="47" y="0"/>
                    <a:pt x="56" y="3"/>
                    <a:pt x="63" y="9"/>
                  </a:cubicBezTo>
                  <a:cubicBezTo>
                    <a:pt x="69" y="15"/>
                    <a:pt x="73" y="24"/>
                    <a:pt x="73" y="33"/>
                  </a:cubicBezTo>
                  <a:cubicBezTo>
                    <a:pt x="73" y="36"/>
                    <a:pt x="73" y="38"/>
                    <a:pt x="73" y="40"/>
                  </a:cubicBezTo>
                  <a:cubicBezTo>
                    <a:pt x="72" y="43"/>
                    <a:pt x="71" y="45"/>
                    <a:pt x="70" y="47"/>
                  </a:cubicBezTo>
                  <a:cubicBezTo>
                    <a:pt x="68" y="53"/>
                    <a:pt x="56" y="67"/>
                    <a:pt x="50" y="74"/>
                  </a:cubicBezTo>
                  <a:cubicBezTo>
                    <a:pt x="49" y="75"/>
                    <a:pt x="48" y="75"/>
                    <a:pt x="48" y="7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5" y="74"/>
                    <a:pt x="23" y="72"/>
                    <a:pt x="21" y="70"/>
                  </a:cubicBezTo>
                  <a:cubicBezTo>
                    <a:pt x="11" y="60"/>
                    <a:pt x="0" y="48"/>
                    <a:pt x="0" y="33"/>
                  </a:cubicBezTo>
                  <a:cubicBezTo>
                    <a:pt x="0" y="24"/>
                    <a:pt x="4" y="15"/>
                    <a:pt x="11" y="9"/>
                  </a:cubicBezTo>
                  <a:cubicBezTo>
                    <a:pt x="18" y="3"/>
                    <a:pt x="27" y="0"/>
                    <a:pt x="37" y="0"/>
                  </a:cubicBezTo>
                  <a:close/>
                  <a:moveTo>
                    <a:pt x="45" y="86"/>
                  </a:moveTo>
                  <a:cubicBezTo>
                    <a:pt x="43" y="100"/>
                    <a:pt x="43" y="100"/>
                    <a:pt x="43" y="100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37" y="74"/>
                  </a:moveTo>
                  <a:cubicBezTo>
                    <a:pt x="43" y="74"/>
                    <a:pt x="43" y="74"/>
                    <a:pt x="43" y="74"/>
                  </a:cubicBezTo>
                  <a:cubicBezTo>
                    <a:pt x="49" y="49"/>
                    <a:pt x="54" y="27"/>
                    <a:pt x="48" y="6"/>
                  </a:cubicBezTo>
                  <a:cubicBezTo>
                    <a:pt x="44" y="5"/>
                    <a:pt x="41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4" y="27"/>
                    <a:pt x="36" y="51"/>
                    <a:pt x="37" y="74"/>
                  </a:cubicBezTo>
                  <a:close/>
                  <a:moveTo>
                    <a:pt x="17" y="10"/>
                  </a:moveTo>
                  <a:cubicBezTo>
                    <a:pt x="5" y="25"/>
                    <a:pt x="6" y="41"/>
                    <a:pt x="16" y="58"/>
                  </a:cubicBezTo>
                  <a:cubicBezTo>
                    <a:pt x="19" y="61"/>
                    <a:pt x="22" y="64"/>
                    <a:pt x="25" y="67"/>
                  </a:cubicBezTo>
                  <a:cubicBezTo>
                    <a:pt x="26" y="69"/>
                    <a:pt x="28" y="70"/>
                    <a:pt x="30" y="72"/>
                  </a:cubicBezTo>
                  <a:cubicBezTo>
                    <a:pt x="24" y="52"/>
                    <a:pt x="13" y="25"/>
                    <a:pt x="27" y="5"/>
                  </a:cubicBezTo>
                  <a:cubicBezTo>
                    <a:pt x="23" y="6"/>
                    <a:pt x="20" y="8"/>
                    <a:pt x="17" y="10"/>
                  </a:cubicBezTo>
                  <a:close/>
                  <a:moveTo>
                    <a:pt x="60" y="13"/>
                  </a:moveTo>
                  <a:cubicBezTo>
                    <a:pt x="66" y="27"/>
                    <a:pt x="63" y="45"/>
                    <a:pt x="56" y="60"/>
                  </a:cubicBezTo>
                  <a:cubicBezTo>
                    <a:pt x="60" y="54"/>
                    <a:pt x="65" y="49"/>
                    <a:pt x="66" y="45"/>
                  </a:cubicBezTo>
                  <a:cubicBezTo>
                    <a:pt x="67" y="43"/>
                    <a:pt x="67" y="41"/>
                    <a:pt x="68" y="39"/>
                  </a:cubicBezTo>
                  <a:cubicBezTo>
                    <a:pt x="68" y="37"/>
                    <a:pt x="69" y="35"/>
                    <a:pt x="69" y="33"/>
                  </a:cubicBezTo>
                  <a:cubicBezTo>
                    <a:pt x="69" y="25"/>
                    <a:pt x="65" y="18"/>
                    <a:pt x="60" y="1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A9BCFD19-B4F3-49F7-A4C0-8E095B72DF34}"/>
              </a:ext>
            </a:extLst>
          </p:cNvPr>
          <p:cNvCxnSpPr/>
          <p:nvPr/>
        </p:nvCxnSpPr>
        <p:spPr>
          <a:xfrm>
            <a:off x="1062540" y="3600450"/>
            <a:ext cx="2762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A96BF594-3814-46AD-84B2-71BBFD96577C}"/>
              </a:ext>
            </a:extLst>
          </p:cNvPr>
          <p:cNvSpPr/>
          <p:nvPr/>
        </p:nvSpPr>
        <p:spPr>
          <a:xfrm>
            <a:off x="1013327" y="3551237"/>
            <a:ext cx="98425" cy="984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30F16FB5-637A-42AA-9A95-0B92997C961E}"/>
              </a:ext>
            </a:extLst>
          </p:cNvPr>
          <p:cNvSpPr/>
          <p:nvPr/>
        </p:nvSpPr>
        <p:spPr>
          <a:xfrm>
            <a:off x="3750177" y="3551237"/>
            <a:ext cx="98425" cy="984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102079AD-2901-4276-8E37-C3028D81BFC7}"/>
              </a:ext>
            </a:extLst>
          </p:cNvPr>
          <p:cNvSpPr/>
          <p:nvPr/>
        </p:nvSpPr>
        <p:spPr>
          <a:xfrm>
            <a:off x="3311015" y="3493257"/>
            <a:ext cx="192613" cy="192613"/>
          </a:xfrm>
          <a:prstGeom prst="ellipse">
            <a:avLst/>
          </a:prstGeom>
          <a:solidFill>
            <a:schemeClr val="dk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E46844EF-9826-439A-890A-A2A06F8ACD7A}"/>
              </a:ext>
            </a:extLst>
          </p:cNvPr>
          <p:cNvSpPr/>
          <p:nvPr/>
        </p:nvSpPr>
        <p:spPr>
          <a:xfrm>
            <a:off x="1494699" y="3504143"/>
            <a:ext cx="192613" cy="192613"/>
          </a:xfrm>
          <a:prstGeom prst="ellipse">
            <a:avLst/>
          </a:prstGeom>
          <a:solidFill>
            <a:schemeClr val="dk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64EAF55D-4008-4784-8B57-7B7AE8C8B67A}"/>
              </a:ext>
            </a:extLst>
          </p:cNvPr>
          <p:cNvCxnSpPr/>
          <p:nvPr/>
        </p:nvCxnSpPr>
        <p:spPr>
          <a:xfrm>
            <a:off x="8653175" y="3600450"/>
            <a:ext cx="2762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46E61F99-BE18-4A34-99F4-6067BF75E39B}"/>
              </a:ext>
            </a:extLst>
          </p:cNvPr>
          <p:cNvSpPr/>
          <p:nvPr/>
        </p:nvSpPr>
        <p:spPr>
          <a:xfrm>
            <a:off x="8603962" y="3551237"/>
            <a:ext cx="98425" cy="984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9B8EBD12-A377-460B-BB15-7D9123A26C2D}"/>
              </a:ext>
            </a:extLst>
          </p:cNvPr>
          <p:cNvSpPr/>
          <p:nvPr/>
        </p:nvSpPr>
        <p:spPr>
          <a:xfrm>
            <a:off x="11340812" y="3551237"/>
            <a:ext cx="98425" cy="984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DBFB75A5-43F0-488B-9F1F-81EA6626790A}"/>
              </a:ext>
            </a:extLst>
          </p:cNvPr>
          <p:cNvSpPr/>
          <p:nvPr/>
        </p:nvSpPr>
        <p:spPr>
          <a:xfrm>
            <a:off x="10901650" y="3493257"/>
            <a:ext cx="192613" cy="192613"/>
          </a:xfrm>
          <a:prstGeom prst="ellipse">
            <a:avLst/>
          </a:prstGeom>
          <a:solidFill>
            <a:schemeClr val="dk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E5E618DC-D2A5-4242-BD5F-0C8385BADAA4}"/>
              </a:ext>
            </a:extLst>
          </p:cNvPr>
          <p:cNvSpPr/>
          <p:nvPr/>
        </p:nvSpPr>
        <p:spPr>
          <a:xfrm>
            <a:off x="9085334" y="3504143"/>
            <a:ext cx="192613" cy="192613"/>
          </a:xfrm>
          <a:prstGeom prst="ellipse">
            <a:avLst/>
          </a:prstGeom>
          <a:solidFill>
            <a:schemeClr val="dk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FD8C7E85-2A36-47C3-8A4F-BED7A906F99E}"/>
              </a:ext>
            </a:extLst>
          </p:cNvPr>
          <p:cNvGrpSpPr/>
          <p:nvPr/>
        </p:nvGrpSpPr>
        <p:grpSpPr>
          <a:xfrm>
            <a:off x="8252083" y="3877300"/>
            <a:ext cx="3330317" cy="1123505"/>
            <a:chOff x="-182541" y="4621705"/>
            <a:chExt cx="3330317" cy="1123505"/>
          </a:xfrm>
        </p:grpSpPr>
        <p:sp>
          <p:nvSpPr>
            <p:cNvPr id="31" name="TextBox 91">
              <a:extLst>
                <a:ext uri="{FF2B5EF4-FFF2-40B4-BE49-F238E27FC236}">
                  <a16:creationId xmlns="" xmlns:a16="http://schemas.microsoft.com/office/drawing/2014/main" id="{7980408E-C2AE-49BF-88E3-8532D2C25383}"/>
                </a:ext>
              </a:extLst>
            </p:cNvPr>
            <p:cNvSpPr txBox="1"/>
            <p:nvPr/>
          </p:nvSpPr>
          <p:spPr>
            <a:xfrm>
              <a:off x="-87004" y="4621705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="" xmlns:a16="http://schemas.microsoft.com/office/drawing/2014/main" id="{A6A2B826-4654-4403-ADEB-387DC5A97F9A}"/>
                </a:ext>
              </a:extLst>
            </p:cNvPr>
            <p:cNvSpPr txBox="1"/>
            <p:nvPr/>
          </p:nvSpPr>
          <p:spPr>
            <a:xfrm>
              <a:off x="-182541" y="5033477"/>
              <a:ext cx="3330317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AA4B6546-6351-4B72-86C6-453C62631024}"/>
              </a:ext>
            </a:extLst>
          </p:cNvPr>
          <p:cNvGrpSpPr/>
          <p:nvPr/>
        </p:nvGrpSpPr>
        <p:grpSpPr>
          <a:xfrm>
            <a:off x="8252083" y="2113248"/>
            <a:ext cx="3330317" cy="1123505"/>
            <a:chOff x="-182541" y="4621705"/>
            <a:chExt cx="3330317" cy="1123505"/>
          </a:xfrm>
        </p:grpSpPr>
        <p:sp>
          <p:nvSpPr>
            <p:cNvPr id="34" name="TextBox 91">
              <a:extLst>
                <a:ext uri="{FF2B5EF4-FFF2-40B4-BE49-F238E27FC236}">
                  <a16:creationId xmlns="" xmlns:a16="http://schemas.microsoft.com/office/drawing/2014/main" id="{C8F95C18-315A-4502-9345-56A42B6EB057}"/>
                </a:ext>
              </a:extLst>
            </p:cNvPr>
            <p:cNvSpPr txBox="1"/>
            <p:nvPr/>
          </p:nvSpPr>
          <p:spPr>
            <a:xfrm>
              <a:off x="-87004" y="4621705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="" xmlns:a16="http://schemas.microsoft.com/office/drawing/2014/main" id="{C14965ED-D03D-497C-B9A2-244BC64CB64C}"/>
                </a:ext>
              </a:extLst>
            </p:cNvPr>
            <p:cNvSpPr txBox="1"/>
            <p:nvPr/>
          </p:nvSpPr>
          <p:spPr>
            <a:xfrm>
              <a:off x="-182541" y="5033477"/>
              <a:ext cx="3330317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BDDA4A86-64F8-4D20-9B66-F94E290CD543}"/>
              </a:ext>
            </a:extLst>
          </p:cNvPr>
          <p:cNvGrpSpPr/>
          <p:nvPr/>
        </p:nvGrpSpPr>
        <p:grpSpPr>
          <a:xfrm>
            <a:off x="951539" y="2103328"/>
            <a:ext cx="3330317" cy="1154222"/>
            <a:chOff x="-182541" y="4590988"/>
            <a:chExt cx="3330317" cy="1154222"/>
          </a:xfrm>
        </p:grpSpPr>
        <p:sp>
          <p:nvSpPr>
            <p:cNvPr id="37" name="TextBox 91">
              <a:extLst>
                <a:ext uri="{FF2B5EF4-FFF2-40B4-BE49-F238E27FC236}">
                  <a16:creationId xmlns="" xmlns:a16="http://schemas.microsoft.com/office/drawing/2014/main" id="{A2696C33-FC10-40FB-9983-20A72DD671F8}"/>
                </a:ext>
              </a:extLst>
            </p:cNvPr>
            <p:cNvSpPr txBox="1"/>
            <p:nvPr/>
          </p:nvSpPr>
          <p:spPr>
            <a:xfrm>
              <a:off x="1309585" y="4590988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="" xmlns:a16="http://schemas.microsoft.com/office/drawing/2014/main" id="{A6477854-4255-42B3-9648-3B166AA6D1F9}"/>
                </a:ext>
              </a:extLst>
            </p:cNvPr>
            <p:cNvSpPr txBox="1"/>
            <p:nvPr/>
          </p:nvSpPr>
          <p:spPr>
            <a:xfrm>
              <a:off x="-182541" y="5033477"/>
              <a:ext cx="3330317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F292FB7E-CA55-46F7-A8B2-34EAE3DA9D26}"/>
              </a:ext>
            </a:extLst>
          </p:cNvPr>
          <p:cNvGrpSpPr/>
          <p:nvPr/>
        </p:nvGrpSpPr>
        <p:grpSpPr>
          <a:xfrm>
            <a:off x="951539" y="3845613"/>
            <a:ext cx="3330317" cy="1186879"/>
            <a:chOff x="-182541" y="4558331"/>
            <a:chExt cx="3330317" cy="1186879"/>
          </a:xfrm>
        </p:grpSpPr>
        <p:sp>
          <p:nvSpPr>
            <p:cNvPr id="40" name="TextBox 91">
              <a:extLst>
                <a:ext uri="{FF2B5EF4-FFF2-40B4-BE49-F238E27FC236}">
                  <a16:creationId xmlns="" xmlns:a16="http://schemas.microsoft.com/office/drawing/2014/main" id="{1C7F8447-FDDB-4CFB-841A-2863C3249D8A}"/>
                </a:ext>
              </a:extLst>
            </p:cNvPr>
            <p:cNvSpPr txBox="1"/>
            <p:nvPr/>
          </p:nvSpPr>
          <p:spPr>
            <a:xfrm>
              <a:off x="1295747" y="4558331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="" xmlns:a16="http://schemas.microsoft.com/office/drawing/2014/main" id="{D4D61A6A-584E-40CB-8CF7-F109EAD25342}"/>
                </a:ext>
              </a:extLst>
            </p:cNvPr>
            <p:cNvSpPr txBox="1"/>
            <p:nvPr/>
          </p:nvSpPr>
          <p:spPr>
            <a:xfrm>
              <a:off x="-182541" y="5033477"/>
              <a:ext cx="3330317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726685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="" xmlns:a16="http://schemas.microsoft.com/office/drawing/2014/main" id="{C8A17D15-8A8C-4007-BEDA-8DE0C6FE3299}"/>
              </a:ext>
            </a:extLst>
          </p:cNvPr>
          <p:cNvSpPr/>
          <p:nvPr/>
        </p:nvSpPr>
        <p:spPr>
          <a:xfrm>
            <a:off x="5518485" y="1824305"/>
            <a:ext cx="3186231" cy="4497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7FA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475EA18B-C8DE-41A8-BCF9-B72A91B77CF7}"/>
              </a:ext>
            </a:extLst>
          </p:cNvPr>
          <p:cNvGrpSpPr/>
          <p:nvPr/>
        </p:nvGrpSpPr>
        <p:grpSpPr>
          <a:xfrm>
            <a:off x="6336632" y="2603445"/>
            <a:ext cx="5424385" cy="2794965"/>
            <a:chOff x="-182542" y="3919741"/>
            <a:chExt cx="5424385" cy="2794965"/>
          </a:xfrm>
        </p:grpSpPr>
        <p:sp>
          <p:nvSpPr>
            <p:cNvPr id="12" name="TextBox 91">
              <a:extLst>
                <a:ext uri="{FF2B5EF4-FFF2-40B4-BE49-F238E27FC236}">
                  <a16:creationId xmlns="" xmlns:a16="http://schemas.microsoft.com/office/drawing/2014/main" id="{625E5E30-5624-47D2-98A5-A14BE59ABC58}"/>
                </a:ext>
              </a:extLst>
            </p:cNvPr>
            <p:cNvSpPr txBox="1"/>
            <p:nvPr/>
          </p:nvSpPr>
          <p:spPr>
            <a:xfrm>
              <a:off x="-101363" y="3919741"/>
              <a:ext cx="3464125" cy="938719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07E84FC1-B2E8-444C-9C4B-527070876681}"/>
                </a:ext>
              </a:extLst>
            </p:cNvPr>
            <p:cNvSpPr txBox="1"/>
            <p:nvPr/>
          </p:nvSpPr>
          <p:spPr>
            <a:xfrm>
              <a:off x="-182542" y="5033477"/>
              <a:ext cx="5424385" cy="1681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，主要注意字体大小及文本匹配程度。单击此处添加标题内容，内容要与标题相符，主要注意字体大小及文本匹配程度。单击此处添加标题内容，内容要与标题相符，主要注意字体大小及文本匹配程度。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1CA667A6-CA06-4E78-925D-9ED0EFC1A4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52" r="26175"/>
          <a:stretch/>
        </p:blipFill>
        <p:spPr>
          <a:xfrm>
            <a:off x="595227" y="2087487"/>
            <a:ext cx="5127520" cy="3971388"/>
          </a:xfrm>
          <a:prstGeom prst="rect">
            <a:avLst/>
          </a:prstGeom>
        </p:spPr>
      </p:pic>
      <p:cxnSp>
        <p:nvCxnSpPr>
          <p:cNvPr id="10" name="直线连接符 8">
            <a:extLst>
              <a:ext uri="{FF2B5EF4-FFF2-40B4-BE49-F238E27FC236}">
                <a16:creationId xmlns="" xmlns:a16="http://schemas.microsoft.com/office/drawing/2014/main" id="{FFB95550-855D-4B98-B113-A543F02C9379}"/>
              </a:ext>
            </a:extLst>
          </p:cNvPr>
          <p:cNvCxnSpPr/>
          <p:nvPr/>
        </p:nvCxnSpPr>
        <p:spPr>
          <a:xfrm>
            <a:off x="6179977" y="5860233"/>
            <a:ext cx="4138863" cy="0"/>
          </a:xfrm>
          <a:prstGeom prst="line">
            <a:avLst/>
          </a:prstGeom>
          <a:ln>
            <a:solidFill>
              <a:srgbClr val="AEA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543960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C35C4AFC-0B85-4957-8186-BFB12C0C30BC}"/>
              </a:ext>
            </a:extLst>
          </p:cNvPr>
          <p:cNvGrpSpPr/>
          <p:nvPr/>
        </p:nvGrpSpPr>
        <p:grpSpPr>
          <a:xfrm>
            <a:off x="724838" y="2334574"/>
            <a:ext cx="4796588" cy="2452490"/>
            <a:chOff x="93117" y="3249817"/>
            <a:chExt cx="4796588" cy="2452490"/>
          </a:xfrm>
        </p:grpSpPr>
        <p:sp>
          <p:nvSpPr>
            <p:cNvPr id="13" name="TextBox 91">
              <a:extLst>
                <a:ext uri="{FF2B5EF4-FFF2-40B4-BE49-F238E27FC236}">
                  <a16:creationId xmlns="" xmlns:a16="http://schemas.microsoft.com/office/drawing/2014/main" id="{2B1D839C-6B92-41DD-8484-B49EDF258918}"/>
                </a:ext>
              </a:extLst>
            </p:cNvPr>
            <p:cNvSpPr txBox="1"/>
            <p:nvPr/>
          </p:nvSpPr>
          <p:spPr>
            <a:xfrm>
              <a:off x="759349" y="3249817"/>
              <a:ext cx="3464125" cy="938719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="" xmlns:a16="http://schemas.microsoft.com/office/drawing/2014/main" id="{C019A7E2-6D84-46E0-BB3D-6D7BED5EDD6C}"/>
                </a:ext>
              </a:extLst>
            </p:cNvPr>
            <p:cNvSpPr txBox="1"/>
            <p:nvPr/>
          </p:nvSpPr>
          <p:spPr>
            <a:xfrm>
              <a:off x="93117" y="4344243"/>
              <a:ext cx="4796588" cy="135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单击此处添加标题内容，内容要与标题相符，主要注意字体大小及文本匹配程度。单击此处添加标题内容，内容要与标题相符，主要注意字体大小及文本匹配程度。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8698EAB-B571-4CC5-9178-B363BCCDC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338" y="16524"/>
            <a:ext cx="6448661" cy="68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70361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85590" y="2692941"/>
            <a:ext cx="2454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部门工作计划</a:t>
            </a:r>
          </a:p>
        </p:txBody>
      </p:sp>
      <p:sp>
        <p:nvSpPr>
          <p:cNvPr id="5" name="矩形 4"/>
          <p:cNvSpPr/>
          <p:nvPr/>
        </p:nvSpPr>
        <p:spPr>
          <a:xfrm>
            <a:off x="5785590" y="3154606"/>
            <a:ext cx="3963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Click here to add the text, the text is the extraction of your thought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DF30214E-C7C5-4BEB-9F70-50206C9A1028}"/>
              </a:ext>
            </a:extLst>
          </p:cNvPr>
          <p:cNvGrpSpPr/>
          <p:nvPr/>
        </p:nvGrpSpPr>
        <p:grpSpPr>
          <a:xfrm>
            <a:off x="3530616" y="2370819"/>
            <a:ext cx="1413688" cy="1413688"/>
            <a:chOff x="3388950" y="2345512"/>
            <a:chExt cx="1413688" cy="1413688"/>
          </a:xfrm>
        </p:grpSpPr>
        <p:sp>
          <p:nvSpPr>
            <p:cNvPr id="6" name="文本框 5"/>
            <p:cNvSpPr txBox="1"/>
            <p:nvPr/>
          </p:nvSpPr>
          <p:spPr>
            <a:xfrm>
              <a:off x="3557695" y="2667634"/>
              <a:ext cx="9861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04</a:t>
              </a:r>
              <a:endPara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1B238BAF-BFFA-4D36-81D9-06631EE2610C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1B238BAF-BFFA-4D36-81D9-06631EE2610C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 flipH="1">
            <a:off x="5296368" y="2375003"/>
            <a:ext cx="45719" cy="14136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1987212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="" xmlns:a16="http://schemas.microsoft.com/office/drawing/2014/main" id="{1831C9F2-F441-425F-877D-67F12DCCB345}"/>
              </a:ext>
            </a:extLst>
          </p:cNvPr>
          <p:cNvSpPr/>
          <p:nvPr/>
        </p:nvSpPr>
        <p:spPr>
          <a:xfrm>
            <a:off x="1111830" y="3960097"/>
            <a:ext cx="652522" cy="11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1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5" name="Rectangle 70">
            <a:extLst>
              <a:ext uri="{FF2B5EF4-FFF2-40B4-BE49-F238E27FC236}">
                <a16:creationId xmlns="" xmlns:a16="http://schemas.microsoft.com/office/drawing/2014/main" id="{714ABC5B-D190-4270-9F7A-18AD1D954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458" y="4344761"/>
            <a:ext cx="1506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Open Sans" panose="020B0606030504020204" pitchFamily="34" charset="0"/>
              </a:rPr>
              <a:t>部门工作概述</a:t>
            </a:r>
          </a:p>
        </p:txBody>
      </p:sp>
      <p:sp>
        <p:nvSpPr>
          <p:cNvPr id="6" name="矩形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="" xmlns:a16="http://schemas.microsoft.com/office/drawing/2014/main" id="{D6C9691C-F672-47F3-BB5B-00EE5BF1AC19}"/>
              </a:ext>
            </a:extLst>
          </p:cNvPr>
          <p:cNvSpPr/>
          <p:nvPr/>
        </p:nvSpPr>
        <p:spPr>
          <a:xfrm>
            <a:off x="3746157" y="3960097"/>
            <a:ext cx="652522" cy="11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2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7" name="Rectangle 70">
            <a:extLst>
              <a:ext uri="{FF2B5EF4-FFF2-40B4-BE49-F238E27FC236}">
                <a16:creationId xmlns="" xmlns:a16="http://schemas.microsoft.com/office/drawing/2014/main" id="{4F74E7AB-94F7-4EBC-89E0-07352743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84" y="4344761"/>
            <a:ext cx="14063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Open Sans" panose="020B0606030504020204" pitchFamily="34" charset="0"/>
              </a:rPr>
              <a:t>工作完成情况</a:t>
            </a:r>
          </a:p>
        </p:txBody>
      </p:sp>
      <p:sp>
        <p:nvSpPr>
          <p:cNvPr id="8" name="矩形 7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="" xmlns:a16="http://schemas.microsoft.com/office/drawing/2014/main" id="{27BF9687-44CB-4EA6-B8BD-0E11521F6786}"/>
              </a:ext>
            </a:extLst>
          </p:cNvPr>
          <p:cNvSpPr/>
          <p:nvPr/>
        </p:nvSpPr>
        <p:spPr>
          <a:xfrm>
            <a:off x="6380484" y="3960097"/>
            <a:ext cx="652522" cy="11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3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9" name="Rectangle 70">
            <a:extLst>
              <a:ext uri="{FF2B5EF4-FFF2-40B4-BE49-F238E27FC236}">
                <a16:creationId xmlns="" xmlns:a16="http://schemas.microsoft.com/office/drawing/2014/main" id="{EAA58257-5EA8-48E7-97F8-62891B28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111" y="4344761"/>
            <a:ext cx="15066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Open Sans" panose="020B0606030504020204" pitchFamily="34" charset="0"/>
              </a:rPr>
              <a:t>工作不足之处</a:t>
            </a:r>
          </a:p>
        </p:txBody>
      </p:sp>
      <p:sp>
        <p:nvSpPr>
          <p:cNvPr id="10" name="矩形 9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="" xmlns:a16="http://schemas.microsoft.com/office/drawing/2014/main" id="{11DBABC9-6FA9-4D6D-9250-59584A6D49FF}"/>
              </a:ext>
            </a:extLst>
          </p:cNvPr>
          <p:cNvSpPr/>
          <p:nvPr/>
        </p:nvSpPr>
        <p:spPr>
          <a:xfrm>
            <a:off x="9014810" y="3960097"/>
            <a:ext cx="652522" cy="11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4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11" name="Rectangle 70">
            <a:extLst>
              <a:ext uri="{FF2B5EF4-FFF2-40B4-BE49-F238E27FC236}">
                <a16:creationId xmlns="" xmlns:a16="http://schemas.microsoft.com/office/drawing/2014/main" id="{03E33CC4-F5E7-4E13-BA0E-A888FEFD0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1437" y="4344761"/>
            <a:ext cx="14063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Open Sans" panose="020B0606030504020204" pitchFamily="34" charset="0"/>
              </a:rPr>
              <a:t>部门工作计划</a:t>
            </a:r>
          </a:p>
        </p:txBody>
      </p:sp>
      <p:sp>
        <p:nvSpPr>
          <p:cNvPr id="12" name="流程图: 接点 11">
            <a:extLst>
              <a:ext uri="{FF2B5EF4-FFF2-40B4-BE49-F238E27FC236}">
                <a16:creationId xmlns="" xmlns:a16="http://schemas.microsoft.com/office/drawing/2014/main" id="{790382BB-78C4-49B0-9ECE-6F651FF32839}"/>
              </a:ext>
            </a:extLst>
          </p:cNvPr>
          <p:cNvSpPr/>
          <p:nvPr/>
        </p:nvSpPr>
        <p:spPr>
          <a:xfrm>
            <a:off x="4738635" y="836288"/>
            <a:ext cx="2665951" cy="259271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48364173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2E40DD0A-8F4F-4418-B1D4-0A088C0B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791" y="1651199"/>
            <a:ext cx="5837094" cy="420417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07CFC40-F9BC-4652-A530-00319C9E5125}"/>
              </a:ext>
            </a:extLst>
          </p:cNvPr>
          <p:cNvGrpSpPr/>
          <p:nvPr/>
        </p:nvGrpSpPr>
        <p:grpSpPr>
          <a:xfrm>
            <a:off x="1150913" y="2330729"/>
            <a:ext cx="4945088" cy="2471800"/>
            <a:chOff x="-182541" y="3919741"/>
            <a:chExt cx="4945088" cy="2471800"/>
          </a:xfrm>
        </p:grpSpPr>
        <p:sp>
          <p:nvSpPr>
            <p:cNvPr id="6" name="TextBox 91">
              <a:extLst>
                <a:ext uri="{FF2B5EF4-FFF2-40B4-BE49-F238E27FC236}">
                  <a16:creationId xmlns="" xmlns:a16="http://schemas.microsoft.com/office/drawing/2014/main" id="{E0F6DC4B-40D1-4281-837E-DD3307F133DA}"/>
                </a:ext>
              </a:extLst>
            </p:cNvPr>
            <p:cNvSpPr txBox="1"/>
            <p:nvPr/>
          </p:nvSpPr>
          <p:spPr>
            <a:xfrm>
              <a:off x="-101363" y="3919741"/>
              <a:ext cx="3464125" cy="938719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9E126F4C-A9A5-459E-9E9E-C61A9187F93C}"/>
                </a:ext>
              </a:extLst>
            </p:cNvPr>
            <p:cNvSpPr txBox="1"/>
            <p:nvPr/>
          </p:nvSpPr>
          <p:spPr>
            <a:xfrm>
              <a:off x="-182541" y="5033477"/>
              <a:ext cx="4945088" cy="135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单击此处添加标题内容，内容要与标题相符，主要注意字体大小及文本匹配程度。单击此处添加标题内容，内容要与标题相符，主要注意字体大小及文本匹配程度。</a:t>
              </a:r>
            </a:p>
          </p:txBody>
        </p:sp>
      </p:grpSp>
      <p:cxnSp>
        <p:nvCxnSpPr>
          <p:cNvPr id="8" name="直线连接符 8">
            <a:extLst>
              <a:ext uri="{FF2B5EF4-FFF2-40B4-BE49-F238E27FC236}">
                <a16:creationId xmlns="" xmlns:a16="http://schemas.microsoft.com/office/drawing/2014/main" id="{E82FF961-160F-4A45-884C-D8F7E7CCAB56}"/>
              </a:ext>
            </a:extLst>
          </p:cNvPr>
          <p:cNvCxnSpPr/>
          <p:nvPr/>
        </p:nvCxnSpPr>
        <p:spPr>
          <a:xfrm>
            <a:off x="1150913" y="5170422"/>
            <a:ext cx="4138863" cy="0"/>
          </a:xfrm>
          <a:prstGeom prst="line">
            <a:avLst/>
          </a:prstGeom>
          <a:ln>
            <a:solidFill>
              <a:srgbClr val="AEA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813917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BF22F67A-38FD-4EC9-B1FB-FA478D7BA3E2}"/>
              </a:ext>
            </a:extLst>
          </p:cNvPr>
          <p:cNvCxnSpPr>
            <a:cxnSpLocks/>
          </p:cNvCxnSpPr>
          <p:nvPr/>
        </p:nvCxnSpPr>
        <p:spPr>
          <a:xfrm>
            <a:off x="672676" y="3989647"/>
            <a:ext cx="115193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FC0B9178-1647-4A93-AC37-3AB44CABA1AF}"/>
              </a:ext>
            </a:extLst>
          </p:cNvPr>
          <p:cNvSpPr/>
          <p:nvPr/>
        </p:nvSpPr>
        <p:spPr>
          <a:xfrm rot="5400000">
            <a:off x="973089" y="3653940"/>
            <a:ext cx="45719" cy="6465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7D12DBA5-7F5D-440F-8C86-3D45E3AD3214}"/>
              </a:ext>
            </a:extLst>
          </p:cNvPr>
          <p:cNvGrpSpPr/>
          <p:nvPr/>
        </p:nvGrpSpPr>
        <p:grpSpPr>
          <a:xfrm>
            <a:off x="6213764" y="3917539"/>
            <a:ext cx="165065" cy="165065"/>
            <a:chOff x="4461164" y="3012970"/>
            <a:chExt cx="165065" cy="165065"/>
          </a:xfrm>
        </p:grpSpPr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1410935B-AFD5-41E3-B8F0-1A059505FAF8}"/>
                </a:ext>
              </a:extLst>
            </p:cNvPr>
            <p:cNvSpPr/>
            <p:nvPr/>
          </p:nvSpPr>
          <p:spPr>
            <a:xfrm>
              <a:off x="4461164" y="3012970"/>
              <a:ext cx="165065" cy="16506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="" xmlns:a16="http://schemas.microsoft.com/office/drawing/2014/main" id="{BDF7AD08-1995-4D13-9B8A-7436EBC3A170}"/>
                </a:ext>
              </a:extLst>
            </p:cNvPr>
            <p:cNvSpPr/>
            <p:nvPr/>
          </p:nvSpPr>
          <p:spPr>
            <a:xfrm>
              <a:off x="4492896" y="3044702"/>
              <a:ext cx="101599" cy="101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651B15EE-BD62-4F4F-A066-3A9CC7B7B2FE}"/>
              </a:ext>
            </a:extLst>
          </p:cNvPr>
          <p:cNvGrpSpPr/>
          <p:nvPr/>
        </p:nvGrpSpPr>
        <p:grpSpPr>
          <a:xfrm>
            <a:off x="9698324" y="3918572"/>
            <a:ext cx="165065" cy="165065"/>
            <a:chOff x="4461164" y="3012970"/>
            <a:chExt cx="165065" cy="165065"/>
          </a:xfrm>
        </p:grpSpPr>
        <p:sp>
          <p:nvSpPr>
            <p:cNvPr id="20" name="椭圆 19">
              <a:extLst>
                <a:ext uri="{FF2B5EF4-FFF2-40B4-BE49-F238E27FC236}">
                  <a16:creationId xmlns="" xmlns:a16="http://schemas.microsoft.com/office/drawing/2014/main" id="{DFB16C67-8D82-4343-BD1D-FF1C9EE453FF}"/>
                </a:ext>
              </a:extLst>
            </p:cNvPr>
            <p:cNvSpPr/>
            <p:nvPr/>
          </p:nvSpPr>
          <p:spPr>
            <a:xfrm>
              <a:off x="4461164" y="3012970"/>
              <a:ext cx="165065" cy="16506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="" xmlns:a16="http://schemas.microsoft.com/office/drawing/2014/main" id="{F2E0EE42-008F-4A78-831C-16F1A3D87767}"/>
                </a:ext>
              </a:extLst>
            </p:cNvPr>
            <p:cNvSpPr/>
            <p:nvPr/>
          </p:nvSpPr>
          <p:spPr>
            <a:xfrm>
              <a:off x="4492896" y="3044702"/>
              <a:ext cx="101599" cy="101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46B00A69-4DAE-4079-9DAD-7A31AD9D5A9E}"/>
              </a:ext>
            </a:extLst>
          </p:cNvPr>
          <p:cNvGrpSpPr/>
          <p:nvPr/>
        </p:nvGrpSpPr>
        <p:grpSpPr>
          <a:xfrm>
            <a:off x="5055246" y="4306264"/>
            <a:ext cx="2583698" cy="1131106"/>
            <a:chOff x="-182540" y="4614104"/>
            <a:chExt cx="2583698" cy="1131106"/>
          </a:xfrm>
        </p:grpSpPr>
        <p:sp>
          <p:nvSpPr>
            <p:cNvPr id="23" name="TextBox 91">
              <a:extLst>
                <a:ext uri="{FF2B5EF4-FFF2-40B4-BE49-F238E27FC236}">
                  <a16:creationId xmlns="" xmlns:a16="http://schemas.microsoft.com/office/drawing/2014/main" id="{E7002415-F681-4823-B5D7-FB7C6D2ABC0F}"/>
                </a:ext>
              </a:extLst>
            </p:cNvPr>
            <p:cNvSpPr txBox="1"/>
            <p:nvPr/>
          </p:nvSpPr>
          <p:spPr>
            <a:xfrm>
              <a:off x="352542" y="4614104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="" xmlns:a16="http://schemas.microsoft.com/office/drawing/2014/main" id="{1536EA78-49D1-46E1-A94C-B824D3A3F3C5}"/>
                </a:ext>
              </a:extLst>
            </p:cNvPr>
            <p:cNvSpPr txBox="1"/>
            <p:nvPr/>
          </p:nvSpPr>
          <p:spPr>
            <a:xfrm>
              <a:off x="-182540" y="5033477"/>
              <a:ext cx="2583698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3A35632C-D477-45D1-8EC2-717C7691ABF2}"/>
              </a:ext>
            </a:extLst>
          </p:cNvPr>
          <p:cNvGrpSpPr/>
          <p:nvPr/>
        </p:nvGrpSpPr>
        <p:grpSpPr>
          <a:xfrm>
            <a:off x="8489006" y="4306264"/>
            <a:ext cx="2583698" cy="1131106"/>
            <a:chOff x="-182540" y="4614104"/>
            <a:chExt cx="2583698" cy="1131106"/>
          </a:xfrm>
        </p:grpSpPr>
        <p:sp>
          <p:nvSpPr>
            <p:cNvPr id="33" name="TextBox 91">
              <a:extLst>
                <a:ext uri="{FF2B5EF4-FFF2-40B4-BE49-F238E27FC236}">
                  <a16:creationId xmlns="" xmlns:a16="http://schemas.microsoft.com/office/drawing/2014/main" id="{5FF2EA81-A94E-473D-A677-634E65B263B2}"/>
                </a:ext>
              </a:extLst>
            </p:cNvPr>
            <p:cNvSpPr txBox="1"/>
            <p:nvPr/>
          </p:nvSpPr>
          <p:spPr>
            <a:xfrm>
              <a:off x="352542" y="4614104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="" xmlns:a16="http://schemas.microsoft.com/office/drawing/2014/main" id="{00329D0D-5ECA-4EB8-9933-39936522B93A}"/>
                </a:ext>
              </a:extLst>
            </p:cNvPr>
            <p:cNvSpPr txBox="1"/>
            <p:nvPr/>
          </p:nvSpPr>
          <p:spPr>
            <a:xfrm>
              <a:off x="-182540" y="5033477"/>
              <a:ext cx="2583698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sp>
        <p:nvSpPr>
          <p:cNvPr id="41" name="TextBox 91">
            <a:extLst>
              <a:ext uri="{FF2B5EF4-FFF2-40B4-BE49-F238E27FC236}">
                <a16:creationId xmlns="" xmlns:a16="http://schemas.microsoft.com/office/drawing/2014/main" id="{AC33CC70-8FB0-4507-BE4B-D7606ADEAC78}"/>
              </a:ext>
            </a:extLst>
          </p:cNvPr>
          <p:cNvSpPr txBox="1"/>
          <p:nvPr/>
        </p:nvSpPr>
        <p:spPr>
          <a:xfrm>
            <a:off x="557549" y="2526087"/>
            <a:ext cx="3261894" cy="93871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添加标题文本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0A1EE0BF-47FD-44D2-85C0-A37693B5B822}"/>
              </a:ext>
            </a:extLst>
          </p:cNvPr>
          <p:cNvSpPr txBox="1"/>
          <p:nvPr/>
        </p:nvSpPr>
        <p:spPr>
          <a:xfrm>
            <a:off x="557549" y="4306264"/>
            <a:ext cx="3533188" cy="200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单击此处添加标题内容，内容要与标题相符。单击此处添加标题内容，内容要与标题相符。单击此处添加标题内容，内容要与标题相符。</a:t>
            </a:r>
          </a:p>
          <a:p>
            <a:pPr>
              <a:lnSpc>
                <a:spcPct val="150000"/>
              </a:lnSpc>
            </a:pPr>
            <a:endParaRPr lang="zh-CN" altLang="en-US" sz="1400" spc="4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2D877A8-64C8-46DF-A4F1-6BAEFFFD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588" y="1229052"/>
            <a:ext cx="2867526" cy="28675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D3A524B-D40F-4E4F-A528-25979497C5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420" y="1327423"/>
            <a:ext cx="2867527" cy="28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39010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1" grpId="0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38594BB2-AEE7-44EC-A27C-5B696590FFC7}"/>
              </a:ext>
            </a:extLst>
          </p:cNvPr>
          <p:cNvSpPr/>
          <p:nvPr/>
        </p:nvSpPr>
        <p:spPr>
          <a:xfrm>
            <a:off x="8348316" y="1842052"/>
            <a:ext cx="3128068" cy="1232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3170551F-729F-48AC-98B0-22D4CF1DC0EE}"/>
              </a:ext>
            </a:extLst>
          </p:cNvPr>
          <p:cNvSpPr/>
          <p:nvPr/>
        </p:nvSpPr>
        <p:spPr>
          <a:xfrm>
            <a:off x="8348316" y="4836966"/>
            <a:ext cx="3128068" cy="1232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F3888FF1-5F60-4C9D-AA78-1F0E8550F7AD}"/>
              </a:ext>
            </a:extLst>
          </p:cNvPr>
          <p:cNvSpPr/>
          <p:nvPr/>
        </p:nvSpPr>
        <p:spPr>
          <a:xfrm>
            <a:off x="8348316" y="3339509"/>
            <a:ext cx="3128068" cy="12325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1">
            <a:extLst>
              <a:ext uri="{FF2B5EF4-FFF2-40B4-BE49-F238E27FC236}">
                <a16:creationId xmlns="" xmlns:a16="http://schemas.microsoft.com/office/drawing/2014/main" id="{1D19F7DC-A705-4B1D-B35A-7F5EE8D3AB7A}"/>
              </a:ext>
            </a:extLst>
          </p:cNvPr>
          <p:cNvSpPr txBox="1"/>
          <p:nvPr/>
        </p:nvSpPr>
        <p:spPr>
          <a:xfrm>
            <a:off x="715616" y="2266561"/>
            <a:ext cx="3464125" cy="93871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添加标题文本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E56C657B-EA28-44D4-B496-C6CE12F45411}"/>
              </a:ext>
            </a:extLst>
          </p:cNvPr>
          <p:cNvSpPr txBox="1"/>
          <p:nvPr/>
        </p:nvSpPr>
        <p:spPr>
          <a:xfrm>
            <a:off x="434781" y="3359730"/>
            <a:ext cx="4249474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单击此处添加标题内容，内容要与标题相符，主要注意字体大小及文本匹配程度。单击此处添加标题内容，内容要与标题相符，主要注意字体大小及文本匹配程度。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D2207B64-6470-496F-AAE9-AE6462907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81" t="1171" r="29973"/>
          <a:stretch/>
        </p:blipFill>
        <p:spPr>
          <a:xfrm>
            <a:off x="4684255" y="1583652"/>
            <a:ext cx="3464126" cy="5274348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="" xmlns:a16="http://schemas.microsoft.com/office/drawing/2014/main" id="{FD7B8BC7-C533-4858-834B-8D90E579D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6088" y="2192203"/>
            <a:ext cx="621391" cy="543717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="" xmlns:a16="http://schemas.microsoft.com/office/drawing/2014/main" id="{D428BBA6-C82B-4E9B-9423-20B0553E9D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6088" y="3756322"/>
            <a:ext cx="545433" cy="476536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="" xmlns:a16="http://schemas.microsoft.com/office/drawing/2014/main" id="{CCF606C7-1202-416C-96D3-40763F1784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26088" y="5274093"/>
            <a:ext cx="654499" cy="59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29613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3" grpId="0" animBg="1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接连接符 48">
            <a:extLst>
              <a:ext uri="{FF2B5EF4-FFF2-40B4-BE49-F238E27FC236}">
                <a16:creationId xmlns="" xmlns:a16="http://schemas.microsoft.com/office/drawing/2014/main" id="{A5296289-1E29-4883-A423-92CB92E5DC7D}"/>
              </a:ext>
            </a:extLst>
          </p:cNvPr>
          <p:cNvCxnSpPr/>
          <p:nvPr/>
        </p:nvCxnSpPr>
        <p:spPr>
          <a:xfrm>
            <a:off x="5136381" y="2023872"/>
            <a:ext cx="0" cy="4834128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91A7F765-C131-4140-AF04-DFAB4BBF747C}"/>
              </a:ext>
            </a:extLst>
          </p:cNvPr>
          <p:cNvGrpSpPr>
            <a:grpSpLocks noChangeAspect="1"/>
          </p:cNvGrpSpPr>
          <p:nvPr/>
        </p:nvGrpSpPr>
        <p:grpSpPr>
          <a:xfrm>
            <a:off x="4786013" y="1804141"/>
            <a:ext cx="720000" cy="779026"/>
            <a:chOff x="4724972" y="1456764"/>
            <a:chExt cx="742579" cy="856732"/>
          </a:xfrm>
        </p:grpSpPr>
        <p:sp>
          <p:nvSpPr>
            <p:cNvPr id="51" name="菱形 50">
              <a:extLst>
                <a:ext uri="{FF2B5EF4-FFF2-40B4-BE49-F238E27FC236}">
                  <a16:creationId xmlns="" xmlns:a16="http://schemas.microsoft.com/office/drawing/2014/main" id="{8505508E-8089-472E-B2B2-49FEB193E977}"/>
                </a:ext>
              </a:extLst>
            </p:cNvPr>
            <p:cNvSpPr/>
            <p:nvPr/>
          </p:nvSpPr>
          <p:spPr>
            <a:xfrm>
              <a:off x="4724972" y="1458268"/>
              <a:ext cx="742579" cy="789978"/>
            </a:xfrm>
            <a:prstGeom prst="flowChartConnector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ExtraLight" panose="020B0200000000000000" pitchFamily="34" charset="-122"/>
                <a:ea typeface="思源黑体 CN ExtraLight" panose="020B02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Rectangle 22">
              <a:extLst>
                <a:ext uri="{FF2B5EF4-FFF2-40B4-BE49-F238E27FC236}">
                  <a16:creationId xmlns="" xmlns:a16="http://schemas.microsoft.com/office/drawing/2014/main" id="{4DCA55E9-3933-402C-942B-06616709E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195" y="1456764"/>
              <a:ext cx="414266" cy="856732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8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marL="0" marR="0" lvl="0" indent="0" defTabSz="91281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0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="" xmlns:a16="http://schemas.microsoft.com/office/drawing/2014/main" id="{274EDB8F-8548-40B3-BD26-5C518BF56FE1}"/>
              </a:ext>
            </a:extLst>
          </p:cNvPr>
          <p:cNvGrpSpPr>
            <a:grpSpLocks noChangeAspect="1"/>
          </p:cNvGrpSpPr>
          <p:nvPr/>
        </p:nvGrpSpPr>
        <p:grpSpPr>
          <a:xfrm>
            <a:off x="4773068" y="3362813"/>
            <a:ext cx="720000" cy="779026"/>
            <a:chOff x="4714013" y="3010986"/>
            <a:chExt cx="846000" cy="915356"/>
          </a:xfrm>
        </p:grpSpPr>
        <p:sp>
          <p:nvSpPr>
            <p:cNvPr id="54" name="菱形 53">
              <a:extLst>
                <a:ext uri="{FF2B5EF4-FFF2-40B4-BE49-F238E27FC236}">
                  <a16:creationId xmlns="" xmlns:a16="http://schemas.microsoft.com/office/drawing/2014/main" id="{04D38426-49BA-4C9D-9DAF-CDABADBC8230}"/>
                </a:ext>
              </a:extLst>
            </p:cNvPr>
            <p:cNvSpPr/>
            <p:nvPr/>
          </p:nvSpPr>
          <p:spPr>
            <a:xfrm>
              <a:off x="4714013" y="3041801"/>
              <a:ext cx="846000" cy="846000"/>
            </a:xfrm>
            <a:prstGeom prst="flowChartConnector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ExtraLight" panose="020B0200000000000000" pitchFamily="34" charset="-122"/>
                <a:ea typeface="思源黑体 CN ExtraLight" panose="020B02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Rectangle 22">
              <a:extLst>
                <a:ext uri="{FF2B5EF4-FFF2-40B4-BE49-F238E27FC236}">
                  <a16:creationId xmlns="" xmlns:a16="http://schemas.microsoft.com/office/drawing/2014/main" id="{FCE23353-3215-4B48-939C-223F60B3F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274" y="3010986"/>
              <a:ext cx="414266" cy="915356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8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marL="0" marR="0" lvl="0" indent="0" defTabSz="91281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2</a:t>
              </a:r>
              <a:endParaRPr kumimoji="0" lang="zh-CN" altLang="zh-CN" sz="30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="" xmlns:a16="http://schemas.microsoft.com/office/drawing/2014/main" id="{7DE8A47A-BE33-4354-A066-3F77D28685E1}"/>
              </a:ext>
            </a:extLst>
          </p:cNvPr>
          <p:cNvGrpSpPr>
            <a:grpSpLocks noChangeAspect="1"/>
          </p:cNvGrpSpPr>
          <p:nvPr/>
        </p:nvGrpSpPr>
        <p:grpSpPr>
          <a:xfrm>
            <a:off x="4774792" y="4946347"/>
            <a:ext cx="720000" cy="779026"/>
            <a:chOff x="4719547" y="4594520"/>
            <a:chExt cx="846000" cy="915356"/>
          </a:xfrm>
        </p:grpSpPr>
        <p:sp>
          <p:nvSpPr>
            <p:cNvPr id="57" name="菱形 56">
              <a:extLst>
                <a:ext uri="{FF2B5EF4-FFF2-40B4-BE49-F238E27FC236}">
                  <a16:creationId xmlns="" xmlns:a16="http://schemas.microsoft.com/office/drawing/2014/main" id="{4EA01D24-0C50-41FA-83D8-232395D0B9D6}"/>
                </a:ext>
              </a:extLst>
            </p:cNvPr>
            <p:cNvSpPr/>
            <p:nvPr/>
          </p:nvSpPr>
          <p:spPr>
            <a:xfrm>
              <a:off x="4719547" y="4625335"/>
              <a:ext cx="846000" cy="846000"/>
            </a:xfrm>
            <a:prstGeom prst="flowChartConnector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ExtraLight" panose="020B0200000000000000" pitchFamily="34" charset="-122"/>
                <a:ea typeface="思源黑体 CN ExtraLight" panose="020B02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Rectangle 22">
              <a:extLst>
                <a:ext uri="{FF2B5EF4-FFF2-40B4-BE49-F238E27FC236}">
                  <a16:creationId xmlns="" xmlns:a16="http://schemas.microsoft.com/office/drawing/2014/main" id="{7C8D267B-98AE-4FF3-B7DF-7346D56D6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202" y="4594520"/>
              <a:ext cx="414266" cy="915356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8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marL="0" marR="0" lvl="0" indent="0" defTabSz="91281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3</a:t>
              </a:r>
              <a:endParaRPr kumimoji="0" lang="zh-CN" altLang="zh-CN" sz="30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DDC43089-C702-42CD-AA3D-6D99942C62E0}"/>
              </a:ext>
            </a:extLst>
          </p:cNvPr>
          <p:cNvSpPr txBox="1"/>
          <p:nvPr/>
        </p:nvSpPr>
        <p:spPr>
          <a:xfrm>
            <a:off x="5556050" y="1839710"/>
            <a:ext cx="3533188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2BB76BD4-4BE4-40C3-9B26-C896D2CDA3C4}"/>
              </a:ext>
            </a:extLst>
          </p:cNvPr>
          <p:cNvSpPr txBox="1"/>
          <p:nvPr/>
        </p:nvSpPr>
        <p:spPr>
          <a:xfrm>
            <a:off x="5556431" y="3398384"/>
            <a:ext cx="3533188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F1AB33B7-A2EF-4F9B-8941-9F11A06A618B}"/>
              </a:ext>
            </a:extLst>
          </p:cNvPr>
          <p:cNvSpPr txBox="1"/>
          <p:nvPr/>
        </p:nvSpPr>
        <p:spPr>
          <a:xfrm>
            <a:off x="5556050" y="4957058"/>
            <a:ext cx="3533188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AB2E37F4-9D80-4547-90F8-C2C7005D2BAD}"/>
              </a:ext>
            </a:extLst>
          </p:cNvPr>
          <p:cNvSpPr txBox="1"/>
          <p:nvPr/>
        </p:nvSpPr>
        <p:spPr>
          <a:xfrm>
            <a:off x="9993141" y="2023872"/>
            <a:ext cx="1107996" cy="37709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输入标题文本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42161AE5-3351-4D91-AEF5-34389FF857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81" t="1171" r="29973"/>
          <a:stretch/>
        </p:blipFill>
        <p:spPr>
          <a:xfrm>
            <a:off x="227107" y="1572835"/>
            <a:ext cx="4281897" cy="527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48535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F10FBF57-D3D8-42BD-A13C-7ABF52394D21}"/>
              </a:ext>
            </a:extLst>
          </p:cNvPr>
          <p:cNvGrpSpPr/>
          <p:nvPr/>
        </p:nvGrpSpPr>
        <p:grpSpPr>
          <a:xfrm>
            <a:off x="1637744" y="2389104"/>
            <a:ext cx="2583698" cy="1131106"/>
            <a:chOff x="-182540" y="4614104"/>
            <a:chExt cx="2583698" cy="1131106"/>
          </a:xfrm>
        </p:grpSpPr>
        <p:sp>
          <p:nvSpPr>
            <p:cNvPr id="30" name="TextBox 91">
              <a:extLst>
                <a:ext uri="{FF2B5EF4-FFF2-40B4-BE49-F238E27FC236}">
                  <a16:creationId xmlns="" xmlns:a16="http://schemas.microsoft.com/office/drawing/2014/main" id="{764F0671-BD03-4AA9-9338-CD045C672E32}"/>
                </a:ext>
              </a:extLst>
            </p:cNvPr>
            <p:cNvSpPr txBox="1"/>
            <p:nvPr/>
          </p:nvSpPr>
          <p:spPr>
            <a:xfrm>
              <a:off x="352542" y="4614104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="" xmlns:a16="http://schemas.microsoft.com/office/drawing/2014/main" id="{DEF6421C-5876-452C-BBFD-3978070BD0FC}"/>
                </a:ext>
              </a:extLst>
            </p:cNvPr>
            <p:cNvSpPr txBox="1"/>
            <p:nvPr/>
          </p:nvSpPr>
          <p:spPr>
            <a:xfrm>
              <a:off x="-182540" y="5033477"/>
              <a:ext cx="2583698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EFA03887-9A39-4696-BFFB-CE8BC3D4ACB4}"/>
              </a:ext>
            </a:extLst>
          </p:cNvPr>
          <p:cNvGrpSpPr/>
          <p:nvPr/>
        </p:nvGrpSpPr>
        <p:grpSpPr>
          <a:xfrm>
            <a:off x="1546874" y="4760182"/>
            <a:ext cx="2583698" cy="1131106"/>
            <a:chOff x="-182540" y="4614104"/>
            <a:chExt cx="2583698" cy="1131106"/>
          </a:xfrm>
        </p:grpSpPr>
        <p:sp>
          <p:nvSpPr>
            <p:cNvPr id="33" name="TextBox 91">
              <a:extLst>
                <a:ext uri="{FF2B5EF4-FFF2-40B4-BE49-F238E27FC236}">
                  <a16:creationId xmlns="" xmlns:a16="http://schemas.microsoft.com/office/drawing/2014/main" id="{D0E8F19E-662A-418E-91F9-8D673CE58E6D}"/>
                </a:ext>
              </a:extLst>
            </p:cNvPr>
            <p:cNvSpPr txBox="1"/>
            <p:nvPr/>
          </p:nvSpPr>
          <p:spPr>
            <a:xfrm>
              <a:off x="352542" y="4614104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="" xmlns:a16="http://schemas.microsoft.com/office/drawing/2014/main" id="{689237ED-29C8-40B7-929D-74E0E4DFD7D6}"/>
                </a:ext>
              </a:extLst>
            </p:cNvPr>
            <p:cNvSpPr txBox="1"/>
            <p:nvPr/>
          </p:nvSpPr>
          <p:spPr>
            <a:xfrm>
              <a:off x="-182540" y="5033477"/>
              <a:ext cx="2583698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70B81024-C2BA-4BB9-96D2-5FD9E8DBD692}"/>
              </a:ext>
            </a:extLst>
          </p:cNvPr>
          <p:cNvGrpSpPr/>
          <p:nvPr/>
        </p:nvGrpSpPr>
        <p:grpSpPr>
          <a:xfrm>
            <a:off x="8162766" y="2389104"/>
            <a:ext cx="2583698" cy="1131106"/>
            <a:chOff x="-182540" y="4614104"/>
            <a:chExt cx="2583698" cy="1131106"/>
          </a:xfrm>
        </p:grpSpPr>
        <p:sp>
          <p:nvSpPr>
            <p:cNvPr id="36" name="TextBox 91">
              <a:extLst>
                <a:ext uri="{FF2B5EF4-FFF2-40B4-BE49-F238E27FC236}">
                  <a16:creationId xmlns="" xmlns:a16="http://schemas.microsoft.com/office/drawing/2014/main" id="{084BA064-E77C-4E33-B1D4-3AFD51843F09}"/>
                </a:ext>
              </a:extLst>
            </p:cNvPr>
            <p:cNvSpPr txBox="1"/>
            <p:nvPr/>
          </p:nvSpPr>
          <p:spPr>
            <a:xfrm>
              <a:off x="352542" y="4614104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="" xmlns:a16="http://schemas.microsoft.com/office/drawing/2014/main" id="{0A02EE05-D3F6-4BA0-AE2B-293ECD7E73F6}"/>
                </a:ext>
              </a:extLst>
            </p:cNvPr>
            <p:cNvSpPr txBox="1"/>
            <p:nvPr/>
          </p:nvSpPr>
          <p:spPr>
            <a:xfrm>
              <a:off x="-182540" y="5033477"/>
              <a:ext cx="2583698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9C343597-5FFB-410C-9D36-5B4383802502}"/>
              </a:ext>
            </a:extLst>
          </p:cNvPr>
          <p:cNvGrpSpPr/>
          <p:nvPr/>
        </p:nvGrpSpPr>
        <p:grpSpPr>
          <a:xfrm>
            <a:off x="8071896" y="4760182"/>
            <a:ext cx="2583698" cy="1131106"/>
            <a:chOff x="-182540" y="4614104"/>
            <a:chExt cx="2583698" cy="1131106"/>
          </a:xfrm>
        </p:grpSpPr>
        <p:sp>
          <p:nvSpPr>
            <p:cNvPr id="39" name="TextBox 91">
              <a:extLst>
                <a:ext uri="{FF2B5EF4-FFF2-40B4-BE49-F238E27FC236}">
                  <a16:creationId xmlns="" xmlns:a16="http://schemas.microsoft.com/office/drawing/2014/main" id="{FECE1CB3-3027-4880-916D-B37DAA1DECB7}"/>
                </a:ext>
              </a:extLst>
            </p:cNvPr>
            <p:cNvSpPr txBox="1"/>
            <p:nvPr/>
          </p:nvSpPr>
          <p:spPr>
            <a:xfrm>
              <a:off x="352542" y="4614104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="" xmlns:a16="http://schemas.microsoft.com/office/drawing/2014/main" id="{AF1F1DB1-9E1F-40BB-94E5-7433E976BCB5}"/>
                </a:ext>
              </a:extLst>
            </p:cNvPr>
            <p:cNvSpPr txBox="1"/>
            <p:nvPr/>
          </p:nvSpPr>
          <p:spPr>
            <a:xfrm>
              <a:off x="-182540" y="5033477"/>
              <a:ext cx="2583698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pic>
        <p:nvPicPr>
          <p:cNvPr id="41" name="图形 40">
            <a:extLst>
              <a:ext uri="{FF2B5EF4-FFF2-40B4-BE49-F238E27FC236}">
                <a16:creationId xmlns="" xmlns:a16="http://schemas.microsoft.com/office/drawing/2014/main" id="{78F54D8E-081E-43C9-83D0-59F12D1C9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8897" y="1823176"/>
            <a:ext cx="621391" cy="543717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="" xmlns:a16="http://schemas.microsoft.com/office/drawing/2014/main" id="{E469D956-9C53-4AA5-AB52-AE0367EF5B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6006" y="4223952"/>
            <a:ext cx="545433" cy="476536"/>
          </a:xfrm>
          <a:prstGeom prst="rect">
            <a:avLst/>
          </a:prstGeom>
        </p:spPr>
      </p:pic>
      <p:pic>
        <p:nvPicPr>
          <p:cNvPr id="43" name="图形 42">
            <a:extLst>
              <a:ext uri="{FF2B5EF4-FFF2-40B4-BE49-F238E27FC236}">
                <a16:creationId xmlns="" xmlns:a16="http://schemas.microsoft.com/office/drawing/2014/main" id="{DD3A36C1-66E5-4E71-B667-EE6E18BFFB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36495" y="1798148"/>
            <a:ext cx="654499" cy="593772"/>
          </a:xfrm>
          <a:prstGeom prst="rect">
            <a:avLst/>
          </a:prstGeom>
        </p:spPr>
      </p:pic>
      <p:pic>
        <p:nvPicPr>
          <p:cNvPr id="44" name="图形 43">
            <a:extLst>
              <a:ext uri="{FF2B5EF4-FFF2-40B4-BE49-F238E27FC236}">
                <a16:creationId xmlns="" xmlns:a16="http://schemas.microsoft.com/office/drawing/2014/main" id="{5908C734-F6F4-46C7-906E-14A9EE899A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08227" y="4092845"/>
            <a:ext cx="545433" cy="73875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8B206B2B-0C64-43F4-A4DF-EE3F8F348C5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54" y="1364290"/>
            <a:ext cx="2857651" cy="5159971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="" xmlns:a16="http://schemas.microsoft.com/office/drawing/2014/main" id="{DDBFBEDC-9F74-4979-8CEE-47AAD36A58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45850" y="3429000"/>
            <a:ext cx="1300300" cy="126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55096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354092B-D3AA-4958-80DD-B336A6C12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流程图: 接点 1">
            <a:extLst>
              <a:ext uri="{FF2B5EF4-FFF2-40B4-BE49-F238E27FC236}">
                <a16:creationId xmlns="" xmlns:a16="http://schemas.microsoft.com/office/drawing/2014/main" id="{94F96DAC-7FFF-4C0F-A730-47ED98B9C4FE}"/>
              </a:ext>
            </a:extLst>
          </p:cNvPr>
          <p:cNvSpPr/>
          <p:nvPr/>
        </p:nvSpPr>
        <p:spPr>
          <a:xfrm>
            <a:off x="3378641" y="711642"/>
            <a:ext cx="5434716" cy="543471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="" xmlns:a16="http://schemas.microsoft.com/office/drawing/2014/main" id="{7DB3855D-4E37-4105-8AD8-248CDDA95B6B}"/>
              </a:ext>
            </a:extLst>
          </p:cNvPr>
          <p:cNvSpPr/>
          <p:nvPr/>
        </p:nvSpPr>
        <p:spPr>
          <a:xfrm>
            <a:off x="4124877" y="2771095"/>
            <a:ext cx="3942243" cy="131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7000" dirty="0">
                <a:solidFill>
                  <a:schemeClr val="bg2">
                    <a:lumMod val="25000"/>
                  </a:schemeClr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  <a:sym typeface="+mn-lt"/>
              </a:rPr>
              <a:t>THANKS</a:t>
            </a:r>
            <a:endParaRPr lang="zh-CN" altLang="en-US" sz="7000" dirty="0">
              <a:solidFill>
                <a:schemeClr val="bg2">
                  <a:lumMod val="25000"/>
                </a:schemeClr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7122151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949865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www.ypppt.com/ziti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www.ypppt.com/gushi/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www.ypppt.com/kejian/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2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85590" y="2692941"/>
            <a:ext cx="2454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部门工作概述</a:t>
            </a:r>
          </a:p>
        </p:txBody>
      </p:sp>
      <p:sp>
        <p:nvSpPr>
          <p:cNvPr id="5" name="矩形 4"/>
          <p:cNvSpPr/>
          <p:nvPr/>
        </p:nvSpPr>
        <p:spPr>
          <a:xfrm>
            <a:off x="5785590" y="3154606"/>
            <a:ext cx="3963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Click here to add the text, the text is the extraction of your thought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DF30214E-C7C5-4BEB-9F70-50206C9A1028}"/>
              </a:ext>
            </a:extLst>
          </p:cNvPr>
          <p:cNvGrpSpPr/>
          <p:nvPr/>
        </p:nvGrpSpPr>
        <p:grpSpPr>
          <a:xfrm>
            <a:off x="3530616" y="2370819"/>
            <a:ext cx="1413688" cy="1413688"/>
            <a:chOff x="3388950" y="2345512"/>
            <a:chExt cx="1413688" cy="1413688"/>
          </a:xfrm>
        </p:grpSpPr>
        <p:sp>
          <p:nvSpPr>
            <p:cNvPr id="6" name="文本框 5"/>
            <p:cNvSpPr txBox="1"/>
            <p:nvPr/>
          </p:nvSpPr>
          <p:spPr>
            <a:xfrm>
              <a:off x="3557695" y="2667634"/>
              <a:ext cx="9861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01</a:t>
              </a:r>
              <a:endPara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1B238BAF-BFFA-4D36-81D9-06631EE2610C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1B238BAF-BFFA-4D36-81D9-06631EE2610C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 flipH="1">
            <a:off x="5296368" y="2375003"/>
            <a:ext cx="45719" cy="14136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1305" y="656948"/>
            <a:ext cx="210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</a:rPr>
              <a:t>https://www.ypppt.com/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995900"/>
      </p:ext>
    </p:extLst>
  </p:cSld>
  <p:clrMapOvr>
    <a:masterClrMapping/>
  </p:clrMapOvr>
  <p:transition spd="slow" advClick="0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679929A-4B98-4DB5-971B-FEA37E078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46" y="1629738"/>
            <a:ext cx="6945508" cy="390532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696021" y="2018511"/>
            <a:ext cx="3378200" cy="954107"/>
            <a:chOff x="736600" y="2095500"/>
            <a:chExt cx="3378200" cy="954107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Click here to add the text, the text is the extraction of your thought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696021" y="3064951"/>
            <a:ext cx="4286250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36B54B3-1F5D-4B78-A4E0-029A16E915AF}"/>
              </a:ext>
            </a:extLst>
          </p:cNvPr>
          <p:cNvSpPr txBox="1"/>
          <p:nvPr/>
        </p:nvSpPr>
        <p:spPr>
          <a:xfrm>
            <a:off x="696021" y="4188951"/>
            <a:ext cx="4286249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782CE282-22F6-4B09-82B9-520B08156BF3}"/>
              </a:ext>
            </a:extLst>
          </p:cNvPr>
          <p:cNvGrpSpPr/>
          <p:nvPr/>
        </p:nvGrpSpPr>
        <p:grpSpPr>
          <a:xfrm>
            <a:off x="6096000" y="2490460"/>
            <a:ext cx="2616200" cy="1877080"/>
            <a:chOff x="6096000" y="2490460"/>
            <a:chExt cx="2616200" cy="1877080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3174577D-9495-45F5-BC93-2D69A3C77858}"/>
                </a:ext>
              </a:extLst>
            </p:cNvPr>
            <p:cNvSpPr/>
            <p:nvPr/>
          </p:nvSpPr>
          <p:spPr>
            <a:xfrm>
              <a:off x="6096000" y="2490460"/>
              <a:ext cx="2616200" cy="1877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AED98636-900B-4D8D-B32B-FBECBC167116}"/>
                </a:ext>
              </a:extLst>
            </p:cNvPr>
            <p:cNvSpPr txBox="1"/>
            <p:nvPr/>
          </p:nvSpPr>
          <p:spPr>
            <a:xfrm>
              <a:off x="6610350" y="2951152"/>
              <a:ext cx="1587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65%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="" xmlns:a16="http://schemas.microsoft.com/office/drawing/2014/main" id="{0C3EB167-EE77-455A-82D8-C07070D0BB7F}"/>
                </a:ext>
              </a:extLst>
            </p:cNvPr>
            <p:cNvSpPr txBox="1"/>
            <p:nvPr/>
          </p:nvSpPr>
          <p:spPr>
            <a:xfrm>
              <a:off x="6473825" y="3582401"/>
              <a:ext cx="186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添加标题内容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50D7FD48-FC5B-41AC-8E29-FC29DE00E46D}"/>
              </a:ext>
            </a:extLst>
          </p:cNvPr>
          <p:cNvGrpSpPr/>
          <p:nvPr/>
        </p:nvGrpSpPr>
        <p:grpSpPr>
          <a:xfrm>
            <a:off x="9144000" y="2490460"/>
            <a:ext cx="2616200" cy="1877080"/>
            <a:chOff x="9144000" y="2490460"/>
            <a:chExt cx="2616200" cy="1877080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6DDE93EC-7A3D-4878-811D-80EE8EC325AD}"/>
                </a:ext>
              </a:extLst>
            </p:cNvPr>
            <p:cNvSpPr/>
            <p:nvPr/>
          </p:nvSpPr>
          <p:spPr>
            <a:xfrm>
              <a:off x="9144000" y="2490460"/>
              <a:ext cx="2616200" cy="1877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3C933907-26A3-4F59-A9BC-B9A2E3598DF2}"/>
                </a:ext>
              </a:extLst>
            </p:cNvPr>
            <p:cNvSpPr txBox="1"/>
            <p:nvPr/>
          </p:nvSpPr>
          <p:spPr>
            <a:xfrm>
              <a:off x="9658350" y="2951152"/>
              <a:ext cx="1587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35%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338CA2FF-21FF-4346-B5DF-4041886EEC10}"/>
                </a:ext>
              </a:extLst>
            </p:cNvPr>
            <p:cNvSpPr txBox="1"/>
            <p:nvPr/>
          </p:nvSpPr>
          <p:spPr>
            <a:xfrm>
              <a:off x="9521825" y="3582401"/>
              <a:ext cx="186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添加标题内容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p:transition spd="slow" advTm="4024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>
            <a:extLst>
              <a:ext uri="{FF2B5EF4-FFF2-40B4-BE49-F238E27FC236}">
                <a16:creationId xmlns="" xmlns:a16="http://schemas.microsoft.com/office/drawing/2014/main" id="{60EF0B30-64DD-4125-B6F6-002DA7954C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1710441"/>
              </p:ext>
            </p:extLst>
          </p:nvPr>
        </p:nvGraphicFramePr>
        <p:xfrm>
          <a:off x="1016000" y="1254573"/>
          <a:ext cx="10160000" cy="297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413F8F2A-13ED-4A2A-818C-468BB973F6EC}"/>
              </a:ext>
            </a:extLst>
          </p:cNvPr>
          <p:cNvGrpSpPr/>
          <p:nvPr/>
        </p:nvGrpSpPr>
        <p:grpSpPr>
          <a:xfrm>
            <a:off x="3302000" y="4490049"/>
            <a:ext cx="5588001" cy="1175657"/>
            <a:chOff x="3541485" y="5109028"/>
            <a:chExt cx="5588001" cy="1175657"/>
          </a:xfrm>
        </p:grpSpPr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94B76DA2-9C41-4AC2-972A-B82C7D63113E}"/>
                </a:ext>
              </a:extLst>
            </p:cNvPr>
            <p:cNvCxnSpPr>
              <a:cxnSpLocks/>
            </p:cNvCxnSpPr>
            <p:nvPr/>
          </p:nvCxnSpPr>
          <p:spPr>
            <a:xfrm>
              <a:off x="3541485" y="5109028"/>
              <a:ext cx="0" cy="1175657"/>
            </a:xfrm>
            <a:prstGeom prst="line">
              <a:avLst/>
            </a:prstGeom>
            <a:ln>
              <a:solidFill>
                <a:schemeClr val="bg1">
                  <a:lumMod val="65000"/>
                  <a:alpha val="8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03161B2A-9385-4C93-A377-48C3088D4320}"/>
                </a:ext>
              </a:extLst>
            </p:cNvPr>
            <p:cNvCxnSpPr>
              <a:cxnSpLocks/>
            </p:cNvCxnSpPr>
            <p:nvPr/>
          </p:nvCxnSpPr>
          <p:spPr>
            <a:xfrm>
              <a:off x="6335486" y="5109028"/>
              <a:ext cx="0" cy="1175657"/>
            </a:xfrm>
            <a:prstGeom prst="line">
              <a:avLst/>
            </a:prstGeom>
            <a:ln>
              <a:solidFill>
                <a:schemeClr val="bg1">
                  <a:lumMod val="65000"/>
                  <a:alpha val="8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6F0BE135-4E67-41E3-80B3-6BCBE19DC6E1}"/>
                </a:ext>
              </a:extLst>
            </p:cNvPr>
            <p:cNvCxnSpPr>
              <a:cxnSpLocks/>
            </p:cNvCxnSpPr>
            <p:nvPr/>
          </p:nvCxnSpPr>
          <p:spPr>
            <a:xfrm>
              <a:off x="9129486" y="5109028"/>
              <a:ext cx="0" cy="1175657"/>
            </a:xfrm>
            <a:prstGeom prst="line">
              <a:avLst/>
            </a:prstGeom>
            <a:ln>
              <a:solidFill>
                <a:schemeClr val="bg1">
                  <a:lumMod val="65000"/>
                  <a:alpha val="8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9F04DD65-AC19-4584-9050-19A98AB554DA}"/>
              </a:ext>
            </a:extLst>
          </p:cNvPr>
          <p:cNvGrpSpPr/>
          <p:nvPr/>
        </p:nvGrpSpPr>
        <p:grpSpPr>
          <a:xfrm>
            <a:off x="1310640" y="4375516"/>
            <a:ext cx="1864360" cy="1508105"/>
            <a:chOff x="1227967" y="4961609"/>
            <a:chExt cx="1864360" cy="1508105"/>
          </a:xfrm>
        </p:grpSpPr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159EDCE2-CC87-4CC0-A654-F82D714D80A5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pc="4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0B0FCC1-21FD-4213-A684-53BEA736A2AF}"/>
                </a:ext>
              </a:extLst>
            </p:cNvPr>
            <p:cNvSpPr txBox="1"/>
            <p:nvPr/>
          </p:nvSpPr>
          <p:spPr>
            <a:xfrm>
              <a:off x="1402909" y="4961609"/>
              <a:ext cx="1514475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A44D5A30-8872-4A59-9090-DB9767CB80E0}"/>
              </a:ext>
            </a:extLst>
          </p:cNvPr>
          <p:cNvGrpSpPr/>
          <p:nvPr/>
        </p:nvGrpSpPr>
        <p:grpSpPr>
          <a:xfrm>
            <a:off x="3879427" y="4376692"/>
            <a:ext cx="1864360" cy="1506929"/>
            <a:chOff x="1227967" y="4962785"/>
            <a:chExt cx="1864360" cy="1506929"/>
          </a:xfrm>
        </p:grpSpPr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380E2135-79B9-4098-9AFE-F1CB21EE20F5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pc="4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9C9A579B-BF9E-42E2-B003-873745D0935C}"/>
                </a:ext>
              </a:extLst>
            </p:cNvPr>
            <p:cNvSpPr txBox="1"/>
            <p:nvPr/>
          </p:nvSpPr>
          <p:spPr>
            <a:xfrm>
              <a:off x="1402910" y="4962785"/>
              <a:ext cx="1514475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B55961CF-A3D8-4C6F-9B76-181D1C4CA447}"/>
              </a:ext>
            </a:extLst>
          </p:cNvPr>
          <p:cNvGrpSpPr/>
          <p:nvPr/>
        </p:nvGrpSpPr>
        <p:grpSpPr>
          <a:xfrm>
            <a:off x="6448214" y="4375516"/>
            <a:ext cx="1864360" cy="1508105"/>
            <a:chOff x="1227967" y="4961609"/>
            <a:chExt cx="1864360" cy="1508105"/>
          </a:xfrm>
        </p:grpSpPr>
        <p:sp>
          <p:nvSpPr>
            <p:cNvPr id="24" name="文本框 23">
              <a:extLst>
                <a:ext uri="{FF2B5EF4-FFF2-40B4-BE49-F238E27FC236}">
                  <a16:creationId xmlns="" xmlns:a16="http://schemas.microsoft.com/office/drawing/2014/main" id="{F79942C6-528F-40B7-9661-3A96CF29B6AF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pc="4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9A63C285-CFBF-4027-9A68-0899A2D0EF5E}"/>
                </a:ext>
              </a:extLst>
            </p:cNvPr>
            <p:cNvSpPr txBox="1"/>
            <p:nvPr/>
          </p:nvSpPr>
          <p:spPr>
            <a:xfrm>
              <a:off x="1402910" y="4961609"/>
              <a:ext cx="1514475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282ABF31-C4AF-49CA-A565-2B238844B9CB}"/>
              </a:ext>
            </a:extLst>
          </p:cNvPr>
          <p:cNvGrpSpPr/>
          <p:nvPr/>
        </p:nvGrpSpPr>
        <p:grpSpPr>
          <a:xfrm>
            <a:off x="9017000" y="4375516"/>
            <a:ext cx="1864360" cy="1508105"/>
            <a:chOff x="1227967" y="4961609"/>
            <a:chExt cx="1864360" cy="1508105"/>
          </a:xfrm>
        </p:grpSpPr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BD7DF71C-4867-4C86-9936-45A859065F89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pc="4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61AB5299-0F16-4D98-90E7-1E7E92F0A2D7}"/>
                </a:ext>
              </a:extLst>
            </p:cNvPr>
            <p:cNvSpPr txBox="1"/>
            <p:nvPr/>
          </p:nvSpPr>
          <p:spPr>
            <a:xfrm>
              <a:off x="1402910" y="4961609"/>
              <a:ext cx="1514475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62815352"/>
      </p:ext>
    </p:extLst>
  </p:cSld>
  <p:clrMapOvr>
    <a:masterClrMapping/>
  </p:clrMapOvr>
  <p:transition spd="slow" advTm="431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="" xmlns:a16="http://schemas.microsoft.com/office/drawing/2014/main" id="{96518ED9-0EB0-46A2-9DE6-4FEB76458205}"/>
              </a:ext>
            </a:extLst>
          </p:cNvPr>
          <p:cNvSpPr/>
          <p:nvPr/>
        </p:nvSpPr>
        <p:spPr>
          <a:xfrm>
            <a:off x="7118352" y="1681946"/>
            <a:ext cx="3955223" cy="395522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19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F1D02C80-09CD-4C39-B0B7-818933364A0D}"/>
              </a:ext>
            </a:extLst>
          </p:cNvPr>
          <p:cNvGrpSpPr/>
          <p:nvPr/>
        </p:nvGrpSpPr>
        <p:grpSpPr>
          <a:xfrm>
            <a:off x="1809750" y="2182913"/>
            <a:ext cx="3378200" cy="954107"/>
            <a:chOff x="736600" y="2095500"/>
            <a:chExt cx="3378200" cy="954107"/>
          </a:xfrm>
        </p:grpSpPr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4526090F-DFBB-4105-97CD-D82BFB1F781C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83E9AE0E-A534-4BB6-97AA-2DFC2D04568A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Click here to add the text, the text is the extraction of your thought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130C28B7-4FB2-41DE-B896-D60F72FCFA80}"/>
              </a:ext>
            </a:extLst>
          </p:cNvPr>
          <p:cNvSpPr txBox="1"/>
          <p:nvPr/>
        </p:nvSpPr>
        <p:spPr>
          <a:xfrm>
            <a:off x="1732054" y="3429000"/>
            <a:ext cx="4727748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155260D3-DAC5-4BF0-B113-A59CFA8C6E07}"/>
              </a:ext>
            </a:extLst>
          </p:cNvPr>
          <p:cNvSpPr txBox="1"/>
          <p:nvPr/>
        </p:nvSpPr>
        <p:spPr>
          <a:xfrm>
            <a:off x="1732054" y="4602270"/>
            <a:ext cx="4727748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267D8E37-89D7-4607-A741-120529255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668" y="2147824"/>
            <a:ext cx="2481357" cy="29922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2264275"/>
      </p:ext>
    </p:extLst>
  </p:cSld>
  <p:clrMapOvr>
    <a:masterClrMapping/>
  </p:clrMapOvr>
  <p:transition spd="slow" advTm="4142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="" xmlns:a16="http://schemas.microsoft.com/office/drawing/2014/main" id="{7B554309-7691-4115-ADFC-6AC142C83111}"/>
              </a:ext>
            </a:extLst>
          </p:cNvPr>
          <p:cNvGrpSpPr/>
          <p:nvPr/>
        </p:nvGrpSpPr>
        <p:grpSpPr>
          <a:xfrm>
            <a:off x="1584022" y="2241634"/>
            <a:ext cx="1571701" cy="1553028"/>
            <a:chOff x="1621972" y="2775543"/>
            <a:chExt cx="1571701" cy="1553028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579F8E78-A14B-466F-9798-303464B17FE5}"/>
                </a:ext>
              </a:extLst>
            </p:cNvPr>
            <p:cNvSpPr/>
            <p:nvPr/>
          </p:nvSpPr>
          <p:spPr>
            <a:xfrm>
              <a:off x="1621972" y="2775543"/>
              <a:ext cx="1553028" cy="15530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1CA95C67-A3FA-43A6-A037-C3AE9D122E22}"/>
                </a:ext>
              </a:extLst>
            </p:cNvPr>
            <p:cNvGrpSpPr/>
            <p:nvPr/>
          </p:nvGrpSpPr>
          <p:grpSpPr>
            <a:xfrm>
              <a:off x="2652337" y="2883553"/>
              <a:ext cx="541336" cy="276999"/>
              <a:chOff x="2652337" y="2883553"/>
              <a:chExt cx="541336" cy="276999"/>
            </a:xfrm>
          </p:grpSpPr>
          <p:sp>
            <p:nvSpPr>
              <p:cNvPr id="10" name="矩形 9">
                <a:extLst>
                  <a:ext uri="{FF2B5EF4-FFF2-40B4-BE49-F238E27FC236}">
                    <a16:creationId xmlns="" xmlns:a16="http://schemas.microsoft.com/office/drawing/2014/main" id="{2805D631-0086-464F-AFB7-D43B3EDAE55B}"/>
                  </a:ext>
                </a:extLst>
              </p:cNvPr>
              <p:cNvSpPr/>
              <p:nvPr/>
            </p:nvSpPr>
            <p:spPr>
              <a:xfrm>
                <a:off x="2671011" y="2895858"/>
                <a:ext cx="503988" cy="26469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="" xmlns:a16="http://schemas.microsoft.com/office/drawing/2014/main" id="{A1A8026F-9123-4FBF-9278-22ACE2D4D48A}"/>
                  </a:ext>
                </a:extLst>
              </p:cNvPr>
              <p:cNvSpPr txBox="1"/>
              <p:nvPr/>
            </p:nvSpPr>
            <p:spPr>
              <a:xfrm>
                <a:off x="2652337" y="2883553"/>
                <a:ext cx="541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  <a:cs typeface="+mn-ea"/>
                    <a:sym typeface="+mn-lt"/>
                  </a:rPr>
                  <a:t>01</a:t>
                </a:r>
                <a:endParaRPr lang="zh-CN" altLang="en-US" sz="12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F56B7E91-0E27-4BB1-B00B-F2FB859528B0}"/>
              </a:ext>
            </a:extLst>
          </p:cNvPr>
          <p:cNvGrpSpPr/>
          <p:nvPr/>
        </p:nvGrpSpPr>
        <p:grpSpPr>
          <a:xfrm>
            <a:off x="4049031" y="2241634"/>
            <a:ext cx="1571701" cy="1553028"/>
            <a:chOff x="4086981" y="2775543"/>
            <a:chExt cx="1571701" cy="1553028"/>
          </a:xfrm>
        </p:grpSpPr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9BB3EF88-3A6A-45A9-800C-C9CA6C9A9376}"/>
                </a:ext>
              </a:extLst>
            </p:cNvPr>
            <p:cNvSpPr/>
            <p:nvPr/>
          </p:nvSpPr>
          <p:spPr>
            <a:xfrm>
              <a:off x="4086981" y="2775543"/>
              <a:ext cx="1553028" cy="15530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E70F1491-4DB1-40E1-BB1B-3FE2C21010D7}"/>
                </a:ext>
              </a:extLst>
            </p:cNvPr>
            <p:cNvGrpSpPr/>
            <p:nvPr/>
          </p:nvGrpSpPr>
          <p:grpSpPr>
            <a:xfrm>
              <a:off x="5117346" y="2895858"/>
              <a:ext cx="541336" cy="276999"/>
              <a:chOff x="5117346" y="2895858"/>
              <a:chExt cx="541336" cy="276999"/>
            </a:xfrm>
          </p:grpSpPr>
          <p:sp>
            <p:nvSpPr>
              <p:cNvPr id="11" name="矩形 10">
                <a:extLst>
                  <a:ext uri="{FF2B5EF4-FFF2-40B4-BE49-F238E27FC236}">
                    <a16:creationId xmlns="" xmlns:a16="http://schemas.microsoft.com/office/drawing/2014/main" id="{246A8DCF-BBD1-4FC8-82D3-EAEBCD35682F}"/>
                  </a:ext>
                </a:extLst>
              </p:cNvPr>
              <p:cNvSpPr/>
              <p:nvPr/>
            </p:nvSpPr>
            <p:spPr>
              <a:xfrm>
                <a:off x="5136020" y="2895858"/>
                <a:ext cx="503988" cy="26469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="" xmlns:a16="http://schemas.microsoft.com/office/drawing/2014/main" id="{AB502D5C-E97E-42C4-911A-4C703072DDAA}"/>
                  </a:ext>
                </a:extLst>
              </p:cNvPr>
              <p:cNvSpPr txBox="1"/>
              <p:nvPr/>
            </p:nvSpPr>
            <p:spPr>
              <a:xfrm>
                <a:off x="5117346" y="2895858"/>
                <a:ext cx="541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  <a:cs typeface="+mn-ea"/>
                    <a:sym typeface="+mn-lt"/>
                  </a:rPr>
                  <a:t>02</a:t>
                </a:r>
                <a:endParaRPr lang="zh-CN" altLang="en-US" sz="12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EAD618FA-AF26-4B0B-B293-A81AD379CD75}"/>
              </a:ext>
            </a:extLst>
          </p:cNvPr>
          <p:cNvGrpSpPr/>
          <p:nvPr/>
        </p:nvGrpSpPr>
        <p:grpSpPr>
          <a:xfrm>
            <a:off x="6514040" y="2241634"/>
            <a:ext cx="1571702" cy="1553028"/>
            <a:chOff x="6551990" y="2775543"/>
            <a:chExt cx="1571702" cy="1553028"/>
          </a:xfrm>
        </p:grpSpPr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026822C4-91F8-4710-B7DB-87EA9F1F0238}"/>
                </a:ext>
              </a:extLst>
            </p:cNvPr>
            <p:cNvSpPr/>
            <p:nvPr/>
          </p:nvSpPr>
          <p:spPr>
            <a:xfrm>
              <a:off x="6551990" y="2775543"/>
              <a:ext cx="1553028" cy="15530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="" xmlns:a16="http://schemas.microsoft.com/office/drawing/2014/main" id="{B1813E2D-F169-4B3F-8333-206AEBEEBCDB}"/>
                </a:ext>
              </a:extLst>
            </p:cNvPr>
            <p:cNvGrpSpPr/>
            <p:nvPr/>
          </p:nvGrpSpPr>
          <p:grpSpPr>
            <a:xfrm>
              <a:off x="7582356" y="2895857"/>
              <a:ext cx="541336" cy="276999"/>
              <a:chOff x="7582356" y="2895857"/>
              <a:chExt cx="541336" cy="276999"/>
            </a:xfrm>
          </p:grpSpPr>
          <p:sp>
            <p:nvSpPr>
              <p:cNvPr id="12" name="矩形 11">
                <a:extLst>
                  <a:ext uri="{FF2B5EF4-FFF2-40B4-BE49-F238E27FC236}">
                    <a16:creationId xmlns="" xmlns:a16="http://schemas.microsoft.com/office/drawing/2014/main" id="{1DEF6124-3982-480B-92BA-5C434BCEC7AD}"/>
                  </a:ext>
                </a:extLst>
              </p:cNvPr>
              <p:cNvSpPr/>
              <p:nvPr/>
            </p:nvSpPr>
            <p:spPr>
              <a:xfrm>
                <a:off x="7601030" y="2895858"/>
                <a:ext cx="503988" cy="26469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="" xmlns:a16="http://schemas.microsoft.com/office/drawing/2014/main" id="{FA481AF2-F2E8-4145-841F-BF96F6C5BFF6}"/>
                  </a:ext>
                </a:extLst>
              </p:cNvPr>
              <p:cNvSpPr txBox="1"/>
              <p:nvPr/>
            </p:nvSpPr>
            <p:spPr>
              <a:xfrm>
                <a:off x="7582356" y="2895857"/>
                <a:ext cx="541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  <a:cs typeface="+mn-ea"/>
                    <a:sym typeface="+mn-lt"/>
                  </a:rPr>
                  <a:t>03</a:t>
                </a:r>
                <a:endParaRPr lang="zh-CN" altLang="en-US" sz="12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02D2B342-C93D-45A4-901A-79247E3E4613}"/>
              </a:ext>
            </a:extLst>
          </p:cNvPr>
          <p:cNvGrpSpPr/>
          <p:nvPr/>
        </p:nvGrpSpPr>
        <p:grpSpPr>
          <a:xfrm>
            <a:off x="8979050" y="2241634"/>
            <a:ext cx="1571702" cy="1553028"/>
            <a:chOff x="9017000" y="2775543"/>
            <a:chExt cx="1571702" cy="1553028"/>
          </a:xfrm>
        </p:grpSpPr>
        <p:sp>
          <p:nvSpPr>
            <p:cNvPr id="9" name="椭圆 8">
              <a:extLst>
                <a:ext uri="{FF2B5EF4-FFF2-40B4-BE49-F238E27FC236}">
                  <a16:creationId xmlns="" xmlns:a16="http://schemas.microsoft.com/office/drawing/2014/main" id="{6017FD32-2607-437B-8F5C-75000293D02D}"/>
                </a:ext>
              </a:extLst>
            </p:cNvPr>
            <p:cNvSpPr/>
            <p:nvPr/>
          </p:nvSpPr>
          <p:spPr>
            <a:xfrm>
              <a:off x="9017000" y="2775543"/>
              <a:ext cx="1553028" cy="15530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89AD5BB5-52DB-42DE-B3D5-34DA8880224A}"/>
                </a:ext>
              </a:extLst>
            </p:cNvPr>
            <p:cNvGrpSpPr/>
            <p:nvPr/>
          </p:nvGrpSpPr>
          <p:grpSpPr>
            <a:xfrm>
              <a:off x="10047366" y="2895857"/>
              <a:ext cx="541336" cy="276999"/>
              <a:chOff x="10047366" y="2895857"/>
              <a:chExt cx="541336" cy="276999"/>
            </a:xfrm>
          </p:grpSpPr>
          <p:sp>
            <p:nvSpPr>
              <p:cNvPr id="13" name="矩形 12">
                <a:extLst>
                  <a:ext uri="{FF2B5EF4-FFF2-40B4-BE49-F238E27FC236}">
                    <a16:creationId xmlns="" xmlns:a16="http://schemas.microsoft.com/office/drawing/2014/main" id="{BA6E9B32-9262-44FE-9A3C-812912EEE25E}"/>
                  </a:ext>
                </a:extLst>
              </p:cNvPr>
              <p:cNvSpPr/>
              <p:nvPr/>
            </p:nvSpPr>
            <p:spPr>
              <a:xfrm>
                <a:off x="10066040" y="2902009"/>
                <a:ext cx="503988" cy="26469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="" xmlns:a16="http://schemas.microsoft.com/office/drawing/2014/main" id="{0F191C06-84A9-4BCF-8C75-B113C61AF6A7}"/>
                  </a:ext>
                </a:extLst>
              </p:cNvPr>
              <p:cNvSpPr txBox="1"/>
              <p:nvPr/>
            </p:nvSpPr>
            <p:spPr>
              <a:xfrm>
                <a:off x="10047366" y="2895857"/>
                <a:ext cx="541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  <a:cs typeface="+mn-ea"/>
                    <a:sym typeface="+mn-lt"/>
                  </a:rPr>
                  <a:t>04</a:t>
                </a:r>
                <a:endParaRPr lang="zh-CN" altLang="en-US" sz="12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7D3580B-02DC-41DC-A3B0-5F6113225DA9}"/>
              </a:ext>
            </a:extLst>
          </p:cNvPr>
          <p:cNvGrpSpPr/>
          <p:nvPr/>
        </p:nvGrpSpPr>
        <p:grpSpPr>
          <a:xfrm>
            <a:off x="1579069" y="4068445"/>
            <a:ext cx="1864360" cy="1551857"/>
            <a:chOff x="1227967" y="4917857"/>
            <a:chExt cx="1864360" cy="1551857"/>
          </a:xfrm>
        </p:grpSpPr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70A8E6AA-CEDB-4151-8291-7801EFF56537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pc="4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="" xmlns:a16="http://schemas.microsoft.com/office/drawing/2014/main" id="{8767EB43-8293-4DB0-9250-30E957143263}"/>
                </a:ext>
              </a:extLst>
            </p:cNvPr>
            <p:cNvSpPr txBox="1"/>
            <p:nvPr/>
          </p:nvSpPr>
          <p:spPr>
            <a:xfrm>
              <a:off x="1402909" y="4917857"/>
              <a:ext cx="1514475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939831D5-2D7F-415D-8CDD-A875A621393F}"/>
              </a:ext>
            </a:extLst>
          </p:cNvPr>
          <p:cNvGrpSpPr/>
          <p:nvPr/>
        </p:nvGrpSpPr>
        <p:grpSpPr>
          <a:xfrm>
            <a:off x="4044078" y="4068445"/>
            <a:ext cx="1864360" cy="1551857"/>
            <a:chOff x="1227967" y="4917857"/>
            <a:chExt cx="1864360" cy="1551857"/>
          </a:xfrm>
        </p:grpSpPr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65BCA284-03C5-4293-BB31-888867DC52E8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pc="4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E518A816-767E-41B0-80D8-4BBB751C8B3C}"/>
                </a:ext>
              </a:extLst>
            </p:cNvPr>
            <p:cNvSpPr txBox="1"/>
            <p:nvPr/>
          </p:nvSpPr>
          <p:spPr>
            <a:xfrm>
              <a:off x="1402909" y="4917857"/>
              <a:ext cx="1514475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FAC86EB1-E955-4C12-9836-1AFAFE6C2C4F}"/>
              </a:ext>
            </a:extLst>
          </p:cNvPr>
          <p:cNvGrpSpPr/>
          <p:nvPr/>
        </p:nvGrpSpPr>
        <p:grpSpPr>
          <a:xfrm>
            <a:off x="6509087" y="4046692"/>
            <a:ext cx="1864360" cy="1573610"/>
            <a:chOff x="1227967" y="4896104"/>
            <a:chExt cx="1864360" cy="1573610"/>
          </a:xfrm>
        </p:grpSpPr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880C1557-3D1C-49B1-B697-608BADC9AC78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pc="4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C6E8A469-052A-48F4-B671-14731E4151DF}"/>
                </a:ext>
              </a:extLst>
            </p:cNvPr>
            <p:cNvSpPr txBox="1"/>
            <p:nvPr/>
          </p:nvSpPr>
          <p:spPr>
            <a:xfrm>
              <a:off x="1402910" y="4896104"/>
              <a:ext cx="1514475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39F70403-4B90-4342-9602-E77C7CE75067}"/>
              </a:ext>
            </a:extLst>
          </p:cNvPr>
          <p:cNvGrpSpPr/>
          <p:nvPr/>
        </p:nvGrpSpPr>
        <p:grpSpPr>
          <a:xfrm>
            <a:off x="8974097" y="4046692"/>
            <a:ext cx="1864360" cy="1573610"/>
            <a:chOff x="1227967" y="4896104"/>
            <a:chExt cx="1864360" cy="1573610"/>
          </a:xfrm>
        </p:grpSpPr>
        <p:sp>
          <p:nvSpPr>
            <p:cNvPr id="32" name="文本框 31">
              <a:extLst>
                <a:ext uri="{FF2B5EF4-FFF2-40B4-BE49-F238E27FC236}">
                  <a16:creationId xmlns="" xmlns:a16="http://schemas.microsoft.com/office/drawing/2014/main" id="{CCCAA032-7718-49EC-AD1F-C62FCA7F0205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pc="4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="" xmlns:a16="http://schemas.microsoft.com/office/drawing/2014/main" id="{DC92D5AA-E1BB-4911-ABB1-13C959EE8938}"/>
                </a:ext>
              </a:extLst>
            </p:cNvPr>
            <p:cNvSpPr txBox="1"/>
            <p:nvPr/>
          </p:nvSpPr>
          <p:spPr>
            <a:xfrm>
              <a:off x="1402910" y="4896104"/>
              <a:ext cx="1514475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62314821"/>
      </p:ext>
    </p:extLst>
  </p:cSld>
  <p:clrMapOvr>
    <a:masterClrMapping/>
  </p:clrMapOvr>
  <p:transition spd="slow" advTm="7409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85590" y="2692941"/>
            <a:ext cx="2454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工作完成情况</a:t>
            </a:r>
          </a:p>
        </p:txBody>
      </p:sp>
      <p:sp>
        <p:nvSpPr>
          <p:cNvPr id="5" name="矩形 4"/>
          <p:cNvSpPr/>
          <p:nvPr/>
        </p:nvSpPr>
        <p:spPr>
          <a:xfrm>
            <a:off x="5785590" y="3154606"/>
            <a:ext cx="3963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Click here to add the text, the text is the extraction of your thought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DF30214E-C7C5-4BEB-9F70-50206C9A1028}"/>
              </a:ext>
            </a:extLst>
          </p:cNvPr>
          <p:cNvGrpSpPr/>
          <p:nvPr/>
        </p:nvGrpSpPr>
        <p:grpSpPr>
          <a:xfrm>
            <a:off x="3530616" y="2370819"/>
            <a:ext cx="1413688" cy="1413688"/>
            <a:chOff x="3388950" y="2345512"/>
            <a:chExt cx="1413688" cy="1413688"/>
          </a:xfrm>
        </p:grpSpPr>
        <p:sp>
          <p:nvSpPr>
            <p:cNvPr id="6" name="文本框 5"/>
            <p:cNvSpPr txBox="1"/>
            <p:nvPr/>
          </p:nvSpPr>
          <p:spPr>
            <a:xfrm>
              <a:off x="3557695" y="2667634"/>
              <a:ext cx="9861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02</a:t>
              </a:r>
              <a:endPara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1B238BAF-BFFA-4D36-81D9-06631EE2610C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1B238BAF-BFFA-4D36-81D9-06631EE2610C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 flipH="1">
            <a:off x="5296368" y="2375003"/>
            <a:ext cx="45719" cy="14136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7491155"/>
      </p:ext>
    </p:extLst>
  </p:cSld>
  <p:clrMapOvr>
    <a:masterClrMapping/>
  </p:clrMapOvr>
  <p:transition spd="slow" advClick="0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91">
            <a:extLst>
              <a:ext uri="{FF2B5EF4-FFF2-40B4-BE49-F238E27FC236}">
                <a16:creationId xmlns="" xmlns:a16="http://schemas.microsoft.com/office/drawing/2014/main" id="{FDC9AF73-C824-4F53-9587-4E13416A29B0}"/>
              </a:ext>
            </a:extLst>
          </p:cNvPr>
          <p:cNvSpPr txBox="1"/>
          <p:nvPr/>
        </p:nvSpPr>
        <p:spPr>
          <a:xfrm>
            <a:off x="3531582" y="1638089"/>
            <a:ext cx="1690911" cy="473206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添加标题文本</a:t>
            </a:r>
          </a:p>
        </p:txBody>
      </p:sp>
      <p:grpSp>
        <p:nvGrpSpPr>
          <p:cNvPr id="40" name="淘宝店chenying0907 111">
            <a:extLst>
              <a:ext uri="{FF2B5EF4-FFF2-40B4-BE49-F238E27FC236}">
                <a16:creationId xmlns="" xmlns:a16="http://schemas.microsoft.com/office/drawing/2014/main" id="{343CF554-16AD-4204-BC15-D9074CA7673C}"/>
              </a:ext>
            </a:extLst>
          </p:cNvPr>
          <p:cNvGrpSpPr/>
          <p:nvPr/>
        </p:nvGrpSpPr>
        <p:grpSpPr>
          <a:xfrm>
            <a:off x="2354090" y="2146899"/>
            <a:ext cx="3890215" cy="678232"/>
            <a:chOff x="1763688" y="2115177"/>
            <a:chExt cx="3135054" cy="546406"/>
          </a:xfrm>
        </p:grpSpPr>
        <p:cxnSp>
          <p:nvCxnSpPr>
            <p:cNvPr id="41" name="直接连接符 40">
              <a:extLst>
                <a:ext uri="{FF2B5EF4-FFF2-40B4-BE49-F238E27FC236}">
                  <a16:creationId xmlns="" xmlns:a16="http://schemas.microsoft.com/office/drawing/2014/main" id="{A1E290C4-A50C-4806-A6C4-0716C9D2ED3D}"/>
                </a:ext>
              </a:extLst>
            </p:cNvPr>
            <p:cNvCxnSpPr>
              <a:cxnSpLocks/>
              <a:endCxn id="11" idx="30"/>
            </p:cNvCxnSpPr>
            <p:nvPr/>
          </p:nvCxnSpPr>
          <p:spPr>
            <a:xfrm>
              <a:off x="4445795" y="2129151"/>
              <a:ext cx="452947" cy="53243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="" xmlns:a16="http://schemas.microsoft.com/office/drawing/2014/main" id="{B0E6D255-E7DF-4E2E-B87C-5E678AEDE4D0}"/>
                </a:ext>
              </a:extLst>
            </p:cNvPr>
            <p:cNvCxnSpPr/>
            <p:nvPr/>
          </p:nvCxnSpPr>
          <p:spPr>
            <a:xfrm>
              <a:off x="1763688" y="2115177"/>
              <a:ext cx="2682107" cy="13974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33499E9C-658B-4315-8073-EA95FCFEB3A1}"/>
              </a:ext>
            </a:extLst>
          </p:cNvPr>
          <p:cNvCxnSpPr/>
          <p:nvPr/>
        </p:nvCxnSpPr>
        <p:spPr>
          <a:xfrm>
            <a:off x="7494699" y="3028160"/>
            <a:ext cx="3629986" cy="1734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淘宝店chenying0907 112">
            <a:extLst>
              <a:ext uri="{FF2B5EF4-FFF2-40B4-BE49-F238E27FC236}">
                <a16:creationId xmlns="" xmlns:a16="http://schemas.microsoft.com/office/drawing/2014/main" id="{B1E95819-5F12-493F-BB1C-C4C8091B1382}"/>
              </a:ext>
            </a:extLst>
          </p:cNvPr>
          <p:cNvGrpSpPr/>
          <p:nvPr/>
        </p:nvGrpSpPr>
        <p:grpSpPr>
          <a:xfrm>
            <a:off x="5982914" y="4237897"/>
            <a:ext cx="3962898" cy="831393"/>
            <a:chOff x="4478852" y="3497226"/>
            <a:chExt cx="2990363" cy="439144"/>
          </a:xfrm>
        </p:grpSpPr>
        <p:cxnSp>
          <p:nvCxnSpPr>
            <p:cNvPr id="45" name="直接连接符 44">
              <a:extLst>
                <a:ext uri="{FF2B5EF4-FFF2-40B4-BE49-F238E27FC236}">
                  <a16:creationId xmlns="" xmlns:a16="http://schemas.microsoft.com/office/drawing/2014/main" id="{17398302-00CE-42F5-B451-8E42DE034CAE}"/>
                </a:ext>
              </a:extLst>
            </p:cNvPr>
            <p:cNvCxnSpPr/>
            <p:nvPr/>
          </p:nvCxnSpPr>
          <p:spPr>
            <a:xfrm>
              <a:off x="4478852" y="3497226"/>
              <a:ext cx="308256" cy="42517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="" xmlns:a16="http://schemas.microsoft.com/office/drawing/2014/main" id="{B1491DE4-6512-4C58-99B7-C98A12DC9B7C}"/>
                </a:ext>
              </a:extLst>
            </p:cNvPr>
            <p:cNvCxnSpPr/>
            <p:nvPr/>
          </p:nvCxnSpPr>
          <p:spPr>
            <a:xfrm>
              <a:off x="4787108" y="3922396"/>
              <a:ext cx="2682107" cy="13974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淘宝店chenying0907 2">
            <a:extLst>
              <a:ext uri="{FF2B5EF4-FFF2-40B4-BE49-F238E27FC236}">
                <a16:creationId xmlns="" xmlns:a16="http://schemas.microsoft.com/office/drawing/2014/main" id="{BBEA4A11-67D1-4240-AE7D-5D4BEF5D5424}"/>
              </a:ext>
            </a:extLst>
          </p:cNvPr>
          <p:cNvGrpSpPr/>
          <p:nvPr/>
        </p:nvGrpSpPr>
        <p:grpSpPr>
          <a:xfrm>
            <a:off x="1279246" y="4339486"/>
            <a:ext cx="2754874" cy="313305"/>
            <a:chOff x="800953" y="3337313"/>
            <a:chExt cx="2220103" cy="252409"/>
          </a:xfrm>
        </p:grpSpPr>
        <p:cxnSp>
          <p:nvCxnSpPr>
            <p:cNvPr id="48" name="直接连接符 47">
              <a:extLst>
                <a:ext uri="{FF2B5EF4-FFF2-40B4-BE49-F238E27FC236}">
                  <a16:creationId xmlns="" xmlns:a16="http://schemas.microsoft.com/office/drawing/2014/main" id="{B624F1E7-DD42-4A30-9FE1-7F650860B0F3}"/>
                </a:ext>
              </a:extLst>
            </p:cNvPr>
            <p:cNvCxnSpPr/>
            <p:nvPr/>
          </p:nvCxnSpPr>
          <p:spPr>
            <a:xfrm flipV="1">
              <a:off x="2724326" y="3337313"/>
              <a:ext cx="296730" cy="24933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="" xmlns:a16="http://schemas.microsoft.com/office/drawing/2014/main" id="{9A92AF18-B90A-4D01-BC7D-9A2D2F206A2C}"/>
                </a:ext>
              </a:extLst>
            </p:cNvPr>
            <p:cNvCxnSpPr/>
            <p:nvPr/>
          </p:nvCxnSpPr>
          <p:spPr>
            <a:xfrm flipV="1">
              <a:off x="800953" y="3585060"/>
              <a:ext cx="1923373" cy="46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91">
            <a:extLst>
              <a:ext uri="{FF2B5EF4-FFF2-40B4-BE49-F238E27FC236}">
                <a16:creationId xmlns="" xmlns:a16="http://schemas.microsoft.com/office/drawing/2014/main" id="{3CE9260A-DD35-473D-87E6-56CAE9F231E3}"/>
              </a:ext>
            </a:extLst>
          </p:cNvPr>
          <p:cNvSpPr txBox="1"/>
          <p:nvPr/>
        </p:nvSpPr>
        <p:spPr>
          <a:xfrm>
            <a:off x="1295851" y="4121891"/>
            <a:ext cx="2891190" cy="473206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添加标题文本</a:t>
            </a:r>
          </a:p>
        </p:txBody>
      </p:sp>
      <p:sp>
        <p:nvSpPr>
          <p:cNvPr id="52" name="TextBox 91">
            <a:extLst>
              <a:ext uri="{FF2B5EF4-FFF2-40B4-BE49-F238E27FC236}">
                <a16:creationId xmlns="" xmlns:a16="http://schemas.microsoft.com/office/drawing/2014/main" id="{0E0ED6C1-F32D-414C-8380-56C936FC35E1}"/>
              </a:ext>
            </a:extLst>
          </p:cNvPr>
          <p:cNvSpPr txBox="1"/>
          <p:nvPr/>
        </p:nvSpPr>
        <p:spPr>
          <a:xfrm>
            <a:off x="7955104" y="2495574"/>
            <a:ext cx="2891190" cy="473206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添加标题文本</a:t>
            </a:r>
          </a:p>
        </p:txBody>
      </p:sp>
      <p:sp>
        <p:nvSpPr>
          <p:cNvPr id="53" name="TextBox 91">
            <a:extLst>
              <a:ext uri="{FF2B5EF4-FFF2-40B4-BE49-F238E27FC236}">
                <a16:creationId xmlns="" xmlns:a16="http://schemas.microsoft.com/office/drawing/2014/main" id="{57170866-5124-4F9E-A99F-98E7FA0F9CB2}"/>
              </a:ext>
            </a:extLst>
          </p:cNvPr>
          <p:cNvSpPr txBox="1"/>
          <p:nvPr/>
        </p:nvSpPr>
        <p:spPr>
          <a:xfrm>
            <a:off x="6498270" y="4596084"/>
            <a:ext cx="2891190" cy="473206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添加标题文本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="" xmlns:a16="http://schemas.microsoft.com/office/drawing/2014/main" id="{149EA569-7A4A-495E-BEB6-5B5DA6AE5FCB}"/>
              </a:ext>
            </a:extLst>
          </p:cNvPr>
          <p:cNvSpPr txBox="1"/>
          <p:nvPr/>
        </p:nvSpPr>
        <p:spPr>
          <a:xfrm>
            <a:off x="1235522" y="2163202"/>
            <a:ext cx="3986971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="" xmlns:a16="http://schemas.microsoft.com/office/drawing/2014/main" id="{D7DA25C2-4213-41A9-AC70-B4024434A50C}"/>
              </a:ext>
            </a:extLst>
          </p:cNvPr>
          <p:cNvSpPr txBox="1"/>
          <p:nvPr/>
        </p:nvSpPr>
        <p:spPr>
          <a:xfrm>
            <a:off x="712634" y="4812692"/>
            <a:ext cx="3874415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="" xmlns:a16="http://schemas.microsoft.com/office/drawing/2014/main" id="{69AC093E-F8F0-4D7E-AE47-A9BD4FF63928}"/>
              </a:ext>
            </a:extLst>
          </p:cNvPr>
          <p:cNvSpPr txBox="1"/>
          <p:nvPr/>
        </p:nvSpPr>
        <p:spPr>
          <a:xfrm>
            <a:off x="7524744" y="3073133"/>
            <a:ext cx="4105782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="" xmlns:a16="http://schemas.microsoft.com/office/drawing/2014/main" id="{6F8237A7-740F-487B-AF61-5A30CDBA31B8}"/>
              </a:ext>
            </a:extLst>
          </p:cNvPr>
          <p:cNvSpPr txBox="1"/>
          <p:nvPr/>
        </p:nvSpPr>
        <p:spPr>
          <a:xfrm>
            <a:off x="6498270" y="5173643"/>
            <a:ext cx="4548445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FFE73642-35D5-4A52-AC9C-6CAC41B5A7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49290">
            <a:off x="4096710" y="1031526"/>
            <a:ext cx="3772408" cy="38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66922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|0.7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7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|0.5|0.7|0.5|0.5|0.5|0.8|0.7|0.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1328</Words>
  <Application>Microsoft Office PowerPoint</Application>
  <PresentationFormat>宽屏</PresentationFormat>
  <Paragraphs>168</Paragraphs>
  <Slides>26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Meiryo</vt:lpstr>
      <vt:lpstr>等线</vt:lpstr>
      <vt:lpstr>等线 Light</vt:lpstr>
      <vt:lpstr>思源黑体 CN</vt:lpstr>
      <vt:lpstr>思源黑体 CN ExtraLight</vt:lpstr>
      <vt:lpstr>思源宋体 CN ExtraLight</vt:lpstr>
      <vt:lpstr>宋体</vt:lpstr>
      <vt:lpstr>微软雅黑</vt:lpstr>
      <vt:lpstr>Arial</vt:lpstr>
      <vt:lpstr>Calibri</vt:lpstr>
      <vt:lpstr>Calibri Light</vt:lpstr>
      <vt:lpstr>Open Sans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kan</cp:lastModifiedBy>
  <cp:revision>50</cp:revision>
  <dcterms:created xsi:type="dcterms:W3CDTF">2021-04-12T15:15:11Z</dcterms:created>
  <dcterms:modified xsi:type="dcterms:W3CDTF">2022-01-16T11:18:07Z</dcterms:modified>
</cp:coreProperties>
</file>