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88" r:id="rId4"/>
    <p:sldId id="261" r:id="rId6"/>
    <p:sldId id="287" r:id="rId7"/>
    <p:sldId id="270" r:id="rId8"/>
    <p:sldId id="276" r:id="rId9"/>
    <p:sldId id="277" r:id="rId10"/>
    <p:sldId id="289" r:id="rId11"/>
    <p:sldId id="268" r:id="rId12"/>
    <p:sldId id="278" r:id="rId13"/>
    <p:sldId id="290" r:id="rId14"/>
    <p:sldId id="263" r:id="rId15"/>
    <p:sldId id="271" r:id="rId16"/>
    <p:sldId id="272" r:id="rId17"/>
    <p:sldId id="291" r:id="rId18"/>
    <p:sldId id="264" r:id="rId19"/>
    <p:sldId id="267" r:id="rId20"/>
    <p:sldId id="292" r:id="rId21"/>
    <p:sldId id="293"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D99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1" autoAdjust="0"/>
    <p:restoredTop sz="96314" autoAdjust="0"/>
  </p:normalViewPr>
  <p:slideViewPr>
    <p:cSldViewPr snapToGrid="0">
      <p:cViewPr varScale="1">
        <p:scale>
          <a:sx n="108" d="100"/>
          <a:sy n="108" d="100"/>
        </p:scale>
        <p:origin x="59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accent2"/>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chemeClr val="accent3"/>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1561854576"/>
        <c:axId val="-1561853488"/>
      </c:barChart>
      <c:catAx>
        <c:axId val="-1561854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561853488"/>
        <c:crosses val="autoZero"/>
        <c:auto val="1"/>
        <c:lblAlgn val="ctr"/>
        <c:lblOffset val="100"/>
        <c:noMultiLvlLbl val="0"/>
      </c:catAx>
      <c:valAx>
        <c:axId val="-1561853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5618545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05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f2499cbe-7140-4d33-9148-4145d8b08f14}"/>
      </c:ext>
    </c:extLst>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阿里巴巴普惠体 M" panose="00020600040101010101" pitchFamily="18" charset="-122"/>
                <a:ea typeface="阿里巴巴普惠体 M" panose="00020600040101010101" pitchFamily="18" charset="-122"/>
              </a:defRPr>
            </a:lvl1pPr>
          </a:lstStyle>
          <a:p>
            <a:fld id="{18387E6D-879A-4C3F-B90B-CB5B7D8C9D92}"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阿里巴巴普惠体 M" panose="00020600040101010101" pitchFamily="18" charset="-122"/>
                <a:ea typeface="阿里巴巴普惠体 M" panose="00020600040101010101" pitchFamily="18" charset="-122"/>
              </a:defRPr>
            </a:lvl1pPr>
          </a:lstStyle>
          <a:p>
            <a:fld id="{4DD70E93-9BC9-4DA2-8CAC-F4FC08D1C8CE}"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1pPr>
    <a:lvl2pPr marL="4572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2pPr>
    <a:lvl3pPr marL="9144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3pPr>
    <a:lvl4pPr marL="13716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4pPr>
    <a:lvl5pPr marL="18288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fld id="{4563B10B-FAAD-449F-A02E-689967197FD6}" type="slidenum">
              <a:rPr lang="zh-CN" altLang="en-US" smtClean="0">
                <a:latin typeface="Calibri" panose="020F0502020204030204" pitchFamily="34" charset="0"/>
              </a:rPr>
            </a:fld>
            <a:endParaRPr lang="zh-CN" altLang="en-US">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smtClean="0"/>
              <a:t>模板来自于 优品</a:t>
            </a:r>
            <a:r>
              <a:rPr lang="en-US" altLang="zh-CN" dirty="0" smtClean="0"/>
              <a:t>PPT</a:t>
            </a:r>
            <a:r>
              <a:rPr lang="zh-CN" altLang="en-US" dirty="0" smtClean="0"/>
              <a:t> </a:t>
            </a:r>
            <a:r>
              <a:rPr lang="en-US" altLang="zh-CN" smtClean="0"/>
              <a:t>https://www.ypppt.com/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charset="-122"/>
              </a:defRPr>
            </a:lvl1pPr>
            <a:lvl2pPr marL="742950" indent="-285750">
              <a:defRPr>
                <a:solidFill>
                  <a:schemeClr val="tx1"/>
                </a:solidFill>
                <a:latin typeface="Arial Narrow" panose="020B0606020202030204" pitchFamily="34" charset="0"/>
                <a:ea typeface="微软雅黑" panose="020B0503020204020204" charset="-122"/>
              </a:defRPr>
            </a:lvl2pPr>
            <a:lvl3pPr marL="1143000" indent="-228600">
              <a:defRPr>
                <a:solidFill>
                  <a:schemeClr val="tx1"/>
                </a:solidFill>
                <a:latin typeface="Arial Narrow" panose="020B0606020202030204" pitchFamily="34" charset="0"/>
                <a:ea typeface="微软雅黑" panose="020B0503020204020204" charset="-122"/>
              </a:defRPr>
            </a:lvl3pPr>
            <a:lvl4pPr marL="1600200" indent="-228600">
              <a:defRPr>
                <a:solidFill>
                  <a:schemeClr val="tx1"/>
                </a:solidFill>
                <a:latin typeface="Arial Narrow" panose="020B0606020202030204" pitchFamily="34" charset="0"/>
                <a:ea typeface="微软雅黑" panose="020B0503020204020204" charset="-122"/>
              </a:defRPr>
            </a:lvl4pPr>
            <a:lvl5pPr marL="2057400" indent="-228600">
              <a:defRPr>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itchFamily="2" charset="-122"/>
              </a:rPr>
            </a:fld>
            <a:endParaRPr lang="zh-CN" altLang="en-US" smtClean="0">
              <a:solidFill>
                <a:prstClr val="black"/>
              </a:solidFill>
              <a:latin typeface="Calibri" panose="020F0502020204030204" pitchFamily="34" charset="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https://www.ypppt.com/</a:t>
            </a:r>
            <a:endParaRPr lang="zh-CN" altLang="en-US"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1_仅标题">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985519" y="1518470"/>
            <a:ext cx="3461834" cy="2221681"/>
          </a:xfrm>
          <a:custGeom>
            <a:avLst/>
            <a:gdLst>
              <a:gd name="connsiteX0" fmla="*/ 0 w 3461834"/>
              <a:gd name="connsiteY0" fmla="*/ 0 h 2221681"/>
              <a:gd name="connsiteX1" fmla="*/ 3461834 w 3461834"/>
              <a:gd name="connsiteY1" fmla="*/ 0 h 2221681"/>
              <a:gd name="connsiteX2" fmla="*/ 3461834 w 3461834"/>
              <a:gd name="connsiteY2" fmla="*/ 2221681 h 2221681"/>
              <a:gd name="connsiteX3" fmla="*/ 0 w 3461834"/>
              <a:gd name="connsiteY3" fmla="*/ 2221681 h 2221681"/>
            </a:gdLst>
            <a:ahLst/>
            <a:cxnLst>
              <a:cxn ang="0">
                <a:pos x="connsiteX0" y="connsiteY0"/>
              </a:cxn>
              <a:cxn ang="0">
                <a:pos x="connsiteX1" y="connsiteY1"/>
              </a:cxn>
              <a:cxn ang="0">
                <a:pos x="connsiteX2" y="connsiteY2"/>
              </a:cxn>
              <a:cxn ang="0">
                <a:pos x="connsiteX3" y="connsiteY3"/>
              </a:cxn>
            </a:cxnLst>
            <a:rect l="l" t="t" r="r" b="b"/>
            <a:pathLst>
              <a:path w="3461834" h="2221681">
                <a:moveTo>
                  <a:pt x="0" y="0"/>
                </a:moveTo>
                <a:lnTo>
                  <a:pt x="3461834" y="0"/>
                </a:lnTo>
                <a:lnTo>
                  <a:pt x="3461834" y="2221681"/>
                </a:lnTo>
                <a:lnTo>
                  <a:pt x="0" y="2221681"/>
                </a:lnTo>
                <a:close/>
              </a:path>
            </a:pathLst>
          </a:custGeom>
        </p:spPr>
        <p:txBody>
          <a:bodyPr wrap="square">
            <a:noAutofit/>
          </a:bodyPr>
          <a:lstStyle/>
          <a:p>
            <a:endParaRPr lang="zh-CN" altLang="en-US"/>
          </a:p>
        </p:txBody>
      </p:sp>
      <p:sp>
        <p:nvSpPr>
          <p:cNvPr id="8" name="图片占位符 7"/>
          <p:cNvSpPr>
            <a:spLocks noGrp="1"/>
          </p:cNvSpPr>
          <p:nvPr>
            <p:ph type="pic" sz="quarter" idx="11"/>
          </p:nvPr>
        </p:nvSpPr>
        <p:spPr>
          <a:xfrm>
            <a:off x="985519" y="3822700"/>
            <a:ext cx="3461832" cy="2211614"/>
          </a:xfrm>
          <a:custGeom>
            <a:avLst/>
            <a:gdLst>
              <a:gd name="connsiteX0" fmla="*/ 0 w 3461832"/>
              <a:gd name="connsiteY0" fmla="*/ 0 h 2211614"/>
              <a:gd name="connsiteX1" fmla="*/ 3461832 w 3461832"/>
              <a:gd name="connsiteY1" fmla="*/ 0 h 2211614"/>
              <a:gd name="connsiteX2" fmla="*/ 3461832 w 3461832"/>
              <a:gd name="connsiteY2" fmla="*/ 2211614 h 2211614"/>
              <a:gd name="connsiteX3" fmla="*/ 0 w 3461832"/>
              <a:gd name="connsiteY3" fmla="*/ 2211614 h 2211614"/>
            </a:gdLst>
            <a:ahLst/>
            <a:cxnLst>
              <a:cxn ang="0">
                <a:pos x="connsiteX0" y="connsiteY0"/>
              </a:cxn>
              <a:cxn ang="0">
                <a:pos x="connsiteX1" y="connsiteY1"/>
              </a:cxn>
              <a:cxn ang="0">
                <a:pos x="connsiteX2" y="connsiteY2"/>
              </a:cxn>
              <a:cxn ang="0">
                <a:pos x="connsiteX3" y="connsiteY3"/>
              </a:cxn>
            </a:cxnLst>
            <a:rect l="l" t="t" r="r" b="b"/>
            <a:pathLst>
              <a:path w="3461832" h="2211614">
                <a:moveTo>
                  <a:pt x="0" y="0"/>
                </a:moveTo>
                <a:lnTo>
                  <a:pt x="3461832" y="0"/>
                </a:lnTo>
                <a:lnTo>
                  <a:pt x="3461832" y="2211614"/>
                </a:lnTo>
                <a:lnTo>
                  <a:pt x="0" y="2211614"/>
                </a:lnTo>
                <a:close/>
              </a:path>
            </a:pathLst>
          </a:custGeom>
        </p:spPr>
        <p:txBody>
          <a:bodyPr wrap="square">
            <a:no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fld id="{C0C128AD-E0BD-45AD-BE26-E627024D0FC7}"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fld id="{DCFF0EAC-093A-487A-84BB-5268A719D53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阿里巴巴普惠体 L" panose="00020600040101010101" pitchFamily="18" charset="-122"/>
          <a:ea typeface="阿里巴巴普惠体 L" panose="00020600040101010101"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阿里巴巴普惠体 M" panose="00020600040101010101" pitchFamily="18" charset="-122"/>
          <a:ea typeface="阿里巴巴普惠体 M" panose="00020600040101010101" pitchFamily="18"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阿里巴巴普惠体 M" panose="00020600040101010101" pitchFamily="18" charset="-122"/>
          <a:ea typeface="阿里巴巴普惠体 M" panose="00020600040101010101" pitchFamily="18" charset="-122"/>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阿里巴巴普惠体 M" panose="00020600040101010101" pitchFamily="18" charset="-122"/>
          <a:ea typeface="阿里巴巴普惠体 M" panose="00020600040101010101" pitchFamily="18" charset="-122"/>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阿里巴巴普惠体 M" panose="00020600040101010101" pitchFamily="18" charset="-122"/>
          <a:ea typeface="阿里巴巴普惠体 M" panose="00020600040101010101" pitchFamily="18" charset="-122"/>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阿里巴巴普惠体 M" panose="00020600040101010101" pitchFamily="18" charset="-122"/>
          <a:ea typeface="阿里巴巴普惠体 M" panose="00020600040101010101" pitchFamily="18"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6.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9" Type="http://schemas.openxmlformats.org/officeDocument/2006/relationships/hyperlink" Target="https://www.ypppt.com/kejian/" TargetMode="External"/><Relationship Id="rId8" Type="http://schemas.openxmlformats.org/officeDocument/2006/relationships/hyperlink" Target="http://www.ypppt.com/gushi/" TargetMode="External"/><Relationship Id="rId7" Type="http://schemas.openxmlformats.org/officeDocument/2006/relationships/hyperlink" Target="http://www.ypppt.com/ziti/" TargetMode="External"/><Relationship Id="rId6" Type="http://schemas.openxmlformats.org/officeDocument/2006/relationships/hyperlink" Target="https://www.ypppt.com/jiaocheng/" TargetMode="External"/><Relationship Id="rId5" Type="http://schemas.openxmlformats.org/officeDocument/2006/relationships/hyperlink" Target="http://www.ypppt.com/sucai/" TargetMode="External"/><Relationship Id="rId4" Type="http://schemas.openxmlformats.org/officeDocument/2006/relationships/hyperlink" Target="https://www.ypppt.com/tubiao/" TargetMode="External"/><Relationship Id="rId3" Type="http://schemas.openxmlformats.org/officeDocument/2006/relationships/hyperlink" Target="https://www.ypppt.com/beijing/" TargetMode="External"/><Relationship Id="rId2" Type="http://schemas.openxmlformats.org/officeDocument/2006/relationships/hyperlink" Target="https://www.ypppt.com/jieri/" TargetMode="External"/><Relationship Id="rId11" Type="http://schemas.openxmlformats.org/officeDocument/2006/relationships/notesSlide" Target="../notesSlides/notesSlide18.xml"/><Relationship Id="rId10" Type="http://schemas.openxmlformats.org/officeDocument/2006/relationships/slideLayout" Target="../slideLayouts/slideLayout19.xml"/><Relationship Id="rId1" Type="http://schemas.openxmlformats.org/officeDocument/2006/relationships/hyperlink" Target="https://www.ypppt.com/moba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image" Target="../media/image2.jpe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2700000">
            <a:off x="9330371" y="916648"/>
            <a:ext cx="1420687" cy="1427783"/>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8" name="任意多边形 17"/>
          <p:cNvSpPr/>
          <p:nvPr/>
        </p:nvSpPr>
        <p:spPr>
          <a:xfrm rot="2700000">
            <a:off x="3117460" y="-89875"/>
            <a:ext cx="7004023" cy="7037748"/>
          </a:xfrm>
          <a:custGeom>
            <a:avLst/>
            <a:gdLst>
              <a:gd name="connsiteX0" fmla="*/ 0 w 7004023"/>
              <a:gd name="connsiteY0" fmla="*/ 2171546 h 7037748"/>
              <a:gd name="connsiteX1" fmla="*/ 1740201 w 7004023"/>
              <a:gd name="connsiteY1" fmla="*/ 431345 h 7037748"/>
              <a:gd name="connsiteX2" fmla="*/ 1740202 w 7004023"/>
              <a:gd name="connsiteY2" fmla="*/ 431345 h 7037748"/>
              <a:gd name="connsiteX3" fmla="*/ 2171547 w 7004023"/>
              <a:gd name="connsiteY3" fmla="*/ 0 h 7037748"/>
              <a:gd name="connsiteX4" fmla="*/ 6358431 w 7004023"/>
              <a:gd name="connsiteY4" fmla="*/ 0 h 7037748"/>
              <a:gd name="connsiteX5" fmla="*/ 7004023 w 7004023"/>
              <a:gd name="connsiteY5" fmla="*/ 645592 h 7037748"/>
              <a:gd name="connsiteX6" fmla="*/ 7004022 w 7004023"/>
              <a:gd name="connsiteY6" fmla="*/ 4866202 h 7037748"/>
              <a:gd name="connsiteX7" fmla="*/ 5263822 w 7004023"/>
              <a:gd name="connsiteY7" fmla="*/ 6606403 h 7037748"/>
              <a:gd name="connsiteX8" fmla="*/ 5263822 w 7004023"/>
              <a:gd name="connsiteY8" fmla="*/ 6606401 h 7037748"/>
              <a:gd name="connsiteX9" fmla="*/ 4832475 w 7004023"/>
              <a:gd name="connsiteY9" fmla="*/ 7037748 h 7037748"/>
              <a:gd name="connsiteX10" fmla="*/ 4832474 w 7004023"/>
              <a:gd name="connsiteY10" fmla="*/ 2171546 h 703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04023" h="7037748">
                <a:moveTo>
                  <a:pt x="0" y="2171546"/>
                </a:moveTo>
                <a:lnTo>
                  <a:pt x="1740201" y="431345"/>
                </a:lnTo>
                <a:lnTo>
                  <a:pt x="1740202" y="431345"/>
                </a:lnTo>
                <a:lnTo>
                  <a:pt x="2171547" y="0"/>
                </a:lnTo>
                <a:lnTo>
                  <a:pt x="6358431" y="0"/>
                </a:lnTo>
                <a:cubicBezTo>
                  <a:pt x="6714981" y="0"/>
                  <a:pt x="7004023" y="289042"/>
                  <a:pt x="7004023" y="645592"/>
                </a:cubicBezTo>
                <a:lnTo>
                  <a:pt x="7004022" y="4866202"/>
                </a:lnTo>
                <a:lnTo>
                  <a:pt x="5263822" y="6606403"/>
                </a:lnTo>
                <a:lnTo>
                  <a:pt x="5263822" y="6606401"/>
                </a:lnTo>
                <a:lnTo>
                  <a:pt x="4832475" y="7037748"/>
                </a:lnTo>
                <a:lnTo>
                  <a:pt x="4832474" y="217154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2" name="任意多边形 21"/>
          <p:cNvSpPr/>
          <p:nvPr/>
        </p:nvSpPr>
        <p:spPr>
          <a:xfrm rot="2700000">
            <a:off x="6098536" y="2488658"/>
            <a:ext cx="4353560" cy="4231886"/>
          </a:xfrm>
          <a:custGeom>
            <a:avLst/>
            <a:gdLst>
              <a:gd name="connsiteX0" fmla="*/ 0 w 4353560"/>
              <a:gd name="connsiteY0" fmla="*/ 1105934 h 4231886"/>
              <a:gd name="connsiteX1" fmla="*/ 1105935 w 4353560"/>
              <a:gd name="connsiteY1" fmla="*/ 0 h 4231886"/>
              <a:gd name="connsiteX2" fmla="*/ 3943273 w 4353560"/>
              <a:gd name="connsiteY2" fmla="*/ 0 h 4231886"/>
              <a:gd name="connsiteX3" fmla="*/ 4353560 w 4353560"/>
              <a:gd name="connsiteY3" fmla="*/ 410287 h 4231886"/>
              <a:gd name="connsiteX4" fmla="*/ 4353560 w 4353560"/>
              <a:gd name="connsiteY4" fmla="*/ 3125951 h 4231886"/>
              <a:gd name="connsiteX5" fmla="*/ 3247625 w 4353560"/>
              <a:gd name="connsiteY5" fmla="*/ 4231886 h 4231886"/>
              <a:gd name="connsiteX6" fmla="*/ 3247625 w 4353560"/>
              <a:gd name="connsiteY6" fmla="*/ 1105934 h 42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3560" h="4231886">
                <a:moveTo>
                  <a:pt x="0" y="1105934"/>
                </a:moveTo>
                <a:lnTo>
                  <a:pt x="1105935" y="0"/>
                </a:lnTo>
                <a:lnTo>
                  <a:pt x="3943273" y="0"/>
                </a:lnTo>
                <a:cubicBezTo>
                  <a:pt x="4169868" y="0"/>
                  <a:pt x="4353560" y="183692"/>
                  <a:pt x="4353560" y="410287"/>
                </a:cubicBezTo>
                <a:lnTo>
                  <a:pt x="4353560" y="3125951"/>
                </a:lnTo>
                <a:lnTo>
                  <a:pt x="3247625" y="4231886"/>
                </a:lnTo>
                <a:lnTo>
                  <a:pt x="3247625" y="1105934"/>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0" name="任意多边形 19"/>
          <p:cNvSpPr/>
          <p:nvPr/>
        </p:nvSpPr>
        <p:spPr>
          <a:xfrm rot="2700000">
            <a:off x="5271643" y="433691"/>
            <a:ext cx="4706557" cy="47300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3" name="文本框 22"/>
          <p:cNvSpPr txBox="1"/>
          <p:nvPr/>
        </p:nvSpPr>
        <p:spPr>
          <a:xfrm>
            <a:off x="909106" y="2145796"/>
            <a:ext cx="3794629"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rgbClr val="5D999F"/>
                </a:solidFill>
                <a:latin typeface="Century Gothic" panose="020B0502020202020204" pitchFamily="34" charset="0"/>
                <a:ea typeface="阿里巴巴普惠体 M" panose="00020600040101010101" pitchFamily="18" charset="-122"/>
              </a:rPr>
              <a:t>BUSINESS PLAN</a:t>
            </a:r>
            <a:endParaRPr lang="zh-CN" altLang="en-US" sz="4000" b="1" dirty="0">
              <a:solidFill>
                <a:srgbClr val="5D999F"/>
              </a:solidFill>
              <a:latin typeface="Century Gothic" panose="020B0502020202020204" pitchFamily="34" charset="0"/>
              <a:ea typeface="阿里巴巴普惠体 M" panose="00020600040101010101" pitchFamily="18" charset="-122"/>
            </a:endParaRPr>
          </a:p>
        </p:txBody>
      </p:sp>
      <p:sp>
        <p:nvSpPr>
          <p:cNvPr id="24" name="文本框 23"/>
          <p:cNvSpPr txBox="1"/>
          <p:nvPr/>
        </p:nvSpPr>
        <p:spPr>
          <a:xfrm>
            <a:off x="871006" y="2804367"/>
            <a:ext cx="6299200" cy="922020"/>
          </a:xfrm>
          <a:prstGeom prst="rect">
            <a:avLst/>
          </a:prstGeom>
          <a:noFill/>
        </p:spPr>
        <p:txBody>
          <a:bodyPr wrap="square" rtlCol="0">
            <a:spAutoFit/>
            <a:scene3d>
              <a:camera prst="orthographicFront"/>
              <a:lightRig rig="threePt" dir="t"/>
            </a:scene3d>
            <a:sp3d contourW="12700"/>
          </a:bodyPr>
          <a:lstStyle/>
          <a:p>
            <a:r>
              <a:rPr lang="zh-CN" altLang="en-US" sz="5400" b="1" dirty="0" smtClean="0">
                <a:solidFill>
                  <a:schemeClr val="tx1">
                    <a:lumMod val="75000"/>
                    <a:lumOff val="25000"/>
                  </a:schemeClr>
                </a:solidFill>
                <a:latin typeface="宋体" charset="0"/>
                <a:ea typeface="宋体" charset="0"/>
                <a:cs typeface="宋体" charset="0"/>
              </a:rPr>
              <a:t>工作总</a:t>
            </a:r>
            <a:r>
              <a:rPr lang="en-US" altLang="zh-CN" sz="5400" b="1" dirty="0" smtClean="0">
                <a:solidFill>
                  <a:schemeClr val="tx1">
                    <a:lumMod val="75000"/>
                    <a:lumOff val="25000"/>
                  </a:schemeClr>
                </a:solidFill>
                <a:latin typeface="宋体" charset="0"/>
                <a:ea typeface="宋体" charset="0"/>
                <a:cs typeface="宋体" charset="0"/>
              </a:rPr>
              <a:t>s</a:t>
            </a:r>
            <a:r>
              <a:rPr lang="zh-CN" altLang="en-US" sz="5400" b="1" dirty="0" smtClean="0">
                <a:solidFill>
                  <a:schemeClr val="tx1">
                    <a:lumMod val="75000"/>
                    <a:lumOff val="25000"/>
                  </a:schemeClr>
                </a:solidFill>
                <a:latin typeface="宋体" charset="0"/>
                <a:ea typeface="宋体" charset="0"/>
                <a:cs typeface="宋体" charset="0"/>
              </a:rPr>
              <a:t>结部门汇报</a:t>
            </a:r>
            <a:endParaRPr lang="zh-CN" altLang="en-US" sz="5400" b="1" dirty="0">
              <a:solidFill>
                <a:schemeClr val="tx1">
                  <a:lumMod val="75000"/>
                  <a:lumOff val="25000"/>
                </a:schemeClr>
              </a:solidFill>
              <a:latin typeface="宋体" charset="0"/>
              <a:ea typeface="宋体" charset="0"/>
              <a:cs typeface="宋体" charset="0"/>
            </a:endParaRPr>
          </a:p>
        </p:txBody>
      </p:sp>
      <p:sp>
        <p:nvSpPr>
          <p:cNvPr id="25" name="文本框 24"/>
          <p:cNvSpPr txBox="1"/>
          <p:nvPr/>
        </p:nvSpPr>
        <p:spPr>
          <a:xfrm>
            <a:off x="893866" y="3721282"/>
            <a:ext cx="6063194" cy="600164"/>
          </a:xfrm>
          <a:prstGeom prst="rect">
            <a:avLst/>
          </a:prstGeom>
          <a:noFill/>
        </p:spPr>
        <p:txBody>
          <a:bodyPr wrap="square" rtlCol="0">
            <a:spAutoFit/>
            <a:scene3d>
              <a:camera prst="orthographicFront"/>
              <a:lightRig rig="threePt" dir="t"/>
            </a:scene3d>
            <a:sp3d contourW="12700"/>
          </a:bodyPr>
          <a:lstStyle/>
          <a:p>
            <a:r>
              <a:rPr lang="zh-CN" altLang="en-US" sz="1100" dirty="0">
                <a:solidFill>
                  <a:schemeClr val="bg1">
                    <a:lumMod val="65000"/>
                  </a:schemeClr>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rPr>
              <a:t>请在此输入文本内容请在此输入文本内容请在此输入文本内容请在此输入文本内容请在此输入文本内容</a:t>
            </a:r>
            <a:endParaRPr lang="en-US" altLang="zh-CN" sz="1100" dirty="0">
              <a:solidFill>
                <a:schemeClr val="bg1">
                  <a:lumMod val="65000"/>
                </a:schemeClr>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endParaRPr>
          </a:p>
          <a:p>
            <a:endParaRPr lang="en-US" altLang="zh-CN" sz="1100" dirty="0">
              <a:solidFill>
                <a:schemeClr val="bg1">
                  <a:lumMod val="65000"/>
                </a:schemeClr>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endParaRPr>
          </a:p>
        </p:txBody>
      </p:sp>
      <p:grpSp>
        <p:nvGrpSpPr>
          <p:cNvPr id="26" name="组合 25"/>
          <p:cNvGrpSpPr/>
          <p:nvPr/>
        </p:nvGrpSpPr>
        <p:grpSpPr>
          <a:xfrm>
            <a:off x="990534" y="4242080"/>
            <a:ext cx="2767734" cy="316802"/>
            <a:chOff x="1244534" y="3522134"/>
            <a:chExt cx="2767734" cy="316802"/>
          </a:xfrm>
          <a:solidFill>
            <a:srgbClr val="5D999F"/>
          </a:solidFill>
        </p:grpSpPr>
        <p:sp>
          <p:nvSpPr>
            <p:cNvPr id="27" name="矩形 26"/>
            <p:cNvSpPr/>
            <p:nvPr/>
          </p:nvSpPr>
          <p:spPr>
            <a:xfrm>
              <a:off x="1244534" y="3522134"/>
              <a:ext cx="2767734" cy="3168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8" name="文本框 27"/>
            <p:cNvSpPr txBox="1"/>
            <p:nvPr/>
          </p:nvSpPr>
          <p:spPr>
            <a:xfrm>
              <a:off x="1309077" y="3526647"/>
              <a:ext cx="2365178" cy="306705"/>
            </a:xfrm>
            <a:prstGeom prst="rect">
              <a:avLst/>
            </a:prstGeom>
            <a:noFill/>
          </p:spPr>
          <p:txBody>
            <a:bodyPr wrap="square" rtlCol="0">
              <a:spAutoFit/>
              <a:scene3d>
                <a:camera prst="orthographicFront"/>
                <a:lightRig rig="threePt" dir="t"/>
              </a:scene3d>
              <a:sp3d contourW="12700"/>
            </a:bodyPr>
            <a:lstStyle/>
            <a:p>
              <a:pPr algn="ctr"/>
              <a:r>
                <a:rPr lang="zh-CN" altLang="en-US" sz="1400" dirty="0">
                  <a:solidFill>
                    <a:schemeClr val="bg1"/>
                  </a:solidFill>
                  <a:latin typeface="Century Gothic" panose="020B0502020202020204" pitchFamily="34" charset="0"/>
                  <a:ea typeface="阿里巴巴普惠体 M" panose="00020600040101010101" pitchFamily="18" charset="-122"/>
                </a:rPr>
                <a:t>汇报人</a:t>
              </a:r>
              <a:r>
                <a:rPr lang="zh-CN" altLang="en-US" sz="1400" dirty="0" smtClean="0">
                  <a:solidFill>
                    <a:schemeClr val="bg1"/>
                  </a:solidFill>
                  <a:latin typeface="Century Gothic" panose="020B0502020202020204" pitchFamily="34" charset="0"/>
                  <a:ea typeface="阿里巴巴普惠体 M" panose="00020600040101010101" pitchFamily="18" charset="-122"/>
                </a:rPr>
                <a:t>：优品</a:t>
              </a:r>
              <a:r>
                <a:rPr lang="en-US" altLang="zh-CN" sz="1400" dirty="0" smtClean="0">
                  <a:solidFill>
                    <a:schemeClr val="bg1"/>
                  </a:solidFill>
                  <a:latin typeface="Century Gothic" panose="020B0502020202020204" pitchFamily="34" charset="0"/>
                  <a:ea typeface="阿里巴巴普惠体 M" panose="00020600040101010101" pitchFamily="18" charset="-122"/>
                </a:rPr>
                <a:t>PPT</a:t>
              </a:r>
              <a:endParaRPr lang="en-US" altLang="zh-CN" sz="1400" dirty="0">
                <a:solidFill>
                  <a:schemeClr val="bg1"/>
                </a:solidFill>
                <a:latin typeface="Century Gothic" panose="020B0502020202020204" pitchFamily="34" charset="0"/>
                <a:ea typeface="阿里巴巴普惠体 M" panose="00020600040101010101" pitchFamily="18" charset="-122"/>
              </a:endParaRPr>
            </a:p>
          </p:txBody>
        </p:sp>
      </p:grpSp>
      <p:sp>
        <p:nvSpPr>
          <p:cNvPr id="30" name="任意多边形 29"/>
          <p:cNvSpPr/>
          <p:nvPr/>
        </p:nvSpPr>
        <p:spPr>
          <a:xfrm rot="2700000">
            <a:off x="10732001" y="5932661"/>
            <a:ext cx="922260" cy="92686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2" name="任意多边形 31"/>
          <p:cNvSpPr/>
          <p:nvPr/>
        </p:nvSpPr>
        <p:spPr>
          <a:xfrm rot="2700000">
            <a:off x="1301417" y="5457574"/>
            <a:ext cx="707075" cy="71060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3" name="任意多边形 32"/>
          <p:cNvSpPr/>
          <p:nvPr/>
        </p:nvSpPr>
        <p:spPr>
          <a:xfrm rot="2700000">
            <a:off x="4935484" y="465347"/>
            <a:ext cx="354223" cy="355992"/>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nvGrpSpPr>
          <p:cNvPr id="41" name="组合 40"/>
          <p:cNvGrpSpPr/>
          <p:nvPr/>
        </p:nvGrpSpPr>
        <p:grpSpPr>
          <a:xfrm>
            <a:off x="458272" y="546208"/>
            <a:ext cx="311151" cy="194270"/>
            <a:chOff x="207558" y="206734"/>
            <a:chExt cx="380545" cy="157163"/>
          </a:xfrm>
        </p:grpSpPr>
        <p:cxnSp>
          <p:nvCxnSpPr>
            <p:cNvPr id="35" name="直接连接符 34"/>
            <p:cNvCxnSpPr/>
            <p:nvPr/>
          </p:nvCxnSpPr>
          <p:spPr>
            <a:xfrm>
              <a:off x="207558" y="206734"/>
              <a:ext cx="380545" cy="0"/>
            </a:xfrm>
            <a:prstGeom prst="line">
              <a:avLst/>
            </a:prstGeom>
            <a:ln w="38100" cap="rnd">
              <a:solidFill>
                <a:srgbClr val="5D999F"/>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07558" y="285316"/>
              <a:ext cx="380545" cy="0"/>
            </a:xfrm>
            <a:prstGeom prst="line">
              <a:avLst/>
            </a:prstGeom>
            <a:ln w="38100" cap="rnd">
              <a:solidFill>
                <a:srgbClr val="5D999F"/>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07558" y="363897"/>
              <a:ext cx="380545" cy="0"/>
            </a:xfrm>
            <a:prstGeom prst="line">
              <a:avLst/>
            </a:prstGeom>
            <a:ln w="38100" cap="rnd">
              <a:solidFill>
                <a:srgbClr val="5D999F"/>
              </a:solidFill>
              <a:round/>
            </a:ln>
          </p:spPr>
          <p:style>
            <a:lnRef idx="1">
              <a:schemeClr val="accent1"/>
            </a:lnRef>
            <a:fillRef idx="0">
              <a:schemeClr val="accent1"/>
            </a:fillRef>
            <a:effectRef idx="0">
              <a:schemeClr val="accent1"/>
            </a:effectRef>
            <a:fontRef idx="minor">
              <a:schemeClr val="tx1"/>
            </a:fontRef>
          </p:style>
        </p:cxnSp>
      </p:grpSp>
      <p:sp>
        <p:nvSpPr>
          <p:cNvPr id="42" name="文本框 41"/>
          <p:cNvSpPr txBox="1"/>
          <p:nvPr/>
        </p:nvSpPr>
        <p:spPr>
          <a:xfrm>
            <a:off x="890194" y="489455"/>
            <a:ext cx="3530455" cy="307777"/>
          </a:xfrm>
          <a:prstGeom prst="rect">
            <a:avLst/>
          </a:prstGeom>
          <a:noFill/>
        </p:spPr>
        <p:txBody>
          <a:bodyPr wrap="square" rtlCol="0">
            <a:spAutoFit/>
            <a:scene3d>
              <a:camera prst="orthographicFront"/>
              <a:lightRig rig="threePt" dir="t"/>
            </a:scene3d>
            <a:sp3d contourW="12700"/>
          </a:bodyPr>
          <a:lstStyle/>
          <a:p>
            <a:pPr algn="dist"/>
            <a:r>
              <a:rPr lang="zh-CN" altLang="en-US" sz="1400" dirty="0">
                <a:solidFill>
                  <a:schemeClr val="tx1">
                    <a:lumMod val="50000"/>
                    <a:lumOff val="50000"/>
                  </a:schemeClr>
                </a:solidFill>
                <a:latin typeface="Century Gothic" panose="020B0502020202020204" pitchFamily="34" charset="0"/>
                <a:ea typeface="阿里巴巴普惠体 M" panose="00020600040101010101" pitchFamily="18" charset="-122"/>
              </a:rPr>
              <a:t>工作总结 </a:t>
            </a:r>
            <a:r>
              <a:rPr lang="en-US" altLang="zh-CN" sz="1400" dirty="0">
                <a:solidFill>
                  <a:schemeClr val="tx1">
                    <a:lumMod val="50000"/>
                    <a:lumOff val="50000"/>
                  </a:schemeClr>
                </a:solidFill>
                <a:latin typeface="Century Gothic" panose="020B0502020202020204" pitchFamily="34" charset="0"/>
                <a:ea typeface="阿里巴巴普惠体 M" panose="00020600040101010101" pitchFamily="18" charset="-122"/>
              </a:rPr>
              <a:t>/ </a:t>
            </a:r>
            <a:r>
              <a:rPr lang="zh-CN" altLang="en-US" sz="1400" dirty="0">
                <a:solidFill>
                  <a:schemeClr val="tx1">
                    <a:lumMod val="50000"/>
                    <a:lumOff val="50000"/>
                  </a:schemeClr>
                </a:solidFill>
                <a:latin typeface="Century Gothic" panose="020B0502020202020204" pitchFamily="34" charset="0"/>
                <a:ea typeface="阿里巴巴普惠体 M" panose="00020600040101010101" pitchFamily="18" charset="-122"/>
              </a:rPr>
              <a:t>工作计划 </a:t>
            </a:r>
            <a:r>
              <a:rPr lang="en-US" altLang="zh-CN" sz="1400" dirty="0">
                <a:solidFill>
                  <a:schemeClr val="tx1">
                    <a:lumMod val="50000"/>
                    <a:lumOff val="50000"/>
                  </a:schemeClr>
                </a:solidFill>
                <a:latin typeface="Century Gothic" panose="020B0502020202020204" pitchFamily="34" charset="0"/>
                <a:ea typeface="阿里巴巴普惠体 M" panose="00020600040101010101" pitchFamily="18" charset="-122"/>
              </a:rPr>
              <a:t>/ </a:t>
            </a:r>
            <a:r>
              <a:rPr lang="zh-CN" altLang="en-US" sz="1400" dirty="0">
                <a:solidFill>
                  <a:schemeClr val="tx1">
                    <a:lumMod val="50000"/>
                    <a:lumOff val="50000"/>
                  </a:schemeClr>
                </a:solidFill>
                <a:latin typeface="Century Gothic" panose="020B0502020202020204" pitchFamily="34" charset="0"/>
                <a:ea typeface="阿里巴巴普惠体 M" panose="00020600040101010101" pitchFamily="18" charset="-122"/>
              </a:rPr>
              <a:t>工作汇报</a:t>
            </a:r>
            <a:endParaRPr lang="zh-CN" altLang="en-US" sz="1400" dirty="0">
              <a:solidFill>
                <a:schemeClr val="tx1">
                  <a:lumMod val="50000"/>
                  <a:lumOff val="50000"/>
                </a:schemeClr>
              </a:solidFill>
              <a:latin typeface="Century Gothic" panose="020B0502020202020204" pitchFamily="34" charset="0"/>
              <a:ea typeface="阿里巴巴普惠体 M"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4000">
        <p:blinds dir="vert"/>
      </p:transition>
    </mc:Choice>
    <mc:Fallback>
      <p:transition spd="slow" advTm="4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50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0-#ppt_w/2"/>
                                          </p:val>
                                        </p:tav>
                                        <p:tav tm="100000">
                                          <p:val>
                                            <p:strVal val="#ppt_x"/>
                                          </p:val>
                                        </p:tav>
                                      </p:tavLst>
                                    </p:anim>
                                    <p:anim calcmode="lin" valueType="num">
                                      <p:cBhvr additive="base">
                                        <p:cTn id="24" dur="500" fill="hold"/>
                                        <p:tgtEl>
                                          <p:spTgt spid="33"/>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nodePh="1">
                                  <p:stCondLst>
                                    <p:cond delay="0"/>
                                  </p:stCondLst>
                                  <p:endCondLst>
                                    <p:cond evt="begin" delay="0">
                                      <p:tn val="25"/>
                                    </p:cond>
                                  </p:end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0-#ppt_w/2"/>
                                          </p:val>
                                        </p:tav>
                                        <p:tav tm="100000">
                                          <p:val>
                                            <p:strVal val="#ppt_x"/>
                                          </p:val>
                                        </p:tav>
                                      </p:tavLst>
                                    </p:anim>
                                    <p:anim calcmode="lin" valueType="num">
                                      <p:cBhvr additive="base">
                                        <p:cTn id="28" dur="500" fill="hold"/>
                                        <p:tgtEl>
                                          <p:spTgt spid="18"/>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75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0-#ppt_w/2"/>
                                          </p:val>
                                        </p:tav>
                                        <p:tav tm="100000">
                                          <p:val>
                                            <p:strVal val="#ppt_x"/>
                                          </p:val>
                                        </p:tav>
                                      </p:tavLst>
                                    </p:anim>
                                    <p:anim calcmode="lin" valueType="num">
                                      <p:cBhvr additive="base">
                                        <p:cTn id="32" dur="500" fill="hold"/>
                                        <p:tgtEl>
                                          <p:spTgt spid="32"/>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53" presetClass="entr" presetSubtype="16" fill="hold"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500" fill="hold"/>
                                        <p:tgtEl>
                                          <p:spTgt spid="41"/>
                                        </p:tgtEl>
                                        <p:attrNameLst>
                                          <p:attrName>ppt_w</p:attrName>
                                        </p:attrNameLst>
                                      </p:cBhvr>
                                      <p:tavLst>
                                        <p:tav tm="0">
                                          <p:val>
                                            <p:fltVal val="0"/>
                                          </p:val>
                                        </p:tav>
                                        <p:tav tm="100000">
                                          <p:val>
                                            <p:strVal val="#ppt_w"/>
                                          </p:val>
                                        </p:tav>
                                      </p:tavLst>
                                    </p:anim>
                                    <p:anim calcmode="lin" valueType="num">
                                      <p:cBhvr>
                                        <p:cTn id="37" dur="500" fill="hold"/>
                                        <p:tgtEl>
                                          <p:spTgt spid="41"/>
                                        </p:tgtEl>
                                        <p:attrNameLst>
                                          <p:attrName>ppt_h</p:attrName>
                                        </p:attrNameLst>
                                      </p:cBhvr>
                                      <p:tavLst>
                                        <p:tav tm="0">
                                          <p:val>
                                            <p:fltVal val="0"/>
                                          </p:val>
                                        </p:tav>
                                        <p:tav tm="100000">
                                          <p:val>
                                            <p:strVal val="#ppt_h"/>
                                          </p:val>
                                        </p:tav>
                                      </p:tavLst>
                                    </p:anim>
                                    <p:animEffect transition="in" filter="fade">
                                      <p:cBhvr>
                                        <p:cTn id="38" dur="500"/>
                                        <p:tgtEl>
                                          <p:spTgt spid="41"/>
                                        </p:tgtEl>
                                      </p:cBhvr>
                                    </p:animEffect>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wipe(left)">
                                      <p:cBhvr>
                                        <p:cTn id="42" dur="500"/>
                                        <p:tgtEl>
                                          <p:spTgt spid="42"/>
                                        </p:tgtEl>
                                      </p:cBhvr>
                                    </p:animEffect>
                                  </p:childTnLst>
                                </p:cTn>
                              </p:par>
                            </p:childTnLst>
                          </p:cTn>
                        </p:par>
                        <p:par>
                          <p:cTn id="43" fill="hold">
                            <p:stCondLst>
                              <p:cond delay="1500"/>
                            </p:stCondLst>
                            <p:childTnLst>
                              <p:par>
                                <p:cTn id="44" presetID="53" presetClass="entr" presetSubtype="16" fill="hold" grpId="0" nodeType="after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p:cTn id="46" dur="500" fill="hold"/>
                                        <p:tgtEl>
                                          <p:spTgt spid="23"/>
                                        </p:tgtEl>
                                        <p:attrNameLst>
                                          <p:attrName>ppt_w</p:attrName>
                                        </p:attrNameLst>
                                      </p:cBhvr>
                                      <p:tavLst>
                                        <p:tav tm="0">
                                          <p:val>
                                            <p:fltVal val="0"/>
                                          </p:val>
                                        </p:tav>
                                        <p:tav tm="100000">
                                          <p:val>
                                            <p:strVal val="#ppt_w"/>
                                          </p:val>
                                        </p:tav>
                                      </p:tavLst>
                                    </p:anim>
                                    <p:anim calcmode="lin" valueType="num">
                                      <p:cBhvr>
                                        <p:cTn id="47" dur="500" fill="hold"/>
                                        <p:tgtEl>
                                          <p:spTgt spid="23"/>
                                        </p:tgtEl>
                                        <p:attrNameLst>
                                          <p:attrName>ppt_h</p:attrName>
                                        </p:attrNameLst>
                                      </p:cBhvr>
                                      <p:tavLst>
                                        <p:tav tm="0">
                                          <p:val>
                                            <p:fltVal val="0"/>
                                          </p:val>
                                        </p:tav>
                                        <p:tav tm="100000">
                                          <p:val>
                                            <p:strVal val="#ppt_h"/>
                                          </p:val>
                                        </p:tav>
                                      </p:tavLst>
                                    </p:anim>
                                    <p:animEffect transition="in" filter="fade">
                                      <p:cBhvr>
                                        <p:cTn id="48" dur="500"/>
                                        <p:tgtEl>
                                          <p:spTgt spid="23"/>
                                        </p:tgtEl>
                                      </p:cBhvr>
                                    </p:animEffect>
                                  </p:childTnLst>
                                </p:cTn>
                              </p:par>
                            </p:childTnLst>
                          </p:cTn>
                        </p:par>
                        <p:par>
                          <p:cTn id="49" fill="hold">
                            <p:stCondLst>
                              <p:cond delay="2000"/>
                            </p:stCondLst>
                            <p:childTnLst>
                              <p:par>
                                <p:cTn id="50" presetID="2" presetClass="entr" presetSubtype="8" fill="hold" grpId="0" nodeType="afterEffect">
                                  <p:stCondLst>
                                    <p:cond delay="0"/>
                                  </p:stCondLst>
                                  <p:childTnLst>
                                    <p:set>
                                      <p:cBhvr>
                                        <p:cTn id="51" dur="1" fill="hold">
                                          <p:stCondLst>
                                            <p:cond delay="0"/>
                                          </p:stCondLst>
                                        </p:cTn>
                                        <p:tgtEl>
                                          <p:spTgt spid="24"/>
                                        </p:tgtEl>
                                        <p:attrNameLst>
                                          <p:attrName>style.visibility</p:attrName>
                                        </p:attrNameLst>
                                      </p:cBhvr>
                                      <p:to>
                                        <p:strVal val="visible"/>
                                      </p:to>
                                    </p:set>
                                    <p:anim calcmode="lin" valueType="num">
                                      <p:cBhvr additive="base">
                                        <p:cTn id="52" dur="500" fill="hold"/>
                                        <p:tgtEl>
                                          <p:spTgt spid="24"/>
                                        </p:tgtEl>
                                        <p:attrNameLst>
                                          <p:attrName>ppt_x</p:attrName>
                                        </p:attrNameLst>
                                      </p:cBhvr>
                                      <p:tavLst>
                                        <p:tav tm="0">
                                          <p:val>
                                            <p:strVal val="0-#ppt_w/2"/>
                                          </p:val>
                                        </p:tav>
                                        <p:tav tm="100000">
                                          <p:val>
                                            <p:strVal val="#ppt_x"/>
                                          </p:val>
                                        </p:tav>
                                      </p:tavLst>
                                    </p:anim>
                                    <p:anim calcmode="lin" valueType="num">
                                      <p:cBhvr additive="base">
                                        <p:cTn id="53" dur="500" fill="hold"/>
                                        <p:tgtEl>
                                          <p:spTgt spid="24"/>
                                        </p:tgtEl>
                                        <p:attrNameLst>
                                          <p:attrName>ppt_y</p:attrName>
                                        </p:attrNameLst>
                                      </p:cBhvr>
                                      <p:tavLst>
                                        <p:tav tm="0">
                                          <p:val>
                                            <p:strVal val="#ppt_y"/>
                                          </p:val>
                                        </p:tav>
                                        <p:tav tm="100000">
                                          <p:val>
                                            <p:strVal val="#ppt_y"/>
                                          </p:val>
                                        </p:tav>
                                      </p:tavLst>
                                    </p:anim>
                                  </p:childTnLst>
                                </p:cTn>
                              </p:par>
                            </p:childTnLst>
                          </p:cTn>
                        </p:par>
                        <p:par>
                          <p:cTn id="54" fill="hold">
                            <p:stCondLst>
                              <p:cond delay="2500"/>
                            </p:stCondLst>
                            <p:childTnLst>
                              <p:par>
                                <p:cTn id="55" presetID="22" presetClass="entr" presetSubtype="8" fill="hold" grpId="0" nodeType="after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left)">
                                      <p:cBhvr>
                                        <p:cTn id="57" dur="500"/>
                                        <p:tgtEl>
                                          <p:spTgt spid="25"/>
                                        </p:tgtEl>
                                      </p:cBhvr>
                                    </p:animEffect>
                                  </p:childTnLst>
                                </p:cTn>
                              </p:par>
                            </p:childTnLst>
                          </p:cTn>
                        </p:par>
                        <p:par>
                          <p:cTn id="58" fill="hold">
                            <p:stCondLst>
                              <p:cond delay="3000"/>
                            </p:stCondLst>
                            <p:childTnLst>
                              <p:par>
                                <p:cTn id="59" presetID="10" presetClass="entr" presetSubtype="0" fill="hold" nodeType="after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8" grpId="0"/>
      <p:bldP spid="22" grpId="0" animBg="1"/>
      <p:bldP spid="20" grpId="0" animBg="1"/>
      <p:bldP spid="23" grpId="0"/>
      <p:bldP spid="24" grpId="0"/>
      <p:bldP spid="25" grpId="0"/>
      <p:bldP spid="30" grpId="0" animBg="1"/>
      <p:bldP spid="32" grpId="0" animBg="1"/>
      <p:bldP spid="33" grpId="0" animBg="1"/>
      <p:bldP spid="4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3" name="文本框 12"/>
          <p:cNvSpPr txBox="1"/>
          <p:nvPr/>
        </p:nvSpPr>
        <p:spPr>
          <a:xfrm>
            <a:off x="6148614" y="3328693"/>
            <a:ext cx="2492990"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latin typeface="Century Gothic" panose="020B0502020202020204" pitchFamily="34" charset="0"/>
                <a:ea typeface="阿里巴巴普惠体 M" panose="00020600040101010101" pitchFamily="18" charset="-122"/>
              </a:rPr>
              <a:t>PART 03</a:t>
            </a:r>
            <a:endParaRPr lang="zh-CN" altLang="en-US" sz="4800" dirty="0">
              <a:solidFill>
                <a:schemeClr val="accent1"/>
              </a:solidFill>
              <a:latin typeface="Century Gothic" panose="020B0502020202020204" pitchFamily="34" charset="0"/>
              <a:ea typeface="阿里巴巴普惠体 M" panose="00020600040101010101" pitchFamily="18" charset="-122"/>
            </a:endParaRPr>
          </a:p>
        </p:txBody>
      </p:sp>
      <p:sp>
        <p:nvSpPr>
          <p:cNvPr id="14" name="文本框 13"/>
          <p:cNvSpPr txBox="1"/>
          <p:nvPr/>
        </p:nvSpPr>
        <p:spPr>
          <a:xfrm>
            <a:off x="6110514" y="4131820"/>
            <a:ext cx="3904343" cy="707886"/>
          </a:xfrm>
          <a:prstGeom prst="rect">
            <a:avLst/>
          </a:prstGeom>
          <a:noFill/>
        </p:spPr>
        <p:txBody>
          <a:bodyPr wrap="square" rtlCol="0">
            <a:spAutoFit/>
            <a:scene3d>
              <a:camera prst="orthographicFront"/>
              <a:lightRig rig="threePt" dir="t"/>
            </a:scene3d>
            <a:sp3d contourW="12700"/>
          </a:bodyPr>
          <a:lstStyle/>
          <a:p>
            <a:r>
              <a:rPr lang="zh-CN" altLang="en-US" sz="4000" b="1" dirty="0">
                <a:solidFill>
                  <a:schemeClr val="accent3"/>
                </a:solidFill>
                <a:latin typeface="Century Gothic" panose="020B0502020202020204" pitchFamily="34" charset="0"/>
                <a:ea typeface="阿里巴巴普惠体 M" panose="00020600040101010101" pitchFamily="18" charset="-122"/>
              </a:rPr>
              <a:t>工作存在不足</a:t>
            </a:r>
            <a:endParaRPr lang="zh-CN" altLang="en-US" sz="4000" b="1" dirty="0">
              <a:solidFill>
                <a:schemeClr val="accent3"/>
              </a:solidFill>
              <a:latin typeface="Century Gothic" panose="020B0502020202020204" pitchFamily="34" charset="0"/>
              <a:ea typeface="阿里巴巴普惠体 M" panose="00020600040101010101" pitchFamily="18" charset="-122"/>
            </a:endParaRP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4000">
        <p14:gallery dir="l"/>
      </p:transition>
    </mc:Choice>
    <mc:Fallback>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表 7"/>
          <p:cNvGraphicFramePr/>
          <p:nvPr/>
        </p:nvGraphicFramePr>
        <p:xfrm>
          <a:off x="931863" y="1615546"/>
          <a:ext cx="5221287" cy="4347633"/>
        </p:xfrm>
        <a:graphic>
          <a:graphicData uri="http://schemas.openxmlformats.org/drawingml/2006/chart">
            <c:chart xmlns:c="http://schemas.openxmlformats.org/drawingml/2006/chart" xmlns:r="http://schemas.openxmlformats.org/officeDocument/2006/relationships" r:id="rId1"/>
          </a:graphicData>
        </a:graphic>
      </p:graphicFrame>
      <p:grpSp>
        <p:nvGrpSpPr>
          <p:cNvPr id="66" name="组合 65"/>
          <p:cNvGrpSpPr/>
          <p:nvPr/>
        </p:nvGrpSpPr>
        <p:grpSpPr>
          <a:xfrm>
            <a:off x="7060396" y="2196740"/>
            <a:ext cx="1607355" cy="845538"/>
            <a:chOff x="7060396" y="2196740"/>
            <a:chExt cx="1607355" cy="845538"/>
          </a:xfrm>
        </p:grpSpPr>
        <p:sp>
          <p:nvSpPr>
            <p:cNvPr id="14" name="矩形 13"/>
            <p:cNvSpPr/>
            <p:nvPr/>
          </p:nvSpPr>
          <p:spPr>
            <a:xfrm>
              <a:off x="7060397" y="2521045"/>
              <a:ext cx="1607354" cy="521233"/>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a:t>
              </a:r>
              <a:endPar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15" name="矩形 14"/>
            <p:cNvSpPr/>
            <p:nvPr/>
          </p:nvSpPr>
          <p:spPr>
            <a:xfrm>
              <a:off x="7060396" y="2196740"/>
              <a:ext cx="1474003" cy="371705"/>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文字添加</a:t>
              </a:r>
              <a:endParaRPr lang="zh-CN" altLang="en-US" sz="1600" b="1"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45" name="组合 44"/>
          <p:cNvGrpSpPr/>
          <p:nvPr/>
        </p:nvGrpSpPr>
        <p:grpSpPr>
          <a:xfrm>
            <a:off x="6433964" y="2376819"/>
            <a:ext cx="484300" cy="484300"/>
            <a:chOff x="1028700" y="1853169"/>
            <a:chExt cx="787400" cy="787400"/>
          </a:xfrm>
        </p:grpSpPr>
        <p:sp>
          <p:nvSpPr>
            <p:cNvPr id="46" name="椭圆 45"/>
            <p:cNvSpPr/>
            <p:nvPr/>
          </p:nvSpPr>
          <p:spPr>
            <a:xfrm>
              <a:off x="1028700" y="1853169"/>
              <a:ext cx="787400" cy="787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47" name="椭圆 12"/>
            <p:cNvSpPr/>
            <p:nvPr/>
          </p:nvSpPr>
          <p:spPr>
            <a:xfrm>
              <a:off x="1259475" y="2062163"/>
              <a:ext cx="325849" cy="369412"/>
            </a:xfrm>
            <a:custGeom>
              <a:avLst/>
              <a:gdLst>
                <a:gd name="connsiteX0" fmla="*/ 85348 w 296863"/>
                <a:gd name="connsiteY0" fmla="*/ 236537 h 336550"/>
                <a:gd name="connsiteX1" fmla="*/ 211516 w 296863"/>
                <a:gd name="connsiteY1" fmla="*/ 236537 h 336550"/>
                <a:gd name="connsiteX2" fmla="*/ 228601 w 296863"/>
                <a:gd name="connsiteY2" fmla="*/ 253206 h 336550"/>
                <a:gd name="connsiteX3" fmla="*/ 211516 w 296863"/>
                <a:gd name="connsiteY3" fmla="*/ 269875 h 336550"/>
                <a:gd name="connsiteX4" fmla="*/ 85348 w 296863"/>
                <a:gd name="connsiteY4" fmla="*/ 269875 h 336550"/>
                <a:gd name="connsiteX5" fmla="*/ 68263 w 296863"/>
                <a:gd name="connsiteY5" fmla="*/ 253206 h 336550"/>
                <a:gd name="connsiteX6" fmla="*/ 85348 w 296863"/>
                <a:gd name="connsiteY6" fmla="*/ 236537 h 336550"/>
                <a:gd name="connsiteX7" fmla="*/ 85348 w 296863"/>
                <a:gd name="connsiteY7" fmla="*/ 173037 h 336550"/>
                <a:gd name="connsiteX8" fmla="*/ 211516 w 296863"/>
                <a:gd name="connsiteY8" fmla="*/ 173037 h 336550"/>
                <a:gd name="connsiteX9" fmla="*/ 228601 w 296863"/>
                <a:gd name="connsiteY9" fmla="*/ 190373 h 336550"/>
                <a:gd name="connsiteX10" fmla="*/ 211516 w 296863"/>
                <a:gd name="connsiteY10" fmla="*/ 206375 h 336550"/>
                <a:gd name="connsiteX11" fmla="*/ 85348 w 296863"/>
                <a:gd name="connsiteY11" fmla="*/ 206375 h 336550"/>
                <a:gd name="connsiteX12" fmla="*/ 68263 w 296863"/>
                <a:gd name="connsiteY12" fmla="*/ 190373 h 336550"/>
                <a:gd name="connsiteX13" fmla="*/ 85348 w 296863"/>
                <a:gd name="connsiteY13" fmla="*/ 173037 h 336550"/>
                <a:gd name="connsiteX14" fmla="*/ 164614 w 296863"/>
                <a:gd name="connsiteY14" fmla="*/ 115887 h 336550"/>
                <a:gd name="connsiteX15" fmla="*/ 211625 w 296863"/>
                <a:gd name="connsiteY15" fmla="*/ 115887 h 336550"/>
                <a:gd name="connsiteX16" fmla="*/ 228601 w 296863"/>
                <a:gd name="connsiteY16" fmla="*/ 133349 h 336550"/>
                <a:gd name="connsiteX17" fmla="*/ 211625 w 296863"/>
                <a:gd name="connsiteY17" fmla="*/ 150812 h 336550"/>
                <a:gd name="connsiteX18" fmla="*/ 164614 w 296863"/>
                <a:gd name="connsiteY18" fmla="*/ 150812 h 336550"/>
                <a:gd name="connsiteX19" fmla="*/ 147638 w 296863"/>
                <a:gd name="connsiteY19" fmla="*/ 133349 h 336550"/>
                <a:gd name="connsiteX20" fmla="*/ 164614 w 296863"/>
                <a:gd name="connsiteY20" fmla="*/ 115887 h 336550"/>
                <a:gd name="connsiteX21" fmla="*/ 164614 w 296863"/>
                <a:gd name="connsiteY21" fmla="*/ 61912 h 336550"/>
                <a:gd name="connsiteX22" fmla="*/ 211625 w 296863"/>
                <a:gd name="connsiteY22" fmla="*/ 61912 h 336550"/>
                <a:gd name="connsiteX23" fmla="*/ 228601 w 296863"/>
                <a:gd name="connsiteY23" fmla="*/ 77152 h 336550"/>
                <a:gd name="connsiteX24" fmla="*/ 211625 w 296863"/>
                <a:gd name="connsiteY24" fmla="*/ 93662 h 336550"/>
                <a:gd name="connsiteX25" fmla="*/ 164614 w 296863"/>
                <a:gd name="connsiteY25" fmla="*/ 93662 h 336550"/>
                <a:gd name="connsiteX26" fmla="*/ 147638 w 296863"/>
                <a:gd name="connsiteY26" fmla="*/ 77152 h 336550"/>
                <a:gd name="connsiteX27" fmla="*/ 164614 w 296863"/>
                <a:gd name="connsiteY27" fmla="*/ 61912 h 336550"/>
                <a:gd name="connsiteX28" fmla="*/ 127397 w 296863"/>
                <a:gd name="connsiteY28" fmla="*/ 22225 h 336550"/>
                <a:gd name="connsiteX29" fmla="*/ 127397 w 296863"/>
                <a:gd name="connsiteY29" fmla="*/ 110381 h 336550"/>
                <a:gd name="connsiteX30" fmla="*/ 111621 w 296863"/>
                <a:gd name="connsiteY30" fmla="*/ 124854 h 336550"/>
                <a:gd name="connsiteX31" fmla="*/ 22225 w 296863"/>
                <a:gd name="connsiteY31" fmla="*/ 124854 h 336550"/>
                <a:gd name="connsiteX32" fmla="*/ 22225 w 296863"/>
                <a:gd name="connsiteY32" fmla="*/ 305115 h 336550"/>
                <a:gd name="connsiteX33" fmla="*/ 31427 w 296863"/>
                <a:gd name="connsiteY33" fmla="*/ 314325 h 336550"/>
                <a:gd name="connsiteX34" fmla="*/ 265436 w 296863"/>
                <a:gd name="connsiteY34" fmla="*/ 314325 h 336550"/>
                <a:gd name="connsiteX35" fmla="*/ 274638 w 296863"/>
                <a:gd name="connsiteY35" fmla="*/ 305115 h 336550"/>
                <a:gd name="connsiteX36" fmla="*/ 274638 w 296863"/>
                <a:gd name="connsiteY36" fmla="*/ 31435 h 336550"/>
                <a:gd name="connsiteX37" fmla="*/ 265436 w 296863"/>
                <a:gd name="connsiteY37" fmla="*/ 22225 h 336550"/>
                <a:gd name="connsiteX38" fmla="*/ 127397 w 296863"/>
                <a:gd name="connsiteY38" fmla="*/ 22225 h 336550"/>
                <a:gd name="connsiteX39" fmla="*/ 118220 w 296863"/>
                <a:gd name="connsiteY39" fmla="*/ 0 h 336550"/>
                <a:gd name="connsiteX40" fmla="*/ 265338 w 296863"/>
                <a:gd name="connsiteY40" fmla="*/ 0 h 336550"/>
                <a:gd name="connsiteX41" fmla="*/ 296863 w 296863"/>
                <a:gd name="connsiteY41" fmla="*/ 31551 h 336550"/>
                <a:gd name="connsiteX42" fmla="*/ 296863 w 296863"/>
                <a:gd name="connsiteY42" fmla="*/ 304999 h 336550"/>
                <a:gd name="connsiteX43" fmla="*/ 265338 w 296863"/>
                <a:gd name="connsiteY43" fmla="*/ 336550 h 336550"/>
                <a:gd name="connsiteX44" fmla="*/ 31525 w 296863"/>
                <a:gd name="connsiteY44" fmla="*/ 336550 h 336550"/>
                <a:gd name="connsiteX45" fmla="*/ 0 w 296863"/>
                <a:gd name="connsiteY45" fmla="*/ 304999 h 336550"/>
                <a:gd name="connsiteX46" fmla="*/ 0 w 296863"/>
                <a:gd name="connsiteY46" fmla="*/ 119633 h 336550"/>
                <a:gd name="connsiteX47" fmla="*/ 9195 w 296863"/>
                <a:gd name="connsiteY47" fmla="*/ 97284 h 336550"/>
                <a:gd name="connsiteX48" fmla="*/ 95889 w 296863"/>
                <a:gd name="connsiteY48" fmla="*/ 9202 h 336550"/>
                <a:gd name="connsiteX49" fmla="*/ 118220 w 296863"/>
                <a:gd name="connsiteY4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96863" h="336550">
                  <a:moveTo>
                    <a:pt x="85348" y="236537"/>
                  </a:moveTo>
                  <a:cubicBezTo>
                    <a:pt x="85348" y="236537"/>
                    <a:pt x="85348" y="236537"/>
                    <a:pt x="211516" y="236537"/>
                  </a:cubicBezTo>
                  <a:cubicBezTo>
                    <a:pt x="220716" y="236537"/>
                    <a:pt x="228601" y="244231"/>
                    <a:pt x="228601" y="253206"/>
                  </a:cubicBezTo>
                  <a:cubicBezTo>
                    <a:pt x="228601" y="262182"/>
                    <a:pt x="220716" y="269875"/>
                    <a:pt x="211516" y="269875"/>
                  </a:cubicBezTo>
                  <a:cubicBezTo>
                    <a:pt x="211516" y="269875"/>
                    <a:pt x="211516" y="269875"/>
                    <a:pt x="85348" y="269875"/>
                  </a:cubicBezTo>
                  <a:cubicBezTo>
                    <a:pt x="76149" y="269875"/>
                    <a:pt x="68263" y="262182"/>
                    <a:pt x="68263" y="253206"/>
                  </a:cubicBezTo>
                  <a:cubicBezTo>
                    <a:pt x="68263" y="244231"/>
                    <a:pt x="76149" y="236537"/>
                    <a:pt x="85348" y="236537"/>
                  </a:cubicBezTo>
                  <a:close/>
                  <a:moveTo>
                    <a:pt x="85348" y="173037"/>
                  </a:moveTo>
                  <a:cubicBezTo>
                    <a:pt x="85348" y="173037"/>
                    <a:pt x="85348" y="173037"/>
                    <a:pt x="211516" y="173037"/>
                  </a:cubicBezTo>
                  <a:cubicBezTo>
                    <a:pt x="220716" y="173037"/>
                    <a:pt x="228601" y="181038"/>
                    <a:pt x="228601" y="190373"/>
                  </a:cubicBezTo>
                  <a:cubicBezTo>
                    <a:pt x="228601" y="199707"/>
                    <a:pt x="220716" y="206375"/>
                    <a:pt x="211516" y="206375"/>
                  </a:cubicBezTo>
                  <a:cubicBezTo>
                    <a:pt x="211516" y="206375"/>
                    <a:pt x="211516" y="206375"/>
                    <a:pt x="85348" y="206375"/>
                  </a:cubicBezTo>
                  <a:cubicBezTo>
                    <a:pt x="76149" y="206375"/>
                    <a:pt x="68263" y="199707"/>
                    <a:pt x="68263" y="190373"/>
                  </a:cubicBezTo>
                  <a:cubicBezTo>
                    <a:pt x="68263" y="181038"/>
                    <a:pt x="76149" y="173037"/>
                    <a:pt x="85348" y="173037"/>
                  </a:cubicBezTo>
                  <a:close/>
                  <a:moveTo>
                    <a:pt x="164614" y="115887"/>
                  </a:moveTo>
                  <a:cubicBezTo>
                    <a:pt x="164614" y="115887"/>
                    <a:pt x="164614" y="115887"/>
                    <a:pt x="211625" y="115887"/>
                  </a:cubicBezTo>
                  <a:cubicBezTo>
                    <a:pt x="220766" y="115887"/>
                    <a:pt x="228601" y="123946"/>
                    <a:pt x="228601" y="133349"/>
                  </a:cubicBezTo>
                  <a:cubicBezTo>
                    <a:pt x="228601" y="142752"/>
                    <a:pt x="220766" y="150812"/>
                    <a:pt x="211625" y="150812"/>
                  </a:cubicBezTo>
                  <a:cubicBezTo>
                    <a:pt x="211625" y="150812"/>
                    <a:pt x="211625" y="150812"/>
                    <a:pt x="164614" y="150812"/>
                  </a:cubicBezTo>
                  <a:cubicBezTo>
                    <a:pt x="155473" y="150812"/>
                    <a:pt x="147638" y="142752"/>
                    <a:pt x="147638" y="133349"/>
                  </a:cubicBezTo>
                  <a:cubicBezTo>
                    <a:pt x="147638" y="123946"/>
                    <a:pt x="155473" y="115887"/>
                    <a:pt x="164614" y="115887"/>
                  </a:cubicBezTo>
                  <a:close/>
                  <a:moveTo>
                    <a:pt x="164614" y="61912"/>
                  </a:moveTo>
                  <a:cubicBezTo>
                    <a:pt x="164614" y="61912"/>
                    <a:pt x="164614" y="61912"/>
                    <a:pt x="211625" y="61912"/>
                  </a:cubicBezTo>
                  <a:cubicBezTo>
                    <a:pt x="220766" y="61912"/>
                    <a:pt x="228601" y="68262"/>
                    <a:pt x="228601" y="77152"/>
                  </a:cubicBezTo>
                  <a:cubicBezTo>
                    <a:pt x="228601" y="86042"/>
                    <a:pt x="220766" y="93662"/>
                    <a:pt x="211625" y="93662"/>
                  </a:cubicBezTo>
                  <a:cubicBezTo>
                    <a:pt x="211625" y="93662"/>
                    <a:pt x="211625" y="93662"/>
                    <a:pt x="164614" y="93662"/>
                  </a:cubicBezTo>
                  <a:cubicBezTo>
                    <a:pt x="155473" y="93662"/>
                    <a:pt x="147638" y="86042"/>
                    <a:pt x="147638" y="77152"/>
                  </a:cubicBezTo>
                  <a:cubicBezTo>
                    <a:pt x="147638" y="68262"/>
                    <a:pt x="155473" y="61912"/>
                    <a:pt x="164614" y="61912"/>
                  </a:cubicBezTo>
                  <a:close/>
                  <a:moveTo>
                    <a:pt x="127397" y="22225"/>
                  </a:moveTo>
                  <a:cubicBezTo>
                    <a:pt x="127397" y="22225"/>
                    <a:pt x="127397" y="22225"/>
                    <a:pt x="127397" y="110381"/>
                  </a:cubicBezTo>
                  <a:cubicBezTo>
                    <a:pt x="127397" y="118276"/>
                    <a:pt x="119509" y="124854"/>
                    <a:pt x="111621" y="124854"/>
                  </a:cubicBezTo>
                  <a:cubicBezTo>
                    <a:pt x="111621" y="124854"/>
                    <a:pt x="111621" y="124854"/>
                    <a:pt x="22225" y="124854"/>
                  </a:cubicBezTo>
                  <a:cubicBezTo>
                    <a:pt x="22225" y="124854"/>
                    <a:pt x="22225" y="124854"/>
                    <a:pt x="22225" y="305115"/>
                  </a:cubicBezTo>
                  <a:cubicBezTo>
                    <a:pt x="22225" y="310378"/>
                    <a:pt x="26169" y="314325"/>
                    <a:pt x="31427" y="314325"/>
                  </a:cubicBezTo>
                  <a:cubicBezTo>
                    <a:pt x="31427" y="314325"/>
                    <a:pt x="31427" y="314325"/>
                    <a:pt x="265436" y="314325"/>
                  </a:cubicBezTo>
                  <a:cubicBezTo>
                    <a:pt x="270694" y="314325"/>
                    <a:pt x="274638" y="310378"/>
                    <a:pt x="274638" y="305115"/>
                  </a:cubicBezTo>
                  <a:lnTo>
                    <a:pt x="274638" y="31435"/>
                  </a:lnTo>
                  <a:cubicBezTo>
                    <a:pt x="274638" y="26172"/>
                    <a:pt x="270694" y="22225"/>
                    <a:pt x="265436" y="22225"/>
                  </a:cubicBezTo>
                  <a:cubicBezTo>
                    <a:pt x="265436" y="22225"/>
                    <a:pt x="265436" y="22225"/>
                    <a:pt x="127397" y="22225"/>
                  </a:cubicBezTo>
                  <a:close/>
                  <a:moveTo>
                    <a:pt x="118220" y="0"/>
                  </a:moveTo>
                  <a:cubicBezTo>
                    <a:pt x="118220" y="0"/>
                    <a:pt x="118220" y="0"/>
                    <a:pt x="265338" y="0"/>
                  </a:cubicBezTo>
                  <a:cubicBezTo>
                    <a:pt x="282414" y="0"/>
                    <a:pt x="296863" y="14461"/>
                    <a:pt x="296863" y="31551"/>
                  </a:cubicBezTo>
                  <a:cubicBezTo>
                    <a:pt x="296863" y="31551"/>
                    <a:pt x="296863" y="31551"/>
                    <a:pt x="296863" y="304999"/>
                  </a:cubicBezTo>
                  <a:cubicBezTo>
                    <a:pt x="296863" y="322089"/>
                    <a:pt x="282414" y="336550"/>
                    <a:pt x="265338" y="336550"/>
                  </a:cubicBezTo>
                  <a:cubicBezTo>
                    <a:pt x="265338" y="336550"/>
                    <a:pt x="265338" y="336550"/>
                    <a:pt x="31525" y="336550"/>
                  </a:cubicBezTo>
                  <a:cubicBezTo>
                    <a:pt x="14449" y="336550"/>
                    <a:pt x="0" y="322089"/>
                    <a:pt x="0" y="304999"/>
                  </a:cubicBezTo>
                  <a:cubicBezTo>
                    <a:pt x="0" y="304999"/>
                    <a:pt x="0" y="304999"/>
                    <a:pt x="0" y="119633"/>
                  </a:cubicBezTo>
                  <a:cubicBezTo>
                    <a:pt x="0" y="110430"/>
                    <a:pt x="3941" y="102542"/>
                    <a:pt x="9195" y="97284"/>
                  </a:cubicBezTo>
                  <a:cubicBezTo>
                    <a:pt x="9195" y="97284"/>
                    <a:pt x="9195" y="97284"/>
                    <a:pt x="95889" y="9202"/>
                  </a:cubicBezTo>
                  <a:cubicBezTo>
                    <a:pt x="102457" y="3944"/>
                    <a:pt x="110339" y="0"/>
                    <a:pt x="11822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69" name="组合 68"/>
          <p:cNvGrpSpPr/>
          <p:nvPr/>
        </p:nvGrpSpPr>
        <p:grpSpPr>
          <a:xfrm>
            <a:off x="7060397" y="3444515"/>
            <a:ext cx="1607354" cy="859836"/>
            <a:chOff x="7060397" y="3444515"/>
            <a:chExt cx="1607354" cy="859836"/>
          </a:xfrm>
        </p:grpSpPr>
        <p:sp>
          <p:nvSpPr>
            <p:cNvPr id="21" name="矩形 20"/>
            <p:cNvSpPr/>
            <p:nvPr/>
          </p:nvSpPr>
          <p:spPr>
            <a:xfrm>
              <a:off x="7060397" y="3768820"/>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a:t>
              </a:r>
              <a:endPar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22" name="矩形 21"/>
            <p:cNvSpPr/>
            <p:nvPr/>
          </p:nvSpPr>
          <p:spPr>
            <a:xfrm>
              <a:off x="7060397" y="3444515"/>
              <a:ext cx="1607354" cy="371705"/>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文字添加</a:t>
              </a:r>
              <a:endParaRPr lang="zh-CN" altLang="en-US" sz="1600" b="1"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54" name="组合 53"/>
          <p:cNvGrpSpPr/>
          <p:nvPr/>
        </p:nvGrpSpPr>
        <p:grpSpPr>
          <a:xfrm>
            <a:off x="6433964" y="3624594"/>
            <a:ext cx="484300" cy="484300"/>
            <a:chOff x="1028700" y="1853169"/>
            <a:chExt cx="787400" cy="787400"/>
          </a:xfrm>
        </p:grpSpPr>
        <p:sp>
          <p:nvSpPr>
            <p:cNvPr id="55" name="椭圆 54"/>
            <p:cNvSpPr/>
            <p:nvPr/>
          </p:nvSpPr>
          <p:spPr>
            <a:xfrm>
              <a:off x="1028700" y="1853169"/>
              <a:ext cx="787400" cy="787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56" name="椭圆 19"/>
            <p:cNvSpPr/>
            <p:nvPr/>
          </p:nvSpPr>
          <p:spPr>
            <a:xfrm>
              <a:off x="1317849" y="2062163"/>
              <a:ext cx="209101" cy="369412"/>
            </a:xfrm>
            <a:custGeom>
              <a:avLst/>
              <a:gdLst>
                <a:gd name="connsiteX0" fmla="*/ 149226 w 190500"/>
                <a:gd name="connsiteY0" fmla="*/ 301625 h 336550"/>
                <a:gd name="connsiteX1" fmla="*/ 150815 w 190500"/>
                <a:gd name="connsiteY1" fmla="*/ 303213 h 336550"/>
                <a:gd name="connsiteX2" fmla="*/ 149226 w 190500"/>
                <a:gd name="connsiteY2" fmla="*/ 304802 h 336550"/>
                <a:gd name="connsiteX3" fmla="*/ 147638 w 190500"/>
                <a:gd name="connsiteY3" fmla="*/ 303213 h 336550"/>
                <a:gd name="connsiteX4" fmla="*/ 149226 w 190500"/>
                <a:gd name="connsiteY4" fmla="*/ 301625 h 336550"/>
                <a:gd name="connsiteX5" fmla="*/ 148828 w 190500"/>
                <a:gd name="connsiteY5" fmla="*/ 298450 h 336550"/>
                <a:gd name="connsiteX6" fmla="*/ 145256 w 190500"/>
                <a:gd name="connsiteY6" fmla="*/ 302532 h 336550"/>
                <a:gd name="connsiteX7" fmla="*/ 145256 w 190500"/>
                <a:gd name="connsiteY7" fmla="*/ 303893 h 336550"/>
                <a:gd name="connsiteX8" fmla="*/ 144065 w 190500"/>
                <a:gd name="connsiteY8" fmla="*/ 305254 h 336550"/>
                <a:gd name="connsiteX9" fmla="*/ 144065 w 190500"/>
                <a:gd name="connsiteY9" fmla="*/ 307975 h 336550"/>
                <a:gd name="connsiteX10" fmla="*/ 145256 w 190500"/>
                <a:gd name="connsiteY10" fmla="*/ 307975 h 336550"/>
                <a:gd name="connsiteX11" fmla="*/ 147637 w 190500"/>
                <a:gd name="connsiteY11" fmla="*/ 306615 h 336550"/>
                <a:gd name="connsiteX12" fmla="*/ 148828 w 190500"/>
                <a:gd name="connsiteY12" fmla="*/ 306615 h 336550"/>
                <a:gd name="connsiteX13" fmla="*/ 152400 w 190500"/>
                <a:gd name="connsiteY13" fmla="*/ 302532 h 336550"/>
                <a:gd name="connsiteX14" fmla="*/ 148828 w 190500"/>
                <a:gd name="connsiteY14" fmla="*/ 298450 h 336550"/>
                <a:gd name="connsiteX15" fmla="*/ 98426 w 190500"/>
                <a:gd name="connsiteY15" fmla="*/ 296863 h 336550"/>
                <a:gd name="connsiteX16" fmla="*/ 93663 w 190500"/>
                <a:gd name="connsiteY16" fmla="*/ 298450 h 336550"/>
                <a:gd name="connsiteX17" fmla="*/ 93663 w 190500"/>
                <a:gd name="connsiteY17" fmla="*/ 298450 h 336550"/>
                <a:gd name="connsiteX18" fmla="*/ 88900 w 190500"/>
                <a:gd name="connsiteY18" fmla="*/ 298450 h 336550"/>
                <a:gd name="connsiteX19" fmla="*/ 88900 w 190500"/>
                <a:gd name="connsiteY19" fmla="*/ 303213 h 336550"/>
                <a:gd name="connsiteX20" fmla="*/ 88900 w 190500"/>
                <a:gd name="connsiteY20" fmla="*/ 304801 h 336550"/>
                <a:gd name="connsiteX21" fmla="*/ 93663 w 190500"/>
                <a:gd name="connsiteY21" fmla="*/ 306388 h 336550"/>
                <a:gd name="connsiteX22" fmla="*/ 93663 w 190500"/>
                <a:gd name="connsiteY22" fmla="*/ 306389 h 336550"/>
                <a:gd name="connsiteX23" fmla="*/ 98426 w 190500"/>
                <a:gd name="connsiteY23" fmla="*/ 307976 h 336550"/>
                <a:gd name="connsiteX24" fmla="*/ 98426 w 190500"/>
                <a:gd name="connsiteY24" fmla="*/ 303213 h 336550"/>
                <a:gd name="connsiteX25" fmla="*/ 39007 w 190500"/>
                <a:gd name="connsiteY25" fmla="*/ 296863 h 336550"/>
                <a:gd name="connsiteX26" fmla="*/ 37646 w 190500"/>
                <a:gd name="connsiteY26" fmla="*/ 298223 h 336550"/>
                <a:gd name="connsiteX27" fmla="*/ 34925 w 190500"/>
                <a:gd name="connsiteY27" fmla="*/ 300945 h 336550"/>
                <a:gd name="connsiteX28" fmla="*/ 34925 w 190500"/>
                <a:gd name="connsiteY28" fmla="*/ 302306 h 336550"/>
                <a:gd name="connsiteX29" fmla="*/ 37646 w 190500"/>
                <a:gd name="connsiteY29" fmla="*/ 305028 h 336550"/>
                <a:gd name="connsiteX30" fmla="*/ 37646 w 190500"/>
                <a:gd name="connsiteY30" fmla="*/ 306388 h 336550"/>
                <a:gd name="connsiteX31" fmla="*/ 39007 w 190500"/>
                <a:gd name="connsiteY31" fmla="*/ 306388 h 336550"/>
                <a:gd name="connsiteX32" fmla="*/ 39007 w 190500"/>
                <a:gd name="connsiteY32" fmla="*/ 303667 h 336550"/>
                <a:gd name="connsiteX33" fmla="*/ 43089 w 190500"/>
                <a:gd name="connsiteY33" fmla="*/ 303667 h 336550"/>
                <a:gd name="connsiteX34" fmla="*/ 44450 w 190500"/>
                <a:gd name="connsiteY34" fmla="*/ 302306 h 336550"/>
                <a:gd name="connsiteX35" fmla="*/ 43089 w 190500"/>
                <a:gd name="connsiteY35" fmla="*/ 300945 h 336550"/>
                <a:gd name="connsiteX36" fmla="*/ 39007 w 190500"/>
                <a:gd name="connsiteY36" fmla="*/ 300945 h 336550"/>
                <a:gd name="connsiteX37" fmla="*/ 40368 w 190500"/>
                <a:gd name="connsiteY37" fmla="*/ 299584 h 336550"/>
                <a:gd name="connsiteX38" fmla="*/ 39007 w 190500"/>
                <a:gd name="connsiteY38" fmla="*/ 296863 h 336550"/>
                <a:gd name="connsiteX39" fmla="*/ 20638 w 190500"/>
                <a:gd name="connsiteY39" fmla="*/ 38100 h 336550"/>
                <a:gd name="connsiteX40" fmla="*/ 20638 w 190500"/>
                <a:gd name="connsiteY40" fmla="*/ 282575 h 336550"/>
                <a:gd name="connsiteX41" fmla="*/ 168276 w 190500"/>
                <a:gd name="connsiteY41" fmla="*/ 282575 h 336550"/>
                <a:gd name="connsiteX42" fmla="*/ 168276 w 190500"/>
                <a:gd name="connsiteY42" fmla="*/ 38100 h 336550"/>
                <a:gd name="connsiteX43" fmla="*/ 116609 w 190500"/>
                <a:gd name="connsiteY43" fmla="*/ 17463 h 336550"/>
                <a:gd name="connsiteX44" fmla="*/ 112713 w 190500"/>
                <a:gd name="connsiteY44" fmla="*/ 21273 h 336550"/>
                <a:gd name="connsiteX45" fmla="*/ 116609 w 190500"/>
                <a:gd name="connsiteY45" fmla="*/ 23813 h 336550"/>
                <a:gd name="connsiteX46" fmla="*/ 123104 w 190500"/>
                <a:gd name="connsiteY46" fmla="*/ 23813 h 336550"/>
                <a:gd name="connsiteX47" fmla="*/ 127001 w 190500"/>
                <a:gd name="connsiteY47" fmla="*/ 21273 h 336550"/>
                <a:gd name="connsiteX48" fmla="*/ 123104 w 190500"/>
                <a:gd name="connsiteY48" fmla="*/ 17463 h 336550"/>
                <a:gd name="connsiteX49" fmla="*/ 116609 w 190500"/>
                <a:gd name="connsiteY49" fmla="*/ 17463 h 336550"/>
                <a:gd name="connsiteX50" fmla="*/ 138907 w 190500"/>
                <a:gd name="connsiteY50" fmla="*/ 15875 h 336550"/>
                <a:gd name="connsiteX51" fmla="*/ 134938 w 190500"/>
                <a:gd name="connsiteY51" fmla="*/ 20638 h 336550"/>
                <a:gd name="connsiteX52" fmla="*/ 138907 w 190500"/>
                <a:gd name="connsiteY52" fmla="*/ 25402 h 336550"/>
                <a:gd name="connsiteX53" fmla="*/ 142876 w 190500"/>
                <a:gd name="connsiteY53" fmla="*/ 20638 h 336550"/>
                <a:gd name="connsiteX54" fmla="*/ 138907 w 190500"/>
                <a:gd name="connsiteY54" fmla="*/ 15875 h 336550"/>
                <a:gd name="connsiteX55" fmla="*/ 71438 w 190500"/>
                <a:gd name="connsiteY55" fmla="*/ 0 h 336550"/>
                <a:gd name="connsiteX56" fmla="*/ 107951 w 190500"/>
                <a:gd name="connsiteY56" fmla="*/ 0 h 336550"/>
                <a:gd name="connsiteX57" fmla="*/ 106363 w 190500"/>
                <a:gd name="connsiteY57" fmla="*/ 4763 h 336550"/>
                <a:gd name="connsiteX58" fmla="*/ 73025 w 190500"/>
                <a:gd name="connsiteY58" fmla="*/ 4763 h 336550"/>
                <a:gd name="connsiteX59" fmla="*/ 23812 w 190500"/>
                <a:gd name="connsiteY59" fmla="*/ 0 h 336550"/>
                <a:gd name="connsiteX60" fmla="*/ 66146 w 190500"/>
                <a:gd name="connsiteY60" fmla="*/ 0 h 336550"/>
                <a:gd name="connsiteX61" fmla="*/ 66146 w 190500"/>
                <a:gd name="connsiteY61" fmla="*/ 2629 h 336550"/>
                <a:gd name="connsiteX62" fmla="*/ 68791 w 190500"/>
                <a:gd name="connsiteY62" fmla="*/ 7888 h 336550"/>
                <a:gd name="connsiteX63" fmla="*/ 71437 w 190500"/>
                <a:gd name="connsiteY63" fmla="*/ 9202 h 336550"/>
                <a:gd name="connsiteX64" fmla="*/ 108479 w 190500"/>
                <a:gd name="connsiteY64" fmla="*/ 9202 h 336550"/>
                <a:gd name="connsiteX65" fmla="*/ 111125 w 190500"/>
                <a:gd name="connsiteY65" fmla="*/ 7888 h 336550"/>
                <a:gd name="connsiteX66" fmla="*/ 113771 w 190500"/>
                <a:gd name="connsiteY66" fmla="*/ 2629 h 336550"/>
                <a:gd name="connsiteX67" fmla="*/ 113771 w 190500"/>
                <a:gd name="connsiteY67" fmla="*/ 0 h 336550"/>
                <a:gd name="connsiteX68" fmla="*/ 166688 w 190500"/>
                <a:gd name="connsiteY68" fmla="*/ 0 h 336550"/>
                <a:gd name="connsiteX69" fmla="*/ 190500 w 190500"/>
                <a:gd name="connsiteY69" fmla="*/ 23663 h 336550"/>
                <a:gd name="connsiteX70" fmla="*/ 190500 w 190500"/>
                <a:gd name="connsiteY70" fmla="*/ 312887 h 336550"/>
                <a:gd name="connsiteX71" fmla="*/ 166688 w 190500"/>
                <a:gd name="connsiteY71" fmla="*/ 336550 h 336550"/>
                <a:gd name="connsiteX72" fmla="*/ 23812 w 190500"/>
                <a:gd name="connsiteY72" fmla="*/ 336550 h 336550"/>
                <a:gd name="connsiteX73" fmla="*/ 0 w 190500"/>
                <a:gd name="connsiteY73" fmla="*/ 312887 h 336550"/>
                <a:gd name="connsiteX74" fmla="*/ 0 w 190500"/>
                <a:gd name="connsiteY74" fmla="*/ 23663 h 336550"/>
                <a:gd name="connsiteX75" fmla="*/ 23812 w 190500"/>
                <a:gd name="connsiteY7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90500" h="336550">
                  <a:moveTo>
                    <a:pt x="149226" y="301625"/>
                  </a:moveTo>
                  <a:cubicBezTo>
                    <a:pt x="150104" y="301625"/>
                    <a:pt x="150815" y="302336"/>
                    <a:pt x="150815" y="303213"/>
                  </a:cubicBezTo>
                  <a:cubicBezTo>
                    <a:pt x="150815" y="304091"/>
                    <a:pt x="150104" y="304802"/>
                    <a:pt x="149226" y="304802"/>
                  </a:cubicBezTo>
                  <a:cubicBezTo>
                    <a:pt x="148349" y="304802"/>
                    <a:pt x="147638" y="304091"/>
                    <a:pt x="147638" y="303213"/>
                  </a:cubicBezTo>
                  <a:cubicBezTo>
                    <a:pt x="147638" y="302336"/>
                    <a:pt x="148349" y="301625"/>
                    <a:pt x="149226" y="301625"/>
                  </a:cubicBezTo>
                  <a:close/>
                  <a:moveTo>
                    <a:pt x="148828" y="298450"/>
                  </a:moveTo>
                  <a:cubicBezTo>
                    <a:pt x="146447" y="298450"/>
                    <a:pt x="145256" y="299810"/>
                    <a:pt x="145256" y="302532"/>
                  </a:cubicBezTo>
                  <a:cubicBezTo>
                    <a:pt x="145256" y="302532"/>
                    <a:pt x="145256" y="303893"/>
                    <a:pt x="145256" y="303893"/>
                  </a:cubicBezTo>
                  <a:cubicBezTo>
                    <a:pt x="145256" y="303893"/>
                    <a:pt x="145256" y="303893"/>
                    <a:pt x="144065" y="305254"/>
                  </a:cubicBezTo>
                  <a:cubicBezTo>
                    <a:pt x="144065" y="305254"/>
                    <a:pt x="142875" y="306615"/>
                    <a:pt x="144065" y="307975"/>
                  </a:cubicBezTo>
                  <a:cubicBezTo>
                    <a:pt x="144065" y="307975"/>
                    <a:pt x="144065" y="307975"/>
                    <a:pt x="145256" y="307975"/>
                  </a:cubicBezTo>
                  <a:cubicBezTo>
                    <a:pt x="145256" y="307975"/>
                    <a:pt x="145256" y="307975"/>
                    <a:pt x="147637" y="306615"/>
                  </a:cubicBezTo>
                  <a:cubicBezTo>
                    <a:pt x="147637" y="306615"/>
                    <a:pt x="148828" y="306615"/>
                    <a:pt x="148828" y="306615"/>
                  </a:cubicBezTo>
                  <a:cubicBezTo>
                    <a:pt x="151210" y="306615"/>
                    <a:pt x="152400" y="305254"/>
                    <a:pt x="152400" y="302532"/>
                  </a:cubicBezTo>
                  <a:cubicBezTo>
                    <a:pt x="152400" y="299810"/>
                    <a:pt x="151210" y="298450"/>
                    <a:pt x="148828" y="298450"/>
                  </a:cubicBezTo>
                  <a:close/>
                  <a:moveTo>
                    <a:pt x="98426" y="296863"/>
                  </a:moveTo>
                  <a:lnTo>
                    <a:pt x="93663" y="298450"/>
                  </a:lnTo>
                  <a:lnTo>
                    <a:pt x="93663" y="298450"/>
                  </a:lnTo>
                  <a:lnTo>
                    <a:pt x="88900" y="298450"/>
                  </a:lnTo>
                  <a:lnTo>
                    <a:pt x="88900" y="303213"/>
                  </a:lnTo>
                  <a:lnTo>
                    <a:pt x="88900" y="304801"/>
                  </a:lnTo>
                  <a:lnTo>
                    <a:pt x="93663" y="306388"/>
                  </a:lnTo>
                  <a:lnTo>
                    <a:pt x="93663" y="306389"/>
                  </a:lnTo>
                  <a:lnTo>
                    <a:pt x="98426" y="307976"/>
                  </a:lnTo>
                  <a:lnTo>
                    <a:pt x="98426" y="303213"/>
                  </a:lnTo>
                  <a:close/>
                  <a:moveTo>
                    <a:pt x="39007" y="296863"/>
                  </a:moveTo>
                  <a:cubicBezTo>
                    <a:pt x="39007" y="296863"/>
                    <a:pt x="37646" y="296863"/>
                    <a:pt x="37646" y="298223"/>
                  </a:cubicBezTo>
                  <a:cubicBezTo>
                    <a:pt x="37646" y="298223"/>
                    <a:pt x="37646" y="298223"/>
                    <a:pt x="34925" y="300945"/>
                  </a:cubicBezTo>
                  <a:cubicBezTo>
                    <a:pt x="34925" y="300945"/>
                    <a:pt x="34925" y="302306"/>
                    <a:pt x="34925" y="302306"/>
                  </a:cubicBezTo>
                  <a:cubicBezTo>
                    <a:pt x="34925" y="302306"/>
                    <a:pt x="34925" y="302306"/>
                    <a:pt x="37646" y="305028"/>
                  </a:cubicBezTo>
                  <a:cubicBezTo>
                    <a:pt x="37646" y="306388"/>
                    <a:pt x="37646" y="306388"/>
                    <a:pt x="37646" y="306388"/>
                  </a:cubicBezTo>
                  <a:cubicBezTo>
                    <a:pt x="39007" y="306388"/>
                    <a:pt x="39007" y="306388"/>
                    <a:pt x="39007" y="306388"/>
                  </a:cubicBezTo>
                  <a:cubicBezTo>
                    <a:pt x="40368" y="305028"/>
                    <a:pt x="40368" y="305028"/>
                    <a:pt x="39007" y="303667"/>
                  </a:cubicBezTo>
                  <a:cubicBezTo>
                    <a:pt x="39007" y="303667"/>
                    <a:pt x="39007" y="303667"/>
                    <a:pt x="43089" y="303667"/>
                  </a:cubicBezTo>
                  <a:cubicBezTo>
                    <a:pt x="43089" y="303667"/>
                    <a:pt x="44450" y="302306"/>
                    <a:pt x="44450" y="302306"/>
                  </a:cubicBezTo>
                  <a:cubicBezTo>
                    <a:pt x="44450" y="300945"/>
                    <a:pt x="43089" y="300945"/>
                    <a:pt x="43089" y="300945"/>
                  </a:cubicBezTo>
                  <a:cubicBezTo>
                    <a:pt x="43089" y="300945"/>
                    <a:pt x="43089" y="300945"/>
                    <a:pt x="39007" y="300945"/>
                  </a:cubicBezTo>
                  <a:cubicBezTo>
                    <a:pt x="39007" y="300945"/>
                    <a:pt x="39007" y="300945"/>
                    <a:pt x="40368" y="299584"/>
                  </a:cubicBezTo>
                  <a:cubicBezTo>
                    <a:pt x="40368" y="298223"/>
                    <a:pt x="40368" y="298223"/>
                    <a:pt x="39007" y="296863"/>
                  </a:cubicBezTo>
                  <a:close/>
                  <a:moveTo>
                    <a:pt x="20638" y="38100"/>
                  </a:moveTo>
                  <a:lnTo>
                    <a:pt x="20638" y="282575"/>
                  </a:lnTo>
                  <a:lnTo>
                    <a:pt x="168276" y="282575"/>
                  </a:lnTo>
                  <a:lnTo>
                    <a:pt x="168276" y="38100"/>
                  </a:lnTo>
                  <a:close/>
                  <a:moveTo>
                    <a:pt x="116609" y="17463"/>
                  </a:moveTo>
                  <a:cubicBezTo>
                    <a:pt x="114012" y="17463"/>
                    <a:pt x="112713" y="18733"/>
                    <a:pt x="112713" y="21273"/>
                  </a:cubicBezTo>
                  <a:cubicBezTo>
                    <a:pt x="112713" y="22543"/>
                    <a:pt x="114012" y="23813"/>
                    <a:pt x="116609" y="23813"/>
                  </a:cubicBezTo>
                  <a:cubicBezTo>
                    <a:pt x="116609" y="23813"/>
                    <a:pt x="116609" y="23813"/>
                    <a:pt x="123104" y="23813"/>
                  </a:cubicBezTo>
                  <a:cubicBezTo>
                    <a:pt x="124403" y="23813"/>
                    <a:pt x="127001" y="22543"/>
                    <a:pt x="127001" y="21273"/>
                  </a:cubicBezTo>
                  <a:cubicBezTo>
                    <a:pt x="127001" y="18733"/>
                    <a:pt x="124403" y="17463"/>
                    <a:pt x="123104" y="17463"/>
                  </a:cubicBezTo>
                  <a:cubicBezTo>
                    <a:pt x="123104" y="17463"/>
                    <a:pt x="123104" y="17463"/>
                    <a:pt x="116609" y="17463"/>
                  </a:cubicBezTo>
                  <a:close/>
                  <a:moveTo>
                    <a:pt x="138907" y="15875"/>
                  </a:moveTo>
                  <a:cubicBezTo>
                    <a:pt x="136715" y="15875"/>
                    <a:pt x="134938" y="18007"/>
                    <a:pt x="134938" y="20638"/>
                  </a:cubicBezTo>
                  <a:cubicBezTo>
                    <a:pt x="134938" y="23269"/>
                    <a:pt x="136715" y="25402"/>
                    <a:pt x="138907" y="25402"/>
                  </a:cubicBezTo>
                  <a:cubicBezTo>
                    <a:pt x="141098" y="25402"/>
                    <a:pt x="142876" y="23269"/>
                    <a:pt x="142876" y="20638"/>
                  </a:cubicBezTo>
                  <a:cubicBezTo>
                    <a:pt x="142876" y="18007"/>
                    <a:pt x="141098" y="15875"/>
                    <a:pt x="138907" y="15875"/>
                  </a:cubicBezTo>
                  <a:close/>
                  <a:moveTo>
                    <a:pt x="71438" y="0"/>
                  </a:moveTo>
                  <a:lnTo>
                    <a:pt x="107951" y="0"/>
                  </a:lnTo>
                  <a:lnTo>
                    <a:pt x="106363" y="4763"/>
                  </a:lnTo>
                  <a:lnTo>
                    <a:pt x="73025" y="4763"/>
                  </a:lnTo>
                  <a:close/>
                  <a:moveTo>
                    <a:pt x="23812" y="0"/>
                  </a:moveTo>
                  <a:cubicBezTo>
                    <a:pt x="23812" y="0"/>
                    <a:pt x="23812" y="0"/>
                    <a:pt x="66146" y="0"/>
                  </a:cubicBezTo>
                  <a:cubicBezTo>
                    <a:pt x="64823" y="1314"/>
                    <a:pt x="64823" y="1314"/>
                    <a:pt x="66146" y="2629"/>
                  </a:cubicBezTo>
                  <a:cubicBezTo>
                    <a:pt x="66146" y="2629"/>
                    <a:pt x="66146" y="2629"/>
                    <a:pt x="68791" y="7888"/>
                  </a:cubicBezTo>
                  <a:cubicBezTo>
                    <a:pt x="70114" y="9202"/>
                    <a:pt x="70114" y="9202"/>
                    <a:pt x="71437" y="9202"/>
                  </a:cubicBezTo>
                  <a:cubicBezTo>
                    <a:pt x="71437" y="9202"/>
                    <a:pt x="71437" y="9202"/>
                    <a:pt x="108479" y="9202"/>
                  </a:cubicBezTo>
                  <a:cubicBezTo>
                    <a:pt x="109802" y="9202"/>
                    <a:pt x="109802" y="9202"/>
                    <a:pt x="111125" y="7888"/>
                  </a:cubicBezTo>
                  <a:cubicBezTo>
                    <a:pt x="111125" y="7888"/>
                    <a:pt x="111125" y="7888"/>
                    <a:pt x="113771" y="2629"/>
                  </a:cubicBezTo>
                  <a:cubicBezTo>
                    <a:pt x="115094" y="1314"/>
                    <a:pt x="115094" y="1314"/>
                    <a:pt x="113771" y="0"/>
                  </a:cubicBezTo>
                  <a:cubicBezTo>
                    <a:pt x="113771" y="0"/>
                    <a:pt x="113771" y="0"/>
                    <a:pt x="166688" y="0"/>
                  </a:cubicBezTo>
                  <a:cubicBezTo>
                    <a:pt x="179917" y="0"/>
                    <a:pt x="190500" y="10517"/>
                    <a:pt x="190500" y="23663"/>
                  </a:cubicBezTo>
                  <a:cubicBezTo>
                    <a:pt x="190500" y="23663"/>
                    <a:pt x="190500" y="23663"/>
                    <a:pt x="190500" y="312887"/>
                  </a:cubicBezTo>
                  <a:cubicBezTo>
                    <a:pt x="190500" y="326033"/>
                    <a:pt x="179917" y="336550"/>
                    <a:pt x="166688" y="336550"/>
                  </a:cubicBezTo>
                  <a:cubicBezTo>
                    <a:pt x="166688" y="336550"/>
                    <a:pt x="166688" y="336550"/>
                    <a:pt x="23812" y="336550"/>
                  </a:cubicBezTo>
                  <a:cubicBezTo>
                    <a:pt x="10583" y="336550"/>
                    <a:pt x="0" y="326033"/>
                    <a:pt x="0" y="312887"/>
                  </a:cubicBezTo>
                  <a:cubicBezTo>
                    <a:pt x="0" y="312887"/>
                    <a:pt x="0" y="312887"/>
                    <a:pt x="0" y="23663"/>
                  </a:cubicBezTo>
                  <a:cubicBezTo>
                    <a:pt x="0" y="10517"/>
                    <a:pt x="10583" y="0"/>
                    <a:pt x="238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70" name="组合 69"/>
          <p:cNvGrpSpPr/>
          <p:nvPr/>
        </p:nvGrpSpPr>
        <p:grpSpPr>
          <a:xfrm>
            <a:off x="7060397" y="4692290"/>
            <a:ext cx="1607354" cy="859836"/>
            <a:chOff x="7060397" y="4692290"/>
            <a:chExt cx="1607354" cy="859836"/>
          </a:xfrm>
        </p:grpSpPr>
        <p:sp>
          <p:nvSpPr>
            <p:cNvPr id="28" name="矩形 27"/>
            <p:cNvSpPr/>
            <p:nvPr/>
          </p:nvSpPr>
          <p:spPr>
            <a:xfrm>
              <a:off x="7060397" y="5016595"/>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a:t>
              </a:r>
              <a:endPar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29" name="矩形 28"/>
            <p:cNvSpPr/>
            <p:nvPr/>
          </p:nvSpPr>
          <p:spPr>
            <a:xfrm>
              <a:off x="7060397" y="4692290"/>
              <a:ext cx="1607354" cy="371705"/>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文字添加</a:t>
              </a:r>
              <a:endParaRPr lang="zh-CN" altLang="en-US" sz="1600" b="1"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60" name="组合 59"/>
          <p:cNvGrpSpPr/>
          <p:nvPr/>
        </p:nvGrpSpPr>
        <p:grpSpPr>
          <a:xfrm>
            <a:off x="6433964" y="4872369"/>
            <a:ext cx="484300" cy="484300"/>
            <a:chOff x="1028700" y="1853169"/>
            <a:chExt cx="787400" cy="787400"/>
          </a:xfrm>
        </p:grpSpPr>
        <p:sp>
          <p:nvSpPr>
            <p:cNvPr id="61" name="椭圆 60"/>
            <p:cNvSpPr/>
            <p:nvPr/>
          </p:nvSpPr>
          <p:spPr>
            <a:xfrm>
              <a:off x="1028700" y="1853169"/>
              <a:ext cx="787400" cy="787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62" name="椭圆 26"/>
            <p:cNvSpPr/>
            <p:nvPr/>
          </p:nvSpPr>
          <p:spPr>
            <a:xfrm>
              <a:off x="1237694" y="2062163"/>
              <a:ext cx="369412" cy="369412"/>
            </a:xfrm>
            <a:custGeom>
              <a:avLst/>
              <a:gdLst>
                <a:gd name="connsiteX0" fmla="*/ 311151 w 331788"/>
                <a:gd name="connsiteY0" fmla="*/ 34925 h 331788"/>
                <a:gd name="connsiteX1" fmla="*/ 331788 w 331788"/>
                <a:gd name="connsiteY1" fmla="*/ 92075 h 331788"/>
                <a:gd name="connsiteX2" fmla="*/ 311151 w 331788"/>
                <a:gd name="connsiteY2" fmla="*/ 98425 h 331788"/>
                <a:gd name="connsiteX3" fmla="*/ 304801 w 331788"/>
                <a:gd name="connsiteY3" fmla="*/ 76200 h 331788"/>
                <a:gd name="connsiteX4" fmla="*/ 254001 w 331788"/>
                <a:gd name="connsiteY4" fmla="*/ 222251 h 331788"/>
                <a:gd name="connsiteX5" fmla="*/ 206376 w 331788"/>
                <a:gd name="connsiteY5" fmla="*/ 146050 h 331788"/>
                <a:gd name="connsiteX6" fmla="*/ 157163 w 331788"/>
                <a:gd name="connsiteY6" fmla="*/ 241301 h 331788"/>
                <a:gd name="connsiteX7" fmla="*/ 103188 w 331788"/>
                <a:gd name="connsiteY7" fmla="*/ 163513 h 331788"/>
                <a:gd name="connsiteX8" fmla="*/ 61913 w 331788"/>
                <a:gd name="connsiteY8" fmla="*/ 242888 h 331788"/>
                <a:gd name="connsiteX9" fmla="*/ 44450 w 331788"/>
                <a:gd name="connsiteY9" fmla="*/ 231776 h 331788"/>
                <a:gd name="connsiteX10" fmla="*/ 101600 w 331788"/>
                <a:gd name="connsiteY10" fmla="*/ 123825 h 331788"/>
                <a:gd name="connsiteX11" fmla="*/ 153988 w 331788"/>
                <a:gd name="connsiteY11" fmla="*/ 201613 h 331788"/>
                <a:gd name="connsiteX12" fmla="*/ 203201 w 331788"/>
                <a:gd name="connsiteY12" fmla="*/ 106363 h 331788"/>
                <a:gd name="connsiteX13" fmla="*/ 247651 w 331788"/>
                <a:gd name="connsiteY13" fmla="*/ 174625 h 331788"/>
                <a:gd name="connsiteX14" fmla="*/ 284163 w 331788"/>
                <a:gd name="connsiteY14" fmla="*/ 69850 h 331788"/>
                <a:gd name="connsiteX15" fmla="*/ 263526 w 331788"/>
                <a:gd name="connsiteY15" fmla="*/ 79375 h 331788"/>
                <a:gd name="connsiteX16" fmla="*/ 255588 w 331788"/>
                <a:gd name="connsiteY16" fmla="*/ 61913 h 331788"/>
                <a:gd name="connsiteX17" fmla="*/ 0 w 331788"/>
                <a:gd name="connsiteY17" fmla="*/ 0 h 331788"/>
                <a:gd name="connsiteX18" fmla="*/ 20637 w 331788"/>
                <a:gd name="connsiteY18" fmla="*/ 0 h 331788"/>
                <a:gd name="connsiteX19" fmla="*/ 20637 w 331788"/>
                <a:gd name="connsiteY19" fmla="*/ 311151 h 331788"/>
                <a:gd name="connsiteX20" fmla="*/ 331788 w 331788"/>
                <a:gd name="connsiteY20" fmla="*/ 311151 h 331788"/>
                <a:gd name="connsiteX21" fmla="*/ 331788 w 331788"/>
                <a:gd name="connsiteY21" fmla="*/ 331788 h 331788"/>
                <a:gd name="connsiteX22" fmla="*/ 0 w 331788"/>
                <a:gd name="connsiteY22" fmla="*/ 3317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1788" h="331788">
                  <a:moveTo>
                    <a:pt x="311151" y="34925"/>
                  </a:moveTo>
                  <a:lnTo>
                    <a:pt x="331788" y="92075"/>
                  </a:lnTo>
                  <a:lnTo>
                    <a:pt x="311151" y="98425"/>
                  </a:lnTo>
                  <a:lnTo>
                    <a:pt x="304801" y="76200"/>
                  </a:lnTo>
                  <a:lnTo>
                    <a:pt x="254001" y="222251"/>
                  </a:lnTo>
                  <a:lnTo>
                    <a:pt x="206376" y="146050"/>
                  </a:lnTo>
                  <a:lnTo>
                    <a:pt x="157163" y="241301"/>
                  </a:lnTo>
                  <a:lnTo>
                    <a:pt x="103188" y="163513"/>
                  </a:lnTo>
                  <a:lnTo>
                    <a:pt x="61913" y="242888"/>
                  </a:lnTo>
                  <a:lnTo>
                    <a:pt x="44450" y="231776"/>
                  </a:lnTo>
                  <a:lnTo>
                    <a:pt x="101600" y="123825"/>
                  </a:lnTo>
                  <a:lnTo>
                    <a:pt x="153988" y="201613"/>
                  </a:lnTo>
                  <a:lnTo>
                    <a:pt x="203201" y="106363"/>
                  </a:lnTo>
                  <a:lnTo>
                    <a:pt x="247651" y="174625"/>
                  </a:lnTo>
                  <a:lnTo>
                    <a:pt x="284163" y="69850"/>
                  </a:lnTo>
                  <a:lnTo>
                    <a:pt x="263526" y="79375"/>
                  </a:lnTo>
                  <a:lnTo>
                    <a:pt x="255588" y="61913"/>
                  </a:lnTo>
                  <a:close/>
                  <a:moveTo>
                    <a:pt x="0" y="0"/>
                  </a:moveTo>
                  <a:lnTo>
                    <a:pt x="20637" y="0"/>
                  </a:lnTo>
                  <a:lnTo>
                    <a:pt x="20637" y="311151"/>
                  </a:lnTo>
                  <a:lnTo>
                    <a:pt x="331788" y="311151"/>
                  </a:lnTo>
                  <a:lnTo>
                    <a:pt x="331788" y="331788"/>
                  </a:lnTo>
                  <a:lnTo>
                    <a:pt x="0" y="3317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67" name="组合 66"/>
          <p:cNvGrpSpPr/>
          <p:nvPr/>
        </p:nvGrpSpPr>
        <p:grpSpPr>
          <a:xfrm>
            <a:off x="9587695" y="2196740"/>
            <a:ext cx="1607355" cy="859836"/>
            <a:chOff x="9587695" y="2196740"/>
            <a:chExt cx="1607355" cy="859836"/>
          </a:xfrm>
        </p:grpSpPr>
        <p:sp>
          <p:nvSpPr>
            <p:cNvPr id="30" name="矩形 29"/>
            <p:cNvSpPr/>
            <p:nvPr/>
          </p:nvSpPr>
          <p:spPr>
            <a:xfrm>
              <a:off x="9587696" y="2521045"/>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a:t>
              </a:r>
              <a:endPar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31" name="矩形 30"/>
            <p:cNvSpPr/>
            <p:nvPr/>
          </p:nvSpPr>
          <p:spPr>
            <a:xfrm>
              <a:off x="9587695" y="2196740"/>
              <a:ext cx="1474003" cy="371705"/>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文字添加</a:t>
              </a:r>
              <a:endParaRPr lang="zh-CN" altLang="en-US" sz="1600" b="1"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48" name="组合 47"/>
          <p:cNvGrpSpPr/>
          <p:nvPr/>
        </p:nvGrpSpPr>
        <p:grpSpPr>
          <a:xfrm>
            <a:off x="8961263" y="2376819"/>
            <a:ext cx="484300" cy="484300"/>
            <a:chOff x="1028700" y="1853169"/>
            <a:chExt cx="787400" cy="787400"/>
          </a:xfrm>
        </p:grpSpPr>
        <p:sp>
          <p:nvSpPr>
            <p:cNvPr id="49" name="椭圆 48"/>
            <p:cNvSpPr/>
            <p:nvPr/>
          </p:nvSpPr>
          <p:spPr>
            <a:xfrm>
              <a:off x="1028700" y="1853169"/>
              <a:ext cx="787400" cy="787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50" name="椭圆 33"/>
            <p:cNvSpPr/>
            <p:nvPr/>
          </p:nvSpPr>
          <p:spPr>
            <a:xfrm>
              <a:off x="1258613" y="2062163"/>
              <a:ext cx="327574" cy="369412"/>
            </a:xfrm>
            <a:custGeom>
              <a:avLst/>
              <a:gdLst>
                <a:gd name="connsiteX0" fmla="*/ 83998 w 298823"/>
                <a:gd name="connsiteY0" fmla="*/ 191940 h 336988"/>
                <a:gd name="connsiteX1" fmla="*/ 75231 w 298823"/>
                <a:gd name="connsiteY1" fmla="*/ 198416 h 336988"/>
                <a:gd name="connsiteX2" fmla="*/ 73932 w 298823"/>
                <a:gd name="connsiteY2" fmla="*/ 208776 h 336988"/>
                <a:gd name="connsiteX3" fmla="*/ 80426 w 298823"/>
                <a:gd name="connsiteY3" fmla="*/ 217842 h 336988"/>
                <a:gd name="connsiteX4" fmla="*/ 115496 w 298823"/>
                <a:gd name="connsiteY4" fmla="*/ 238563 h 336988"/>
                <a:gd name="connsiteX5" fmla="*/ 114197 w 298823"/>
                <a:gd name="connsiteY5" fmla="*/ 233383 h 336988"/>
                <a:gd name="connsiteX6" fmla="*/ 98611 w 298823"/>
                <a:gd name="connsiteY6" fmla="*/ 195826 h 336988"/>
                <a:gd name="connsiteX7" fmla="*/ 94714 w 298823"/>
                <a:gd name="connsiteY7" fmla="*/ 193235 h 336988"/>
                <a:gd name="connsiteX8" fmla="*/ 83998 w 298823"/>
                <a:gd name="connsiteY8" fmla="*/ 191940 h 336988"/>
                <a:gd name="connsiteX9" fmla="*/ 73603 w 298823"/>
                <a:gd name="connsiteY9" fmla="*/ 53869 h 336988"/>
                <a:gd name="connsiteX10" fmla="*/ 65732 w 298823"/>
                <a:gd name="connsiteY10" fmla="*/ 70965 h 336988"/>
                <a:gd name="connsiteX11" fmla="*/ 127388 w 298823"/>
                <a:gd name="connsiteY11" fmla="*/ 227467 h 336988"/>
                <a:gd name="connsiteX12" fmla="*/ 178549 w 298823"/>
                <a:gd name="connsiteY12" fmla="*/ 274812 h 336988"/>
                <a:gd name="connsiteX13" fmla="*/ 183796 w 298823"/>
                <a:gd name="connsiteY13" fmla="*/ 278757 h 336988"/>
                <a:gd name="connsiteX14" fmla="*/ 199538 w 298823"/>
                <a:gd name="connsiteY14" fmla="*/ 319526 h 336988"/>
                <a:gd name="connsiteX15" fmla="*/ 282183 w 298823"/>
                <a:gd name="connsiteY15" fmla="*/ 286648 h 336988"/>
                <a:gd name="connsiteX16" fmla="*/ 266441 w 298823"/>
                <a:gd name="connsiteY16" fmla="*/ 245879 h 336988"/>
                <a:gd name="connsiteX17" fmla="*/ 266441 w 298823"/>
                <a:gd name="connsiteY17" fmla="*/ 239303 h 336988"/>
                <a:gd name="connsiteX18" fmla="*/ 271689 w 298823"/>
                <a:gd name="connsiteY18" fmla="*/ 170916 h 336988"/>
                <a:gd name="connsiteX19" fmla="*/ 244140 w 298823"/>
                <a:gd name="connsiteY19" fmla="*/ 99898 h 336988"/>
                <a:gd name="connsiteX20" fmla="*/ 225775 w 298823"/>
                <a:gd name="connsiteY20" fmla="*/ 92008 h 336988"/>
                <a:gd name="connsiteX21" fmla="*/ 217904 w 298823"/>
                <a:gd name="connsiteY21" fmla="*/ 110419 h 336988"/>
                <a:gd name="connsiteX22" fmla="*/ 229710 w 298823"/>
                <a:gd name="connsiteY22" fmla="*/ 138037 h 336988"/>
                <a:gd name="connsiteX23" fmla="*/ 225775 w 298823"/>
                <a:gd name="connsiteY23" fmla="*/ 147243 h 336988"/>
                <a:gd name="connsiteX24" fmla="*/ 215280 w 298823"/>
                <a:gd name="connsiteY24" fmla="*/ 143298 h 336988"/>
                <a:gd name="connsiteX25" fmla="*/ 204785 w 298823"/>
                <a:gd name="connsiteY25" fmla="*/ 115680 h 336988"/>
                <a:gd name="connsiteX26" fmla="*/ 203474 w 298823"/>
                <a:gd name="connsiteY26" fmla="*/ 113050 h 336988"/>
                <a:gd name="connsiteX27" fmla="*/ 200850 w 298823"/>
                <a:gd name="connsiteY27" fmla="*/ 105159 h 336988"/>
                <a:gd name="connsiteX28" fmla="*/ 192979 w 298823"/>
                <a:gd name="connsiteY28" fmla="*/ 98583 h 336988"/>
                <a:gd name="connsiteX29" fmla="*/ 182484 w 298823"/>
                <a:gd name="connsiteY29" fmla="*/ 97268 h 336988"/>
                <a:gd name="connsiteX30" fmla="*/ 174613 w 298823"/>
                <a:gd name="connsiteY30" fmla="*/ 105159 h 336988"/>
                <a:gd name="connsiteX31" fmla="*/ 174613 w 298823"/>
                <a:gd name="connsiteY31" fmla="*/ 115680 h 336988"/>
                <a:gd name="connsiteX32" fmla="*/ 190355 w 298823"/>
                <a:gd name="connsiteY32" fmla="*/ 155134 h 336988"/>
                <a:gd name="connsiteX33" fmla="*/ 186420 w 298823"/>
                <a:gd name="connsiteY33" fmla="*/ 164340 h 336988"/>
                <a:gd name="connsiteX34" fmla="*/ 177237 w 298823"/>
                <a:gd name="connsiteY34" fmla="*/ 160395 h 336988"/>
                <a:gd name="connsiteX35" fmla="*/ 157560 w 298823"/>
                <a:gd name="connsiteY35" fmla="*/ 111735 h 336988"/>
                <a:gd name="connsiteX36" fmla="*/ 149689 w 298823"/>
                <a:gd name="connsiteY36" fmla="*/ 103844 h 336988"/>
                <a:gd name="connsiteX37" fmla="*/ 139194 w 298823"/>
                <a:gd name="connsiteY37" fmla="*/ 103844 h 336988"/>
                <a:gd name="connsiteX38" fmla="*/ 131323 w 298823"/>
                <a:gd name="connsiteY38" fmla="*/ 122256 h 336988"/>
                <a:gd name="connsiteX39" fmla="*/ 149689 w 298823"/>
                <a:gd name="connsiteY39" fmla="*/ 169601 h 336988"/>
                <a:gd name="connsiteX40" fmla="*/ 145753 w 298823"/>
                <a:gd name="connsiteY40" fmla="*/ 178807 h 336988"/>
                <a:gd name="connsiteX41" fmla="*/ 136570 w 298823"/>
                <a:gd name="connsiteY41" fmla="*/ 174861 h 336988"/>
                <a:gd name="connsiteX42" fmla="*/ 118205 w 298823"/>
                <a:gd name="connsiteY42" fmla="*/ 127516 h 336988"/>
                <a:gd name="connsiteX43" fmla="*/ 91968 w 298823"/>
                <a:gd name="connsiteY43" fmla="*/ 61759 h 336988"/>
                <a:gd name="connsiteX44" fmla="*/ 84753 w 298823"/>
                <a:gd name="connsiteY44" fmla="*/ 53869 h 336988"/>
                <a:gd name="connsiteX45" fmla="*/ 73603 w 298823"/>
                <a:gd name="connsiteY45" fmla="*/ 53869 h 336988"/>
                <a:gd name="connsiteX46" fmla="*/ 56758 w 298823"/>
                <a:gd name="connsiteY46" fmla="*/ 49650 h 336988"/>
                <a:gd name="connsiteX47" fmla="*/ 49954 w 298823"/>
                <a:gd name="connsiteY47" fmla="*/ 55917 h 336988"/>
                <a:gd name="connsiteX48" fmla="*/ 48594 w 298823"/>
                <a:gd name="connsiteY48" fmla="*/ 67197 h 336988"/>
                <a:gd name="connsiteX49" fmla="*/ 51315 w 298823"/>
                <a:gd name="connsiteY49" fmla="*/ 73463 h 336988"/>
                <a:gd name="connsiteX50" fmla="*/ 56758 w 298823"/>
                <a:gd name="connsiteY50" fmla="*/ 49650 h 336988"/>
                <a:gd name="connsiteX51" fmla="*/ 46241 w 298823"/>
                <a:gd name="connsiteY51" fmla="*/ 18716 h 336988"/>
                <a:gd name="connsiteX52" fmla="*/ 18129 w 298823"/>
                <a:gd name="connsiteY52" fmla="*/ 45142 h 336988"/>
                <a:gd name="connsiteX53" fmla="*/ 44588 w 298823"/>
                <a:gd name="connsiteY53" fmla="*/ 109486 h 336988"/>
                <a:gd name="connsiteX54" fmla="*/ 67077 w 298823"/>
                <a:gd name="connsiteY54" fmla="*/ 113425 h 336988"/>
                <a:gd name="connsiteX55" fmla="*/ 59140 w 298823"/>
                <a:gd name="connsiteY55" fmla="*/ 95041 h 336988"/>
                <a:gd name="connsiteX56" fmla="*/ 48556 w 298823"/>
                <a:gd name="connsiteY56" fmla="*/ 91102 h 336988"/>
                <a:gd name="connsiteX57" fmla="*/ 34004 w 298823"/>
                <a:gd name="connsiteY57" fmla="*/ 71405 h 336988"/>
                <a:gd name="connsiteX58" fmla="*/ 37973 w 298823"/>
                <a:gd name="connsiteY58" fmla="*/ 47768 h 336988"/>
                <a:gd name="connsiteX59" fmla="*/ 81629 w 298823"/>
                <a:gd name="connsiteY59" fmla="*/ 37263 h 336988"/>
                <a:gd name="connsiteX60" fmla="*/ 84275 w 298823"/>
                <a:gd name="connsiteY60" fmla="*/ 38577 h 336988"/>
                <a:gd name="connsiteX61" fmla="*/ 105442 w 298823"/>
                <a:gd name="connsiteY61" fmla="*/ 56961 h 336988"/>
                <a:gd name="connsiteX62" fmla="*/ 113379 w 298823"/>
                <a:gd name="connsiteY62" fmla="*/ 75345 h 336988"/>
                <a:gd name="connsiteX63" fmla="*/ 84275 w 298823"/>
                <a:gd name="connsiteY63" fmla="*/ 18880 h 336988"/>
                <a:gd name="connsiteX64" fmla="*/ 46241 w 298823"/>
                <a:gd name="connsiteY64" fmla="*/ 18716 h 336988"/>
                <a:gd name="connsiteX65" fmla="*/ 64058 w 298823"/>
                <a:gd name="connsiteY65" fmla="*/ 0 h 336988"/>
                <a:gd name="connsiteX66" fmla="*/ 89065 w 298823"/>
                <a:gd name="connsiteY66" fmla="*/ 5387 h 336988"/>
                <a:gd name="connsiteX67" fmla="*/ 123284 w 298823"/>
                <a:gd name="connsiteY67" fmla="*/ 89604 h 336988"/>
                <a:gd name="connsiteX68" fmla="*/ 120652 w 298823"/>
                <a:gd name="connsiteY68" fmla="*/ 94867 h 336988"/>
                <a:gd name="connsiteX69" fmla="*/ 121968 w 298823"/>
                <a:gd name="connsiteY69" fmla="*/ 98815 h 336988"/>
                <a:gd name="connsiteX70" fmla="*/ 133813 w 298823"/>
                <a:gd name="connsiteY70" fmla="*/ 90920 h 336988"/>
                <a:gd name="connsiteX71" fmla="*/ 156188 w 298823"/>
                <a:gd name="connsiteY71" fmla="*/ 90920 h 336988"/>
                <a:gd name="connsiteX72" fmla="*/ 164084 w 298823"/>
                <a:gd name="connsiteY72" fmla="*/ 96183 h 336988"/>
                <a:gd name="connsiteX73" fmla="*/ 177246 w 298823"/>
                <a:gd name="connsiteY73" fmla="*/ 84340 h 336988"/>
                <a:gd name="connsiteX74" fmla="*/ 207517 w 298823"/>
                <a:gd name="connsiteY74" fmla="*/ 89604 h 336988"/>
                <a:gd name="connsiteX75" fmla="*/ 220678 w 298823"/>
                <a:gd name="connsiteY75" fmla="*/ 79077 h 336988"/>
                <a:gd name="connsiteX76" fmla="*/ 257530 w 298823"/>
                <a:gd name="connsiteY76" fmla="*/ 94867 h 336988"/>
                <a:gd name="connsiteX77" fmla="*/ 286485 w 298823"/>
                <a:gd name="connsiteY77" fmla="*/ 165925 h 336988"/>
                <a:gd name="connsiteX78" fmla="*/ 281220 w 298823"/>
                <a:gd name="connsiteY78" fmla="*/ 243561 h 336988"/>
                <a:gd name="connsiteX79" fmla="*/ 298330 w 298823"/>
                <a:gd name="connsiteY79" fmla="*/ 289617 h 336988"/>
                <a:gd name="connsiteX80" fmla="*/ 294382 w 298823"/>
                <a:gd name="connsiteY80" fmla="*/ 298828 h 336988"/>
                <a:gd name="connsiteX81" fmla="*/ 198304 w 298823"/>
                <a:gd name="connsiteY81" fmla="*/ 336988 h 336988"/>
                <a:gd name="connsiteX82" fmla="*/ 195672 w 298823"/>
                <a:gd name="connsiteY82" fmla="*/ 336988 h 336988"/>
                <a:gd name="connsiteX83" fmla="*/ 189091 w 298823"/>
                <a:gd name="connsiteY83" fmla="*/ 331725 h 336988"/>
                <a:gd name="connsiteX84" fmla="*/ 170665 w 298823"/>
                <a:gd name="connsiteY84" fmla="*/ 286985 h 336988"/>
                <a:gd name="connsiteX85" fmla="*/ 139078 w 298823"/>
                <a:gd name="connsiteY85" fmla="*/ 269879 h 336988"/>
                <a:gd name="connsiteX86" fmla="*/ 71955 w 298823"/>
                <a:gd name="connsiteY86" fmla="*/ 229087 h 336988"/>
                <a:gd name="connsiteX87" fmla="*/ 58794 w 298823"/>
                <a:gd name="connsiteY87" fmla="*/ 211980 h 336988"/>
                <a:gd name="connsiteX88" fmla="*/ 61426 w 298823"/>
                <a:gd name="connsiteY88" fmla="*/ 189610 h 336988"/>
                <a:gd name="connsiteX89" fmla="*/ 79852 w 298823"/>
                <a:gd name="connsiteY89" fmla="*/ 176452 h 336988"/>
                <a:gd name="connsiteX90" fmla="*/ 90381 w 298823"/>
                <a:gd name="connsiteY90" fmla="*/ 176452 h 336988"/>
                <a:gd name="connsiteX91" fmla="*/ 71955 w 298823"/>
                <a:gd name="connsiteY91" fmla="*/ 127764 h 336988"/>
                <a:gd name="connsiteX92" fmla="*/ 70639 w 298823"/>
                <a:gd name="connsiteY92" fmla="*/ 127764 h 336988"/>
                <a:gd name="connsiteX93" fmla="*/ 64058 w 298823"/>
                <a:gd name="connsiteY93" fmla="*/ 129080 h 336988"/>
                <a:gd name="connsiteX94" fmla="*/ 39052 w 298823"/>
                <a:gd name="connsiteY94" fmla="*/ 123817 h 336988"/>
                <a:gd name="connsiteX95" fmla="*/ 4832 w 298823"/>
                <a:gd name="connsiteY95" fmla="*/ 39600 h 336988"/>
                <a:gd name="connsiteX96" fmla="*/ 64058 w 298823"/>
                <a:gd name="connsiteY96" fmla="*/ 0 h 336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98823" h="336988">
                  <a:moveTo>
                    <a:pt x="83998" y="191940"/>
                  </a:moveTo>
                  <a:cubicBezTo>
                    <a:pt x="80426" y="192912"/>
                    <a:pt x="77179" y="195178"/>
                    <a:pt x="75231" y="198416"/>
                  </a:cubicBezTo>
                  <a:cubicBezTo>
                    <a:pt x="72633" y="201006"/>
                    <a:pt x="72633" y="204891"/>
                    <a:pt x="73932" y="208776"/>
                  </a:cubicBezTo>
                  <a:cubicBezTo>
                    <a:pt x="73932" y="212662"/>
                    <a:pt x="76530" y="215252"/>
                    <a:pt x="80426" y="217842"/>
                  </a:cubicBezTo>
                  <a:lnTo>
                    <a:pt x="115496" y="238563"/>
                  </a:lnTo>
                  <a:cubicBezTo>
                    <a:pt x="115496" y="237268"/>
                    <a:pt x="114197" y="235973"/>
                    <a:pt x="114197" y="233383"/>
                  </a:cubicBezTo>
                  <a:cubicBezTo>
                    <a:pt x="114197" y="233383"/>
                    <a:pt x="114197" y="233383"/>
                    <a:pt x="98611" y="195826"/>
                  </a:cubicBezTo>
                  <a:cubicBezTo>
                    <a:pt x="98611" y="195826"/>
                    <a:pt x="98611" y="195826"/>
                    <a:pt x="94714" y="193235"/>
                  </a:cubicBezTo>
                  <a:cubicBezTo>
                    <a:pt x="91467" y="191293"/>
                    <a:pt x="87570" y="190969"/>
                    <a:pt x="83998" y="191940"/>
                  </a:cubicBezTo>
                  <a:close/>
                  <a:moveTo>
                    <a:pt x="73603" y="53869"/>
                  </a:moveTo>
                  <a:cubicBezTo>
                    <a:pt x="65732" y="56499"/>
                    <a:pt x="63108" y="64390"/>
                    <a:pt x="65732" y="70965"/>
                  </a:cubicBezTo>
                  <a:cubicBezTo>
                    <a:pt x="65732" y="70965"/>
                    <a:pt x="65732" y="70965"/>
                    <a:pt x="127388" y="227467"/>
                  </a:cubicBezTo>
                  <a:cubicBezTo>
                    <a:pt x="136570" y="251139"/>
                    <a:pt x="154936" y="266921"/>
                    <a:pt x="178549" y="274812"/>
                  </a:cubicBezTo>
                  <a:cubicBezTo>
                    <a:pt x="181173" y="274812"/>
                    <a:pt x="182484" y="276127"/>
                    <a:pt x="183796" y="278757"/>
                  </a:cubicBezTo>
                  <a:cubicBezTo>
                    <a:pt x="183796" y="278757"/>
                    <a:pt x="183796" y="278757"/>
                    <a:pt x="199538" y="319526"/>
                  </a:cubicBezTo>
                  <a:lnTo>
                    <a:pt x="282183" y="286648"/>
                  </a:lnTo>
                  <a:cubicBezTo>
                    <a:pt x="282183" y="286648"/>
                    <a:pt x="282183" y="286648"/>
                    <a:pt x="266441" y="245879"/>
                  </a:cubicBezTo>
                  <a:cubicBezTo>
                    <a:pt x="265129" y="243248"/>
                    <a:pt x="265129" y="241933"/>
                    <a:pt x="266441" y="239303"/>
                  </a:cubicBezTo>
                  <a:cubicBezTo>
                    <a:pt x="279559" y="218261"/>
                    <a:pt x="280871" y="193273"/>
                    <a:pt x="271689" y="170916"/>
                  </a:cubicBezTo>
                  <a:cubicBezTo>
                    <a:pt x="271689" y="170916"/>
                    <a:pt x="271689" y="170916"/>
                    <a:pt x="244140" y="99898"/>
                  </a:cubicBezTo>
                  <a:cubicBezTo>
                    <a:pt x="241517" y="92008"/>
                    <a:pt x="233646" y="89377"/>
                    <a:pt x="225775" y="92008"/>
                  </a:cubicBezTo>
                  <a:cubicBezTo>
                    <a:pt x="219215" y="94638"/>
                    <a:pt x="215280" y="102529"/>
                    <a:pt x="217904" y="110419"/>
                  </a:cubicBezTo>
                  <a:cubicBezTo>
                    <a:pt x="217904" y="110419"/>
                    <a:pt x="217904" y="110419"/>
                    <a:pt x="229710" y="138037"/>
                  </a:cubicBezTo>
                  <a:cubicBezTo>
                    <a:pt x="231022" y="141983"/>
                    <a:pt x="228398" y="145928"/>
                    <a:pt x="225775" y="147243"/>
                  </a:cubicBezTo>
                  <a:cubicBezTo>
                    <a:pt x="221839" y="149874"/>
                    <a:pt x="217904" y="147243"/>
                    <a:pt x="215280" y="143298"/>
                  </a:cubicBezTo>
                  <a:cubicBezTo>
                    <a:pt x="215280" y="143298"/>
                    <a:pt x="215280" y="143298"/>
                    <a:pt x="204785" y="115680"/>
                  </a:cubicBezTo>
                  <a:cubicBezTo>
                    <a:pt x="204785" y="114365"/>
                    <a:pt x="204785" y="114365"/>
                    <a:pt x="203474" y="113050"/>
                  </a:cubicBezTo>
                  <a:cubicBezTo>
                    <a:pt x="203474" y="113050"/>
                    <a:pt x="203474" y="113050"/>
                    <a:pt x="200850" y="105159"/>
                  </a:cubicBezTo>
                  <a:cubicBezTo>
                    <a:pt x="199538" y="102529"/>
                    <a:pt x="196914" y="99898"/>
                    <a:pt x="192979" y="98583"/>
                  </a:cubicBezTo>
                  <a:cubicBezTo>
                    <a:pt x="190355" y="95953"/>
                    <a:pt x="186420" y="95953"/>
                    <a:pt x="182484" y="97268"/>
                  </a:cubicBezTo>
                  <a:cubicBezTo>
                    <a:pt x="178549" y="98583"/>
                    <a:pt x="175925" y="101213"/>
                    <a:pt x="174613" y="105159"/>
                  </a:cubicBezTo>
                  <a:cubicBezTo>
                    <a:pt x="173302" y="109104"/>
                    <a:pt x="173302" y="113050"/>
                    <a:pt x="174613" y="115680"/>
                  </a:cubicBezTo>
                  <a:cubicBezTo>
                    <a:pt x="174613" y="115680"/>
                    <a:pt x="174613" y="115680"/>
                    <a:pt x="190355" y="155134"/>
                  </a:cubicBezTo>
                  <a:cubicBezTo>
                    <a:pt x="191667" y="159080"/>
                    <a:pt x="190355" y="163025"/>
                    <a:pt x="186420" y="164340"/>
                  </a:cubicBezTo>
                  <a:cubicBezTo>
                    <a:pt x="182484" y="165655"/>
                    <a:pt x="178549" y="164340"/>
                    <a:pt x="177237" y="160395"/>
                  </a:cubicBezTo>
                  <a:cubicBezTo>
                    <a:pt x="177237" y="160395"/>
                    <a:pt x="177237" y="160395"/>
                    <a:pt x="157560" y="111735"/>
                  </a:cubicBezTo>
                  <a:cubicBezTo>
                    <a:pt x="156248" y="107789"/>
                    <a:pt x="153624" y="105159"/>
                    <a:pt x="149689" y="103844"/>
                  </a:cubicBezTo>
                  <a:cubicBezTo>
                    <a:pt x="147065" y="102529"/>
                    <a:pt x="143130" y="102529"/>
                    <a:pt x="139194" y="103844"/>
                  </a:cubicBezTo>
                  <a:cubicBezTo>
                    <a:pt x="132635" y="106474"/>
                    <a:pt x="128699" y="114365"/>
                    <a:pt x="131323" y="122256"/>
                  </a:cubicBezTo>
                  <a:cubicBezTo>
                    <a:pt x="131323" y="122256"/>
                    <a:pt x="131323" y="122256"/>
                    <a:pt x="149689" y="169601"/>
                  </a:cubicBezTo>
                  <a:cubicBezTo>
                    <a:pt x="151000" y="173546"/>
                    <a:pt x="149689" y="177491"/>
                    <a:pt x="145753" y="178807"/>
                  </a:cubicBezTo>
                  <a:cubicBezTo>
                    <a:pt x="141818" y="180122"/>
                    <a:pt x="137882" y="178807"/>
                    <a:pt x="136570" y="174861"/>
                  </a:cubicBezTo>
                  <a:cubicBezTo>
                    <a:pt x="136570" y="174861"/>
                    <a:pt x="136570" y="174861"/>
                    <a:pt x="118205" y="127516"/>
                  </a:cubicBezTo>
                  <a:cubicBezTo>
                    <a:pt x="118205" y="127516"/>
                    <a:pt x="118205" y="127516"/>
                    <a:pt x="91968" y="61759"/>
                  </a:cubicBezTo>
                  <a:cubicBezTo>
                    <a:pt x="90657" y="57814"/>
                    <a:pt x="88033" y="55184"/>
                    <a:pt x="84753" y="53869"/>
                  </a:cubicBezTo>
                  <a:cubicBezTo>
                    <a:pt x="81474" y="52554"/>
                    <a:pt x="77538" y="52554"/>
                    <a:pt x="73603" y="53869"/>
                  </a:cubicBezTo>
                  <a:close/>
                  <a:moveTo>
                    <a:pt x="56758" y="49650"/>
                  </a:moveTo>
                  <a:cubicBezTo>
                    <a:pt x="54036" y="50903"/>
                    <a:pt x="51315" y="53410"/>
                    <a:pt x="49954" y="55917"/>
                  </a:cubicBezTo>
                  <a:cubicBezTo>
                    <a:pt x="47233" y="59677"/>
                    <a:pt x="47233" y="63437"/>
                    <a:pt x="48594" y="67197"/>
                  </a:cubicBezTo>
                  <a:cubicBezTo>
                    <a:pt x="48594" y="69703"/>
                    <a:pt x="49954" y="72210"/>
                    <a:pt x="51315" y="73463"/>
                  </a:cubicBezTo>
                  <a:cubicBezTo>
                    <a:pt x="48594" y="64690"/>
                    <a:pt x="51315" y="55917"/>
                    <a:pt x="56758" y="49650"/>
                  </a:cubicBezTo>
                  <a:close/>
                  <a:moveTo>
                    <a:pt x="46241" y="18716"/>
                  </a:moveTo>
                  <a:cubicBezTo>
                    <a:pt x="34335" y="23476"/>
                    <a:pt x="24082" y="32668"/>
                    <a:pt x="18129" y="45142"/>
                  </a:cubicBezTo>
                  <a:cubicBezTo>
                    <a:pt x="7546" y="70092"/>
                    <a:pt x="19452" y="98981"/>
                    <a:pt x="44588" y="109486"/>
                  </a:cubicBezTo>
                  <a:cubicBezTo>
                    <a:pt x="52525" y="113425"/>
                    <a:pt x="59140" y="114738"/>
                    <a:pt x="67077" y="113425"/>
                  </a:cubicBezTo>
                  <a:cubicBezTo>
                    <a:pt x="67077" y="113425"/>
                    <a:pt x="67077" y="113425"/>
                    <a:pt x="59140" y="95041"/>
                  </a:cubicBezTo>
                  <a:cubicBezTo>
                    <a:pt x="55171" y="93728"/>
                    <a:pt x="52525" y="92415"/>
                    <a:pt x="48556" y="91102"/>
                  </a:cubicBezTo>
                  <a:cubicBezTo>
                    <a:pt x="41942" y="87163"/>
                    <a:pt x="36650" y="79284"/>
                    <a:pt x="34004" y="71405"/>
                  </a:cubicBezTo>
                  <a:cubicBezTo>
                    <a:pt x="31358" y="63526"/>
                    <a:pt x="32681" y="54335"/>
                    <a:pt x="37973" y="47768"/>
                  </a:cubicBezTo>
                  <a:cubicBezTo>
                    <a:pt x="47233" y="33324"/>
                    <a:pt x="65754" y="28072"/>
                    <a:pt x="81629" y="37263"/>
                  </a:cubicBezTo>
                  <a:cubicBezTo>
                    <a:pt x="81629" y="37263"/>
                    <a:pt x="82952" y="37263"/>
                    <a:pt x="84275" y="38577"/>
                  </a:cubicBezTo>
                  <a:cubicBezTo>
                    <a:pt x="93536" y="41203"/>
                    <a:pt x="101473" y="47768"/>
                    <a:pt x="105442" y="56961"/>
                  </a:cubicBezTo>
                  <a:cubicBezTo>
                    <a:pt x="105442" y="56961"/>
                    <a:pt x="105442" y="56961"/>
                    <a:pt x="113379" y="75345"/>
                  </a:cubicBezTo>
                  <a:cubicBezTo>
                    <a:pt x="118671" y="53021"/>
                    <a:pt x="106765" y="28072"/>
                    <a:pt x="84275" y="18880"/>
                  </a:cubicBezTo>
                  <a:cubicBezTo>
                    <a:pt x="71708" y="13627"/>
                    <a:pt x="58147" y="13956"/>
                    <a:pt x="46241" y="18716"/>
                  </a:cubicBezTo>
                  <a:close/>
                  <a:moveTo>
                    <a:pt x="64058" y="0"/>
                  </a:moveTo>
                  <a:cubicBezTo>
                    <a:pt x="72366" y="42"/>
                    <a:pt x="80839" y="1769"/>
                    <a:pt x="89065" y="5387"/>
                  </a:cubicBezTo>
                  <a:cubicBezTo>
                    <a:pt x="121968" y="18546"/>
                    <a:pt x="137762" y="56707"/>
                    <a:pt x="123284" y="89604"/>
                  </a:cubicBezTo>
                  <a:cubicBezTo>
                    <a:pt x="121968" y="90920"/>
                    <a:pt x="121968" y="93551"/>
                    <a:pt x="120652" y="94867"/>
                  </a:cubicBezTo>
                  <a:cubicBezTo>
                    <a:pt x="120652" y="94867"/>
                    <a:pt x="120652" y="94867"/>
                    <a:pt x="121968" y="98815"/>
                  </a:cubicBezTo>
                  <a:cubicBezTo>
                    <a:pt x="124601" y="94867"/>
                    <a:pt x="128549" y="92236"/>
                    <a:pt x="133813" y="90920"/>
                  </a:cubicBezTo>
                  <a:cubicBezTo>
                    <a:pt x="140394" y="88288"/>
                    <a:pt x="148291" y="88288"/>
                    <a:pt x="156188" y="90920"/>
                  </a:cubicBezTo>
                  <a:cubicBezTo>
                    <a:pt x="158820" y="92236"/>
                    <a:pt x="161452" y="93551"/>
                    <a:pt x="164084" y="96183"/>
                  </a:cubicBezTo>
                  <a:cubicBezTo>
                    <a:pt x="166717" y="90920"/>
                    <a:pt x="171981" y="86972"/>
                    <a:pt x="177246" y="84340"/>
                  </a:cubicBezTo>
                  <a:cubicBezTo>
                    <a:pt x="187775" y="80393"/>
                    <a:pt x="199620" y="83024"/>
                    <a:pt x="207517" y="89604"/>
                  </a:cubicBezTo>
                  <a:cubicBezTo>
                    <a:pt x="210149" y="85656"/>
                    <a:pt x="215414" y="80393"/>
                    <a:pt x="220678" y="79077"/>
                  </a:cubicBezTo>
                  <a:cubicBezTo>
                    <a:pt x="235156" y="72497"/>
                    <a:pt x="252265" y="80393"/>
                    <a:pt x="257530" y="94867"/>
                  </a:cubicBezTo>
                  <a:cubicBezTo>
                    <a:pt x="257530" y="94867"/>
                    <a:pt x="257530" y="94867"/>
                    <a:pt x="286485" y="165925"/>
                  </a:cubicBezTo>
                  <a:cubicBezTo>
                    <a:pt x="295698" y="190926"/>
                    <a:pt x="294382" y="219875"/>
                    <a:pt x="281220" y="243561"/>
                  </a:cubicBezTo>
                  <a:cubicBezTo>
                    <a:pt x="281220" y="243561"/>
                    <a:pt x="281220" y="243561"/>
                    <a:pt x="298330" y="289617"/>
                  </a:cubicBezTo>
                  <a:cubicBezTo>
                    <a:pt x="299646" y="292249"/>
                    <a:pt x="298330" y="297512"/>
                    <a:pt x="294382" y="298828"/>
                  </a:cubicBezTo>
                  <a:cubicBezTo>
                    <a:pt x="294382" y="298828"/>
                    <a:pt x="294382" y="298828"/>
                    <a:pt x="198304" y="336988"/>
                  </a:cubicBezTo>
                  <a:cubicBezTo>
                    <a:pt x="196988" y="336988"/>
                    <a:pt x="196988" y="336988"/>
                    <a:pt x="195672" y="336988"/>
                  </a:cubicBezTo>
                  <a:cubicBezTo>
                    <a:pt x="193039" y="336988"/>
                    <a:pt x="190407" y="335672"/>
                    <a:pt x="189091" y="331725"/>
                  </a:cubicBezTo>
                  <a:cubicBezTo>
                    <a:pt x="189091" y="331725"/>
                    <a:pt x="189091" y="331725"/>
                    <a:pt x="170665" y="286985"/>
                  </a:cubicBezTo>
                  <a:cubicBezTo>
                    <a:pt x="158820" y="284353"/>
                    <a:pt x="148291" y="277774"/>
                    <a:pt x="139078" y="269879"/>
                  </a:cubicBezTo>
                  <a:cubicBezTo>
                    <a:pt x="139078" y="269879"/>
                    <a:pt x="139078" y="269879"/>
                    <a:pt x="71955" y="229087"/>
                  </a:cubicBezTo>
                  <a:cubicBezTo>
                    <a:pt x="65375" y="225139"/>
                    <a:pt x="60110" y="218560"/>
                    <a:pt x="58794" y="211980"/>
                  </a:cubicBezTo>
                  <a:cubicBezTo>
                    <a:pt x="57477" y="204085"/>
                    <a:pt x="57477" y="196190"/>
                    <a:pt x="61426" y="189610"/>
                  </a:cubicBezTo>
                  <a:cubicBezTo>
                    <a:pt x="65375" y="183031"/>
                    <a:pt x="71955" y="179083"/>
                    <a:pt x="79852" y="176452"/>
                  </a:cubicBezTo>
                  <a:cubicBezTo>
                    <a:pt x="83800" y="176452"/>
                    <a:pt x="87749" y="175136"/>
                    <a:pt x="90381" y="176452"/>
                  </a:cubicBezTo>
                  <a:cubicBezTo>
                    <a:pt x="90381" y="176452"/>
                    <a:pt x="90381" y="176452"/>
                    <a:pt x="71955" y="127764"/>
                  </a:cubicBezTo>
                  <a:cubicBezTo>
                    <a:pt x="71955" y="127764"/>
                    <a:pt x="70639" y="127764"/>
                    <a:pt x="70639" y="127764"/>
                  </a:cubicBezTo>
                  <a:cubicBezTo>
                    <a:pt x="68007" y="129080"/>
                    <a:pt x="66691" y="129080"/>
                    <a:pt x="64058" y="129080"/>
                  </a:cubicBezTo>
                  <a:cubicBezTo>
                    <a:pt x="56161" y="129080"/>
                    <a:pt x="46948" y="126448"/>
                    <a:pt x="39052" y="123817"/>
                  </a:cubicBezTo>
                  <a:cubicBezTo>
                    <a:pt x="6148" y="109342"/>
                    <a:pt x="-8329" y="71182"/>
                    <a:pt x="4832" y="39600"/>
                  </a:cubicBezTo>
                  <a:cubicBezTo>
                    <a:pt x="15690" y="14928"/>
                    <a:pt x="39134" y="-123"/>
                    <a:pt x="6405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68" name="组合 67"/>
          <p:cNvGrpSpPr/>
          <p:nvPr/>
        </p:nvGrpSpPr>
        <p:grpSpPr>
          <a:xfrm>
            <a:off x="9587696" y="3444515"/>
            <a:ext cx="1607354" cy="859836"/>
            <a:chOff x="9587696" y="3444515"/>
            <a:chExt cx="1607354" cy="859836"/>
          </a:xfrm>
        </p:grpSpPr>
        <p:sp>
          <p:nvSpPr>
            <p:cNvPr id="35" name="矩形 34"/>
            <p:cNvSpPr/>
            <p:nvPr/>
          </p:nvSpPr>
          <p:spPr>
            <a:xfrm>
              <a:off x="9587696" y="3768820"/>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a:t>
              </a:r>
              <a:endPar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36" name="矩形 35"/>
            <p:cNvSpPr/>
            <p:nvPr/>
          </p:nvSpPr>
          <p:spPr>
            <a:xfrm>
              <a:off x="9587696" y="3444515"/>
              <a:ext cx="1607354" cy="371705"/>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文字添加</a:t>
              </a:r>
              <a:endParaRPr lang="zh-CN" altLang="en-US" sz="1600" b="1"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57" name="组合 56"/>
          <p:cNvGrpSpPr/>
          <p:nvPr/>
        </p:nvGrpSpPr>
        <p:grpSpPr>
          <a:xfrm>
            <a:off x="8961263" y="3624594"/>
            <a:ext cx="484300" cy="484300"/>
            <a:chOff x="1028700" y="1853169"/>
            <a:chExt cx="787400" cy="787400"/>
          </a:xfrm>
        </p:grpSpPr>
        <p:sp>
          <p:nvSpPr>
            <p:cNvPr id="58" name="椭圆 57"/>
            <p:cNvSpPr/>
            <p:nvPr/>
          </p:nvSpPr>
          <p:spPr>
            <a:xfrm>
              <a:off x="1028700" y="1853169"/>
              <a:ext cx="787400" cy="787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59" name="椭圆 38"/>
            <p:cNvSpPr/>
            <p:nvPr/>
          </p:nvSpPr>
          <p:spPr>
            <a:xfrm>
              <a:off x="1237694" y="2063723"/>
              <a:ext cx="369412" cy="366291"/>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71" name="组合 70"/>
          <p:cNvGrpSpPr/>
          <p:nvPr/>
        </p:nvGrpSpPr>
        <p:grpSpPr>
          <a:xfrm>
            <a:off x="9587696" y="4692290"/>
            <a:ext cx="1607354" cy="859836"/>
            <a:chOff x="9587696" y="4692290"/>
            <a:chExt cx="1607354" cy="859836"/>
          </a:xfrm>
        </p:grpSpPr>
        <p:sp>
          <p:nvSpPr>
            <p:cNvPr id="40" name="矩形 39"/>
            <p:cNvSpPr/>
            <p:nvPr/>
          </p:nvSpPr>
          <p:spPr>
            <a:xfrm>
              <a:off x="9587696" y="5016595"/>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a:t>
              </a:r>
              <a:endPar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41" name="矩形 40"/>
            <p:cNvSpPr/>
            <p:nvPr/>
          </p:nvSpPr>
          <p:spPr>
            <a:xfrm>
              <a:off x="9587696" y="4692290"/>
              <a:ext cx="1607354" cy="371705"/>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文字添加</a:t>
              </a:r>
              <a:endParaRPr lang="zh-CN" altLang="en-US" sz="1600" b="1"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63" name="组合 62"/>
          <p:cNvGrpSpPr/>
          <p:nvPr/>
        </p:nvGrpSpPr>
        <p:grpSpPr>
          <a:xfrm>
            <a:off x="8961263" y="4872369"/>
            <a:ext cx="484300" cy="484300"/>
            <a:chOff x="1028700" y="1853169"/>
            <a:chExt cx="787400" cy="787400"/>
          </a:xfrm>
        </p:grpSpPr>
        <p:sp>
          <p:nvSpPr>
            <p:cNvPr id="64" name="椭圆 63"/>
            <p:cNvSpPr/>
            <p:nvPr/>
          </p:nvSpPr>
          <p:spPr>
            <a:xfrm>
              <a:off x="1028700" y="1853169"/>
              <a:ext cx="787400" cy="787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65" name="椭圆 43"/>
            <p:cNvSpPr/>
            <p:nvPr/>
          </p:nvSpPr>
          <p:spPr>
            <a:xfrm>
              <a:off x="1238578" y="2062163"/>
              <a:ext cx="367643" cy="369412"/>
            </a:xfrm>
            <a:custGeom>
              <a:avLst/>
              <a:gdLst>
                <a:gd name="connsiteX0" fmla="*/ 104237 w 330200"/>
                <a:gd name="connsiteY0" fmla="*/ 80507 h 331788"/>
                <a:gd name="connsiteX1" fmla="*/ 112148 w 330200"/>
                <a:gd name="connsiteY1" fmla="*/ 84551 h 331788"/>
                <a:gd name="connsiteX2" fmla="*/ 163809 w 330200"/>
                <a:gd name="connsiteY2" fmla="*/ 154423 h 331788"/>
                <a:gd name="connsiteX3" fmla="*/ 166392 w 330200"/>
                <a:gd name="connsiteY3" fmla="*/ 154423 h 331788"/>
                <a:gd name="connsiteX4" fmla="*/ 219344 w 330200"/>
                <a:gd name="connsiteY4" fmla="*/ 84551 h 331788"/>
                <a:gd name="connsiteX5" fmla="*/ 234842 w 330200"/>
                <a:gd name="connsiteY5" fmla="*/ 83257 h 331788"/>
                <a:gd name="connsiteX6" fmla="*/ 237425 w 330200"/>
                <a:gd name="connsiteY6" fmla="*/ 98784 h 331788"/>
                <a:gd name="connsiteX7" fmla="*/ 194805 w 330200"/>
                <a:gd name="connsiteY7" fmla="*/ 154423 h 331788"/>
                <a:gd name="connsiteX8" fmla="*/ 216761 w 330200"/>
                <a:gd name="connsiteY8" fmla="*/ 154423 h 331788"/>
                <a:gd name="connsiteX9" fmla="*/ 228385 w 330200"/>
                <a:gd name="connsiteY9" fmla="*/ 166068 h 331788"/>
                <a:gd name="connsiteX10" fmla="*/ 216761 w 330200"/>
                <a:gd name="connsiteY10" fmla="*/ 177714 h 331788"/>
                <a:gd name="connsiteX11" fmla="*/ 178015 w 330200"/>
                <a:gd name="connsiteY11" fmla="*/ 177714 h 331788"/>
                <a:gd name="connsiteX12" fmla="*/ 176724 w 330200"/>
                <a:gd name="connsiteY12" fmla="*/ 179007 h 331788"/>
                <a:gd name="connsiteX13" fmla="*/ 176724 w 330200"/>
                <a:gd name="connsiteY13" fmla="*/ 194535 h 331788"/>
                <a:gd name="connsiteX14" fmla="*/ 216761 w 330200"/>
                <a:gd name="connsiteY14" fmla="*/ 194535 h 331788"/>
                <a:gd name="connsiteX15" fmla="*/ 228385 w 330200"/>
                <a:gd name="connsiteY15" fmla="*/ 206180 h 331788"/>
                <a:gd name="connsiteX16" fmla="*/ 216761 w 330200"/>
                <a:gd name="connsiteY16" fmla="*/ 217825 h 331788"/>
                <a:gd name="connsiteX17" fmla="*/ 176724 w 330200"/>
                <a:gd name="connsiteY17" fmla="*/ 217825 h 331788"/>
                <a:gd name="connsiteX18" fmla="*/ 176724 w 330200"/>
                <a:gd name="connsiteY18" fmla="*/ 257937 h 331788"/>
                <a:gd name="connsiteX19" fmla="*/ 165100 w 330200"/>
                <a:gd name="connsiteY19" fmla="*/ 268288 h 331788"/>
                <a:gd name="connsiteX20" fmla="*/ 153476 w 330200"/>
                <a:gd name="connsiteY20" fmla="*/ 257937 h 331788"/>
                <a:gd name="connsiteX21" fmla="*/ 153476 w 330200"/>
                <a:gd name="connsiteY21" fmla="*/ 217825 h 331788"/>
                <a:gd name="connsiteX22" fmla="*/ 113439 w 330200"/>
                <a:gd name="connsiteY22" fmla="*/ 217825 h 331788"/>
                <a:gd name="connsiteX23" fmla="*/ 101815 w 330200"/>
                <a:gd name="connsiteY23" fmla="*/ 206180 h 331788"/>
                <a:gd name="connsiteX24" fmla="*/ 113439 w 330200"/>
                <a:gd name="connsiteY24" fmla="*/ 194535 h 331788"/>
                <a:gd name="connsiteX25" fmla="*/ 153476 w 330200"/>
                <a:gd name="connsiteY25" fmla="*/ 194535 h 331788"/>
                <a:gd name="connsiteX26" fmla="*/ 153476 w 330200"/>
                <a:gd name="connsiteY26" fmla="*/ 179007 h 331788"/>
                <a:gd name="connsiteX27" fmla="*/ 152185 w 330200"/>
                <a:gd name="connsiteY27" fmla="*/ 177714 h 331788"/>
                <a:gd name="connsiteX28" fmla="*/ 113439 w 330200"/>
                <a:gd name="connsiteY28" fmla="*/ 177714 h 331788"/>
                <a:gd name="connsiteX29" fmla="*/ 101815 w 330200"/>
                <a:gd name="connsiteY29" fmla="*/ 166068 h 331788"/>
                <a:gd name="connsiteX30" fmla="*/ 113439 w 330200"/>
                <a:gd name="connsiteY30" fmla="*/ 154423 h 331788"/>
                <a:gd name="connsiteX31" fmla="*/ 135395 w 330200"/>
                <a:gd name="connsiteY31" fmla="*/ 154423 h 331788"/>
                <a:gd name="connsiteX32" fmla="*/ 92775 w 330200"/>
                <a:gd name="connsiteY32" fmla="*/ 98784 h 331788"/>
                <a:gd name="connsiteX33" fmla="*/ 95358 w 330200"/>
                <a:gd name="connsiteY33" fmla="*/ 83257 h 331788"/>
                <a:gd name="connsiteX34" fmla="*/ 104237 w 330200"/>
                <a:gd name="connsiteY34" fmla="*/ 80507 h 331788"/>
                <a:gd name="connsiteX35" fmla="*/ 165100 w 330200"/>
                <a:gd name="connsiteY35" fmla="*/ 26988 h 331788"/>
                <a:gd name="connsiteX36" fmla="*/ 26987 w 330200"/>
                <a:gd name="connsiteY36" fmla="*/ 165101 h 331788"/>
                <a:gd name="connsiteX37" fmla="*/ 165100 w 330200"/>
                <a:gd name="connsiteY37" fmla="*/ 303214 h 331788"/>
                <a:gd name="connsiteX38" fmla="*/ 303213 w 330200"/>
                <a:gd name="connsiteY38" fmla="*/ 165101 h 331788"/>
                <a:gd name="connsiteX39" fmla="*/ 165100 w 330200"/>
                <a:gd name="connsiteY39" fmla="*/ 26988 h 331788"/>
                <a:gd name="connsiteX40" fmla="*/ 165100 w 330200"/>
                <a:gd name="connsiteY40" fmla="*/ 0 h 331788"/>
                <a:gd name="connsiteX41" fmla="*/ 330200 w 330200"/>
                <a:gd name="connsiteY41" fmla="*/ 165894 h 331788"/>
                <a:gd name="connsiteX42" fmla="*/ 165100 w 330200"/>
                <a:gd name="connsiteY42" fmla="*/ 331788 h 331788"/>
                <a:gd name="connsiteX43" fmla="*/ 0 w 330200"/>
                <a:gd name="connsiteY43" fmla="*/ 165894 h 331788"/>
                <a:gd name="connsiteX44" fmla="*/ 165100 w 330200"/>
                <a:gd name="connsiteY44"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30200" h="331788">
                  <a:moveTo>
                    <a:pt x="104237" y="80507"/>
                  </a:moveTo>
                  <a:cubicBezTo>
                    <a:pt x="107304" y="80669"/>
                    <a:pt x="110210" y="81963"/>
                    <a:pt x="112148" y="84551"/>
                  </a:cubicBezTo>
                  <a:cubicBezTo>
                    <a:pt x="163809" y="154423"/>
                    <a:pt x="163809" y="154423"/>
                    <a:pt x="163809" y="154423"/>
                  </a:cubicBezTo>
                  <a:cubicBezTo>
                    <a:pt x="166392" y="154423"/>
                    <a:pt x="166392" y="154423"/>
                    <a:pt x="166392" y="154423"/>
                  </a:cubicBezTo>
                  <a:cubicBezTo>
                    <a:pt x="219344" y="84551"/>
                    <a:pt x="219344" y="84551"/>
                    <a:pt x="219344" y="84551"/>
                  </a:cubicBezTo>
                  <a:cubicBezTo>
                    <a:pt x="221927" y="79375"/>
                    <a:pt x="229676" y="79375"/>
                    <a:pt x="234842" y="83257"/>
                  </a:cubicBezTo>
                  <a:cubicBezTo>
                    <a:pt x="240009" y="85845"/>
                    <a:pt x="241300" y="93608"/>
                    <a:pt x="237425" y="98784"/>
                  </a:cubicBezTo>
                  <a:cubicBezTo>
                    <a:pt x="194805" y="154423"/>
                    <a:pt x="194805" y="154423"/>
                    <a:pt x="194805" y="154423"/>
                  </a:cubicBezTo>
                  <a:cubicBezTo>
                    <a:pt x="216761" y="154423"/>
                    <a:pt x="216761" y="154423"/>
                    <a:pt x="216761" y="154423"/>
                  </a:cubicBezTo>
                  <a:cubicBezTo>
                    <a:pt x="223219" y="154423"/>
                    <a:pt x="228385" y="159599"/>
                    <a:pt x="228385" y="166068"/>
                  </a:cubicBezTo>
                  <a:cubicBezTo>
                    <a:pt x="228385" y="172538"/>
                    <a:pt x="223219" y="177714"/>
                    <a:pt x="216761" y="177714"/>
                  </a:cubicBezTo>
                  <a:cubicBezTo>
                    <a:pt x="178015" y="177714"/>
                    <a:pt x="178015" y="177714"/>
                    <a:pt x="178015" y="177714"/>
                  </a:cubicBezTo>
                  <a:cubicBezTo>
                    <a:pt x="176724" y="179007"/>
                    <a:pt x="176724" y="179007"/>
                    <a:pt x="176724" y="179007"/>
                  </a:cubicBezTo>
                  <a:cubicBezTo>
                    <a:pt x="176724" y="194535"/>
                    <a:pt x="176724" y="194535"/>
                    <a:pt x="176724" y="194535"/>
                  </a:cubicBezTo>
                  <a:cubicBezTo>
                    <a:pt x="216761" y="194535"/>
                    <a:pt x="216761" y="194535"/>
                    <a:pt x="216761" y="194535"/>
                  </a:cubicBezTo>
                  <a:cubicBezTo>
                    <a:pt x="223219" y="194535"/>
                    <a:pt x="228385" y="199710"/>
                    <a:pt x="228385" y="206180"/>
                  </a:cubicBezTo>
                  <a:cubicBezTo>
                    <a:pt x="228385" y="212649"/>
                    <a:pt x="223219" y="217825"/>
                    <a:pt x="216761" y="217825"/>
                  </a:cubicBezTo>
                  <a:cubicBezTo>
                    <a:pt x="176724" y="217825"/>
                    <a:pt x="176724" y="217825"/>
                    <a:pt x="176724" y="217825"/>
                  </a:cubicBezTo>
                  <a:cubicBezTo>
                    <a:pt x="176724" y="257937"/>
                    <a:pt x="176724" y="257937"/>
                    <a:pt x="176724" y="257937"/>
                  </a:cubicBezTo>
                  <a:cubicBezTo>
                    <a:pt x="176724" y="264406"/>
                    <a:pt x="171558" y="268288"/>
                    <a:pt x="165100" y="268288"/>
                  </a:cubicBezTo>
                  <a:cubicBezTo>
                    <a:pt x="158642" y="268288"/>
                    <a:pt x="153476" y="264406"/>
                    <a:pt x="153476" y="257937"/>
                  </a:cubicBezTo>
                  <a:cubicBezTo>
                    <a:pt x="153476" y="217825"/>
                    <a:pt x="153476" y="217825"/>
                    <a:pt x="153476" y="217825"/>
                  </a:cubicBezTo>
                  <a:cubicBezTo>
                    <a:pt x="113439" y="217825"/>
                    <a:pt x="113439" y="217825"/>
                    <a:pt x="113439" y="217825"/>
                  </a:cubicBezTo>
                  <a:cubicBezTo>
                    <a:pt x="106981" y="217825"/>
                    <a:pt x="101815" y="212649"/>
                    <a:pt x="101815" y="206180"/>
                  </a:cubicBezTo>
                  <a:cubicBezTo>
                    <a:pt x="101815" y="199710"/>
                    <a:pt x="106981" y="194535"/>
                    <a:pt x="113439" y="194535"/>
                  </a:cubicBezTo>
                  <a:cubicBezTo>
                    <a:pt x="153476" y="194535"/>
                    <a:pt x="153476" y="194535"/>
                    <a:pt x="153476" y="194535"/>
                  </a:cubicBezTo>
                  <a:cubicBezTo>
                    <a:pt x="153476" y="179007"/>
                    <a:pt x="153476" y="179007"/>
                    <a:pt x="153476" y="179007"/>
                  </a:cubicBezTo>
                  <a:cubicBezTo>
                    <a:pt x="152185" y="177714"/>
                    <a:pt x="152185" y="177714"/>
                    <a:pt x="152185" y="177714"/>
                  </a:cubicBezTo>
                  <a:cubicBezTo>
                    <a:pt x="113439" y="177714"/>
                    <a:pt x="113439" y="177714"/>
                    <a:pt x="113439" y="177714"/>
                  </a:cubicBezTo>
                  <a:cubicBezTo>
                    <a:pt x="106981" y="177714"/>
                    <a:pt x="101815" y="172538"/>
                    <a:pt x="101815" y="166068"/>
                  </a:cubicBezTo>
                  <a:cubicBezTo>
                    <a:pt x="101815" y="159599"/>
                    <a:pt x="106981" y="154423"/>
                    <a:pt x="113439" y="154423"/>
                  </a:cubicBezTo>
                  <a:cubicBezTo>
                    <a:pt x="135395" y="154423"/>
                    <a:pt x="135395" y="154423"/>
                    <a:pt x="135395" y="154423"/>
                  </a:cubicBezTo>
                  <a:cubicBezTo>
                    <a:pt x="92775" y="98784"/>
                    <a:pt x="92775" y="98784"/>
                    <a:pt x="92775" y="98784"/>
                  </a:cubicBezTo>
                  <a:cubicBezTo>
                    <a:pt x="88900" y="93608"/>
                    <a:pt x="90192" y="85845"/>
                    <a:pt x="95358" y="83257"/>
                  </a:cubicBezTo>
                  <a:cubicBezTo>
                    <a:pt x="97941" y="81316"/>
                    <a:pt x="101170" y="80346"/>
                    <a:pt x="104237" y="80507"/>
                  </a:cubicBezTo>
                  <a:close/>
                  <a:moveTo>
                    <a:pt x="165100" y="26988"/>
                  </a:moveTo>
                  <a:cubicBezTo>
                    <a:pt x="88822" y="26988"/>
                    <a:pt x="26987" y="88823"/>
                    <a:pt x="26987" y="165101"/>
                  </a:cubicBezTo>
                  <a:cubicBezTo>
                    <a:pt x="26987" y="241379"/>
                    <a:pt x="88822" y="303214"/>
                    <a:pt x="165100" y="303214"/>
                  </a:cubicBezTo>
                  <a:cubicBezTo>
                    <a:pt x="241378" y="303214"/>
                    <a:pt x="303213" y="241379"/>
                    <a:pt x="303213" y="165101"/>
                  </a:cubicBezTo>
                  <a:cubicBezTo>
                    <a:pt x="303213" y="88823"/>
                    <a:pt x="241378" y="26988"/>
                    <a:pt x="165100" y="26988"/>
                  </a:cubicBezTo>
                  <a:close/>
                  <a:moveTo>
                    <a:pt x="165100" y="0"/>
                  </a:moveTo>
                  <a:cubicBezTo>
                    <a:pt x="256282" y="0"/>
                    <a:pt x="330200" y="74273"/>
                    <a:pt x="330200" y="165894"/>
                  </a:cubicBezTo>
                  <a:cubicBezTo>
                    <a:pt x="330200" y="257515"/>
                    <a:pt x="256282" y="331788"/>
                    <a:pt x="165100" y="331788"/>
                  </a:cubicBezTo>
                  <a:cubicBezTo>
                    <a:pt x="73918" y="331788"/>
                    <a:pt x="0" y="257515"/>
                    <a:pt x="0" y="165894"/>
                  </a:cubicBezTo>
                  <a:cubicBezTo>
                    <a:pt x="0" y="74273"/>
                    <a:pt x="73918" y="0"/>
                    <a:pt x="1651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39" name="组合 38"/>
          <p:cNvGrpSpPr/>
          <p:nvPr/>
        </p:nvGrpSpPr>
        <p:grpSpPr>
          <a:xfrm>
            <a:off x="1740503" y="450599"/>
            <a:ext cx="5061857" cy="698750"/>
            <a:chOff x="6096000" y="2061026"/>
            <a:chExt cx="5061857" cy="698750"/>
          </a:xfrm>
        </p:grpSpPr>
        <p:sp>
          <p:nvSpPr>
            <p:cNvPr id="42" name="文本框 41"/>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工作存在不足</a:t>
              </a:r>
              <a:endParaRPr lang="zh-CN" altLang="en-US" sz="2800" b="1" dirty="0">
                <a:solidFill>
                  <a:schemeClr val="accent2"/>
                </a:solidFill>
                <a:latin typeface="阿里巴巴普惠体 M" panose="00020600040101010101" pitchFamily="18" charset="-122"/>
                <a:ea typeface="阿里巴巴普惠体 M" panose="00020600040101010101" pitchFamily="18" charset="-122"/>
              </a:endParaRPr>
            </a:p>
          </p:txBody>
        </p:sp>
        <p:sp>
          <p:nvSpPr>
            <p:cNvPr id="43" name="文本框 42"/>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rPr>
                <a:t>The user can demonstrate on a projector or computer</a:t>
              </a:r>
              <a:endPar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endParaRPr>
            </a:p>
          </p:txBody>
        </p:sp>
      </p:grpSp>
      <p:sp>
        <p:nvSpPr>
          <p:cNvPr id="44"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5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4000">
        <p14:gallery dir="l"/>
      </p:transition>
    </mc:Choice>
    <mc:Fallback>
      <p:transition spd="slow" advTm="4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493942" y="1980583"/>
            <a:ext cx="1942023" cy="2078071"/>
            <a:chOff x="1161144" y="1785035"/>
            <a:chExt cx="2369000" cy="2534960"/>
          </a:xfrm>
        </p:grpSpPr>
        <p:grpSp>
          <p:nvGrpSpPr>
            <p:cNvPr id="6" name="组合 5"/>
            <p:cNvGrpSpPr/>
            <p:nvPr/>
          </p:nvGrpSpPr>
          <p:grpSpPr>
            <a:xfrm>
              <a:off x="1161144" y="1950996"/>
              <a:ext cx="2369000" cy="2368999"/>
              <a:chOff x="824545" y="1875863"/>
              <a:chExt cx="2530586" cy="2530585"/>
            </a:xfrm>
          </p:grpSpPr>
          <p:sp>
            <p:nvSpPr>
              <p:cNvPr id="3" name="椭圆 2"/>
              <p:cNvSpPr/>
              <p:nvPr/>
            </p:nvSpPr>
            <p:spPr>
              <a:xfrm>
                <a:off x="824545" y="1875863"/>
                <a:ext cx="2530586" cy="25305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6" name="椭圆 75"/>
              <p:cNvSpPr/>
              <p:nvPr/>
            </p:nvSpPr>
            <p:spPr>
              <a:xfrm>
                <a:off x="954664" y="2005982"/>
                <a:ext cx="2270346" cy="2270346"/>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grpSp>
          <p:nvGrpSpPr>
            <p:cNvPr id="14" name="组合 13"/>
            <p:cNvGrpSpPr/>
            <p:nvPr/>
          </p:nvGrpSpPr>
          <p:grpSpPr>
            <a:xfrm>
              <a:off x="1258698" y="1785035"/>
              <a:ext cx="973815" cy="973815"/>
              <a:chOff x="928753" y="1698582"/>
              <a:chExt cx="1040237" cy="1040237"/>
            </a:xfrm>
          </p:grpSpPr>
          <p:sp>
            <p:nvSpPr>
              <p:cNvPr id="77" name="椭圆 76"/>
              <p:cNvSpPr/>
              <p:nvPr/>
            </p:nvSpPr>
            <p:spPr>
              <a:xfrm>
                <a:off x="928753" y="1698582"/>
                <a:ext cx="1040237" cy="1040237"/>
              </a:xfrm>
              <a:prstGeom prst="ellipse">
                <a:avLst/>
              </a:prstGeom>
              <a:solidFill>
                <a:schemeClr val="bg1"/>
              </a:solidFill>
              <a:ln>
                <a:noFill/>
              </a:ln>
              <a:effectLst>
                <a:outerShdw blurRad="1397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28" name="Freeform 44"/>
              <p:cNvSpPr>
                <a:spLocks noEditPoints="1"/>
              </p:cNvSpPr>
              <p:nvPr/>
            </p:nvSpPr>
            <p:spPr bwMode="auto">
              <a:xfrm>
                <a:off x="1229384" y="1989146"/>
                <a:ext cx="399094" cy="408516"/>
              </a:xfrm>
              <a:custGeom>
                <a:avLst/>
                <a:gdLst>
                  <a:gd name="T0" fmla="*/ 11676468 w 59"/>
                  <a:gd name="T1" fmla="*/ 473228194 h 60"/>
                  <a:gd name="T2" fmla="*/ 11676468 w 59"/>
                  <a:gd name="T3" fmla="*/ 449567300 h 60"/>
                  <a:gd name="T4" fmla="*/ 151800920 w 59"/>
                  <a:gd name="T5" fmla="*/ 461399467 h 60"/>
                  <a:gd name="T6" fmla="*/ 326958194 w 59"/>
                  <a:gd name="T7" fmla="*/ 224783650 h 60"/>
                  <a:gd name="T8" fmla="*/ 186833742 w 59"/>
                  <a:gd name="T9" fmla="*/ 94647015 h 60"/>
                  <a:gd name="T10" fmla="*/ 93415162 w 59"/>
                  <a:gd name="T11" fmla="*/ 165629696 h 60"/>
                  <a:gd name="T12" fmla="*/ 93415162 w 59"/>
                  <a:gd name="T13" fmla="*/ 224783650 h 60"/>
                  <a:gd name="T14" fmla="*/ 198510210 w 59"/>
                  <a:gd name="T15" fmla="*/ 437738573 h 60"/>
                  <a:gd name="T16" fmla="*/ 35032822 w 59"/>
                  <a:gd name="T17" fmla="*/ 283937604 h 60"/>
                  <a:gd name="T18" fmla="*/ 35032822 w 59"/>
                  <a:gd name="T19" fmla="*/ 106475742 h 60"/>
                  <a:gd name="T20" fmla="*/ 186833742 w 59"/>
                  <a:gd name="T21" fmla="*/ 11832167 h 60"/>
                  <a:gd name="T22" fmla="*/ 408696888 w 59"/>
                  <a:gd name="T23" fmla="*/ 189290590 h 60"/>
                  <a:gd name="T24" fmla="*/ 326958194 w 59"/>
                  <a:gd name="T25" fmla="*/ 224783650 h 60"/>
                  <a:gd name="T26" fmla="*/ 58385758 w 59"/>
                  <a:gd name="T27" fmla="*/ 650690056 h 60"/>
                  <a:gd name="T28" fmla="*/ 58385758 w 59"/>
                  <a:gd name="T29" fmla="*/ 627029163 h 60"/>
                  <a:gd name="T30" fmla="*/ 175157274 w 59"/>
                  <a:gd name="T31" fmla="*/ 520553421 h 60"/>
                  <a:gd name="T32" fmla="*/ 70062226 w 59"/>
                  <a:gd name="T33" fmla="*/ 650690056 h 60"/>
                  <a:gd name="T34" fmla="*/ 233539615 w 59"/>
                  <a:gd name="T35" fmla="*/ 709844010 h 60"/>
                  <a:gd name="T36" fmla="*/ 221863146 w 59"/>
                  <a:gd name="T37" fmla="*/ 556043042 h 60"/>
                  <a:gd name="T38" fmla="*/ 245219500 w 59"/>
                  <a:gd name="T39" fmla="*/ 556043042 h 60"/>
                  <a:gd name="T40" fmla="*/ 653912971 w 59"/>
                  <a:gd name="T41" fmla="*/ 603368269 h 60"/>
                  <a:gd name="T42" fmla="*/ 502112051 w 59"/>
                  <a:gd name="T43" fmla="*/ 698011844 h 60"/>
                  <a:gd name="T44" fmla="*/ 280248904 w 59"/>
                  <a:gd name="T45" fmla="*/ 520553421 h 60"/>
                  <a:gd name="T46" fmla="*/ 361987599 w 59"/>
                  <a:gd name="T47" fmla="*/ 496892527 h 60"/>
                  <a:gd name="T48" fmla="*/ 525468404 w 59"/>
                  <a:gd name="T49" fmla="*/ 603368269 h 60"/>
                  <a:gd name="T50" fmla="*/ 607207098 w 59"/>
                  <a:gd name="T51" fmla="*/ 520553421 h 60"/>
                  <a:gd name="T52" fmla="*/ 478759114 w 59"/>
                  <a:gd name="T53" fmla="*/ 378584619 h 60"/>
                  <a:gd name="T54" fmla="*/ 513788519 w 59"/>
                  <a:gd name="T55" fmla="*/ 283937604 h 60"/>
                  <a:gd name="T56" fmla="*/ 688945793 w 59"/>
                  <a:gd name="T57" fmla="*/ 520553421 h 60"/>
                  <a:gd name="T58" fmla="*/ 467082646 w 59"/>
                  <a:gd name="T59" fmla="*/ 153800969 h 60"/>
                  <a:gd name="T60" fmla="*/ 432049825 w 59"/>
                  <a:gd name="T61" fmla="*/ 153800969 h 60"/>
                  <a:gd name="T62" fmla="*/ 455406178 w 59"/>
                  <a:gd name="T63" fmla="*/ 0 h 60"/>
                  <a:gd name="T64" fmla="*/ 467082646 w 59"/>
                  <a:gd name="T65" fmla="*/ 153800969 h 60"/>
                  <a:gd name="T66" fmla="*/ 513788519 w 59"/>
                  <a:gd name="T67" fmla="*/ 189290590 h 60"/>
                  <a:gd name="T68" fmla="*/ 502112051 w 59"/>
                  <a:gd name="T69" fmla="*/ 165629696 h 60"/>
                  <a:gd name="T70" fmla="*/ 630560035 w 59"/>
                  <a:gd name="T71" fmla="*/ 59153954 h 60"/>
                  <a:gd name="T72" fmla="*/ 525468404 w 59"/>
                  <a:gd name="T73" fmla="*/ 189290590 h 60"/>
                  <a:gd name="T74" fmla="*/ 548821341 w 59"/>
                  <a:gd name="T75" fmla="*/ 260276710 h 60"/>
                  <a:gd name="T76" fmla="*/ 548821341 w 59"/>
                  <a:gd name="T77" fmla="*/ 236615817 h 60"/>
                  <a:gd name="T78" fmla="*/ 688945793 w 59"/>
                  <a:gd name="T79" fmla="*/ 248444544 h 6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9" h="60">
                    <a:moveTo>
                      <a:pt x="12" y="40"/>
                    </a:moveTo>
                    <a:cubicBezTo>
                      <a:pt x="1" y="40"/>
                      <a:pt x="1" y="40"/>
                      <a:pt x="1" y="40"/>
                    </a:cubicBezTo>
                    <a:cubicBezTo>
                      <a:pt x="0" y="40"/>
                      <a:pt x="0" y="40"/>
                      <a:pt x="0" y="39"/>
                    </a:cubicBezTo>
                    <a:cubicBezTo>
                      <a:pt x="0" y="39"/>
                      <a:pt x="0" y="38"/>
                      <a:pt x="1" y="38"/>
                    </a:cubicBezTo>
                    <a:cubicBezTo>
                      <a:pt x="12" y="38"/>
                      <a:pt x="12" y="38"/>
                      <a:pt x="12" y="38"/>
                    </a:cubicBezTo>
                    <a:cubicBezTo>
                      <a:pt x="13" y="38"/>
                      <a:pt x="13" y="39"/>
                      <a:pt x="13" y="39"/>
                    </a:cubicBezTo>
                    <a:cubicBezTo>
                      <a:pt x="13" y="40"/>
                      <a:pt x="13" y="40"/>
                      <a:pt x="12" y="40"/>
                    </a:cubicBezTo>
                    <a:close/>
                    <a:moveTo>
                      <a:pt x="28" y="19"/>
                    </a:moveTo>
                    <a:cubicBezTo>
                      <a:pt x="18" y="9"/>
                      <a:pt x="18" y="9"/>
                      <a:pt x="18" y="9"/>
                    </a:cubicBezTo>
                    <a:cubicBezTo>
                      <a:pt x="18" y="8"/>
                      <a:pt x="17" y="8"/>
                      <a:pt x="16" y="8"/>
                    </a:cubicBezTo>
                    <a:cubicBezTo>
                      <a:pt x="15" y="8"/>
                      <a:pt x="14" y="8"/>
                      <a:pt x="13" y="9"/>
                    </a:cubicBezTo>
                    <a:cubicBezTo>
                      <a:pt x="8" y="14"/>
                      <a:pt x="8" y="14"/>
                      <a:pt x="8" y="14"/>
                    </a:cubicBezTo>
                    <a:cubicBezTo>
                      <a:pt x="8" y="15"/>
                      <a:pt x="7" y="15"/>
                      <a:pt x="7" y="16"/>
                    </a:cubicBezTo>
                    <a:cubicBezTo>
                      <a:pt x="7" y="17"/>
                      <a:pt x="8" y="18"/>
                      <a:pt x="8" y="19"/>
                    </a:cubicBezTo>
                    <a:cubicBezTo>
                      <a:pt x="18" y="29"/>
                      <a:pt x="18" y="29"/>
                      <a:pt x="18" y="29"/>
                    </a:cubicBezTo>
                    <a:cubicBezTo>
                      <a:pt x="17" y="37"/>
                      <a:pt x="17" y="37"/>
                      <a:pt x="17" y="37"/>
                    </a:cubicBezTo>
                    <a:cubicBezTo>
                      <a:pt x="17" y="37"/>
                      <a:pt x="16" y="36"/>
                      <a:pt x="15" y="36"/>
                    </a:cubicBezTo>
                    <a:cubicBezTo>
                      <a:pt x="3" y="24"/>
                      <a:pt x="3" y="24"/>
                      <a:pt x="3" y="24"/>
                    </a:cubicBezTo>
                    <a:cubicBezTo>
                      <a:pt x="1" y="22"/>
                      <a:pt x="0" y="19"/>
                      <a:pt x="0" y="16"/>
                    </a:cubicBezTo>
                    <a:cubicBezTo>
                      <a:pt x="0" y="14"/>
                      <a:pt x="1" y="11"/>
                      <a:pt x="3" y="9"/>
                    </a:cubicBezTo>
                    <a:cubicBezTo>
                      <a:pt x="9" y="4"/>
                      <a:pt x="9" y="4"/>
                      <a:pt x="9" y="4"/>
                    </a:cubicBezTo>
                    <a:cubicBezTo>
                      <a:pt x="11" y="2"/>
                      <a:pt x="13" y="1"/>
                      <a:pt x="16" y="1"/>
                    </a:cubicBezTo>
                    <a:cubicBezTo>
                      <a:pt x="19" y="1"/>
                      <a:pt x="21" y="2"/>
                      <a:pt x="23" y="4"/>
                    </a:cubicBezTo>
                    <a:cubicBezTo>
                      <a:pt x="35" y="16"/>
                      <a:pt x="35" y="16"/>
                      <a:pt x="35" y="16"/>
                    </a:cubicBezTo>
                    <a:cubicBezTo>
                      <a:pt x="36" y="17"/>
                      <a:pt x="36" y="17"/>
                      <a:pt x="37" y="18"/>
                    </a:cubicBezTo>
                    <a:lnTo>
                      <a:pt x="28" y="19"/>
                    </a:lnTo>
                    <a:close/>
                    <a:moveTo>
                      <a:pt x="6" y="55"/>
                    </a:moveTo>
                    <a:cubicBezTo>
                      <a:pt x="6" y="55"/>
                      <a:pt x="6" y="55"/>
                      <a:pt x="5" y="55"/>
                    </a:cubicBezTo>
                    <a:cubicBezTo>
                      <a:pt x="5" y="55"/>
                      <a:pt x="5" y="55"/>
                      <a:pt x="5" y="55"/>
                    </a:cubicBezTo>
                    <a:cubicBezTo>
                      <a:pt x="4" y="54"/>
                      <a:pt x="4" y="54"/>
                      <a:pt x="5" y="53"/>
                    </a:cubicBezTo>
                    <a:cubicBezTo>
                      <a:pt x="14" y="44"/>
                      <a:pt x="14" y="44"/>
                      <a:pt x="14" y="44"/>
                    </a:cubicBezTo>
                    <a:cubicBezTo>
                      <a:pt x="14" y="44"/>
                      <a:pt x="15" y="44"/>
                      <a:pt x="15" y="44"/>
                    </a:cubicBezTo>
                    <a:cubicBezTo>
                      <a:pt x="16" y="45"/>
                      <a:pt x="16" y="45"/>
                      <a:pt x="15" y="46"/>
                    </a:cubicBezTo>
                    <a:lnTo>
                      <a:pt x="6" y="55"/>
                    </a:lnTo>
                    <a:close/>
                    <a:moveTo>
                      <a:pt x="21" y="59"/>
                    </a:moveTo>
                    <a:cubicBezTo>
                      <a:pt x="21" y="59"/>
                      <a:pt x="21" y="60"/>
                      <a:pt x="20" y="60"/>
                    </a:cubicBezTo>
                    <a:cubicBezTo>
                      <a:pt x="20" y="60"/>
                      <a:pt x="19" y="59"/>
                      <a:pt x="19" y="59"/>
                    </a:cubicBezTo>
                    <a:cubicBezTo>
                      <a:pt x="19" y="47"/>
                      <a:pt x="19" y="47"/>
                      <a:pt x="19" y="47"/>
                    </a:cubicBezTo>
                    <a:cubicBezTo>
                      <a:pt x="19" y="47"/>
                      <a:pt x="20" y="46"/>
                      <a:pt x="20" y="46"/>
                    </a:cubicBezTo>
                    <a:cubicBezTo>
                      <a:pt x="21" y="46"/>
                      <a:pt x="21" y="47"/>
                      <a:pt x="21" y="47"/>
                    </a:cubicBezTo>
                    <a:lnTo>
                      <a:pt x="21" y="59"/>
                    </a:lnTo>
                    <a:close/>
                    <a:moveTo>
                      <a:pt x="56" y="51"/>
                    </a:moveTo>
                    <a:cubicBezTo>
                      <a:pt x="50" y="56"/>
                      <a:pt x="50" y="56"/>
                      <a:pt x="50" y="56"/>
                    </a:cubicBezTo>
                    <a:cubicBezTo>
                      <a:pt x="48" y="58"/>
                      <a:pt x="46" y="59"/>
                      <a:pt x="43" y="59"/>
                    </a:cubicBezTo>
                    <a:cubicBezTo>
                      <a:pt x="40" y="59"/>
                      <a:pt x="38" y="58"/>
                      <a:pt x="36" y="56"/>
                    </a:cubicBezTo>
                    <a:cubicBezTo>
                      <a:pt x="24" y="44"/>
                      <a:pt x="24" y="44"/>
                      <a:pt x="24" y="44"/>
                    </a:cubicBezTo>
                    <a:cubicBezTo>
                      <a:pt x="23" y="44"/>
                      <a:pt x="23" y="43"/>
                      <a:pt x="22" y="42"/>
                    </a:cubicBezTo>
                    <a:cubicBezTo>
                      <a:pt x="31" y="42"/>
                      <a:pt x="31" y="42"/>
                      <a:pt x="31" y="42"/>
                    </a:cubicBezTo>
                    <a:cubicBezTo>
                      <a:pt x="41" y="51"/>
                      <a:pt x="41" y="51"/>
                      <a:pt x="41" y="51"/>
                    </a:cubicBezTo>
                    <a:cubicBezTo>
                      <a:pt x="42" y="53"/>
                      <a:pt x="44" y="53"/>
                      <a:pt x="45" y="51"/>
                    </a:cubicBezTo>
                    <a:cubicBezTo>
                      <a:pt x="51" y="46"/>
                      <a:pt x="51" y="46"/>
                      <a:pt x="51" y="46"/>
                    </a:cubicBezTo>
                    <a:cubicBezTo>
                      <a:pt x="51" y="46"/>
                      <a:pt x="52" y="45"/>
                      <a:pt x="52" y="44"/>
                    </a:cubicBezTo>
                    <a:cubicBezTo>
                      <a:pt x="52" y="43"/>
                      <a:pt x="51" y="42"/>
                      <a:pt x="51" y="41"/>
                    </a:cubicBezTo>
                    <a:cubicBezTo>
                      <a:pt x="41" y="32"/>
                      <a:pt x="41" y="32"/>
                      <a:pt x="41" y="32"/>
                    </a:cubicBezTo>
                    <a:cubicBezTo>
                      <a:pt x="42" y="23"/>
                      <a:pt x="42" y="23"/>
                      <a:pt x="42" y="23"/>
                    </a:cubicBezTo>
                    <a:cubicBezTo>
                      <a:pt x="42" y="23"/>
                      <a:pt x="43" y="24"/>
                      <a:pt x="44" y="24"/>
                    </a:cubicBezTo>
                    <a:cubicBezTo>
                      <a:pt x="56" y="36"/>
                      <a:pt x="56" y="36"/>
                      <a:pt x="56" y="36"/>
                    </a:cubicBezTo>
                    <a:cubicBezTo>
                      <a:pt x="58" y="38"/>
                      <a:pt x="59" y="41"/>
                      <a:pt x="59" y="44"/>
                    </a:cubicBezTo>
                    <a:cubicBezTo>
                      <a:pt x="59" y="47"/>
                      <a:pt x="58" y="49"/>
                      <a:pt x="56" y="51"/>
                    </a:cubicBezTo>
                    <a:close/>
                    <a:moveTo>
                      <a:pt x="40" y="13"/>
                    </a:moveTo>
                    <a:cubicBezTo>
                      <a:pt x="40" y="14"/>
                      <a:pt x="39" y="14"/>
                      <a:pt x="39" y="14"/>
                    </a:cubicBezTo>
                    <a:cubicBezTo>
                      <a:pt x="38" y="14"/>
                      <a:pt x="37" y="14"/>
                      <a:pt x="37" y="13"/>
                    </a:cubicBezTo>
                    <a:cubicBezTo>
                      <a:pt x="37" y="1"/>
                      <a:pt x="37" y="1"/>
                      <a:pt x="37" y="1"/>
                    </a:cubicBezTo>
                    <a:cubicBezTo>
                      <a:pt x="37" y="1"/>
                      <a:pt x="38" y="0"/>
                      <a:pt x="39" y="0"/>
                    </a:cubicBezTo>
                    <a:cubicBezTo>
                      <a:pt x="39" y="0"/>
                      <a:pt x="40" y="1"/>
                      <a:pt x="40" y="1"/>
                    </a:cubicBezTo>
                    <a:lnTo>
                      <a:pt x="40" y="13"/>
                    </a:lnTo>
                    <a:close/>
                    <a:moveTo>
                      <a:pt x="45" y="16"/>
                    </a:moveTo>
                    <a:cubicBezTo>
                      <a:pt x="45" y="16"/>
                      <a:pt x="45" y="16"/>
                      <a:pt x="44" y="16"/>
                    </a:cubicBezTo>
                    <a:cubicBezTo>
                      <a:pt x="44" y="16"/>
                      <a:pt x="44" y="16"/>
                      <a:pt x="43" y="16"/>
                    </a:cubicBezTo>
                    <a:cubicBezTo>
                      <a:pt x="43" y="16"/>
                      <a:pt x="43" y="15"/>
                      <a:pt x="43" y="14"/>
                    </a:cubicBezTo>
                    <a:cubicBezTo>
                      <a:pt x="53" y="5"/>
                      <a:pt x="53" y="5"/>
                      <a:pt x="53" y="5"/>
                    </a:cubicBezTo>
                    <a:cubicBezTo>
                      <a:pt x="53" y="5"/>
                      <a:pt x="54" y="5"/>
                      <a:pt x="54" y="5"/>
                    </a:cubicBezTo>
                    <a:cubicBezTo>
                      <a:pt x="55" y="6"/>
                      <a:pt x="55" y="6"/>
                      <a:pt x="54" y="7"/>
                    </a:cubicBezTo>
                    <a:lnTo>
                      <a:pt x="45" y="16"/>
                    </a:lnTo>
                    <a:close/>
                    <a:moveTo>
                      <a:pt x="58" y="22"/>
                    </a:moveTo>
                    <a:cubicBezTo>
                      <a:pt x="47" y="22"/>
                      <a:pt x="47" y="22"/>
                      <a:pt x="47" y="22"/>
                    </a:cubicBezTo>
                    <a:cubicBezTo>
                      <a:pt x="46" y="22"/>
                      <a:pt x="45" y="22"/>
                      <a:pt x="45" y="21"/>
                    </a:cubicBezTo>
                    <a:cubicBezTo>
                      <a:pt x="45" y="20"/>
                      <a:pt x="46" y="20"/>
                      <a:pt x="47" y="20"/>
                    </a:cubicBezTo>
                    <a:cubicBezTo>
                      <a:pt x="58" y="20"/>
                      <a:pt x="58" y="20"/>
                      <a:pt x="58" y="20"/>
                    </a:cubicBezTo>
                    <a:cubicBezTo>
                      <a:pt x="59" y="20"/>
                      <a:pt x="59" y="20"/>
                      <a:pt x="59" y="21"/>
                    </a:cubicBezTo>
                    <a:cubicBezTo>
                      <a:pt x="59" y="22"/>
                      <a:pt x="59" y="22"/>
                      <a:pt x="58" y="22"/>
                    </a:cubicBezTo>
                    <a:close/>
                  </a:path>
                </a:pathLst>
              </a:custGeom>
              <a:solidFill>
                <a:schemeClr val="accent1"/>
              </a:solidFill>
              <a:ln>
                <a:noFill/>
              </a:ln>
            </p:spPr>
            <p:txBody>
              <a:bodyPr/>
              <a:lstStyle/>
              <a:p>
                <a:endParaRPr lang="zh-CN" altLang="en-US" dirty="0">
                  <a:latin typeface="阿里巴巴普惠体 M" panose="00020600040101010101" pitchFamily="18" charset="-122"/>
                  <a:ea typeface="阿里巴巴普惠体 M" panose="00020600040101010101" pitchFamily="18" charset="-122"/>
                </a:endParaRPr>
              </a:p>
            </p:txBody>
          </p:sp>
        </p:grpSp>
      </p:grpSp>
      <p:grpSp>
        <p:nvGrpSpPr>
          <p:cNvPr id="50" name="组合 49"/>
          <p:cNvGrpSpPr/>
          <p:nvPr/>
        </p:nvGrpSpPr>
        <p:grpSpPr>
          <a:xfrm>
            <a:off x="1385132" y="4458119"/>
            <a:ext cx="2159641" cy="1135469"/>
            <a:chOff x="7483989" y="3339882"/>
            <a:chExt cx="2159641" cy="1135469"/>
          </a:xfrm>
        </p:grpSpPr>
        <p:sp>
          <p:nvSpPr>
            <p:cNvPr id="51" name="矩形 50"/>
            <p:cNvSpPr/>
            <p:nvPr/>
          </p:nvSpPr>
          <p:spPr>
            <a:xfrm>
              <a:off x="7483990" y="3732519"/>
              <a:ext cx="2159640" cy="74283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endPar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52" name="矩形 51"/>
            <p:cNvSpPr/>
            <p:nvPr/>
          </p:nvSpPr>
          <p:spPr>
            <a:xfrm>
              <a:off x="7483989" y="3339882"/>
              <a:ext cx="2050552" cy="44159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标题文字添加</a:t>
              </a:r>
              <a:endPar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19" name="组合 18"/>
          <p:cNvGrpSpPr/>
          <p:nvPr/>
        </p:nvGrpSpPr>
        <p:grpSpPr>
          <a:xfrm>
            <a:off x="3995139" y="1980583"/>
            <a:ext cx="1942023" cy="2078071"/>
            <a:chOff x="3661382" y="1785035"/>
            <a:chExt cx="2369000" cy="2534960"/>
          </a:xfrm>
        </p:grpSpPr>
        <p:grpSp>
          <p:nvGrpSpPr>
            <p:cNvPr id="7" name="组合 6"/>
            <p:cNvGrpSpPr/>
            <p:nvPr/>
          </p:nvGrpSpPr>
          <p:grpSpPr>
            <a:xfrm>
              <a:off x="3661382" y="1950996"/>
              <a:ext cx="2369000" cy="2368999"/>
              <a:chOff x="3495320" y="1875863"/>
              <a:chExt cx="2530586" cy="2530585"/>
            </a:xfrm>
          </p:grpSpPr>
          <p:sp>
            <p:nvSpPr>
              <p:cNvPr id="104" name="椭圆 103"/>
              <p:cNvSpPr/>
              <p:nvPr/>
            </p:nvSpPr>
            <p:spPr>
              <a:xfrm>
                <a:off x="3495320" y="1875863"/>
                <a:ext cx="2530586" cy="25305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05" name="椭圆 104"/>
              <p:cNvSpPr/>
              <p:nvPr/>
            </p:nvSpPr>
            <p:spPr>
              <a:xfrm>
                <a:off x="3625439" y="2005982"/>
                <a:ext cx="2270346" cy="2270346"/>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grpSp>
          <p:nvGrpSpPr>
            <p:cNvPr id="15" name="组合 14"/>
            <p:cNvGrpSpPr/>
            <p:nvPr/>
          </p:nvGrpSpPr>
          <p:grpSpPr>
            <a:xfrm>
              <a:off x="3758936" y="1785035"/>
              <a:ext cx="973815" cy="973815"/>
              <a:chOff x="3599528" y="1698582"/>
              <a:chExt cx="1040237" cy="1040237"/>
            </a:xfrm>
          </p:grpSpPr>
          <p:sp>
            <p:nvSpPr>
              <p:cNvPr id="106" name="椭圆 105"/>
              <p:cNvSpPr/>
              <p:nvPr/>
            </p:nvSpPr>
            <p:spPr>
              <a:xfrm>
                <a:off x="3599528" y="1698582"/>
                <a:ext cx="1040237" cy="1040237"/>
              </a:xfrm>
              <a:prstGeom prst="ellipse">
                <a:avLst/>
              </a:prstGeom>
              <a:solidFill>
                <a:schemeClr val="bg1"/>
              </a:solidFill>
              <a:ln>
                <a:noFill/>
              </a:ln>
              <a:effectLst>
                <a:outerShdw blurRad="1397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27" name="Freeform 26"/>
              <p:cNvSpPr>
                <a:spLocks noEditPoints="1"/>
              </p:cNvSpPr>
              <p:nvPr/>
            </p:nvSpPr>
            <p:spPr bwMode="auto">
              <a:xfrm>
                <a:off x="3839967" y="2052638"/>
                <a:ext cx="559358" cy="314244"/>
              </a:xfrm>
              <a:custGeom>
                <a:avLst/>
                <a:gdLst>
                  <a:gd name="T0" fmla="*/ 783759669 w 82"/>
                  <a:gd name="T1" fmla="*/ 547860054 h 46"/>
                  <a:gd name="T2" fmla="*/ 593758996 w 82"/>
                  <a:gd name="T3" fmla="*/ 357301386 h 46"/>
                  <a:gd name="T4" fmla="*/ 653134206 w 82"/>
                  <a:gd name="T5" fmla="*/ 214381522 h 46"/>
                  <a:gd name="T6" fmla="*/ 629384122 w 82"/>
                  <a:gd name="T7" fmla="*/ 166739266 h 46"/>
                  <a:gd name="T8" fmla="*/ 475005129 w 82"/>
                  <a:gd name="T9" fmla="*/ 369211087 h 46"/>
                  <a:gd name="T10" fmla="*/ 463130087 w 82"/>
                  <a:gd name="T11" fmla="*/ 381120788 h 46"/>
                  <a:gd name="T12" fmla="*/ 380004792 w 82"/>
                  <a:gd name="T13" fmla="*/ 381120788 h 46"/>
                  <a:gd name="T14" fmla="*/ 190004119 w 82"/>
                  <a:gd name="T15" fmla="*/ 547860054 h 46"/>
                  <a:gd name="T16" fmla="*/ 0 w 82"/>
                  <a:gd name="T17" fmla="*/ 357301386 h 46"/>
                  <a:gd name="T18" fmla="*/ 190004119 w 82"/>
                  <a:gd name="T19" fmla="*/ 166739266 h 46"/>
                  <a:gd name="T20" fmla="*/ 273129414 w 82"/>
                  <a:gd name="T21" fmla="*/ 190558668 h 46"/>
                  <a:gd name="T22" fmla="*/ 332504624 w 82"/>
                  <a:gd name="T23" fmla="*/ 107190761 h 46"/>
                  <a:gd name="T24" fmla="*/ 237504288 w 82"/>
                  <a:gd name="T25" fmla="*/ 107190761 h 46"/>
                  <a:gd name="T26" fmla="*/ 213754203 w 82"/>
                  <a:gd name="T27" fmla="*/ 83371359 h 46"/>
                  <a:gd name="T28" fmla="*/ 237504288 w 82"/>
                  <a:gd name="T29" fmla="*/ 47638804 h 46"/>
                  <a:gd name="T30" fmla="*/ 403754877 w 82"/>
                  <a:gd name="T31" fmla="*/ 47638804 h 46"/>
                  <a:gd name="T32" fmla="*/ 403754877 w 82"/>
                  <a:gd name="T33" fmla="*/ 107190761 h 46"/>
                  <a:gd name="T34" fmla="*/ 593758996 w 82"/>
                  <a:gd name="T35" fmla="*/ 107190761 h 46"/>
                  <a:gd name="T36" fmla="*/ 558133870 w 82"/>
                  <a:gd name="T37" fmla="*/ 47638804 h 46"/>
                  <a:gd name="T38" fmla="*/ 463130087 w 82"/>
                  <a:gd name="T39" fmla="*/ 47638804 h 46"/>
                  <a:gd name="T40" fmla="*/ 427504961 w 82"/>
                  <a:gd name="T41" fmla="*/ 23819402 h 46"/>
                  <a:gd name="T42" fmla="*/ 463130087 w 82"/>
                  <a:gd name="T43" fmla="*/ 0 h 46"/>
                  <a:gd name="T44" fmla="*/ 570008912 w 82"/>
                  <a:gd name="T45" fmla="*/ 0 h 46"/>
                  <a:gd name="T46" fmla="*/ 593758996 w 82"/>
                  <a:gd name="T47" fmla="*/ 11909701 h 46"/>
                  <a:gd name="T48" fmla="*/ 700634374 w 82"/>
                  <a:gd name="T49" fmla="*/ 178648967 h 46"/>
                  <a:gd name="T50" fmla="*/ 783759669 w 82"/>
                  <a:gd name="T51" fmla="*/ 166739266 h 46"/>
                  <a:gd name="T52" fmla="*/ 973763788 w 82"/>
                  <a:gd name="T53" fmla="*/ 357301386 h 46"/>
                  <a:gd name="T54" fmla="*/ 783759669 w 82"/>
                  <a:gd name="T55" fmla="*/ 547860054 h 46"/>
                  <a:gd name="T56" fmla="*/ 190004119 w 82"/>
                  <a:gd name="T57" fmla="*/ 381120788 h 46"/>
                  <a:gd name="T58" fmla="*/ 166254035 w 82"/>
                  <a:gd name="T59" fmla="*/ 333478533 h 46"/>
                  <a:gd name="T60" fmla="*/ 249379330 w 82"/>
                  <a:gd name="T61" fmla="*/ 226291223 h 46"/>
                  <a:gd name="T62" fmla="*/ 190004119 w 82"/>
                  <a:gd name="T63" fmla="*/ 214381522 h 46"/>
                  <a:gd name="T64" fmla="*/ 47500168 w 82"/>
                  <a:gd name="T65" fmla="*/ 357301386 h 46"/>
                  <a:gd name="T66" fmla="*/ 190004119 w 82"/>
                  <a:gd name="T67" fmla="*/ 488311549 h 46"/>
                  <a:gd name="T68" fmla="*/ 320629582 w 82"/>
                  <a:gd name="T69" fmla="*/ 381120788 h 46"/>
                  <a:gd name="T70" fmla="*/ 190004119 w 82"/>
                  <a:gd name="T71" fmla="*/ 381120788 h 46"/>
                  <a:gd name="T72" fmla="*/ 320629582 w 82"/>
                  <a:gd name="T73" fmla="*/ 321568832 h 46"/>
                  <a:gd name="T74" fmla="*/ 285004456 w 82"/>
                  <a:gd name="T75" fmla="*/ 262020326 h 46"/>
                  <a:gd name="T76" fmla="*/ 237504288 w 82"/>
                  <a:gd name="T77" fmla="*/ 321568832 h 46"/>
                  <a:gd name="T78" fmla="*/ 320629582 w 82"/>
                  <a:gd name="T79" fmla="*/ 321568832 h 46"/>
                  <a:gd name="T80" fmla="*/ 570008912 w 82"/>
                  <a:gd name="T81" fmla="*/ 166739266 h 46"/>
                  <a:gd name="T82" fmla="*/ 368129750 w 82"/>
                  <a:gd name="T83" fmla="*/ 166739266 h 46"/>
                  <a:gd name="T84" fmla="*/ 320629582 w 82"/>
                  <a:gd name="T85" fmla="*/ 214381522 h 46"/>
                  <a:gd name="T86" fmla="*/ 380004792 w 82"/>
                  <a:gd name="T87" fmla="*/ 321568832 h 46"/>
                  <a:gd name="T88" fmla="*/ 439380003 w 82"/>
                  <a:gd name="T89" fmla="*/ 321568832 h 46"/>
                  <a:gd name="T90" fmla="*/ 570008912 w 82"/>
                  <a:gd name="T91" fmla="*/ 166739266 h 46"/>
                  <a:gd name="T92" fmla="*/ 783759669 w 82"/>
                  <a:gd name="T93" fmla="*/ 214381522 h 46"/>
                  <a:gd name="T94" fmla="*/ 736259501 w 82"/>
                  <a:gd name="T95" fmla="*/ 226291223 h 46"/>
                  <a:gd name="T96" fmla="*/ 807509753 w 82"/>
                  <a:gd name="T97" fmla="*/ 333478533 h 46"/>
                  <a:gd name="T98" fmla="*/ 795634711 w 82"/>
                  <a:gd name="T99" fmla="*/ 369211087 h 46"/>
                  <a:gd name="T100" fmla="*/ 783759669 w 82"/>
                  <a:gd name="T101" fmla="*/ 381120788 h 46"/>
                  <a:gd name="T102" fmla="*/ 760009585 w 82"/>
                  <a:gd name="T103" fmla="*/ 369211087 h 46"/>
                  <a:gd name="T104" fmla="*/ 688759332 w 82"/>
                  <a:gd name="T105" fmla="*/ 262020326 h 46"/>
                  <a:gd name="T106" fmla="*/ 653134206 w 82"/>
                  <a:gd name="T107" fmla="*/ 357301386 h 46"/>
                  <a:gd name="T108" fmla="*/ 783759669 w 82"/>
                  <a:gd name="T109" fmla="*/ 488311549 h 46"/>
                  <a:gd name="T110" fmla="*/ 914388578 w 82"/>
                  <a:gd name="T111" fmla="*/ 357301386 h 46"/>
                  <a:gd name="T112" fmla="*/ 783759669 w 82"/>
                  <a:gd name="T113" fmla="*/ 214381522 h 4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2" h="46">
                    <a:moveTo>
                      <a:pt x="66" y="46"/>
                    </a:moveTo>
                    <a:cubicBezTo>
                      <a:pt x="57" y="46"/>
                      <a:pt x="50" y="38"/>
                      <a:pt x="50" y="30"/>
                    </a:cubicBezTo>
                    <a:cubicBezTo>
                      <a:pt x="50" y="25"/>
                      <a:pt x="52" y="21"/>
                      <a:pt x="55" y="18"/>
                    </a:cubicBezTo>
                    <a:cubicBezTo>
                      <a:pt x="53" y="14"/>
                      <a:pt x="53" y="14"/>
                      <a:pt x="53" y="14"/>
                    </a:cubicBezTo>
                    <a:cubicBezTo>
                      <a:pt x="40" y="31"/>
                      <a:pt x="40" y="31"/>
                      <a:pt x="40" y="31"/>
                    </a:cubicBezTo>
                    <a:cubicBezTo>
                      <a:pt x="40" y="32"/>
                      <a:pt x="39" y="32"/>
                      <a:pt x="39" y="32"/>
                    </a:cubicBezTo>
                    <a:cubicBezTo>
                      <a:pt x="32" y="32"/>
                      <a:pt x="32" y="32"/>
                      <a:pt x="32" y="32"/>
                    </a:cubicBezTo>
                    <a:cubicBezTo>
                      <a:pt x="30" y="40"/>
                      <a:pt x="24" y="46"/>
                      <a:pt x="16" y="46"/>
                    </a:cubicBezTo>
                    <a:cubicBezTo>
                      <a:pt x="7" y="46"/>
                      <a:pt x="0" y="38"/>
                      <a:pt x="0" y="30"/>
                    </a:cubicBezTo>
                    <a:cubicBezTo>
                      <a:pt x="0" y="21"/>
                      <a:pt x="7" y="14"/>
                      <a:pt x="16" y="14"/>
                    </a:cubicBezTo>
                    <a:cubicBezTo>
                      <a:pt x="19" y="14"/>
                      <a:pt x="21" y="14"/>
                      <a:pt x="23" y="16"/>
                    </a:cubicBezTo>
                    <a:cubicBezTo>
                      <a:pt x="28" y="9"/>
                      <a:pt x="28" y="9"/>
                      <a:pt x="28" y="9"/>
                    </a:cubicBezTo>
                    <a:cubicBezTo>
                      <a:pt x="20" y="9"/>
                      <a:pt x="20" y="9"/>
                      <a:pt x="20" y="9"/>
                    </a:cubicBezTo>
                    <a:cubicBezTo>
                      <a:pt x="19" y="9"/>
                      <a:pt x="18" y="8"/>
                      <a:pt x="18" y="7"/>
                    </a:cubicBezTo>
                    <a:cubicBezTo>
                      <a:pt x="18" y="6"/>
                      <a:pt x="19" y="4"/>
                      <a:pt x="20" y="4"/>
                    </a:cubicBezTo>
                    <a:cubicBezTo>
                      <a:pt x="34" y="4"/>
                      <a:pt x="34" y="4"/>
                      <a:pt x="34" y="4"/>
                    </a:cubicBezTo>
                    <a:cubicBezTo>
                      <a:pt x="34" y="9"/>
                      <a:pt x="34" y="9"/>
                      <a:pt x="34" y="9"/>
                    </a:cubicBezTo>
                    <a:cubicBezTo>
                      <a:pt x="50" y="9"/>
                      <a:pt x="50" y="9"/>
                      <a:pt x="50" y="9"/>
                    </a:cubicBezTo>
                    <a:cubicBezTo>
                      <a:pt x="47" y="4"/>
                      <a:pt x="47" y="4"/>
                      <a:pt x="47" y="4"/>
                    </a:cubicBezTo>
                    <a:cubicBezTo>
                      <a:pt x="39" y="4"/>
                      <a:pt x="39" y="4"/>
                      <a:pt x="39" y="4"/>
                    </a:cubicBezTo>
                    <a:cubicBezTo>
                      <a:pt x="37" y="4"/>
                      <a:pt x="36" y="3"/>
                      <a:pt x="36" y="2"/>
                    </a:cubicBezTo>
                    <a:cubicBezTo>
                      <a:pt x="36" y="1"/>
                      <a:pt x="37" y="0"/>
                      <a:pt x="39" y="0"/>
                    </a:cubicBezTo>
                    <a:cubicBezTo>
                      <a:pt x="48" y="0"/>
                      <a:pt x="48" y="0"/>
                      <a:pt x="48" y="0"/>
                    </a:cubicBezTo>
                    <a:cubicBezTo>
                      <a:pt x="48" y="0"/>
                      <a:pt x="49" y="0"/>
                      <a:pt x="50" y="1"/>
                    </a:cubicBezTo>
                    <a:cubicBezTo>
                      <a:pt x="59" y="15"/>
                      <a:pt x="59" y="15"/>
                      <a:pt x="59" y="15"/>
                    </a:cubicBezTo>
                    <a:cubicBezTo>
                      <a:pt x="61" y="14"/>
                      <a:pt x="64" y="14"/>
                      <a:pt x="66" y="14"/>
                    </a:cubicBezTo>
                    <a:cubicBezTo>
                      <a:pt x="75" y="14"/>
                      <a:pt x="82" y="21"/>
                      <a:pt x="82" y="30"/>
                    </a:cubicBezTo>
                    <a:cubicBezTo>
                      <a:pt x="82" y="38"/>
                      <a:pt x="75" y="46"/>
                      <a:pt x="66" y="46"/>
                    </a:cubicBezTo>
                    <a:close/>
                    <a:moveTo>
                      <a:pt x="16" y="32"/>
                    </a:moveTo>
                    <a:cubicBezTo>
                      <a:pt x="14" y="32"/>
                      <a:pt x="13" y="30"/>
                      <a:pt x="14" y="28"/>
                    </a:cubicBezTo>
                    <a:cubicBezTo>
                      <a:pt x="21" y="19"/>
                      <a:pt x="21" y="19"/>
                      <a:pt x="21" y="19"/>
                    </a:cubicBezTo>
                    <a:cubicBezTo>
                      <a:pt x="19" y="19"/>
                      <a:pt x="18" y="18"/>
                      <a:pt x="16" y="18"/>
                    </a:cubicBezTo>
                    <a:cubicBezTo>
                      <a:pt x="9" y="18"/>
                      <a:pt x="4" y="23"/>
                      <a:pt x="4" y="30"/>
                    </a:cubicBezTo>
                    <a:cubicBezTo>
                      <a:pt x="4" y="36"/>
                      <a:pt x="9" y="41"/>
                      <a:pt x="16" y="41"/>
                    </a:cubicBezTo>
                    <a:cubicBezTo>
                      <a:pt x="21" y="41"/>
                      <a:pt x="26" y="37"/>
                      <a:pt x="27" y="32"/>
                    </a:cubicBezTo>
                    <a:lnTo>
                      <a:pt x="16" y="32"/>
                    </a:lnTo>
                    <a:close/>
                    <a:moveTo>
                      <a:pt x="27" y="27"/>
                    </a:moveTo>
                    <a:cubicBezTo>
                      <a:pt x="27" y="25"/>
                      <a:pt x="26" y="23"/>
                      <a:pt x="24" y="22"/>
                    </a:cubicBezTo>
                    <a:cubicBezTo>
                      <a:pt x="20" y="27"/>
                      <a:pt x="20" y="27"/>
                      <a:pt x="20" y="27"/>
                    </a:cubicBezTo>
                    <a:lnTo>
                      <a:pt x="27" y="27"/>
                    </a:lnTo>
                    <a:close/>
                    <a:moveTo>
                      <a:pt x="48" y="14"/>
                    </a:moveTo>
                    <a:cubicBezTo>
                      <a:pt x="31" y="14"/>
                      <a:pt x="31" y="14"/>
                      <a:pt x="31" y="14"/>
                    </a:cubicBezTo>
                    <a:cubicBezTo>
                      <a:pt x="27" y="18"/>
                      <a:pt x="27" y="18"/>
                      <a:pt x="27" y="18"/>
                    </a:cubicBezTo>
                    <a:cubicBezTo>
                      <a:pt x="29" y="21"/>
                      <a:pt x="31" y="24"/>
                      <a:pt x="32" y="27"/>
                    </a:cubicBezTo>
                    <a:cubicBezTo>
                      <a:pt x="37" y="27"/>
                      <a:pt x="37" y="27"/>
                      <a:pt x="37" y="27"/>
                    </a:cubicBezTo>
                    <a:lnTo>
                      <a:pt x="48" y="14"/>
                    </a:lnTo>
                    <a:close/>
                    <a:moveTo>
                      <a:pt x="66" y="18"/>
                    </a:moveTo>
                    <a:cubicBezTo>
                      <a:pt x="64" y="18"/>
                      <a:pt x="63" y="19"/>
                      <a:pt x="62" y="19"/>
                    </a:cubicBezTo>
                    <a:cubicBezTo>
                      <a:pt x="68" y="28"/>
                      <a:pt x="68" y="28"/>
                      <a:pt x="68" y="28"/>
                    </a:cubicBezTo>
                    <a:cubicBezTo>
                      <a:pt x="69" y="29"/>
                      <a:pt x="68" y="31"/>
                      <a:pt x="67" y="31"/>
                    </a:cubicBezTo>
                    <a:cubicBezTo>
                      <a:pt x="67" y="32"/>
                      <a:pt x="66" y="32"/>
                      <a:pt x="66" y="32"/>
                    </a:cubicBezTo>
                    <a:cubicBezTo>
                      <a:pt x="65" y="32"/>
                      <a:pt x="65" y="32"/>
                      <a:pt x="64" y="31"/>
                    </a:cubicBezTo>
                    <a:cubicBezTo>
                      <a:pt x="58" y="22"/>
                      <a:pt x="58" y="22"/>
                      <a:pt x="58" y="22"/>
                    </a:cubicBezTo>
                    <a:cubicBezTo>
                      <a:pt x="56" y="24"/>
                      <a:pt x="55" y="26"/>
                      <a:pt x="55" y="30"/>
                    </a:cubicBezTo>
                    <a:cubicBezTo>
                      <a:pt x="55" y="36"/>
                      <a:pt x="60" y="41"/>
                      <a:pt x="66" y="41"/>
                    </a:cubicBezTo>
                    <a:cubicBezTo>
                      <a:pt x="72" y="41"/>
                      <a:pt x="77" y="36"/>
                      <a:pt x="77" y="30"/>
                    </a:cubicBezTo>
                    <a:cubicBezTo>
                      <a:pt x="77" y="23"/>
                      <a:pt x="72" y="18"/>
                      <a:pt x="66" y="18"/>
                    </a:cubicBezTo>
                    <a:close/>
                  </a:path>
                </a:pathLst>
              </a:custGeom>
              <a:solidFill>
                <a:schemeClr val="accent2"/>
              </a:solidFill>
              <a:ln>
                <a:noFill/>
              </a:ln>
            </p:spPr>
            <p:txBody>
              <a:bodyPr/>
              <a:lstStyle/>
              <a:p>
                <a:endParaRPr lang="zh-CN" altLang="en-US" dirty="0">
                  <a:latin typeface="阿里巴巴普惠体 M" panose="00020600040101010101" pitchFamily="18" charset="-122"/>
                  <a:ea typeface="阿里巴巴普惠体 M" panose="00020600040101010101" pitchFamily="18" charset="-122"/>
                </a:endParaRPr>
              </a:p>
            </p:txBody>
          </p:sp>
        </p:grpSp>
      </p:grpSp>
      <p:grpSp>
        <p:nvGrpSpPr>
          <p:cNvPr id="18" name="组合 17"/>
          <p:cNvGrpSpPr/>
          <p:nvPr/>
        </p:nvGrpSpPr>
        <p:grpSpPr>
          <a:xfrm>
            <a:off x="6495213" y="1980583"/>
            <a:ext cx="1942023" cy="2078071"/>
            <a:chOff x="6161620" y="1785035"/>
            <a:chExt cx="2369000" cy="2534960"/>
          </a:xfrm>
        </p:grpSpPr>
        <p:grpSp>
          <p:nvGrpSpPr>
            <p:cNvPr id="12" name="组合 11"/>
            <p:cNvGrpSpPr/>
            <p:nvPr/>
          </p:nvGrpSpPr>
          <p:grpSpPr>
            <a:xfrm>
              <a:off x="6161620" y="1950996"/>
              <a:ext cx="2369000" cy="2368999"/>
              <a:chOff x="6166095" y="1875863"/>
              <a:chExt cx="2530586" cy="2530585"/>
            </a:xfrm>
          </p:grpSpPr>
          <p:sp>
            <p:nvSpPr>
              <p:cNvPr id="108" name="椭圆 107"/>
              <p:cNvSpPr/>
              <p:nvPr/>
            </p:nvSpPr>
            <p:spPr>
              <a:xfrm>
                <a:off x="6166095" y="1875863"/>
                <a:ext cx="2530586" cy="25305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09" name="椭圆 108"/>
              <p:cNvSpPr/>
              <p:nvPr/>
            </p:nvSpPr>
            <p:spPr>
              <a:xfrm>
                <a:off x="6296214" y="2005982"/>
                <a:ext cx="2270346" cy="2270346"/>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grpSp>
          <p:nvGrpSpPr>
            <p:cNvPr id="16" name="组合 15"/>
            <p:cNvGrpSpPr/>
            <p:nvPr/>
          </p:nvGrpSpPr>
          <p:grpSpPr>
            <a:xfrm>
              <a:off x="6259174" y="1785035"/>
              <a:ext cx="973815" cy="973815"/>
              <a:chOff x="6270303" y="1698582"/>
              <a:chExt cx="1040237" cy="1040237"/>
            </a:xfrm>
          </p:grpSpPr>
          <p:sp>
            <p:nvSpPr>
              <p:cNvPr id="110" name="椭圆 109"/>
              <p:cNvSpPr/>
              <p:nvPr/>
            </p:nvSpPr>
            <p:spPr>
              <a:xfrm>
                <a:off x="6270303" y="1698582"/>
                <a:ext cx="1040237" cy="1040237"/>
              </a:xfrm>
              <a:prstGeom prst="ellipse">
                <a:avLst/>
              </a:prstGeom>
              <a:solidFill>
                <a:schemeClr val="bg1"/>
              </a:solidFill>
              <a:ln>
                <a:noFill/>
              </a:ln>
              <a:effectLst>
                <a:outerShdw blurRad="1397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30" name="Freeform 90"/>
              <p:cNvSpPr>
                <a:spLocks noEditPoints="1"/>
              </p:cNvSpPr>
              <p:nvPr/>
            </p:nvSpPr>
            <p:spPr bwMode="auto">
              <a:xfrm>
                <a:off x="6637119" y="1993904"/>
                <a:ext cx="313090" cy="365708"/>
              </a:xfrm>
              <a:custGeom>
                <a:avLst/>
                <a:gdLst>
                  <a:gd name="T0" fmla="*/ 648868068 w 55"/>
                  <a:gd name="T1" fmla="*/ 713265565 h 64"/>
                  <a:gd name="T2" fmla="*/ 35391805 w 55"/>
                  <a:gd name="T3" fmla="*/ 760814993 h 64"/>
                  <a:gd name="T4" fmla="*/ 0 w 55"/>
                  <a:gd name="T5" fmla="*/ 35664657 h 64"/>
                  <a:gd name="T6" fmla="*/ 412916980 w 55"/>
                  <a:gd name="T7" fmla="*/ 0 h 64"/>
                  <a:gd name="T8" fmla="*/ 613476264 w 55"/>
                  <a:gd name="T9" fmla="*/ 154539953 h 64"/>
                  <a:gd name="T10" fmla="*/ 589879437 w 55"/>
                  <a:gd name="T11" fmla="*/ 261530477 h 64"/>
                  <a:gd name="T12" fmla="*/ 377521741 w 55"/>
                  <a:gd name="T13" fmla="*/ 225865820 h 64"/>
                  <a:gd name="T14" fmla="*/ 47190218 w 55"/>
                  <a:gd name="T15" fmla="*/ 47549429 h 64"/>
                  <a:gd name="T16" fmla="*/ 589879437 w 55"/>
                  <a:gd name="T17" fmla="*/ 701377346 h 64"/>
                  <a:gd name="T18" fmla="*/ 412916980 w 55"/>
                  <a:gd name="T19" fmla="*/ 475508078 h 64"/>
                  <a:gd name="T20" fmla="*/ 530890807 w 55"/>
                  <a:gd name="T21" fmla="*/ 487396297 h 64"/>
                  <a:gd name="T22" fmla="*/ 530890807 w 55"/>
                  <a:gd name="T23" fmla="*/ 511172735 h 64"/>
                  <a:gd name="T24" fmla="*/ 507297415 w 55"/>
                  <a:gd name="T25" fmla="*/ 534949173 h 64"/>
                  <a:gd name="T26" fmla="*/ 235951088 w 55"/>
                  <a:gd name="T27" fmla="*/ 534949173 h 64"/>
                  <a:gd name="T28" fmla="*/ 117977261 w 55"/>
                  <a:gd name="T29" fmla="*/ 641936250 h 64"/>
                  <a:gd name="T30" fmla="*/ 106178848 w 55"/>
                  <a:gd name="T31" fmla="*/ 641936250 h 64"/>
                  <a:gd name="T32" fmla="*/ 188760870 w 55"/>
                  <a:gd name="T33" fmla="*/ 546837393 h 64"/>
                  <a:gd name="T34" fmla="*/ 200559283 w 55"/>
                  <a:gd name="T35" fmla="*/ 546837393 h 64"/>
                  <a:gd name="T36" fmla="*/ 283141306 w 55"/>
                  <a:gd name="T37" fmla="*/ 356632782 h 64"/>
                  <a:gd name="T38" fmla="*/ 294939719 w 55"/>
                  <a:gd name="T39" fmla="*/ 213977601 h 64"/>
                  <a:gd name="T40" fmla="*/ 306738132 w 55"/>
                  <a:gd name="T41" fmla="*/ 213977601 h 64"/>
                  <a:gd name="T42" fmla="*/ 318536545 w 55"/>
                  <a:gd name="T43" fmla="*/ 249642258 h 64"/>
                  <a:gd name="T44" fmla="*/ 318536545 w 55"/>
                  <a:gd name="T45" fmla="*/ 249642258 h 64"/>
                  <a:gd name="T46" fmla="*/ 306738132 w 55"/>
                  <a:gd name="T47" fmla="*/ 344744563 h 64"/>
                  <a:gd name="T48" fmla="*/ 412916980 w 55"/>
                  <a:gd name="T49" fmla="*/ 475508078 h 64"/>
                  <a:gd name="T50" fmla="*/ 129772240 w 55"/>
                  <a:gd name="T51" fmla="*/ 618163259 h 64"/>
                  <a:gd name="T52" fmla="*/ 365726762 w 55"/>
                  <a:gd name="T53" fmla="*/ 475508078 h 64"/>
                  <a:gd name="T54" fmla="*/ 294939719 w 55"/>
                  <a:gd name="T55" fmla="*/ 392293992 h 64"/>
                  <a:gd name="T56" fmla="*/ 247749501 w 55"/>
                  <a:gd name="T57" fmla="*/ 511172735 h 64"/>
                  <a:gd name="T58" fmla="*/ 294939719 w 55"/>
                  <a:gd name="T59" fmla="*/ 285306915 h 64"/>
                  <a:gd name="T60" fmla="*/ 306738132 w 55"/>
                  <a:gd name="T61" fmla="*/ 249642258 h 64"/>
                  <a:gd name="T62" fmla="*/ 306738132 w 55"/>
                  <a:gd name="T63" fmla="*/ 249642258 h 64"/>
                  <a:gd name="T64" fmla="*/ 294939719 w 55"/>
                  <a:gd name="T65" fmla="*/ 237754039 h 64"/>
                  <a:gd name="T66" fmla="*/ 424711958 w 55"/>
                  <a:gd name="T67" fmla="*/ 213977601 h 64"/>
                  <a:gd name="T68" fmla="*/ 578081024 w 55"/>
                  <a:gd name="T69" fmla="*/ 190204610 h 64"/>
                  <a:gd name="T70" fmla="*/ 424711958 w 55"/>
                  <a:gd name="T71" fmla="*/ 47549429 h 64"/>
                  <a:gd name="T72" fmla="*/ 460107198 w 55"/>
                  <a:gd name="T73" fmla="*/ 499284516 h 64"/>
                  <a:gd name="T74" fmla="*/ 519095828 w 55"/>
                  <a:gd name="T75" fmla="*/ 511172735 h 64"/>
                  <a:gd name="T76" fmla="*/ 460107198 w 55"/>
                  <a:gd name="T77" fmla="*/ 499284516 h 6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5" h="64">
                    <a:moveTo>
                      <a:pt x="55" y="19"/>
                    </a:moveTo>
                    <a:cubicBezTo>
                      <a:pt x="55" y="60"/>
                      <a:pt x="55" y="60"/>
                      <a:pt x="55" y="60"/>
                    </a:cubicBezTo>
                    <a:cubicBezTo>
                      <a:pt x="55" y="62"/>
                      <a:pt x="53" y="64"/>
                      <a:pt x="51" y="64"/>
                    </a:cubicBezTo>
                    <a:cubicBezTo>
                      <a:pt x="3" y="64"/>
                      <a:pt x="3" y="64"/>
                      <a:pt x="3" y="64"/>
                    </a:cubicBezTo>
                    <a:cubicBezTo>
                      <a:pt x="1" y="64"/>
                      <a:pt x="0" y="62"/>
                      <a:pt x="0" y="60"/>
                    </a:cubicBezTo>
                    <a:cubicBezTo>
                      <a:pt x="0" y="3"/>
                      <a:pt x="0" y="3"/>
                      <a:pt x="0" y="3"/>
                    </a:cubicBezTo>
                    <a:cubicBezTo>
                      <a:pt x="0" y="1"/>
                      <a:pt x="1" y="0"/>
                      <a:pt x="3" y="0"/>
                    </a:cubicBezTo>
                    <a:cubicBezTo>
                      <a:pt x="35" y="0"/>
                      <a:pt x="35" y="0"/>
                      <a:pt x="35" y="0"/>
                    </a:cubicBezTo>
                    <a:cubicBezTo>
                      <a:pt x="37" y="0"/>
                      <a:pt x="40" y="1"/>
                      <a:pt x="41" y="2"/>
                    </a:cubicBezTo>
                    <a:cubicBezTo>
                      <a:pt x="52" y="13"/>
                      <a:pt x="52" y="13"/>
                      <a:pt x="52" y="13"/>
                    </a:cubicBezTo>
                    <a:cubicBezTo>
                      <a:pt x="53" y="14"/>
                      <a:pt x="55" y="17"/>
                      <a:pt x="55" y="19"/>
                    </a:cubicBezTo>
                    <a:close/>
                    <a:moveTo>
                      <a:pt x="50" y="22"/>
                    </a:moveTo>
                    <a:cubicBezTo>
                      <a:pt x="35" y="22"/>
                      <a:pt x="35" y="22"/>
                      <a:pt x="35" y="22"/>
                    </a:cubicBezTo>
                    <a:cubicBezTo>
                      <a:pt x="33" y="22"/>
                      <a:pt x="32" y="21"/>
                      <a:pt x="32" y="19"/>
                    </a:cubicBezTo>
                    <a:cubicBezTo>
                      <a:pt x="32" y="4"/>
                      <a:pt x="32" y="4"/>
                      <a:pt x="32" y="4"/>
                    </a:cubicBezTo>
                    <a:cubicBezTo>
                      <a:pt x="4" y="4"/>
                      <a:pt x="4" y="4"/>
                      <a:pt x="4" y="4"/>
                    </a:cubicBezTo>
                    <a:cubicBezTo>
                      <a:pt x="4" y="59"/>
                      <a:pt x="4" y="59"/>
                      <a:pt x="4" y="59"/>
                    </a:cubicBezTo>
                    <a:cubicBezTo>
                      <a:pt x="50" y="59"/>
                      <a:pt x="50" y="59"/>
                      <a:pt x="50" y="59"/>
                    </a:cubicBezTo>
                    <a:lnTo>
                      <a:pt x="50" y="22"/>
                    </a:lnTo>
                    <a:close/>
                    <a:moveTo>
                      <a:pt x="35" y="40"/>
                    </a:moveTo>
                    <a:cubicBezTo>
                      <a:pt x="36" y="40"/>
                      <a:pt x="38" y="40"/>
                      <a:pt x="39" y="40"/>
                    </a:cubicBezTo>
                    <a:cubicBezTo>
                      <a:pt x="41" y="40"/>
                      <a:pt x="44" y="40"/>
                      <a:pt x="45" y="41"/>
                    </a:cubicBezTo>
                    <a:cubicBezTo>
                      <a:pt x="45" y="42"/>
                      <a:pt x="46" y="42"/>
                      <a:pt x="45" y="43"/>
                    </a:cubicBezTo>
                    <a:cubicBezTo>
                      <a:pt x="45" y="43"/>
                      <a:pt x="45" y="43"/>
                      <a:pt x="45" y="43"/>
                    </a:cubicBezTo>
                    <a:cubicBezTo>
                      <a:pt x="45" y="43"/>
                      <a:pt x="45" y="43"/>
                      <a:pt x="45" y="43"/>
                    </a:cubicBezTo>
                    <a:cubicBezTo>
                      <a:pt x="45" y="44"/>
                      <a:pt x="44" y="45"/>
                      <a:pt x="43" y="45"/>
                    </a:cubicBezTo>
                    <a:cubicBezTo>
                      <a:pt x="40" y="45"/>
                      <a:pt x="37" y="44"/>
                      <a:pt x="34" y="42"/>
                    </a:cubicBezTo>
                    <a:cubicBezTo>
                      <a:pt x="29" y="43"/>
                      <a:pt x="24" y="44"/>
                      <a:pt x="20" y="45"/>
                    </a:cubicBezTo>
                    <a:cubicBezTo>
                      <a:pt x="16" y="51"/>
                      <a:pt x="13" y="54"/>
                      <a:pt x="11" y="54"/>
                    </a:cubicBezTo>
                    <a:cubicBezTo>
                      <a:pt x="11" y="54"/>
                      <a:pt x="11" y="54"/>
                      <a:pt x="10" y="54"/>
                    </a:cubicBezTo>
                    <a:cubicBezTo>
                      <a:pt x="9" y="54"/>
                      <a:pt x="9" y="54"/>
                      <a:pt x="9" y="54"/>
                    </a:cubicBezTo>
                    <a:cubicBezTo>
                      <a:pt x="9" y="54"/>
                      <a:pt x="9" y="54"/>
                      <a:pt x="9" y="54"/>
                    </a:cubicBezTo>
                    <a:cubicBezTo>
                      <a:pt x="9" y="53"/>
                      <a:pt x="9" y="53"/>
                      <a:pt x="9" y="52"/>
                    </a:cubicBezTo>
                    <a:cubicBezTo>
                      <a:pt x="9" y="51"/>
                      <a:pt x="11" y="48"/>
                      <a:pt x="16" y="46"/>
                    </a:cubicBezTo>
                    <a:cubicBezTo>
                      <a:pt x="16" y="45"/>
                      <a:pt x="16" y="45"/>
                      <a:pt x="16" y="46"/>
                    </a:cubicBezTo>
                    <a:cubicBezTo>
                      <a:pt x="17" y="46"/>
                      <a:pt x="17" y="46"/>
                      <a:pt x="17" y="46"/>
                    </a:cubicBezTo>
                    <a:cubicBezTo>
                      <a:pt x="18" y="44"/>
                      <a:pt x="19" y="42"/>
                      <a:pt x="20" y="39"/>
                    </a:cubicBezTo>
                    <a:cubicBezTo>
                      <a:pt x="22" y="36"/>
                      <a:pt x="23" y="33"/>
                      <a:pt x="24" y="30"/>
                    </a:cubicBezTo>
                    <a:cubicBezTo>
                      <a:pt x="23" y="26"/>
                      <a:pt x="23" y="22"/>
                      <a:pt x="23" y="19"/>
                    </a:cubicBezTo>
                    <a:cubicBezTo>
                      <a:pt x="23" y="18"/>
                      <a:pt x="24" y="18"/>
                      <a:pt x="25" y="18"/>
                    </a:cubicBezTo>
                    <a:cubicBezTo>
                      <a:pt x="25" y="18"/>
                      <a:pt x="25" y="18"/>
                      <a:pt x="25" y="18"/>
                    </a:cubicBezTo>
                    <a:cubicBezTo>
                      <a:pt x="26" y="18"/>
                      <a:pt x="26" y="18"/>
                      <a:pt x="26" y="18"/>
                    </a:cubicBezTo>
                    <a:cubicBezTo>
                      <a:pt x="26" y="18"/>
                      <a:pt x="26" y="18"/>
                      <a:pt x="27" y="18"/>
                    </a:cubicBezTo>
                    <a:cubicBezTo>
                      <a:pt x="27" y="19"/>
                      <a:pt x="27" y="20"/>
                      <a:pt x="27" y="21"/>
                    </a:cubicBezTo>
                    <a:cubicBezTo>
                      <a:pt x="27" y="21"/>
                      <a:pt x="27" y="21"/>
                      <a:pt x="27" y="21"/>
                    </a:cubicBezTo>
                    <a:cubicBezTo>
                      <a:pt x="27" y="21"/>
                      <a:pt x="27" y="21"/>
                      <a:pt x="27" y="21"/>
                    </a:cubicBezTo>
                    <a:cubicBezTo>
                      <a:pt x="27" y="22"/>
                      <a:pt x="27" y="22"/>
                      <a:pt x="27" y="22"/>
                    </a:cubicBezTo>
                    <a:cubicBezTo>
                      <a:pt x="27" y="25"/>
                      <a:pt x="27" y="27"/>
                      <a:pt x="26" y="29"/>
                    </a:cubicBezTo>
                    <a:cubicBezTo>
                      <a:pt x="28" y="33"/>
                      <a:pt x="30" y="36"/>
                      <a:pt x="32" y="38"/>
                    </a:cubicBezTo>
                    <a:cubicBezTo>
                      <a:pt x="33" y="39"/>
                      <a:pt x="34" y="39"/>
                      <a:pt x="35" y="40"/>
                    </a:cubicBezTo>
                    <a:close/>
                    <a:moveTo>
                      <a:pt x="16" y="47"/>
                    </a:moveTo>
                    <a:cubicBezTo>
                      <a:pt x="13" y="49"/>
                      <a:pt x="12" y="51"/>
                      <a:pt x="11" y="52"/>
                    </a:cubicBezTo>
                    <a:cubicBezTo>
                      <a:pt x="12" y="52"/>
                      <a:pt x="14" y="50"/>
                      <a:pt x="16" y="47"/>
                    </a:cubicBezTo>
                    <a:close/>
                    <a:moveTo>
                      <a:pt x="31" y="40"/>
                    </a:moveTo>
                    <a:cubicBezTo>
                      <a:pt x="31" y="40"/>
                      <a:pt x="30" y="40"/>
                      <a:pt x="30" y="40"/>
                    </a:cubicBezTo>
                    <a:cubicBezTo>
                      <a:pt x="28" y="38"/>
                      <a:pt x="27" y="36"/>
                      <a:pt x="25" y="33"/>
                    </a:cubicBezTo>
                    <a:cubicBezTo>
                      <a:pt x="25" y="35"/>
                      <a:pt x="24" y="38"/>
                      <a:pt x="23" y="40"/>
                    </a:cubicBezTo>
                    <a:cubicBezTo>
                      <a:pt x="22" y="41"/>
                      <a:pt x="21" y="42"/>
                      <a:pt x="21" y="43"/>
                    </a:cubicBezTo>
                    <a:cubicBezTo>
                      <a:pt x="24" y="42"/>
                      <a:pt x="28" y="41"/>
                      <a:pt x="31" y="40"/>
                    </a:cubicBezTo>
                    <a:close/>
                    <a:moveTo>
                      <a:pt x="25" y="24"/>
                    </a:moveTo>
                    <a:cubicBezTo>
                      <a:pt x="25" y="24"/>
                      <a:pt x="25" y="23"/>
                      <a:pt x="26" y="23"/>
                    </a:cubicBezTo>
                    <a:cubicBezTo>
                      <a:pt x="26" y="22"/>
                      <a:pt x="26" y="22"/>
                      <a:pt x="26" y="21"/>
                    </a:cubicBezTo>
                    <a:cubicBezTo>
                      <a:pt x="26" y="21"/>
                      <a:pt x="26" y="21"/>
                      <a:pt x="26" y="21"/>
                    </a:cubicBezTo>
                    <a:cubicBezTo>
                      <a:pt x="26" y="21"/>
                      <a:pt x="26" y="21"/>
                      <a:pt x="26" y="21"/>
                    </a:cubicBezTo>
                    <a:cubicBezTo>
                      <a:pt x="26" y="20"/>
                      <a:pt x="26" y="20"/>
                      <a:pt x="25" y="19"/>
                    </a:cubicBezTo>
                    <a:cubicBezTo>
                      <a:pt x="25" y="20"/>
                      <a:pt x="25" y="20"/>
                      <a:pt x="25" y="20"/>
                    </a:cubicBezTo>
                    <a:cubicBezTo>
                      <a:pt x="25" y="21"/>
                      <a:pt x="25" y="22"/>
                      <a:pt x="25" y="24"/>
                    </a:cubicBezTo>
                    <a:close/>
                    <a:moveTo>
                      <a:pt x="36" y="18"/>
                    </a:moveTo>
                    <a:cubicBezTo>
                      <a:pt x="50" y="18"/>
                      <a:pt x="50" y="18"/>
                      <a:pt x="50" y="18"/>
                    </a:cubicBezTo>
                    <a:cubicBezTo>
                      <a:pt x="50" y="17"/>
                      <a:pt x="49" y="17"/>
                      <a:pt x="49" y="16"/>
                    </a:cubicBezTo>
                    <a:cubicBezTo>
                      <a:pt x="38" y="5"/>
                      <a:pt x="38" y="5"/>
                      <a:pt x="38" y="5"/>
                    </a:cubicBezTo>
                    <a:cubicBezTo>
                      <a:pt x="38" y="5"/>
                      <a:pt x="37" y="5"/>
                      <a:pt x="36" y="4"/>
                    </a:cubicBezTo>
                    <a:lnTo>
                      <a:pt x="36" y="18"/>
                    </a:lnTo>
                    <a:close/>
                    <a:moveTo>
                      <a:pt x="39" y="42"/>
                    </a:moveTo>
                    <a:cubicBezTo>
                      <a:pt x="41" y="42"/>
                      <a:pt x="42" y="43"/>
                      <a:pt x="43" y="43"/>
                    </a:cubicBezTo>
                    <a:cubicBezTo>
                      <a:pt x="44" y="43"/>
                      <a:pt x="44" y="43"/>
                      <a:pt x="44" y="43"/>
                    </a:cubicBezTo>
                    <a:cubicBezTo>
                      <a:pt x="44" y="43"/>
                      <a:pt x="44" y="43"/>
                      <a:pt x="44" y="43"/>
                    </a:cubicBezTo>
                    <a:cubicBezTo>
                      <a:pt x="44" y="42"/>
                      <a:pt x="43" y="42"/>
                      <a:pt x="39" y="42"/>
                    </a:cubicBezTo>
                    <a:close/>
                  </a:path>
                </a:pathLst>
              </a:custGeom>
              <a:solidFill>
                <a:schemeClr val="accent1"/>
              </a:solidFill>
              <a:ln>
                <a:noFill/>
              </a:ln>
            </p:spPr>
            <p:txBody>
              <a:bodyPr/>
              <a:lstStyle/>
              <a:p>
                <a:endParaRPr lang="zh-CN" altLang="en-US" dirty="0">
                  <a:latin typeface="阿里巴巴普惠体 M" panose="00020600040101010101" pitchFamily="18" charset="-122"/>
                  <a:ea typeface="阿里巴巴普惠体 M" panose="00020600040101010101" pitchFamily="18" charset="-122"/>
                </a:endParaRPr>
              </a:p>
            </p:txBody>
          </p:sp>
        </p:grpSp>
      </p:grpSp>
      <p:grpSp>
        <p:nvGrpSpPr>
          <p:cNvPr id="5" name="组合 4"/>
          <p:cNvGrpSpPr/>
          <p:nvPr/>
        </p:nvGrpSpPr>
        <p:grpSpPr>
          <a:xfrm>
            <a:off x="8997719" y="1980583"/>
            <a:ext cx="1942023" cy="2078071"/>
            <a:chOff x="8661858" y="1785035"/>
            <a:chExt cx="2369000" cy="2534960"/>
          </a:xfrm>
        </p:grpSpPr>
        <p:grpSp>
          <p:nvGrpSpPr>
            <p:cNvPr id="13" name="组合 12"/>
            <p:cNvGrpSpPr/>
            <p:nvPr/>
          </p:nvGrpSpPr>
          <p:grpSpPr>
            <a:xfrm>
              <a:off x="8661858" y="1950996"/>
              <a:ext cx="2369000" cy="2368999"/>
              <a:chOff x="8836870" y="1875863"/>
              <a:chExt cx="2530586" cy="2530585"/>
            </a:xfrm>
          </p:grpSpPr>
          <p:sp>
            <p:nvSpPr>
              <p:cNvPr id="112" name="椭圆 111"/>
              <p:cNvSpPr/>
              <p:nvPr/>
            </p:nvSpPr>
            <p:spPr>
              <a:xfrm>
                <a:off x="8836870" y="1875863"/>
                <a:ext cx="2530586" cy="25305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13" name="椭圆 112"/>
              <p:cNvSpPr/>
              <p:nvPr/>
            </p:nvSpPr>
            <p:spPr>
              <a:xfrm>
                <a:off x="8966989" y="2005982"/>
                <a:ext cx="2270346" cy="2270346"/>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grpSp>
          <p:nvGrpSpPr>
            <p:cNvPr id="17" name="组合 16"/>
            <p:cNvGrpSpPr/>
            <p:nvPr/>
          </p:nvGrpSpPr>
          <p:grpSpPr>
            <a:xfrm>
              <a:off x="8759412" y="1785035"/>
              <a:ext cx="973815" cy="973815"/>
              <a:chOff x="8941078" y="1698582"/>
              <a:chExt cx="1040237" cy="1040237"/>
            </a:xfrm>
          </p:grpSpPr>
          <p:sp>
            <p:nvSpPr>
              <p:cNvPr id="114" name="椭圆 113"/>
              <p:cNvSpPr/>
              <p:nvPr/>
            </p:nvSpPr>
            <p:spPr>
              <a:xfrm>
                <a:off x="8941078" y="1698582"/>
                <a:ext cx="1040237" cy="1040237"/>
              </a:xfrm>
              <a:prstGeom prst="ellipse">
                <a:avLst/>
              </a:prstGeom>
              <a:solidFill>
                <a:schemeClr val="bg1"/>
              </a:solidFill>
              <a:ln>
                <a:noFill/>
              </a:ln>
              <a:effectLst>
                <a:outerShdw blurRad="1397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29" name="Freeform 75"/>
              <p:cNvSpPr>
                <a:spLocks noEditPoints="1"/>
              </p:cNvSpPr>
              <p:nvPr/>
            </p:nvSpPr>
            <p:spPr bwMode="auto">
              <a:xfrm>
                <a:off x="9267815" y="2051048"/>
                <a:ext cx="391142" cy="303908"/>
              </a:xfrm>
              <a:custGeom>
                <a:avLst/>
                <a:gdLst>
                  <a:gd name="T0" fmla="*/ 760814993 w 64"/>
                  <a:gd name="T1" fmla="*/ 529111845 h 50"/>
                  <a:gd name="T2" fmla="*/ 689489126 w 64"/>
                  <a:gd name="T3" fmla="*/ 587902050 h 50"/>
                  <a:gd name="T4" fmla="*/ 59437648 w 64"/>
                  <a:gd name="T5" fmla="*/ 587902050 h 50"/>
                  <a:gd name="T6" fmla="*/ 0 w 64"/>
                  <a:gd name="T7" fmla="*/ 529111845 h 50"/>
                  <a:gd name="T8" fmla="*/ 0 w 64"/>
                  <a:gd name="T9" fmla="*/ 70548246 h 50"/>
                  <a:gd name="T10" fmla="*/ 59437648 w 64"/>
                  <a:gd name="T11" fmla="*/ 0 h 50"/>
                  <a:gd name="T12" fmla="*/ 689489126 w 64"/>
                  <a:gd name="T13" fmla="*/ 0 h 50"/>
                  <a:gd name="T14" fmla="*/ 760814993 w 64"/>
                  <a:gd name="T15" fmla="*/ 70548246 h 50"/>
                  <a:gd name="T16" fmla="*/ 760814993 w 64"/>
                  <a:gd name="T17" fmla="*/ 529111845 h 50"/>
                  <a:gd name="T18" fmla="*/ 689489126 w 64"/>
                  <a:gd name="T19" fmla="*/ 58790205 h 50"/>
                  <a:gd name="T20" fmla="*/ 59437648 w 64"/>
                  <a:gd name="T21" fmla="*/ 58790205 h 50"/>
                  <a:gd name="T22" fmla="*/ 47549429 w 64"/>
                  <a:gd name="T23" fmla="*/ 70548246 h 50"/>
                  <a:gd name="T24" fmla="*/ 118878743 w 64"/>
                  <a:gd name="T25" fmla="*/ 188128656 h 50"/>
                  <a:gd name="T26" fmla="*/ 285306915 w 64"/>
                  <a:gd name="T27" fmla="*/ 317467107 h 50"/>
                  <a:gd name="T28" fmla="*/ 380409221 w 64"/>
                  <a:gd name="T29" fmla="*/ 376257312 h 50"/>
                  <a:gd name="T30" fmla="*/ 380409221 w 64"/>
                  <a:gd name="T31" fmla="*/ 376257312 h 50"/>
                  <a:gd name="T32" fmla="*/ 380409221 w 64"/>
                  <a:gd name="T33" fmla="*/ 376257312 h 50"/>
                  <a:gd name="T34" fmla="*/ 475508078 w 64"/>
                  <a:gd name="T35" fmla="*/ 317467107 h 50"/>
                  <a:gd name="T36" fmla="*/ 641936250 w 64"/>
                  <a:gd name="T37" fmla="*/ 188128656 h 50"/>
                  <a:gd name="T38" fmla="*/ 701377346 w 64"/>
                  <a:gd name="T39" fmla="*/ 82306287 h 50"/>
                  <a:gd name="T40" fmla="*/ 689489126 w 64"/>
                  <a:gd name="T41" fmla="*/ 58790205 h 50"/>
                  <a:gd name="T42" fmla="*/ 701377346 w 64"/>
                  <a:gd name="T43" fmla="*/ 199886697 h 50"/>
                  <a:gd name="T44" fmla="*/ 677600907 w 64"/>
                  <a:gd name="T45" fmla="*/ 235160820 h 50"/>
                  <a:gd name="T46" fmla="*/ 487396297 w 64"/>
                  <a:gd name="T47" fmla="*/ 376257312 h 50"/>
                  <a:gd name="T48" fmla="*/ 380409221 w 64"/>
                  <a:gd name="T49" fmla="*/ 435047517 h 50"/>
                  <a:gd name="T50" fmla="*/ 380409221 w 64"/>
                  <a:gd name="T51" fmla="*/ 435047517 h 50"/>
                  <a:gd name="T52" fmla="*/ 380409221 w 64"/>
                  <a:gd name="T53" fmla="*/ 435047517 h 50"/>
                  <a:gd name="T54" fmla="*/ 261530477 w 64"/>
                  <a:gd name="T55" fmla="*/ 376257312 h 50"/>
                  <a:gd name="T56" fmla="*/ 83214086 w 64"/>
                  <a:gd name="T57" fmla="*/ 235160820 h 50"/>
                  <a:gd name="T58" fmla="*/ 47549429 w 64"/>
                  <a:gd name="T59" fmla="*/ 199886697 h 50"/>
                  <a:gd name="T60" fmla="*/ 47549429 w 64"/>
                  <a:gd name="T61" fmla="*/ 529111845 h 50"/>
                  <a:gd name="T62" fmla="*/ 59437648 w 64"/>
                  <a:gd name="T63" fmla="*/ 540869886 h 50"/>
                  <a:gd name="T64" fmla="*/ 689489126 w 64"/>
                  <a:gd name="T65" fmla="*/ 540869886 h 50"/>
                  <a:gd name="T66" fmla="*/ 701377346 w 64"/>
                  <a:gd name="T67" fmla="*/ 529111845 h 50"/>
                  <a:gd name="T68" fmla="*/ 701377346 w 64"/>
                  <a:gd name="T69" fmla="*/ 199886697 h 5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4" h="50">
                    <a:moveTo>
                      <a:pt x="64" y="45"/>
                    </a:moveTo>
                    <a:cubicBezTo>
                      <a:pt x="64" y="48"/>
                      <a:pt x="61" y="50"/>
                      <a:pt x="58" y="50"/>
                    </a:cubicBezTo>
                    <a:cubicBezTo>
                      <a:pt x="5" y="50"/>
                      <a:pt x="5" y="50"/>
                      <a:pt x="5" y="50"/>
                    </a:cubicBezTo>
                    <a:cubicBezTo>
                      <a:pt x="2" y="50"/>
                      <a:pt x="0" y="48"/>
                      <a:pt x="0" y="45"/>
                    </a:cubicBezTo>
                    <a:cubicBezTo>
                      <a:pt x="0" y="6"/>
                      <a:pt x="0" y="6"/>
                      <a:pt x="0" y="6"/>
                    </a:cubicBezTo>
                    <a:cubicBezTo>
                      <a:pt x="0" y="3"/>
                      <a:pt x="2" y="0"/>
                      <a:pt x="5" y="0"/>
                    </a:cubicBezTo>
                    <a:cubicBezTo>
                      <a:pt x="58" y="0"/>
                      <a:pt x="58" y="0"/>
                      <a:pt x="58" y="0"/>
                    </a:cubicBezTo>
                    <a:cubicBezTo>
                      <a:pt x="61" y="0"/>
                      <a:pt x="64" y="3"/>
                      <a:pt x="64" y="6"/>
                    </a:cubicBezTo>
                    <a:lnTo>
                      <a:pt x="64" y="45"/>
                    </a:lnTo>
                    <a:close/>
                    <a:moveTo>
                      <a:pt x="58" y="5"/>
                    </a:moveTo>
                    <a:cubicBezTo>
                      <a:pt x="5" y="5"/>
                      <a:pt x="5" y="5"/>
                      <a:pt x="5" y="5"/>
                    </a:cubicBezTo>
                    <a:cubicBezTo>
                      <a:pt x="5" y="5"/>
                      <a:pt x="4" y="5"/>
                      <a:pt x="4" y="6"/>
                    </a:cubicBezTo>
                    <a:cubicBezTo>
                      <a:pt x="4" y="10"/>
                      <a:pt x="6" y="13"/>
                      <a:pt x="10" y="16"/>
                    </a:cubicBezTo>
                    <a:cubicBezTo>
                      <a:pt x="14" y="20"/>
                      <a:pt x="19" y="23"/>
                      <a:pt x="24" y="27"/>
                    </a:cubicBezTo>
                    <a:cubicBezTo>
                      <a:pt x="26" y="29"/>
                      <a:pt x="29" y="32"/>
                      <a:pt x="32" y="32"/>
                    </a:cubicBezTo>
                    <a:cubicBezTo>
                      <a:pt x="32" y="32"/>
                      <a:pt x="32" y="32"/>
                      <a:pt x="32" y="32"/>
                    </a:cubicBezTo>
                    <a:cubicBezTo>
                      <a:pt x="32" y="32"/>
                      <a:pt x="32" y="32"/>
                      <a:pt x="32" y="32"/>
                    </a:cubicBezTo>
                    <a:cubicBezTo>
                      <a:pt x="34" y="32"/>
                      <a:pt x="38" y="29"/>
                      <a:pt x="40" y="27"/>
                    </a:cubicBezTo>
                    <a:cubicBezTo>
                      <a:pt x="44" y="23"/>
                      <a:pt x="49" y="20"/>
                      <a:pt x="54" y="16"/>
                    </a:cubicBezTo>
                    <a:cubicBezTo>
                      <a:pt x="56" y="14"/>
                      <a:pt x="59" y="10"/>
                      <a:pt x="59" y="7"/>
                    </a:cubicBezTo>
                    <a:cubicBezTo>
                      <a:pt x="59" y="6"/>
                      <a:pt x="59" y="5"/>
                      <a:pt x="58" y="5"/>
                    </a:cubicBezTo>
                    <a:close/>
                    <a:moveTo>
                      <a:pt x="59" y="17"/>
                    </a:moveTo>
                    <a:cubicBezTo>
                      <a:pt x="58" y="18"/>
                      <a:pt x="58" y="19"/>
                      <a:pt x="57" y="20"/>
                    </a:cubicBezTo>
                    <a:cubicBezTo>
                      <a:pt x="52" y="24"/>
                      <a:pt x="46" y="28"/>
                      <a:pt x="41" y="32"/>
                    </a:cubicBezTo>
                    <a:cubicBezTo>
                      <a:pt x="39" y="34"/>
                      <a:pt x="36" y="37"/>
                      <a:pt x="32" y="37"/>
                    </a:cubicBezTo>
                    <a:cubicBezTo>
                      <a:pt x="32" y="37"/>
                      <a:pt x="32" y="37"/>
                      <a:pt x="32" y="37"/>
                    </a:cubicBezTo>
                    <a:cubicBezTo>
                      <a:pt x="32" y="37"/>
                      <a:pt x="32" y="37"/>
                      <a:pt x="32" y="37"/>
                    </a:cubicBezTo>
                    <a:cubicBezTo>
                      <a:pt x="28" y="37"/>
                      <a:pt x="25" y="34"/>
                      <a:pt x="22" y="32"/>
                    </a:cubicBezTo>
                    <a:cubicBezTo>
                      <a:pt x="17" y="28"/>
                      <a:pt x="12" y="24"/>
                      <a:pt x="7" y="20"/>
                    </a:cubicBezTo>
                    <a:cubicBezTo>
                      <a:pt x="6" y="19"/>
                      <a:pt x="5" y="18"/>
                      <a:pt x="4" y="17"/>
                    </a:cubicBezTo>
                    <a:cubicBezTo>
                      <a:pt x="4" y="45"/>
                      <a:pt x="4" y="45"/>
                      <a:pt x="4" y="45"/>
                    </a:cubicBezTo>
                    <a:cubicBezTo>
                      <a:pt x="4" y="45"/>
                      <a:pt x="5" y="46"/>
                      <a:pt x="5" y="46"/>
                    </a:cubicBezTo>
                    <a:cubicBezTo>
                      <a:pt x="58" y="46"/>
                      <a:pt x="58" y="46"/>
                      <a:pt x="58" y="46"/>
                    </a:cubicBezTo>
                    <a:cubicBezTo>
                      <a:pt x="59" y="46"/>
                      <a:pt x="59" y="45"/>
                      <a:pt x="59" y="45"/>
                    </a:cubicBezTo>
                    <a:lnTo>
                      <a:pt x="59" y="17"/>
                    </a:lnTo>
                    <a:close/>
                  </a:path>
                </a:pathLst>
              </a:custGeom>
              <a:solidFill>
                <a:schemeClr val="accent2"/>
              </a:solidFill>
              <a:ln>
                <a:noFill/>
              </a:ln>
            </p:spPr>
            <p:txBody>
              <a:bodyPr/>
              <a:lstStyle/>
              <a:p>
                <a:endParaRPr lang="zh-CN" altLang="en-US" dirty="0">
                  <a:latin typeface="阿里巴巴普惠体 M" panose="00020600040101010101" pitchFamily="18" charset="-122"/>
                  <a:ea typeface="阿里巴巴普惠体 M" panose="00020600040101010101" pitchFamily="18" charset="-122"/>
                </a:endParaRPr>
              </a:p>
            </p:txBody>
          </p:sp>
        </p:grpSp>
      </p:grpSp>
      <p:grpSp>
        <p:nvGrpSpPr>
          <p:cNvPr id="58" name="组合 57"/>
          <p:cNvGrpSpPr/>
          <p:nvPr/>
        </p:nvGrpSpPr>
        <p:grpSpPr>
          <a:xfrm>
            <a:off x="3886329" y="4458119"/>
            <a:ext cx="2159641" cy="1135469"/>
            <a:chOff x="7483989" y="3339882"/>
            <a:chExt cx="2159641" cy="1135469"/>
          </a:xfrm>
        </p:grpSpPr>
        <p:sp>
          <p:nvSpPr>
            <p:cNvPr id="59" name="矩形 58"/>
            <p:cNvSpPr/>
            <p:nvPr/>
          </p:nvSpPr>
          <p:spPr>
            <a:xfrm>
              <a:off x="7483990" y="3732519"/>
              <a:ext cx="2159640" cy="74283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endPar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60" name="矩形 59"/>
            <p:cNvSpPr/>
            <p:nvPr/>
          </p:nvSpPr>
          <p:spPr>
            <a:xfrm>
              <a:off x="7483989" y="3339882"/>
              <a:ext cx="2050552" cy="44159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标题文字添加</a:t>
              </a:r>
              <a:endPar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61" name="组合 60"/>
          <p:cNvGrpSpPr/>
          <p:nvPr/>
        </p:nvGrpSpPr>
        <p:grpSpPr>
          <a:xfrm>
            <a:off x="6387526" y="4458119"/>
            <a:ext cx="2159641" cy="1149767"/>
            <a:chOff x="7483989" y="3339882"/>
            <a:chExt cx="2159641" cy="1149767"/>
          </a:xfrm>
        </p:grpSpPr>
        <p:sp>
          <p:nvSpPr>
            <p:cNvPr id="62" name="矩形 61"/>
            <p:cNvSpPr/>
            <p:nvPr/>
          </p:nvSpPr>
          <p:spPr>
            <a:xfrm>
              <a:off x="7483990" y="3732519"/>
              <a:ext cx="2159640"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endPar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63" name="矩形 62"/>
            <p:cNvSpPr/>
            <p:nvPr/>
          </p:nvSpPr>
          <p:spPr>
            <a:xfrm>
              <a:off x="7483989" y="3339882"/>
              <a:ext cx="2050552" cy="44159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标题文字添加</a:t>
              </a:r>
              <a:endPar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64" name="组合 63"/>
          <p:cNvGrpSpPr/>
          <p:nvPr/>
        </p:nvGrpSpPr>
        <p:grpSpPr>
          <a:xfrm>
            <a:off x="8888723" y="4458119"/>
            <a:ext cx="2159641" cy="1149767"/>
            <a:chOff x="7483989" y="3339882"/>
            <a:chExt cx="2159641" cy="1149767"/>
          </a:xfrm>
        </p:grpSpPr>
        <p:sp>
          <p:nvSpPr>
            <p:cNvPr id="65" name="矩形 64"/>
            <p:cNvSpPr/>
            <p:nvPr/>
          </p:nvSpPr>
          <p:spPr>
            <a:xfrm>
              <a:off x="7483990" y="3732519"/>
              <a:ext cx="2159640"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endPar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66" name="矩形 65"/>
            <p:cNvSpPr/>
            <p:nvPr/>
          </p:nvSpPr>
          <p:spPr>
            <a:xfrm>
              <a:off x="7483989" y="3339882"/>
              <a:ext cx="2050552" cy="44159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标题文字添加</a:t>
              </a:r>
              <a:endPar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sp>
        <p:nvSpPr>
          <p:cNvPr id="67" name="文本框 66"/>
          <p:cNvSpPr txBox="1"/>
          <p:nvPr/>
        </p:nvSpPr>
        <p:spPr>
          <a:xfrm>
            <a:off x="1631898" y="2775990"/>
            <a:ext cx="1670174" cy="76944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panose="020B0503020204020204" charset="-122"/>
              </a:rPr>
              <a:t>01</a:t>
            </a:r>
            <a:endParaRPr kumimoji="0" lang="zh-CN" altLang="en-US"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panose="020B0503020204020204" charset="-122"/>
            </a:endParaRPr>
          </a:p>
        </p:txBody>
      </p:sp>
      <p:sp>
        <p:nvSpPr>
          <p:cNvPr id="68" name="文本框 67"/>
          <p:cNvSpPr txBox="1"/>
          <p:nvPr/>
        </p:nvSpPr>
        <p:spPr>
          <a:xfrm>
            <a:off x="4133440" y="2775990"/>
            <a:ext cx="1670174" cy="76944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panose="020B0503020204020204" charset="-122"/>
              </a:rPr>
              <a:t>02</a:t>
            </a:r>
            <a:endParaRPr kumimoji="0" lang="zh-CN" altLang="en-US"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panose="020B0503020204020204" charset="-122"/>
            </a:endParaRPr>
          </a:p>
        </p:txBody>
      </p:sp>
      <p:sp>
        <p:nvSpPr>
          <p:cNvPr id="69" name="文本框 68"/>
          <p:cNvSpPr txBox="1"/>
          <p:nvPr/>
        </p:nvSpPr>
        <p:spPr>
          <a:xfrm>
            <a:off x="6623566" y="2775990"/>
            <a:ext cx="1670174" cy="76944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panose="020B0503020204020204" charset="-122"/>
              </a:rPr>
              <a:t>03</a:t>
            </a:r>
            <a:endParaRPr kumimoji="0" lang="zh-CN" altLang="en-US"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panose="020B0503020204020204" charset="-122"/>
            </a:endParaRPr>
          </a:p>
        </p:txBody>
      </p:sp>
      <p:sp>
        <p:nvSpPr>
          <p:cNvPr id="70" name="文本框 69"/>
          <p:cNvSpPr txBox="1"/>
          <p:nvPr/>
        </p:nvSpPr>
        <p:spPr>
          <a:xfrm>
            <a:off x="9141954" y="2775990"/>
            <a:ext cx="1670174" cy="76944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panose="020B0503020204020204" charset="-122"/>
              </a:rPr>
              <a:t>04</a:t>
            </a:r>
            <a:endParaRPr kumimoji="0" lang="zh-CN" altLang="en-US"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panose="020B0503020204020204" charset="-122"/>
            </a:endParaRPr>
          </a:p>
        </p:txBody>
      </p:sp>
      <p:grpSp>
        <p:nvGrpSpPr>
          <p:cNvPr id="46" name="组合 45"/>
          <p:cNvGrpSpPr/>
          <p:nvPr/>
        </p:nvGrpSpPr>
        <p:grpSpPr>
          <a:xfrm>
            <a:off x="1740503" y="450599"/>
            <a:ext cx="5061857" cy="698750"/>
            <a:chOff x="6096000" y="2061026"/>
            <a:chExt cx="5061857" cy="698750"/>
          </a:xfrm>
        </p:grpSpPr>
        <p:sp>
          <p:nvSpPr>
            <p:cNvPr id="47" name="文本框 46"/>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工作存在不足</a:t>
              </a:r>
              <a:endParaRPr lang="zh-CN" altLang="en-US" sz="2800" b="1" dirty="0">
                <a:solidFill>
                  <a:schemeClr val="accent2"/>
                </a:solidFill>
                <a:latin typeface="阿里巴巴普惠体 M" panose="00020600040101010101" pitchFamily="18" charset="-122"/>
                <a:ea typeface="阿里巴巴普惠体 M" panose="00020600040101010101" pitchFamily="18" charset="-122"/>
              </a:endParaRPr>
            </a:p>
          </p:txBody>
        </p:sp>
        <p:sp>
          <p:nvSpPr>
            <p:cNvPr id="48" name="文本框 47"/>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rPr>
                <a:t>The user can demonstrate on a projector or computer</a:t>
              </a:r>
              <a:endPar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endParaRPr>
            </a:p>
          </p:txBody>
        </p:sp>
      </p:grpSp>
      <p:sp>
        <p:nvSpPr>
          <p:cNvPr id="49"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5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4000">
        <p14:gallery dir="l"/>
      </p:transition>
    </mc:Choice>
    <mc:Fallback>
      <p:transition spd="slow" advTm="4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5"/>
          <p:cNvSpPr/>
          <p:nvPr/>
        </p:nvSpPr>
        <p:spPr bwMode="auto">
          <a:xfrm>
            <a:off x="4697609" y="2478939"/>
            <a:ext cx="2953217" cy="3432890"/>
          </a:xfrm>
          <a:custGeom>
            <a:avLst/>
            <a:gdLst>
              <a:gd name="T0" fmla="*/ 553107085 w 5977"/>
              <a:gd name="T1" fmla="*/ 70285550 h 6949"/>
              <a:gd name="T2" fmla="*/ 487233550 w 5977"/>
              <a:gd name="T3" fmla="*/ 359685891 h 6949"/>
              <a:gd name="T4" fmla="*/ 350301198 w 5977"/>
              <a:gd name="T5" fmla="*/ 115798432 h 6949"/>
              <a:gd name="T6" fmla="*/ 336665723 w 5977"/>
              <a:gd name="T7" fmla="*/ 128664779 h 6949"/>
              <a:gd name="T8" fmla="*/ 487425501 w 5977"/>
              <a:gd name="T9" fmla="*/ 487966836 h 6949"/>
              <a:gd name="T10" fmla="*/ 426737689 w 5977"/>
              <a:gd name="T11" fmla="*/ 535784040 h 6949"/>
              <a:gd name="T12" fmla="*/ 102747252 w 5977"/>
              <a:gd name="T13" fmla="*/ 361990214 h 6949"/>
              <a:gd name="T14" fmla="*/ 72211396 w 5977"/>
              <a:gd name="T15" fmla="*/ 375625106 h 6949"/>
              <a:gd name="T16" fmla="*/ 300559805 w 5977"/>
              <a:gd name="T17" fmla="*/ 476252431 h 6949"/>
              <a:gd name="T18" fmla="*/ 458810023 w 5977"/>
              <a:gd name="T19" fmla="*/ 679236091 h 6949"/>
              <a:gd name="T20" fmla="*/ 410029258 w 5977"/>
              <a:gd name="T21" fmla="*/ 814238084 h 6949"/>
              <a:gd name="T22" fmla="*/ 2304717 w 5977"/>
              <a:gd name="T23" fmla="*/ 744144451 h 6949"/>
              <a:gd name="T24" fmla="*/ 0 w 5977"/>
              <a:gd name="T25" fmla="*/ 778519119 h 6949"/>
              <a:gd name="T26" fmla="*/ 419439638 w 5977"/>
              <a:gd name="T27" fmla="*/ 879530717 h 6949"/>
              <a:gd name="T28" fmla="*/ 430770396 w 5977"/>
              <a:gd name="T29" fmla="*/ 1158560951 h 6949"/>
              <a:gd name="T30" fmla="*/ 300559805 w 5977"/>
              <a:gd name="T31" fmla="*/ 1274167466 h 6949"/>
              <a:gd name="T32" fmla="*/ 174382360 w 5977"/>
              <a:gd name="T33" fmla="*/ 1298364383 h 6949"/>
              <a:gd name="T34" fmla="*/ 763979262 w 5977"/>
              <a:gd name="T35" fmla="*/ 1322752778 h 6949"/>
              <a:gd name="T36" fmla="*/ 853474940 w 5977"/>
              <a:gd name="T37" fmla="*/ 1303164944 h 6949"/>
              <a:gd name="T38" fmla="*/ 766283979 w 5977"/>
              <a:gd name="T39" fmla="*/ 1282233251 h 6949"/>
              <a:gd name="T40" fmla="*/ 599391621 w 5977"/>
              <a:gd name="T41" fmla="*/ 1171043463 h 6949"/>
              <a:gd name="T42" fmla="*/ 595934326 w 5977"/>
              <a:gd name="T43" fmla="*/ 916593980 h 6949"/>
              <a:gd name="T44" fmla="*/ 886123563 w 5977"/>
              <a:gd name="T45" fmla="*/ 798298870 h 6949"/>
              <a:gd name="T46" fmla="*/ 1147889272 w 5977"/>
              <a:gd name="T47" fmla="*/ 773910474 h 6949"/>
              <a:gd name="T48" fmla="*/ 1146544744 w 5977"/>
              <a:gd name="T49" fmla="*/ 735310997 h 6949"/>
              <a:gd name="T50" fmla="*/ 1096611840 w 5977"/>
              <a:gd name="T51" fmla="*/ 748561178 h 6949"/>
              <a:gd name="T52" fmla="*/ 589788853 w 5977"/>
              <a:gd name="T53" fmla="*/ 814814274 h 6949"/>
              <a:gd name="T54" fmla="*/ 635305150 w 5977"/>
              <a:gd name="T55" fmla="*/ 568238220 h 6949"/>
              <a:gd name="T56" fmla="*/ 1048982776 w 5977"/>
              <a:gd name="T57" fmla="*/ 422866120 h 6949"/>
              <a:gd name="T58" fmla="*/ 1035347301 w 5977"/>
              <a:gd name="T59" fmla="*/ 406926906 h 6949"/>
              <a:gd name="T60" fmla="*/ 734403157 w 5977"/>
              <a:gd name="T61" fmla="*/ 474524299 h 6949"/>
              <a:gd name="T62" fmla="*/ 560020797 w 5977"/>
              <a:gd name="T63" fmla="*/ 545386039 h 6949"/>
              <a:gd name="T64" fmla="*/ 592093570 w 5977"/>
              <a:gd name="T65" fmla="*/ 456472680 h 6949"/>
              <a:gd name="T66" fmla="*/ 779535115 w 5977"/>
              <a:gd name="T67" fmla="*/ 194533602 h 6949"/>
              <a:gd name="T68" fmla="*/ 656430626 w 5977"/>
              <a:gd name="T69" fmla="*/ 351812462 h 6949"/>
              <a:gd name="T70" fmla="*/ 538895321 w 5977"/>
              <a:gd name="T71" fmla="*/ 408463120 h 6949"/>
              <a:gd name="T72" fmla="*/ 572120233 w 5977"/>
              <a:gd name="T73" fmla="*/ 103700193 h 6949"/>
              <a:gd name="T74" fmla="*/ 563093753 w 5977"/>
              <a:gd name="T75" fmla="*/ 191917 h 6949"/>
              <a:gd name="T76" fmla="*/ 534862176 w 5977"/>
              <a:gd name="T77" fmla="*/ 0 h 694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977" h="6949">
                <a:moveTo>
                  <a:pt x="2785" y="0"/>
                </a:moveTo>
                <a:cubicBezTo>
                  <a:pt x="2841" y="42"/>
                  <a:pt x="2858" y="134"/>
                  <a:pt x="2880" y="366"/>
                </a:cubicBezTo>
                <a:cubicBezTo>
                  <a:pt x="2910" y="674"/>
                  <a:pt x="2891" y="857"/>
                  <a:pt x="2760" y="1513"/>
                </a:cubicBezTo>
                <a:cubicBezTo>
                  <a:pt x="2638" y="2133"/>
                  <a:pt x="2639" y="2130"/>
                  <a:pt x="2537" y="1873"/>
                </a:cubicBezTo>
                <a:cubicBezTo>
                  <a:pt x="2413" y="1562"/>
                  <a:pt x="2149" y="1060"/>
                  <a:pt x="1997" y="847"/>
                </a:cubicBezTo>
                <a:cubicBezTo>
                  <a:pt x="1912" y="730"/>
                  <a:pt x="1834" y="619"/>
                  <a:pt x="1824" y="603"/>
                </a:cubicBezTo>
                <a:cubicBezTo>
                  <a:pt x="1821" y="599"/>
                  <a:pt x="1822" y="588"/>
                  <a:pt x="1825" y="573"/>
                </a:cubicBezTo>
                <a:cubicBezTo>
                  <a:pt x="1802" y="607"/>
                  <a:pt x="1779" y="639"/>
                  <a:pt x="1753" y="670"/>
                </a:cubicBezTo>
                <a:cubicBezTo>
                  <a:pt x="1818" y="723"/>
                  <a:pt x="2054" y="1118"/>
                  <a:pt x="2190" y="1400"/>
                </a:cubicBezTo>
                <a:cubicBezTo>
                  <a:pt x="2346" y="1724"/>
                  <a:pt x="2539" y="2359"/>
                  <a:pt x="2538" y="2541"/>
                </a:cubicBezTo>
                <a:cubicBezTo>
                  <a:pt x="2537" y="2685"/>
                  <a:pt x="2494" y="2855"/>
                  <a:pt x="2446" y="2903"/>
                </a:cubicBezTo>
                <a:cubicBezTo>
                  <a:pt x="2409" y="2940"/>
                  <a:pt x="2382" y="2926"/>
                  <a:pt x="2222" y="2790"/>
                </a:cubicBezTo>
                <a:cubicBezTo>
                  <a:pt x="1978" y="2584"/>
                  <a:pt x="1756" y="2436"/>
                  <a:pt x="1436" y="2266"/>
                </a:cubicBezTo>
                <a:cubicBezTo>
                  <a:pt x="1187" y="2133"/>
                  <a:pt x="694" y="1925"/>
                  <a:pt x="535" y="1885"/>
                </a:cubicBezTo>
                <a:cubicBezTo>
                  <a:pt x="470" y="1868"/>
                  <a:pt x="435" y="1856"/>
                  <a:pt x="420" y="1823"/>
                </a:cubicBezTo>
                <a:cubicBezTo>
                  <a:pt x="408" y="1868"/>
                  <a:pt x="393" y="1913"/>
                  <a:pt x="376" y="1956"/>
                </a:cubicBezTo>
                <a:cubicBezTo>
                  <a:pt x="383" y="1953"/>
                  <a:pt x="389" y="1951"/>
                  <a:pt x="395" y="1951"/>
                </a:cubicBezTo>
                <a:cubicBezTo>
                  <a:pt x="549" y="1951"/>
                  <a:pt x="1204" y="2247"/>
                  <a:pt x="1565" y="2480"/>
                </a:cubicBezTo>
                <a:cubicBezTo>
                  <a:pt x="1801" y="2632"/>
                  <a:pt x="2168" y="2981"/>
                  <a:pt x="2287" y="3167"/>
                </a:cubicBezTo>
                <a:cubicBezTo>
                  <a:pt x="2358" y="3279"/>
                  <a:pt x="2375" y="3338"/>
                  <a:pt x="2389" y="3537"/>
                </a:cubicBezTo>
                <a:cubicBezTo>
                  <a:pt x="2407" y="3784"/>
                  <a:pt x="2356" y="4253"/>
                  <a:pt x="2309" y="4282"/>
                </a:cubicBezTo>
                <a:cubicBezTo>
                  <a:pt x="2294" y="4291"/>
                  <a:pt x="2216" y="4272"/>
                  <a:pt x="2135" y="4240"/>
                </a:cubicBezTo>
                <a:cubicBezTo>
                  <a:pt x="1771" y="4095"/>
                  <a:pt x="1129" y="3975"/>
                  <a:pt x="401" y="3915"/>
                </a:cubicBezTo>
                <a:cubicBezTo>
                  <a:pt x="234" y="3901"/>
                  <a:pt x="89" y="3886"/>
                  <a:pt x="12" y="3875"/>
                </a:cubicBezTo>
                <a:cubicBezTo>
                  <a:pt x="12" y="3877"/>
                  <a:pt x="12" y="3878"/>
                  <a:pt x="12" y="3880"/>
                </a:cubicBezTo>
                <a:cubicBezTo>
                  <a:pt x="12" y="3939"/>
                  <a:pt x="8" y="3997"/>
                  <a:pt x="0" y="4054"/>
                </a:cubicBezTo>
                <a:lnTo>
                  <a:pt x="229" y="4057"/>
                </a:lnTo>
                <a:cubicBezTo>
                  <a:pt x="1035" y="4066"/>
                  <a:pt x="1849" y="4284"/>
                  <a:pt x="2184" y="4580"/>
                </a:cubicBezTo>
                <a:cubicBezTo>
                  <a:pt x="2296" y="4678"/>
                  <a:pt x="2311" y="4707"/>
                  <a:pt x="2329" y="4848"/>
                </a:cubicBezTo>
                <a:cubicBezTo>
                  <a:pt x="2353" y="5035"/>
                  <a:pt x="2303" y="5720"/>
                  <a:pt x="2243" y="6033"/>
                </a:cubicBezTo>
                <a:cubicBezTo>
                  <a:pt x="2219" y="6155"/>
                  <a:pt x="2177" y="6286"/>
                  <a:pt x="2148" y="6324"/>
                </a:cubicBezTo>
                <a:cubicBezTo>
                  <a:pt x="2078" y="6419"/>
                  <a:pt x="1739" y="6599"/>
                  <a:pt x="1565" y="6635"/>
                </a:cubicBezTo>
                <a:cubicBezTo>
                  <a:pt x="1488" y="6651"/>
                  <a:pt x="1312" y="6682"/>
                  <a:pt x="1175" y="6704"/>
                </a:cubicBezTo>
                <a:cubicBezTo>
                  <a:pt x="1037" y="6727"/>
                  <a:pt x="917" y="6752"/>
                  <a:pt x="908" y="6761"/>
                </a:cubicBezTo>
                <a:cubicBezTo>
                  <a:pt x="846" y="6823"/>
                  <a:pt x="1154" y="6882"/>
                  <a:pt x="1733" y="6919"/>
                </a:cubicBezTo>
                <a:cubicBezTo>
                  <a:pt x="2214" y="6949"/>
                  <a:pt x="3600" y="6930"/>
                  <a:pt x="3978" y="6888"/>
                </a:cubicBezTo>
                <a:cubicBezTo>
                  <a:pt x="4141" y="6870"/>
                  <a:pt x="4313" y="6840"/>
                  <a:pt x="4359" y="6821"/>
                </a:cubicBezTo>
                <a:lnTo>
                  <a:pt x="4444" y="6786"/>
                </a:lnTo>
                <a:lnTo>
                  <a:pt x="4380" y="6752"/>
                </a:lnTo>
                <a:cubicBezTo>
                  <a:pt x="4344" y="6733"/>
                  <a:pt x="4169" y="6699"/>
                  <a:pt x="3990" y="6677"/>
                </a:cubicBezTo>
                <a:cubicBezTo>
                  <a:pt x="3636" y="6633"/>
                  <a:pt x="3384" y="6538"/>
                  <a:pt x="3223" y="6387"/>
                </a:cubicBezTo>
                <a:cubicBezTo>
                  <a:pt x="3147" y="6317"/>
                  <a:pt x="3136" y="6284"/>
                  <a:pt x="3121" y="6098"/>
                </a:cubicBezTo>
                <a:cubicBezTo>
                  <a:pt x="3098" y="5808"/>
                  <a:pt x="3092" y="5584"/>
                  <a:pt x="3098" y="5147"/>
                </a:cubicBezTo>
                <a:lnTo>
                  <a:pt x="3103" y="4773"/>
                </a:lnTo>
                <a:lnTo>
                  <a:pt x="3201" y="4665"/>
                </a:lnTo>
                <a:cubicBezTo>
                  <a:pt x="3389" y="4458"/>
                  <a:pt x="3879" y="4281"/>
                  <a:pt x="4614" y="4157"/>
                </a:cubicBezTo>
                <a:cubicBezTo>
                  <a:pt x="4997" y="4092"/>
                  <a:pt x="5912" y="4000"/>
                  <a:pt x="5966" y="4021"/>
                </a:cubicBezTo>
                <a:cubicBezTo>
                  <a:pt x="5969" y="4022"/>
                  <a:pt x="5973" y="4026"/>
                  <a:pt x="5977" y="4030"/>
                </a:cubicBezTo>
                <a:cubicBezTo>
                  <a:pt x="5971" y="3983"/>
                  <a:pt x="5968" y="3935"/>
                  <a:pt x="5968" y="3887"/>
                </a:cubicBezTo>
                <a:cubicBezTo>
                  <a:pt x="5968" y="3867"/>
                  <a:pt x="5969" y="3848"/>
                  <a:pt x="5970" y="3829"/>
                </a:cubicBezTo>
                <a:cubicBezTo>
                  <a:pt x="5961" y="3854"/>
                  <a:pt x="5951" y="3871"/>
                  <a:pt x="5942" y="3877"/>
                </a:cubicBezTo>
                <a:cubicBezTo>
                  <a:pt x="5925" y="3888"/>
                  <a:pt x="5821" y="3898"/>
                  <a:pt x="5710" y="3898"/>
                </a:cubicBezTo>
                <a:cubicBezTo>
                  <a:pt x="5247" y="3899"/>
                  <a:pt x="4355" y="4013"/>
                  <a:pt x="3586" y="4169"/>
                </a:cubicBezTo>
                <a:cubicBezTo>
                  <a:pt x="3302" y="4226"/>
                  <a:pt x="3085" y="4257"/>
                  <a:pt x="3071" y="4243"/>
                </a:cubicBezTo>
                <a:cubicBezTo>
                  <a:pt x="3043" y="4215"/>
                  <a:pt x="2962" y="3612"/>
                  <a:pt x="2962" y="3431"/>
                </a:cubicBezTo>
                <a:cubicBezTo>
                  <a:pt x="2962" y="3287"/>
                  <a:pt x="3037" y="3185"/>
                  <a:pt x="3308" y="2959"/>
                </a:cubicBezTo>
                <a:cubicBezTo>
                  <a:pt x="3708" y="2626"/>
                  <a:pt x="4264" y="2412"/>
                  <a:pt x="5130" y="2260"/>
                </a:cubicBezTo>
                <a:lnTo>
                  <a:pt x="5462" y="2202"/>
                </a:lnTo>
                <a:cubicBezTo>
                  <a:pt x="5441" y="2169"/>
                  <a:pt x="5420" y="2136"/>
                  <a:pt x="5403" y="2101"/>
                </a:cubicBezTo>
                <a:cubicBezTo>
                  <a:pt x="5400" y="2110"/>
                  <a:pt x="5397" y="2116"/>
                  <a:pt x="5391" y="2119"/>
                </a:cubicBezTo>
                <a:cubicBezTo>
                  <a:pt x="5374" y="2130"/>
                  <a:pt x="5204" y="2161"/>
                  <a:pt x="5015" y="2189"/>
                </a:cubicBezTo>
                <a:cubicBezTo>
                  <a:pt x="4603" y="2249"/>
                  <a:pt x="4090" y="2371"/>
                  <a:pt x="3824" y="2471"/>
                </a:cubicBezTo>
                <a:cubicBezTo>
                  <a:pt x="3718" y="2511"/>
                  <a:pt x="3480" y="2623"/>
                  <a:pt x="3296" y="2720"/>
                </a:cubicBezTo>
                <a:cubicBezTo>
                  <a:pt x="2967" y="2892"/>
                  <a:pt x="2959" y="2895"/>
                  <a:pt x="2916" y="2840"/>
                </a:cubicBezTo>
                <a:cubicBezTo>
                  <a:pt x="2888" y="2802"/>
                  <a:pt x="2878" y="2747"/>
                  <a:pt x="2887" y="2673"/>
                </a:cubicBezTo>
                <a:cubicBezTo>
                  <a:pt x="2899" y="2585"/>
                  <a:pt x="2938" y="2526"/>
                  <a:pt x="3083" y="2377"/>
                </a:cubicBezTo>
                <a:cubicBezTo>
                  <a:pt x="3474" y="1976"/>
                  <a:pt x="3779" y="1561"/>
                  <a:pt x="3990" y="1139"/>
                </a:cubicBezTo>
                <a:cubicBezTo>
                  <a:pt x="4014" y="1091"/>
                  <a:pt x="4038" y="1048"/>
                  <a:pt x="4059" y="1013"/>
                </a:cubicBezTo>
                <a:cubicBezTo>
                  <a:pt x="4029" y="994"/>
                  <a:pt x="4001" y="975"/>
                  <a:pt x="3973" y="953"/>
                </a:cubicBezTo>
                <a:cubicBezTo>
                  <a:pt x="3895" y="1157"/>
                  <a:pt x="3635" y="1579"/>
                  <a:pt x="3418" y="1832"/>
                </a:cubicBezTo>
                <a:cubicBezTo>
                  <a:pt x="3264" y="2012"/>
                  <a:pt x="2893" y="2318"/>
                  <a:pt x="2830" y="2318"/>
                </a:cubicBezTo>
                <a:cubicBezTo>
                  <a:pt x="2793" y="2318"/>
                  <a:pt x="2789" y="2289"/>
                  <a:pt x="2806" y="2127"/>
                </a:cubicBezTo>
                <a:cubicBezTo>
                  <a:pt x="2817" y="2022"/>
                  <a:pt x="2845" y="1835"/>
                  <a:pt x="2867" y="1711"/>
                </a:cubicBezTo>
                <a:cubicBezTo>
                  <a:pt x="2974" y="1120"/>
                  <a:pt x="2996" y="891"/>
                  <a:pt x="2979" y="540"/>
                </a:cubicBezTo>
                <a:cubicBezTo>
                  <a:pt x="2970" y="346"/>
                  <a:pt x="2955" y="140"/>
                  <a:pt x="2946" y="84"/>
                </a:cubicBezTo>
                <a:lnTo>
                  <a:pt x="2932" y="1"/>
                </a:lnTo>
                <a:cubicBezTo>
                  <a:pt x="2909" y="2"/>
                  <a:pt x="2886" y="3"/>
                  <a:pt x="2863" y="3"/>
                </a:cubicBezTo>
                <a:cubicBezTo>
                  <a:pt x="2836" y="3"/>
                  <a:pt x="2811" y="2"/>
                  <a:pt x="2785" y="0"/>
                </a:cubicBezTo>
                <a:close/>
              </a:path>
            </a:pathLst>
          </a:custGeom>
          <a:solidFill>
            <a:schemeClr val="accent2"/>
          </a:solidFill>
          <a:ln>
            <a:noFill/>
          </a:ln>
        </p:spPr>
        <p:txBody>
          <a:bodyPr/>
          <a:lstStyle/>
          <a:p>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37" name="橢圓 6"/>
          <p:cNvSpPr/>
          <p:nvPr/>
        </p:nvSpPr>
        <p:spPr>
          <a:xfrm>
            <a:off x="5946277" y="2070628"/>
            <a:ext cx="473634" cy="473634"/>
          </a:xfrm>
          <a:prstGeom prst="ellipse">
            <a:avLst/>
          </a:prstGeom>
          <a:solidFill>
            <a:schemeClr val="accent2"/>
          </a:solidFill>
          <a:ln w="25400" cap="flat" cmpd="sng" algn="ctr">
            <a:noFill/>
            <a:prstDash val="solid"/>
            <a:headEnd type="none" w="med" len="med"/>
            <a:tailEnd type="none" w="med" len="med"/>
          </a:ln>
          <a:effectLst/>
        </p:spPr>
        <p:txBody>
          <a:bodyPr/>
          <a:lstStyle/>
          <a:p>
            <a:pPr marL="233680" indent="-233680"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panose="020B0604020202090204"/>
              <a:ea typeface="Microsoft JhengHei" panose="020B0604030504040204" charset="-120"/>
            </a:endParaRPr>
          </a:p>
        </p:txBody>
      </p:sp>
      <p:grpSp>
        <p:nvGrpSpPr>
          <p:cNvPr id="5" name="组合 4"/>
          <p:cNvGrpSpPr/>
          <p:nvPr/>
        </p:nvGrpSpPr>
        <p:grpSpPr>
          <a:xfrm>
            <a:off x="4968767" y="2164824"/>
            <a:ext cx="803634" cy="801843"/>
            <a:chOff x="4829067" y="2164824"/>
            <a:chExt cx="803634" cy="801843"/>
          </a:xfrm>
        </p:grpSpPr>
        <p:sp>
          <p:nvSpPr>
            <p:cNvPr id="67" name="橢圓 5"/>
            <p:cNvSpPr/>
            <p:nvPr/>
          </p:nvSpPr>
          <p:spPr>
            <a:xfrm>
              <a:off x="4829067" y="2164824"/>
              <a:ext cx="803634" cy="801843"/>
            </a:xfrm>
            <a:prstGeom prst="ellipse">
              <a:avLst/>
            </a:prstGeom>
            <a:solidFill>
              <a:schemeClr val="accent1"/>
            </a:solidFill>
            <a:ln w="25400" cap="flat" cmpd="sng" algn="ctr">
              <a:noFill/>
              <a:prstDash val="solid"/>
              <a:headEnd type="none" w="med" len="med"/>
              <a:tailEnd type="none" w="med" len="med"/>
            </a:ln>
            <a:effectLst/>
          </p:spPr>
          <p:txBody>
            <a:bodyPr/>
            <a:lstStyle/>
            <a:p>
              <a:pPr marL="233680" indent="-233680"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panose="020B0604020202090204"/>
                <a:ea typeface="Microsoft JhengHei" panose="020B0604030504040204" charset="-120"/>
              </a:endParaRPr>
            </a:p>
          </p:txBody>
        </p:sp>
        <p:sp>
          <p:nvSpPr>
            <p:cNvPr id="83" name="Freeform 160"/>
            <p:cNvSpPr>
              <a:spLocks noChangeArrowheads="1"/>
            </p:cNvSpPr>
            <p:nvPr/>
          </p:nvSpPr>
          <p:spPr bwMode="auto">
            <a:xfrm>
              <a:off x="5091841" y="2451082"/>
              <a:ext cx="315495" cy="220381"/>
            </a:xfrm>
            <a:custGeom>
              <a:avLst/>
              <a:gdLst>
                <a:gd name="T0" fmla="*/ 147281 w 601"/>
                <a:gd name="T1" fmla="*/ 68912 h 418"/>
                <a:gd name="T2" fmla="*/ 147281 w 601"/>
                <a:gd name="T3" fmla="*/ 68912 h 418"/>
                <a:gd name="T4" fmla="*/ 213018 w 601"/>
                <a:gd name="T5" fmla="*/ 2526 h 418"/>
                <a:gd name="T6" fmla="*/ 215533 w 601"/>
                <a:gd name="T7" fmla="*/ 10102 h 418"/>
                <a:gd name="T8" fmla="*/ 215533 w 601"/>
                <a:gd name="T9" fmla="*/ 139989 h 418"/>
                <a:gd name="T10" fmla="*/ 213018 w 601"/>
                <a:gd name="T11" fmla="*/ 147927 h 418"/>
                <a:gd name="T12" fmla="*/ 147281 w 601"/>
                <a:gd name="T13" fmla="*/ 68912 h 418"/>
                <a:gd name="T14" fmla="*/ 2515 w 601"/>
                <a:gd name="T15" fmla="*/ 2526 h 418"/>
                <a:gd name="T16" fmla="*/ 2515 w 601"/>
                <a:gd name="T17" fmla="*/ 2526 h 418"/>
                <a:gd name="T18" fmla="*/ 10058 w 601"/>
                <a:gd name="T19" fmla="*/ 0 h 418"/>
                <a:gd name="T20" fmla="*/ 205475 w 601"/>
                <a:gd name="T21" fmla="*/ 0 h 418"/>
                <a:gd name="T22" fmla="*/ 213018 w 601"/>
                <a:gd name="T23" fmla="*/ 2526 h 418"/>
                <a:gd name="T24" fmla="*/ 106689 w 601"/>
                <a:gd name="T25" fmla="*/ 86591 h 418"/>
                <a:gd name="T26" fmla="*/ 2515 w 601"/>
                <a:gd name="T27" fmla="*/ 2526 h 418"/>
                <a:gd name="T28" fmla="*/ 2515 w 601"/>
                <a:gd name="T29" fmla="*/ 147927 h 418"/>
                <a:gd name="T30" fmla="*/ 2515 w 601"/>
                <a:gd name="T31" fmla="*/ 147927 h 418"/>
                <a:gd name="T32" fmla="*/ 0 w 601"/>
                <a:gd name="T33" fmla="*/ 139989 h 418"/>
                <a:gd name="T34" fmla="*/ 0 w 601"/>
                <a:gd name="T35" fmla="*/ 10102 h 418"/>
                <a:gd name="T36" fmla="*/ 2515 w 601"/>
                <a:gd name="T37" fmla="*/ 2526 h 418"/>
                <a:gd name="T38" fmla="*/ 68611 w 601"/>
                <a:gd name="T39" fmla="*/ 68912 h 418"/>
                <a:gd name="T40" fmla="*/ 2515 w 601"/>
                <a:gd name="T41" fmla="*/ 147927 h 418"/>
                <a:gd name="T42" fmla="*/ 106689 w 601"/>
                <a:gd name="T43" fmla="*/ 107157 h 418"/>
                <a:gd name="T44" fmla="*/ 106689 w 601"/>
                <a:gd name="T45" fmla="*/ 107157 h 418"/>
                <a:gd name="T46" fmla="*/ 134349 w 601"/>
                <a:gd name="T47" fmla="*/ 79014 h 418"/>
                <a:gd name="T48" fmla="*/ 213018 w 601"/>
                <a:gd name="T49" fmla="*/ 147927 h 418"/>
                <a:gd name="T50" fmla="*/ 205475 w 601"/>
                <a:gd name="T51" fmla="*/ 150452 h 418"/>
                <a:gd name="T52" fmla="*/ 10058 w 601"/>
                <a:gd name="T53" fmla="*/ 150452 h 418"/>
                <a:gd name="T54" fmla="*/ 2515 w 601"/>
                <a:gd name="T55" fmla="*/ 147927 h 418"/>
                <a:gd name="T56" fmla="*/ 78669 w 601"/>
                <a:gd name="T57" fmla="*/ 79014 h 418"/>
                <a:gd name="T58" fmla="*/ 106689 w 601"/>
                <a:gd name="T59" fmla="*/ 107157 h 41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1" h="418">
                  <a:moveTo>
                    <a:pt x="410" y="191"/>
                  </a:moveTo>
                  <a:lnTo>
                    <a:pt x="410" y="191"/>
                  </a:lnTo>
                  <a:cubicBezTo>
                    <a:pt x="593" y="7"/>
                    <a:pt x="593" y="7"/>
                    <a:pt x="593" y="7"/>
                  </a:cubicBezTo>
                  <a:cubicBezTo>
                    <a:pt x="600" y="14"/>
                    <a:pt x="600" y="21"/>
                    <a:pt x="600" y="28"/>
                  </a:cubicBezTo>
                  <a:cubicBezTo>
                    <a:pt x="600" y="388"/>
                    <a:pt x="600" y="388"/>
                    <a:pt x="600" y="388"/>
                  </a:cubicBezTo>
                  <a:cubicBezTo>
                    <a:pt x="600" y="395"/>
                    <a:pt x="600" y="403"/>
                    <a:pt x="593" y="410"/>
                  </a:cubicBezTo>
                  <a:lnTo>
                    <a:pt x="410" y="191"/>
                  </a:lnTo>
                  <a:close/>
                  <a:moveTo>
                    <a:pt x="7" y="7"/>
                  </a:moveTo>
                  <a:lnTo>
                    <a:pt x="7" y="7"/>
                  </a:lnTo>
                  <a:cubicBezTo>
                    <a:pt x="14" y="7"/>
                    <a:pt x="21" y="0"/>
                    <a:pt x="28" y="0"/>
                  </a:cubicBezTo>
                  <a:cubicBezTo>
                    <a:pt x="572" y="0"/>
                    <a:pt x="572" y="0"/>
                    <a:pt x="572" y="0"/>
                  </a:cubicBezTo>
                  <a:cubicBezTo>
                    <a:pt x="579" y="0"/>
                    <a:pt x="586" y="7"/>
                    <a:pt x="593" y="7"/>
                  </a:cubicBezTo>
                  <a:cubicBezTo>
                    <a:pt x="297" y="240"/>
                    <a:pt x="297" y="240"/>
                    <a:pt x="297" y="240"/>
                  </a:cubicBezTo>
                  <a:lnTo>
                    <a:pt x="7" y="7"/>
                  </a:lnTo>
                  <a:close/>
                  <a:moveTo>
                    <a:pt x="7" y="410"/>
                  </a:moveTo>
                  <a:lnTo>
                    <a:pt x="7" y="410"/>
                  </a:lnTo>
                  <a:cubicBezTo>
                    <a:pt x="0" y="403"/>
                    <a:pt x="0" y="395"/>
                    <a:pt x="0" y="388"/>
                  </a:cubicBezTo>
                  <a:cubicBezTo>
                    <a:pt x="0" y="28"/>
                    <a:pt x="0" y="28"/>
                    <a:pt x="0" y="28"/>
                  </a:cubicBezTo>
                  <a:cubicBezTo>
                    <a:pt x="0" y="21"/>
                    <a:pt x="0" y="14"/>
                    <a:pt x="7" y="7"/>
                  </a:cubicBezTo>
                  <a:cubicBezTo>
                    <a:pt x="191" y="191"/>
                    <a:pt x="191" y="191"/>
                    <a:pt x="191" y="191"/>
                  </a:cubicBezTo>
                  <a:lnTo>
                    <a:pt x="7" y="410"/>
                  </a:lnTo>
                  <a:close/>
                  <a:moveTo>
                    <a:pt x="297" y="297"/>
                  </a:moveTo>
                  <a:lnTo>
                    <a:pt x="297" y="297"/>
                  </a:lnTo>
                  <a:cubicBezTo>
                    <a:pt x="374" y="219"/>
                    <a:pt x="374" y="219"/>
                    <a:pt x="374" y="219"/>
                  </a:cubicBezTo>
                  <a:cubicBezTo>
                    <a:pt x="593" y="410"/>
                    <a:pt x="593" y="410"/>
                    <a:pt x="593" y="410"/>
                  </a:cubicBezTo>
                  <a:cubicBezTo>
                    <a:pt x="586" y="417"/>
                    <a:pt x="579" y="417"/>
                    <a:pt x="572" y="417"/>
                  </a:cubicBezTo>
                  <a:cubicBezTo>
                    <a:pt x="28" y="417"/>
                    <a:pt x="28" y="417"/>
                    <a:pt x="28" y="417"/>
                  </a:cubicBezTo>
                  <a:cubicBezTo>
                    <a:pt x="21" y="417"/>
                    <a:pt x="14" y="417"/>
                    <a:pt x="7" y="410"/>
                  </a:cubicBezTo>
                  <a:cubicBezTo>
                    <a:pt x="219" y="219"/>
                    <a:pt x="219" y="219"/>
                    <a:pt x="219" y="219"/>
                  </a:cubicBezTo>
                  <a:lnTo>
                    <a:pt x="297" y="297"/>
                  </a:lnTo>
                  <a:close/>
                </a:path>
              </a:pathLst>
            </a:custGeom>
            <a:solidFill>
              <a:srgbClr val="FFFFF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zh-CN" altLang="en-US" dirty="0">
                <a:latin typeface="阿里巴巴普惠体 M" panose="00020600040101010101" pitchFamily="18" charset="-122"/>
                <a:ea typeface="阿里巴巴普惠体 M" panose="00020600040101010101" pitchFamily="18" charset="-122"/>
              </a:endParaRPr>
            </a:p>
          </p:txBody>
        </p:sp>
      </p:grpSp>
      <p:grpSp>
        <p:nvGrpSpPr>
          <p:cNvPr id="7" name="组合 6"/>
          <p:cNvGrpSpPr/>
          <p:nvPr/>
        </p:nvGrpSpPr>
        <p:grpSpPr>
          <a:xfrm>
            <a:off x="6537867" y="2351323"/>
            <a:ext cx="803634" cy="803632"/>
            <a:chOff x="6398167" y="2351323"/>
            <a:chExt cx="803634" cy="803632"/>
          </a:xfrm>
        </p:grpSpPr>
        <p:sp>
          <p:nvSpPr>
            <p:cNvPr id="73" name="橢圓 7"/>
            <p:cNvSpPr/>
            <p:nvPr/>
          </p:nvSpPr>
          <p:spPr>
            <a:xfrm>
              <a:off x="6398167" y="2351323"/>
              <a:ext cx="803634" cy="803632"/>
            </a:xfrm>
            <a:prstGeom prst="ellipse">
              <a:avLst/>
            </a:prstGeom>
            <a:solidFill>
              <a:schemeClr val="accent1"/>
            </a:solidFill>
            <a:ln w="25400" cap="flat" cmpd="sng" algn="ctr">
              <a:noFill/>
              <a:prstDash val="solid"/>
              <a:headEnd type="none" w="med" len="med"/>
              <a:tailEnd type="none" w="med" len="med"/>
            </a:ln>
            <a:effectLst/>
          </p:spPr>
          <p:txBody>
            <a:bodyPr/>
            <a:lstStyle/>
            <a:p>
              <a:pPr marL="233680" indent="-233680"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panose="020B0604020202090204"/>
                <a:ea typeface="Microsoft JhengHei" panose="020B0604030504040204" charset="-120"/>
              </a:endParaRPr>
            </a:p>
          </p:txBody>
        </p:sp>
        <p:sp>
          <p:nvSpPr>
            <p:cNvPr id="84" name="Freeform 10"/>
            <p:cNvSpPr>
              <a:spLocks noChangeArrowheads="1"/>
            </p:cNvSpPr>
            <p:nvPr/>
          </p:nvSpPr>
          <p:spPr bwMode="auto">
            <a:xfrm>
              <a:off x="6701392" y="2585466"/>
              <a:ext cx="197184" cy="320133"/>
            </a:xfrm>
            <a:custGeom>
              <a:avLst/>
              <a:gdLst>
                <a:gd name="T0" fmla="*/ 134573 w 376"/>
                <a:gd name="T1" fmla="*/ 205765 h 609"/>
                <a:gd name="T2" fmla="*/ 134573 w 376"/>
                <a:gd name="T3" fmla="*/ 205765 h 609"/>
                <a:gd name="T4" fmla="*/ 109094 w 376"/>
                <a:gd name="T5" fmla="*/ 216197 h 609"/>
                <a:gd name="T6" fmla="*/ 86486 w 376"/>
                <a:gd name="T7" fmla="*/ 218715 h 609"/>
                <a:gd name="T8" fmla="*/ 61006 w 376"/>
                <a:gd name="T9" fmla="*/ 213679 h 609"/>
                <a:gd name="T10" fmla="*/ 43063 w 376"/>
                <a:gd name="T11" fmla="*/ 203247 h 609"/>
                <a:gd name="T12" fmla="*/ 30503 w 376"/>
                <a:gd name="T13" fmla="*/ 188138 h 609"/>
                <a:gd name="T14" fmla="*/ 27991 w 376"/>
                <a:gd name="T15" fmla="*/ 165116 h 609"/>
                <a:gd name="T16" fmla="*/ 27991 w 376"/>
                <a:gd name="T17" fmla="*/ 88853 h 609"/>
                <a:gd name="T18" fmla="*/ 0 w 376"/>
                <a:gd name="T19" fmla="*/ 88853 h 609"/>
                <a:gd name="T20" fmla="*/ 0 w 376"/>
                <a:gd name="T21" fmla="*/ 58276 h 609"/>
                <a:gd name="T22" fmla="*/ 22967 w 376"/>
                <a:gd name="T23" fmla="*/ 48204 h 609"/>
                <a:gd name="T24" fmla="*/ 38039 w 376"/>
                <a:gd name="T25" fmla="*/ 28059 h 609"/>
                <a:gd name="T26" fmla="*/ 45575 w 376"/>
                <a:gd name="T27" fmla="*/ 0 h 609"/>
                <a:gd name="T28" fmla="*/ 76079 w 376"/>
                <a:gd name="T29" fmla="*/ 0 h 609"/>
                <a:gd name="T30" fmla="*/ 76079 w 376"/>
                <a:gd name="T31" fmla="*/ 50722 h 609"/>
                <a:gd name="T32" fmla="*/ 127037 w 376"/>
                <a:gd name="T33" fmla="*/ 50722 h 609"/>
                <a:gd name="T34" fmla="*/ 127037 w 376"/>
                <a:gd name="T35" fmla="*/ 88853 h 609"/>
                <a:gd name="T36" fmla="*/ 76079 w 376"/>
                <a:gd name="T37" fmla="*/ 88853 h 609"/>
                <a:gd name="T38" fmla="*/ 76079 w 376"/>
                <a:gd name="T39" fmla="*/ 144971 h 609"/>
                <a:gd name="T40" fmla="*/ 78591 w 376"/>
                <a:gd name="T41" fmla="*/ 167634 h 609"/>
                <a:gd name="T42" fmla="*/ 86486 w 376"/>
                <a:gd name="T43" fmla="*/ 178066 h 609"/>
                <a:gd name="T44" fmla="*/ 101558 w 376"/>
                <a:gd name="T45" fmla="*/ 183102 h 609"/>
                <a:gd name="T46" fmla="*/ 134573 w 376"/>
                <a:gd name="T47" fmla="*/ 172670 h 609"/>
                <a:gd name="T48" fmla="*/ 134573 w 376"/>
                <a:gd name="T49" fmla="*/ 205765 h 60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76" h="609">
                  <a:moveTo>
                    <a:pt x="375" y="572"/>
                  </a:moveTo>
                  <a:lnTo>
                    <a:pt x="375" y="572"/>
                  </a:lnTo>
                  <a:cubicBezTo>
                    <a:pt x="347" y="587"/>
                    <a:pt x="325" y="594"/>
                    <a:pt x="304" y="601"/>
                  </a:cubicBezTo>
                  <a:cubicBezTo>
                    <a:pt x="283" y="601"/>
                    <a:pt x="262" y="608"/>
                    <a:pt x="241" y="608"/>
                  </a:cubicBezTo>
                  <a:cubicBezTo>
                    <a:pt x="212" y="608"/>
                    <a:pt x="191" y="601"/>
                    <a:pt x="170" y="594"/>
                  </a:cubicBezTo>
                  <a:cubicBezTo>
                    <a:pt x="156" y="587"/>
                    <a:pt x="135" y="580"/>
                    <a:pt x="120" y="565"/>
                  </a:cubicBezTo>
                  <a:cubicBezTo>
                    <a:pt x="106" y="551"/>
                    <a:pt x="92" y="537"/>
                    <a:pt x="85" y="523"/>
                  </a:cubicBezTo>
                  <a:cubicBezTo>
                    <a:pt x="85" y="509"/>
                    <a:pt x="78" y="488"/>
                    <a:pt x="78" y="459"/>
                  </a:cubicBezTo>
                  <a:cubicBezTo>
                    <a:pt x="78" y="247"/>
                    <a:pt x="78" y="247"/>
                    <a:pt x="78" y="247"/>
                  </a:cubicBezTo>
                  <a:cubicBezTo>
                    <a:pt x="0" y="247"/>
                    <a:pt x="0" y="247"/>
                    <a:pt x="0" y="247"/>
                  </a:cubicBezTo>
                  <a:cubicBezTo>
                    <a:pt x="0" y="162"/>
                    <a:pt x="0" y="162"/>
                    <a:pt x="0" y="162"/>
                  </a:cubicBezTo>
                  <a:cubicBezTo>
                    <a:pt x="22" y="155"/>
                    <a:pt x="50" y="148"/>
                    <a:pt x="64" y="134"/>
                  </a:cubicBezTo>
                  <a:cubicBezTo>
                    <a:pt x="85" y="113"/>
                    <a:pt x="99" y="99"/>
                    <a:pt x="106" y="78"/>
                  </a:cubicBezTo>
                  <a:cubicBezTo>
                    <a:pt x="113" y="56"/>
                    <a:pt x="120" y="35"/>
                    <a:pt x="127" y="0"/>
                  </a:cubicBezTo>
                  <a:cubicBezTo>
                    <a:pt x="212" y="0"/>
                    <a:pt x="212" y="0"/>
                    <a:pt x="212" y="0"/>
                  </a:cubicBezTo>
                  <a:cubicBezTo>
                    <a:pt x="212" y="141"/>
                    <a:pt x="212" y="141"/>
                    <a:pt x="212" y="141"/>
                  </a:cubicBezTo>
                  <a:cubicBezTo>
                    <a:pt x="354" y="141"/>
                    <a:pt x="354" y="141"/>
                    <a:pt x="354" y="141"/>
                  </a:cubicBezTo>
                  <a:cubicBezTo>
                    <a:pt x="354" y="247"/>
                    <a:pt x="354" y="247"/>
                    <a:pt x="354" y="247"/>
                  </a:cubicBezTo>
                  <a:cubicBezTo>
                    <a:pt x="212" y="247"/>
                    <a:pt x="212" y="247"/>
                    <a:pt x="212" y="247"/>
                  </a:cubicBezTo>
                  <a:cubicBezTo>
                    <a:pt x="212" y="403"/>
                    <a:pt x="212" y="403"/>
                    <a:pt x="212" y="403"/>
                  </a:cubicBezTo>
                  <a:cubicBezTo>
                    <a:pt x="212" y="438"/>
                    <a:pt x="212" y="459"/>
                    <a:pt x="219" y="466"/>
                  </a:cubicBezTo>
                  <a:cubicBezTo>
                    <a:pt x="219" y="480"/>
                    <a:pt x="227" y="488"/>
                    <a:pt x="241" y="495"/>
                  </a:cubicBezTo>
                  <a:cubicBezTo>
                    <a:pt x="255" y="502"/>
                    <a:pt x="269" y="509"/>
                    <a:pt x="283" y="509"/>
                  </a:cubicBezTo>
                  <a:cubicBezTo>
                    <a:pt x="318" y="509"/>
                    <a:pt x="347" y="495"/>
                    <a:pt x="375" y="480"/>
                  </a:cubicBezTo>
                  <a:lnTo>
                    <a:pt x="375" y="572"/>
                  </a:lnTo>
                </a:path>
              </a:pathLst>
            </a:custGeom>
            <a:solidFill>
              <a:srgbClr val="FFFFF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zh-CN" altLang="en-US" dirty="0">
                <a:latin typeface="阿里巴巴普惠体 M" panose="00020600040101010101" pitchFamily="18" charset="-122"/>
                <a:ea typeface="阿里巴巴普惠体 M" panose="00020600040101010101" pitchFamily="18" charset="-122"/>
              </a:endParaRPr>
            </a:p>
          </p:txBody>
        </p:sp>
      </p:grpSp>
      <p:grpSp>
        <p:nvGrpSpPr>
          <p:cNvPr id="4" name="组合 3"/>
          <p:cNvGrpSpPr/>
          <p:nvPr/>
        </p:nvGrpSpPr>
        <p:grpSpPr>
          <a:xfrm>
            <a:off x="3940511" y="4008335"/>
            <a:ext cx="801843" cy="803632"/>
            <a:chOff x="3800811" y="4008335"/>
            <a:chExt cx="801843" cy="803632"/>
          </a:xfrm>
        </p:grpSpPr>
        <p:sp>
          <p:nvSpPr>
            <p:cNvPr id="64" name="橢圓 3"/>
            <p:cNvSpPr/>
            <p:nvPr/>
          </p:nvSpPr>
          <p:spPr>
            <a:xfrm>
              <a:off x="3800811" y="4008335"/>
              <a:ext cx="801843" cy="803632"/>
            </a:xfrm>
            <a:prstGeom prst="ellipse">
              <a:avLst/>
            </a:prstGeom>
            <a:solidFill>
              <a:schemeClr val="accent1"/>
            </a:solidFill>
            <a:ln w="25400" cap="flat" cmpd="sng" algn="ctr">
              <a:noFill/>
              <a:prstDash val="solid"/>
              <a:headEnd type="none" w="med" len="med"/>
              <a:tailEnd type="none" w="med" len="med"/>
            </a:ln>
            <a:effectLst/>
          </p:spPr>
          <p:txBody>
            <a:bodyPr/>
            <a:lstStyle/>
            <a:p>
              <a:pPr marL="233680" indent="-233680"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panose="020B0604020202090204"/>
                <a:ea typeface="Microsoft JhengHei" panose="020B0604030504040204" charset="-120"/>
              </a:endParaRPr>
            </a:p>
          </p:txBody>
        </p:sp>
        <p:sp>
          <p:nvSpPr>
            <p:cNvPr id="85" name="Freeform 22"/>
            <p:cNvSpPr>
              <a:spLocks noChangeArrowheads="1"/>
            </p:cNvSpPr>
            <p:nvPr/>
          </p:nvSpPr>
          <p:spPr bwMode="auto">
            <a:xfrm>
              <a:off x="4042826" y="4237002"/>
              <a:ext cx="317815" cy="301575"/>
            </a:xfrm>
            <a:custGeom>
              <a:avLst/>
              <a:gdLst>
                <a:gd name="T0" fmla="*/ 212060 w 602"/>
                <a:gd name="T1" fmla="*/ 129660 h 573"/>
                <a:gd name="T2" fmla="*/ 186411 w 602"/>
                <a:gd name="T3" fmla="*/ 124617 h 573"/>
                <a:gd name="T4" fmla="*/ 168709 w 602"/>
                <a:gd name="T5" fmla="*/ 88961 h 573"/>
                <a:gd name="T6" fmla="*/ 217118 w 602"/>
                <a:gd name="T7" fmla="*/ 94003 h 573"/>
                <a:gd name="T8" fmla="*/ 212060 w 602"/>
                <a:gd name="T9" fmla="*/ 129660 h 573"/>
                <a:gd name="T10" fmla="*/ 168709 w 602"/>
                <a:gd name="T11" fmla="*/ 112012 h 573"/>
                <a:gd name="T12" fmla="*/ 171238 w 602"/>
                <a:gd name="T13" fmla="*/ 112012 h 573"/>
                <a:gd name="T14" fmla="*/ 178824 w 602"/>
                <a:gd name="T15" fmla="*/ 129660 h 573"/>
                <a:gd name="T16" fmla="*/ 161122 w 602"/>
                <a:gd name="T17" fmla="*/ 142626 h 573"/>
                <a:gd name="T18" fmla="*/ 102237 w 602"/>
                <a:gd name="T19" fmla="*/ 2521 h 573"/>
                <a:gd name="T20" fmla="*/ 163651 w 602"/>
                <a:gd name="T21" fmla="*/ 101927 h 573"/>
                <a:gd name="T22" fmla="*/ 166180 w 602"/>
                <a:gd name="T23" fmla="*/ 106969 h 573"/>
                <a:gd name="T24" fmla="*/ 168709 w 602"/>
                <a:gd name="T25" fmla="*/ 109490 h 573"/>
                <a:gd name="T26" fmla="*/ 168709 w 602"/>
                <a:gd name="T27" fmla="*/ 112012 h 573"/>
                <a:gd name="T28" fmla="*/ 107294 w 602"/>
                <a:gd name="T29" fmla="*/ 68792 h 573"/>
                <a:gd name="T30" fmla="*/ 71530 w 602"/>
                <a:gd name="T31" fmla="*/ 129660 h 573"/>
                <a:gd name="T32" fmla="*/ 38294 w 602"/>
                <a:gd name="T33" fmla="*/ 175761 h 573"/>
                <a:gd name="T34" fmla="*/ 25650 w 602"/>
                <a:gd name="T35" fmla="*/ 160274 h 573"/>
                <a:gd name="T36" fmla="*/ 66472 w 602"/>
                <a:gd name="T37" fmla="*/ 88961 h 573"/>
                <a:gd name="T38" fmla="*/ 92122 w 602"/>
                <a:gd name="T39" fmla="*/ 53305 h 573"/>
                <a:gd name="T40" fmla="*/ 107294 w 602"/>
                <a:gd name="T41" fmla="*/ 68792 h 573"/>
                <a:gd name="T42" fmla="*/ 2529 w 602"/>
                <a:gd name="T43" fmla="*/ 129660 h 573"/>
                <a:gd name="T44" fmla="*/ 0 w 602"/>
                <a:gd name="T45" fmla="*/ 94003 h 573"/>
                <a:gd name="T46" fmla="*/ 53828 w 602"/>
                <a:gd name="T47" fmla="*/ 88961 h 573"/>
                <a:gd name="T48" fmla="*/ 2529 w 602"/>
                <a:gd name="T49" fmla="*/ 129660 h 573"/>
                <a:gd name="T50" fmla="*/ 23121 w 602"/>
                <a:gd name="T51" fmla="*/ 173240 h 573"/>
                <a:gd name="T52" fmla="*/ 35765 w 602"/>
                <a:gd name="T53" fmla="*/ 185846 h 573"/>
                <a:gd name="T54" fmla="*/ 15534 w 602"/>
                <a:gd name="T55" fmla="*/ 195930 h 573"/>
                <a:gd name="T56" fmla="*/ 23121 w 602"/>
                <a:gd name="T57" fmla="*/ 173240 h 573"/>
                <a:gd name="T58" fmla="*/ 125357 w 602"/>
                <a:gd name="T59" fmla="*/ 88961 h 573"/>
                <a:gd name="T60" fmla="*/ 81645 w 602"/>
                <a:gd name="T61" fmla="*/ 129660 h 573"/>
                <a:gd name="T62" fmla="*/ 125357 w 602"/>
                <a:gd name="T63" fmla="*/ 88961 h 573"/>
                <a:gd name="T64" fmla="*/ 171238 w 602"/>
                <a:gd name="T65" fmla="*/ 150189 h 573"/>
                <a:gd name="T66" fmla="*/ 186411 w 602"/>
                <a:gd name="T67" fmla="*/ 147668 h 573"/>
                <a:gd name="T68" fmla="*/ 191468 w 602"/>
                <a:gd name="T69" fmla="*/ 167837 h 573"/>
                <a:gd name="T70" fmla="*/ 178824 w 602"/>
                <a:gd name="T71" fmla="*/ 170358 h 573"/>
                <a:gd name="T72" fmla="*/ 171238 w 602"/>
                <a:gd name="T73" fmla="*/ 150189 h 573"/>
                <a:gd name="T74" fmla="*/ 209531 w 602"/>
                <a:gd name="T75" fmla="*/ 206015 h 573"/>
                <a:gd name="T76" fmla="*/ 191468 w 602"/>
                <a:gd name="T77" fmla="*/ 178282 h 57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573">
                  <a:moveTo>
                    <a:pt x="587" y="360"/>
                  </a:moveTo>
                  <a:lnTo>
                    <a:pt x="587" y="360"/>
                  </a:lnTo>
                  <a:cubicBezTo>
                    <a:pt x="523" y="360"/>
                    <a:pt x="523" y="360"/>
                    <a:pt x="523" y="360"/>
                  </a:cubicBezTo>
                  <a:cubicBezTo>
                    <a:pt x="516" y="353"/>
                    <a:pt x="516" y="353"/>
                    <a:pt x="516" y="346"/>
                  </a:cubicBezTo>
                  <a:cubicBezTo>
                    <a:pt x="516" y="346"/>
                    <a:pt x="509" y="332"/>
                    <a:pt x="502" y="318"/>
                  </a:cubicBezTo>
                  <a:cubicBezTo>
                    <a:pt x="495" y="304"/>
                    <a:pt x="481" y="275"/>
                    <a:pt x="467" y="247"/>
                  </a:cubicBezTo>
                  <a:cubicBezTo>
                    <a:pt x="587" y="247"/>
                    <a:pt x="587" y="247"/>
                    <a:pt x="587" y="247"/>
                  </a:cubicBezTo>
                  <a:cubicBezTo>
                    <a:pt x="594" y="247"/>
                    <a:pt x="601" y="254"/>
                    <a:pt x="601" y="261"/>
                  </a:cubicBezTo>
                  <a:cubicBezTo>
                    <a:pt x="601" y="346"/>
                    <a:pt x="601" y="346"/>
                    <a:pt x="601" y="346"/>
                  </a:cubicBezTo>
                  <a:cubicBezTo>
                    <a:pt x="601" y="353"/>
                    <a:pt x="594" y="360"/>
                    <a:pt x="587" y="360"/>
                  </a:cubicBezTo>
                  <a:close/>
                  <a:moveTo>
                    <a:pt x="467" y="311"/>
                  </a:moveTo>
                  <a:lnTo>
                    <a:pt x="467" y="311"/>
                  </a:lnTo>
                  <a:cubicBezTo>
                    <a:pt x="474" y="311"/>
                    <a:pt x="474" y="311"/>
                    <a:pt x="474" y="311"/>
                  </a:cubicBezTo>
                  <a:cubicBezTo>
                    <a:pt x="481" y="332"/>
                    <a:pt x="488" y="353"/>
                    <a:pt x="495" y="360"/>
                  </a:cubicBezTo>
                  <a:cubicBezTo>
                    <a:pt x="502" y="375"/>
                    <a:pt x="488" y="389"/>
                    <a:pt x="474" y="396"/>
                  </a:cubicBezTo>
                  <a:cubicBezTo>
                    <a:pt x="467" y="396"/>
                    <a:pt x="460" y="403"/>
                    <a:pt x="446" y="396"/>
                  </a:cubicBezTo>
                  <a:cubicBezTo>
                    <a:pt x="431" y="389"/>
                    <a:pt x="361" y="219"/>
                    <a:pt x="340" y="177"/>
                  </a:cubicBezTo>
                  <a:cubicBezTo>
                    <a:pt x="325" y="127"/>
                    <a:pt x="269" y="14"/>
                    <a:pt x="283" y="7"/>
                  </a:cubicBezTo>
                  <a:cubicBezTo>
                    <a:pt x="297" y="0"/>
                    <a:pt x="347" y="92"/>
                    <a:pt x="375" y="148"/>
                  </a:cubicBezTo>
                  <a:cubicBezTo>
                    <a:pt x="396" y="177"/>
                    <a:pt x="431" y="233"/>
                    <a:pt x="453" y="283"/>
                  </a:cubicBezTo>
                  <a:lnTo>
                    <a:pt x="460" y="290"/>
                  </a:lnTo>
                  <a:cubicBezTo>
                    <a:pt x="460" y="290"/>
                    <a:pt x="460" y="290"/>
                    <a:pt x="460" y="297"/>
                  </a:cubicBezTo>
                  <a:cubicBezTo>
                    <a:pt x="460" y="297"/>
                    <a:pt x="460" y="297"/>
                    <a:pt x="467" y="304"/>
                  </a:cubicBezTo>
                  <a:cubicBezTo>
                    <a:pt x="467" y="304"/>
                    <a:pt x="467" y="304"/>
                    <a:pt x="467" y="311"/>
                  </a:cubicBezTo>
                  <a:close/>
                  <a:moveTo>
                    <a:pt x="297" y="191"/>
                  </a:moveTo>
                  <a:lnTo>
                    <a:pt x="297" y="191"/>
                  </a:lnTo>
                  <a:cubicBezTo>
                    <a:pt x="248" y="275"/>
                    <a:pt x="248" y="275"/>
                    <a:pt x="248" y="275"/>
                  </a:cubicBezTo>
                  <a:cubicBezTo>
                    <a:pt x="198" y="360"/>
                    <a:pt x="198" y="360"/>
                    <a:pt x="198" y="360"/>
                  </a:cubicBezTo>
                  <a:cubicBezTo>
                    <a:pt x="127" y="481"/>
                    <a:pt x="127" y="481"/>
                    <a:pt x="127" y="481"/>
                  </a:cubicBezTo>
                  <a:cubicBezTo>
                    <a:pt x="127" y="488"/>
                    <a:pt x="113" y="488"/>
                    <a:pt x="106" y="488"/>
                  </a:cubicBezTo>
                  <a:cubicBezTo>
                    <a:pt x="71" y="466"/>
                    <a:pt x="71" y="466"/>
                    <a:pt x="71" y="466"/>
                  </a:cubicBezTo>
                  <a:cubicBezTo>
                    <a:pt x="64" y="459"/>
                    <a:pt x="64" y="452"/>
                    <a:pt x="71" y="445"/>
                  </a:cubicBezTo>
                  <a:cubicBezTo>
                    <a:pt x="120" y="360"/>
                    <a:pt x="120" y="360"/>
                    <a:pt x="120" y="360"/>
                  </a:cubicBezTo>
                  <a:cubicBezTo>
                    <a:pt x="184" y="247"/>
                    <a:pt x="184" y="247"/>
                    <a:pt x="184" y="247"/>
                  </a:cubicBezTo>
                  <a:cubicBezTo>
                    <a:pt x="233" y="155"/>
                    <a:pt x="233" y="155"/>
                    <a:pt x="233" y="155"/>
                  </a:cubicBezTo>
                  <a:cubicBezTo>
                    <a:pt x="240" y="148"/>
                    <a:pt x="248" y="141"/>
                    <a:pt x="255" y="148"/>
                  </a:cubicBezTo>
                  <a:cubicBezTo>
                    <a:pt x="290" y="170"/>
                    <a:pt x="290" y="170"/>
                    <a:pt x="290" y="170"/>
                  </a:cubicBezTo>
                  <a:cubicBezTo>
                    <a:pt x="297" y="170"/>
                    <a:pt x="304" y="184"/>
                    <a:pt x="297" y="191"/>
                  </a:cubicBezTo>
                  <a:close/>
                  <a:moveTo>
                    <a:pt x="7" y="360"/>
                  </a:moveTo>
                  <a:lnTo>
                    <a:pt x="7" y="360"/>
                  </a:lnTo>
                  <a:cubicBezTo>
                    <a:pt x="0" y="360"/>
                    <a:pt x="0" y="353"/>
                    <a:pt x="0" y="346"/>
                  </a:cubicBezTo>
                  <a:cubicBezTo>
                    <a:pt x="0" y="261"/>
                    <a:pt x="0" y="261"/>
                    <a:pt x="0" y="261"/>
                  </a:cubicBezTo>
                  <a:cubicBezTo>
                    <a:pt x="0" y="254"/>
                    <a:pt x="0" y="247"/>
                    <a:pt x="7" y="247"/>
                  </a:cubicBezTo>
                  <a:cubicBezTo>
                    <a:pt x="149" y="247"/>
                    <a:pt x="149" y="247"/>
                    <a:pt x="149" y="247"/>
                  </a:cubicBezTo>
                  <a:cubicBezTo>
                    <a:pt x="92" y="360"/>
                    <a:pt x="92" y="360"/>
                    <a:pt x="92" y="360"/>
                  </a:cubicBezTo>
                  <a:lnTo>
                    <a:pt x="7" y="360"/>
                  </a:lnTo>
                  <a:close/>
                  <a:moveTo>
                    <a:pt x="64" y="481"/>
                  </a:moveTo>
                  <a:lnTo>
                    <a:pt x="64" y="481"/>
                  </a:lnTo>
                  <a:cubicBezTo>
                    <a:pt x="99" y="502"/>
                    <a:pt x="99" y="502"/>
                    <a:pt x="99" y="502"/>
                  </a:cubicBezTo>
                  <a:cubicBezTo>
                    <a:pt x="106" y="509"/>
                    <a:pt x="106" y="516"/>
                    <a:pt x="99" y="516"/>
                  </a:cubicBezTo>
                  <a:cubicBezTo>
                    <a:pt x="50" y="551"/>
                    <a:pt x="50" y="551"/>
                    <a:pt x="50" y="551"/>
                  </a:cubicBezTo>
                  <a:cubicBezTo>
                    <a:pt x="43" y="551"/>
                    <a:pt x="43" y="551"/>
                    <a:pt x="43" y="544"/>
                  </a:cubicBezTo>
                  <a:cubicBezTo>
                    <a:pt x="50" y="488"/>
                    <a:pt x="50" y="488"/>
                    <a:pt x="50" y="488"/>
                  </a:cubicBezTo>
                  <a:cubicBezTo>
                    <a:pt x="50" y="481"/>
                    <a:pt x="57" y="481"/>
                    <a:pt x="64" y="481"/>
                  </a:cubicBezTo>
                  <a:close/>
                  <a:moveTo>
                    <a:pt x="347" y="247"/>
                  </a:moveTo>
                  <a:lnTo>
                    <a:pt x="347" y="247"/>
                  </a:lnTo>
                  <a:cubicBezTo>
                    <a:pt x="368" y="297"/>
                    <a:pt x="382" y="332"/>
                    <a:pt x="396" y="360"/>
                  </a:cubicBezTo>
                  <a:cubicBezTo>
                    <a:pt x="226" y="360"/>
                    <a:pt x="226" y="360"/>
                    <a:pt x="226" y="360"/>
                  </a:cubicBezTo>
                  <a:cubicBezTo>
                    <a:pt x="290" y="247"/>
                    <a:pt x="290" y="247"/>
                    <a:pt x="290" y="247"/>
                  </a:cubicBezTo>
                  <a:lnTo>
                    <a:pt x="347" y="247"/>
                  </a:lnTo>
                  <a:close/>
                  <a:moveTo>
                    <a:pt x="474" y="417"/>
                  </a:moveTo>
                  <a:lnTo>
                    <a:pt x="474" y="417"/>
                  </a:lnTo>
                  <a:cubicBezTo>
                    <a:pt x="495" y="403"/>
                    <a:pt x="495" y="403"/>
                    <a:pt x="495" y="403"/>
                  </a:cubicBezTo>
                  <a:cubicBezTo>
                    <a:pt x="502" y="403"/>
                    <a:pt x="516" y="403"/>
                    <a:pt x="516" y="410"/>
                  </a:cubicBezTo>
                  <a:cubicBezTo>
                    <a:pt x="537" y="445"/>
                    <a:pt x="537" y="445"/>
                    <a:pt x="537" y="445"/>
                  </a:cubicBezTo>
                  <a:cubicBezTo>
                    <a:pt x="537" y="452"/>
                    <a:pt x="537" y="459"/>
                    <a:pt x="530" y="466"/>
                  </a:cubicBezTo>
                  <a:cubicBezTo>
                    <a:pt x="516" y="473"/>
                    <a:pt x="516" y="473"/>
                    <a:pt x="516" y="473"/>
                  </a:cubicBezTo>
                  <a:cubicBezTo>
                    <a:pt x="509" y="481"/>
                    <a:pt x="495" y="481"/>
                    <a:pt x="495" y="473"/>
                  </a:cubicBezTo>
                  <a:cubicBezTo>
                    <a:pt x="474" y="438"/>
                    <a:pt x="474" y="438"/>
                    <a:pt x="474" y="438"/>
                  </a:cubicBezTo>
                  <a:cubicBezTo>
                    <a:pt x="467" y="431"/>
                    <a:pt x="467" y="417"/>
                    <a:pt x="474" y="417"/>
                  </a:cubicBezTo>
                  <a:close/>
                  <a:moveTo>
                    <a:pt x="580" y="572"/>
                  </a:moveTo>
                  <a:lnTo>
                    <a:pt x="580" y="572"/>
                  </a:lnTo>
                  <a:cubicBezTo>
                    <a:pt x="580" y="558"/>
                    <a:pt x="544" y="551"/>
                    <a:pt x="530" y="530"/>
                  </a:cubicBezTo>
                  <a:cubicBezTo>
                    <a:pt x="509" y="509"/>
                    <a:pt x="523" y="502"/>
                    <a:pt x="530" y="495"/>
                  </a:cubicBezTo>
                  <a:cubicBezTo>
                    <a:pt x="594" y="459"/>
                    <a:pt x="580" y="572"/>
                    <a:pt x="580" y="572"/>
                  </a:cubicBezTo>
                  <a:close/>
                </a:path>
              </a:pathLst>
            </a:custGeom>
            <a:solidFill>
              <a:srgbClr val="FFFFF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zh-CN" altLang="en-US" dirty="0">
                <a:latin typeface="阿里巴巴普惠体 M" panose="00020600040101010101" pitchFamily="18" charset="-122"/>
                <a:ea typeface="阿里巴巴普惠体 M" panose="00020600040101010101" pitchFamily="18" charset="-122"/>
              </a:endParaRPr>
            </a:p>
          </p:txBody>
        </p:sp>
      </p:grpSp>
      <p:grpSp>
        <p:nvGrpSpPr>
          <p:cNvPr id="6" name="组合 5"/>
          <p:cNvGrpSpPr/>
          <p:nvPr/>
        </p:nvGrpSpPr>
        <p:grpSpPr>
          <a:xfrm>
            <a:off x="7368034" y="4133505"/>
            <a:ext cx="801843" cy="801843"/>
            <a:chOff x="7228334" y="4133505"/>
            <a:chExt cx="801843" cy="801843"/>
          </a:xfrm>
        </p:grpSpPr>
        <p:sp>
          <p:nvSpPr>
            <p:cNvPr id="77" name="橢圓 9"/>
            <p:cNvSpPr/>
            <p:nvPr/>
          </p:nvSpPr>
          <p:spPr>
            <a:xfrm>
              <a:off x="7228334" y="4133505"/>
              <a:ext cx="801843" cy="801843"/>
            </a:xfrm>
            <a:prstGeom prst="ellipse">
              <a:avLst/>
            </a:prstGeom>
            <a:solidFill>
              <a:schemeClr val="accent1"/>
            </a:solidFill>
            <a:ln w="25400" cap="flat" cmpd="sng" algn="ctr">
              <a:noFill/>
              <a:prstDash val="solid"/>
              <a:headEnd type="none" w="med" len="med"/>
              <a:tailEnd type="none" w="med" len="med"/>
            </a:ln>
            <a:effectLst/>
          </p:spPr>
          <p:txBody>
            <a:bodyPr/>
            <a:lstStyle/>
            <a:p>
              <a:pPr marL="233680" indent="-233680"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panose="020B0604020202090204"/>
                <a:ea typeface="Microsoft JhengHei" panose="020B0604030504040204" charset="-120"/>
              </a:endParaRPr>
            </a:p>
          </p:txBody>
        </p:sp>
        <p:sp>
          <p:nvSpPr>
            <p:cNvPr id="86" name="Freeform 16"/>
            <p:cNvSpPr>
              <a:spLocks noChangeArrowheads="1"/>
            </p:cNvSpPr>
            <p:nvPr/>
          </p:nvSpPr>
          <p:spPr bwMode="auto">
            <a:xfrm>
              <a:off x="7510231" y="4387789"/>
              <a:ext cx="243581" cy="320133"/>
            </a:xfrm>
            <a:custGeom>
              <a:avLst/>
              <a:gdLst>
                <a:gd name="T0" fmla="*/ 69059 w 461"/>
                <a:gd name="T1" fmla="*/ 142453 h 609"/>
                <a:gd name="T2" fmla="*/ 69059 w 461"/>
                <a:gd name="T3" fmla="*/ 142453 h 609"/>
                <a:gd name="T4" fmla="*/ 63997 w 461"/>
                <a:gd name="T5" fmla="*/ 162598 h 609"/>
                <a:gd name="T6" fmla="*/ 58935 w 461"/>
                <a:gd name="T7" fmla="*/ 183102 h 609"/>
                <a:gd name="T8" fmla="*/ 40857 w 461"/>
                <a:gd name="T9" fmla="*/ 213319 h 609"/>
                <a:gd name="T10" fmla="*/ 35795 w 461"/>
                <a:gd name="T11" fmla="*/ 215837 h 609"/>
                <a:gd name="T12" fmla="*/ 33264 w 461"/>
                <a:gd name="T13" fmla="*/ 213319 h 609"/>
                <a:gd name="T14" fmla="*/ 33264 w 461"/>
                <a:gd name="T15" fmla="*/ 185620 h 609"/>
                <a:gd name="T16" fmla="*/ 38326 w 461"/>
                <a:gd name="T17" fmla="*/ 155043 h 609"/>
                <a:gd name="T18" fmla="*/ 51342 w 461"/>
                <a:gd name="T19" fmla="*/ 103962 h 609"/>
                <a:gd name="T20" fmla="*/ 51342 w 461"/>
                <a:gd name="T21" fmla="*/ 98925 h 609"/>
                <a:gd name="T22" fmla="*/ 48811 w 461"/>
                <a:gd name="T23" fmla="*/ 86335 h 609"/>
                <a:gd name="T24" fmla="*/ 48811 w 461"/>
                <a:gd name="T25" fmla="*/ 68708 h 609"/>
                <a:gd name="T26" fmla="*/ 66528 w 461"/>
                <a:gd name="T27" fmla="*/ 48204 h 609"/>
                <a:gd name="T28" fmla="*/ 79544 w 461"/>
                <a:gd name="T29" fmla="*/ 50722 h 609"/>
                <a:gd name="T30" fmla="*/ 87137 w 461"/>
                <a:gd name="T31" fmla="*/ 60794 h 609"/>
                <a:gd name="T32" fmla="*/ 87137 w 461"/>
                <a:gd name="T33" fmla="*/ 76263 h 609"/>
                <a:gd name="T34" fmla="*/ 79544 w 461"/>
                <a:gd name="T35" fmla="*/ 103962 h 609"/>
                <a:gd name="T36" fmla="*/ 77013 w 461"/>
                <a:gd name="T37" fmla="*/ 119430 h 609"/>
                <a:gd name="T38" fmla="*/ 84606 w 461"/>
                <a:gd name="T39" fmla="*/ 132021 h 609"/>
                <a:gd name="T40" fmla="*/ 97261 w 461"/>
                <a:gd name="T41" fmla="*/ 134539 h 609"/>
                <a:gd name="T42" fmla="*/ 120401 w 461"/>
                <a:gd name="T43" fmla="*/ 121948 h 609"/>
                <a:gd name="T44" fmla="*/ 135586 w 461"/>
                <a:gd name="T45" fmla="*/ 81299 h 609"/>
                <a:gd name="T46" fmla="*/ 135586 w 461"/>
                <a:gd name="T47" fmla="*/ 66190 h 609"/>
                <a:gd name="T48" fmla="*/ 125463 w 461"/>
                <a:gd name="T49" fmla="*/ 38131 h 609"/>
                <a:gd name="T50" fmla="*/ 104854 w 461"/>
                <a:gd name="T51" fmla="*/ 22663 h 609"/>
                <a:gd name="T52" fmla="*/ 74121 w 461"/>
                <a:gd name="T53" fmla="*/ 22663 h 609"/>
                <a:gd name="T54" fmla="*/ 30733 w 461"/>
                <a:gd name="T55" fmla="*/ 50722 h 609"/>
                <a:gd name="T56" fmla="*/ 23140 w 461"/>
                <a:gd name="T57" fmla="*/ 81299 h 609"/>
                <a:gd name="T58" fmla="*/ 30733 w 461"/>
                <a:gd name="T59" fmla="*/ 101444 h 609"/>
                <a:gd name="T60" fmla="*/ 33264 w 461"/>
                <a:gd name="T61" fmla="*/ 106840 h 609"/>
                <a:gd name="T62" fmla="*/ 33264 w 461"/>
                <a:gd name="T63" fmla="*/ 116912 h 609"/>
                <a:gd name="T64" fmla="*/ 28202 w 461"/>
                <a:gd name="T65" fmla="*/ 124466 h 609"/>
                <a:gd name="T66" fmla="*/ 23140 w 461"/>
                <a:gd name="T67" fmla="*/ 124466 h 609"/>
                <a:gd name="T68" fmla="*/ 0 w 461"/>
                <a:gd name="T69" fmla="*/ 91371 h 609"/>
                <a:gd name="T70" fmla="*/ 0 w 461"/>
                <a:gd name="T71" fmla="*/ 63312 h 609"/>
                <a:gd name="T72" fmla="*/ 10485 w 461"/>
                <a:gd name="T73" fmla="*/ 43167 h 609"/>
                <a:gd name="T74" fmla="*/ 38326 w 461"/>
                <a:gd name="T75" fmla="*/ 12591 h 609"/>
                <a:gd name="T76" fmla="*/ 71590 w 461"/>
                <a:gd name="T77" fmla="*/ 0 h 609"/>
                <a:gd name="T78" fmla="*/ 87137 w 461"/>
                <a:gd name="T79" fmla="*/ 0 h 609"/>
                <a:gd name="T80" fmla="*/ 122932 w 461"/>
                <a:gd name="T81" fmla="*/ 7554 h 609"/>
                <a:gd name="T82" fmla="*/ 148241 w 461"/>
                <a:gd name="T83" fmla="*/ 25541 h 609"/>
                <a:gd name="T84" fmla="*/ 163788 w 461"/>
                <a:gd name="T85" fmla="*/ 53240 h 609"/>
                <a:gd name="T86" fmla="*/ 166319 w 461"/>
                <a:gd name="T87" fmla="*/ 73744 h 609"/>
                <a:gd name="T88" fmla="*/ 163788 w 461"/>
                <a:gd name="T89" fmla="*/ 91371 h 609"/>
                <a:gd name="T90" fmla="*/ 130525 w 461"/>
                <a:gd name="T91" fmla="*/ 147489 h 609"/>
                <a:gd name="T92" fmla="*/ 117870 w 461"/>
                <a:gd name="T93" fmla="*/ 155043 h 609"/>
                <a:gd name="T94" fmla="*/ 97261 w 461"/>
                <a:gd name="T95" fmla="*/ 157561 h 609"/>
                <a:gd name="T96" fmla="*/ 82075 w 461"/>
                <a:gd name="T97" fmla="*/ 152525 h 609"/>
                <a:gd name="T98" fmla="*/ 69059 w 461"/>
                <a:gd name="T99" fmla="*/ 142453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61" h="609">
                  <a:moveTo>
                    <a:pt x="191" y="396"/>
                  </a:moveTo>
                  <a:lnTo>
                    <a:pt x="191" y="396"/>
                  </a:lnTo>
                  <a:cubicBezTo>
                    <a:pt x="184" y="410"/>
                    <a:pt x="184" y="431"/>
                    <a:pt x="177" y="452"/>
                  </a:cubicBezTo>
                  <a:cubicBezTo>
                    <a:pt x="170" y="473"/>
                    <a:pt x="170" y="495"/>
                    <a:pt x="163" y="509"/>
                  </a:cubicBezTo>
                  <a:cubicBezTo>
                    <a:pt x="149" y="544"/>
                    <a:pt x="135" y="572"/>
                    <a:pt x="113" y="593"/>
                  </a:cubicBezTo>
                  <a:cubicBezTo>
                    <a:pt x="99" y="608"/>
                    <a:pt x="99" y="600"/>
                    <a:pt x="99" y="600"/>
                  </a:cubicBezTo>
                  <a:cubicBezTo>
                    <a:pt x="92" y="600"/>
                    <a:pt x="92" y="600"/>
                    <a:pt x="92" y="593"/>
                  </a:cubicBezTo>
                  <a:cubicBezTo>
                    <a:pt x="92" y="572"/>
                    <a:pt x="92" y="544"/>
                    <a:pt x="92" y="516"/>
                  </a:cubicBezTo>
                  <a:cubicBezTo>
                    <a:pt x="92" y="487"/>
                    <a:pt x="99" y="459"/>
                    <a:pt x="106" y="431"/>
                  </a:cubicBezTo>
                  <a:cubicBezTo>
                    <a:pt x="120" y="389"/>
                    <a:pt x="128" y="339"/>
                    <a:pt x="142" y="289"/>
                  </a:cubicBezTo>
                  <a:cubicBezTo>
                    <a:pt x="142" y="282"/>
                    <a:pt x="142" y="282"/>
                    <a:pt x="142" y="275"/>
                  </a:cubicBezTo>
                  <a:cubicBezTo>
                    <a:pt x="142" y="261"/>
                    <a:pt x="135" y="254"/>
                    <a:pt x="135" y="240"/>
                  </a:cubicBezTo>
                  <a:cubicBezTo>
                    <a:pt x="135" y="219"/>
                    <a:pt x="135" y="205"/>
                    <a:pt x="135" y="191"/>
                  </a:cubicBezTo>
                  <a:cubicBezTo>
                    <a:pt x="142" y="169"/>
                    <a:pt x="156" y="148"/>
                    <a:pt x="184" y="134"/>
                  </a:cubicBezTo>
                  <a:cubicBezTo>
                    <a:pt x="198" y="134"/>
                    <a:pt x="213" y="134"/>
                    <a:pt x="220" y="141"/>
                  </a:cubicBezTo>
                  <a:cubicBezTo>
                    <a:pt x="234" y="148"/>
                    <a:pt x="241" y="155"/>
                    <a:pt x="241" y="169"/>
                  </a:cubicBezTo>
                  <a:cubicBezTo>
                    <a:pt x="248" y="184"/>
                    <a:pt x="241" y="205"/>
                    <a:pt x="241" y="212"/>
                  </a:cubicBezTo>
                  <a:cubicBezTo>
                    <a:pt x="234" y="240"/>
                    <a:pt x="227" y="261"/>
                    <a:pt x="220" y="289"/>
                  </a:cubicBezTo>
                  <a:cubicBezTo>
                    <a:pt x="213" y="304"/>
                    <a:pt x="213" y="318"/>
                    <a:pt x="213" y="332"/>
                  </a:cubicBezTo>
                  <a:cubicBezTo>
                    <a:pt x="220" y="346"/>
                    <a:pt x="227" y="360"/>
                    <a:pt x="234" y="367"/>
                  </a:cubicBezTo>
                  <a:cubicBezTo>
                    <a:pt x="248" y="374"/>
                    <a:pt x="255" y="374"/>
                    <a:pt x="269" y="374"/>
                  </a:cubicBezTo>
                  <a:cubicBezTo>
                    <a:pt x="304" y="374"/>
                    <a:pt x="318" y="353"/>
                    <a:pt x="333" y="339"/>
                  </a:cubicBezTo>
                  <a:cubicBezTo>
                    <a:pt x="354" y="311"/>
                    <a:pt x="368" y="275"/>
                    <a:pt x="375" y="226"/>
                  </a:cubicBezTo>
                  <a:cubicBezTo>
                    <a:pt x="375" y="212"/>
                    <a:pt x="375" y="198"/>
                    <a:pt x="375" y="184"/>
                  </a:cubicBezTo>
                  <a:cubicBezTo>
                    <a:pt x="375" y="148"/>
                    <a:pt x="368" y="127"/>
                    <a:pt x="347" y="106"/>
                  </a:cubicBezTo>
                  <a:cubicBezTo>
                    <a:pt x="333" y="92"/>
                    <a:pt x="318" y="78"/>
                    <a:pt x="290" y="63"/>
                  </a:cubicBezTo>
                  <a:cubicBezTo>
                    <a:pt x="269" y="56"/>
                    <a:pt x="234" y="56"/>
                    <a:pt x="205" y="63"/>
                  </a:cubicBezTo>
                  <a:cubicBezTo>
                    <a:pt x="149" y="71"/>
                    <a:pt x="106" y="99"/>
                    <a:pt x="85" y="141"/>
                  </a:cubicBezTo>
                  <a:cubicBezTo>
                    <a:pt x="71" y="169"/>
                    <a:pt x="64" y="191"/>
                    <a:pt x="64" y="226"/>
                  </a:cubicBezTo>
                  <a:cubicBezTo>
                    <a:pt x="64" y="247"/>
                    <a:pt x="71" y="268"/>
                    <a:pt x="85" y="282"/>
                  </a:cubicBezTo>
                  <a:cubicBezTo>
                    <a:pt x="85" y="289"/>
                    <a:pt x="92" y="289"/>
                    <a:pt x="92" y="297"/>
                  </a:cubicBezTo>
                  <a:cubicBezTo>
                    <a:pt x="99" y="304"/>
                    <a:pt x="92" y="318"/>
                    <a:pt x="92" y="325"/>
                  </a:cubicBezTo>
                  <a:cubicBezTo>
                    <a:pt x="85" y="332"/>
                    <a:pt x="85" y="346"/>
                    <a:pt x="78" y="346"/>
                  </a:cubicBezTo>
                  <a:cubicBezTo>
                    <a:pt x="71" y="346"/>
                    <a:pt x="64" y="346"/>
                    <a:pt x="64" y="346"/>
                  </a:cubicBezTo>
                  <a:cubicBezTo>
                    <a:pt x="29" y="325"/>
                    <a:pt x="15" y="297"/>
                    <a:pt x="0" y="254"/>
                  </a:cubicBezTo>
                  <a:cubicBezTo>
                    <a:pt x="0" y="233"/>
                    <a:pt x="0" y="205"/>
                    <a:pt x="0" y="176"/>
                  </a:cubicBezTo>
                  <a:cubicBezTo>
                    <a:pt x="7" y="155"/>
                    <a:pt x="15" y="134"/>
                    <a:pt x="29" y="120"/>
                  </a:cubicBezTo>
                  <a:cubicBezTo>
                    <a:pt x="43" y="85"/>
                    <a:pt x="71" y="56"/>
                    <a:pt x="106" y="35"/>
                  </a:cubicBezTo>
                  <a:cubicBezTo>
                    <a:pt x="135" y="21"/>
                    <a:pt x="163" y="7"/>
                    <a:pt x="198" y="0"/>
                  </a:cubicBezTo>
                  <a:cubicBezTo>
                    <a:pt x="213" y="0"/>
                    <a:pt x="227" y="0"/>
                    <a:pt x="241" y="0"/>
                  </a:cubicBezTo>
                  <a:cubicBezTo>
                    <a:pt x="276" y="0"/>
                    <a:pt x="311" y="7"/>
                    <a:pt x="340" y="21"/>
                  </a:cubicBezTo>
                  <a:cubicBezTo>
                    <a:pt x="368" y="35"/>
                    <a:pt x="389" y="49"/>
                    <a:pt x="410" y="71"/>
                  </a:cubicBezTo>
                  <a:cubicBezTo>
                    <a:pt x="431" y="92"/>
                    <a:pt x="446" y="113"/>
                    <a:pt x="453" y="148"/>
                  </a:cubicBezTo>
                  <a:cubicBezTo>
                    <a:pt x="460" y="162"/>
                    <a:pt x="460" y="184"/>
                    <a:pt x="460" y="205"/>
                  </a:cubicBezTo>
                  <a:cubicBezTo>
                    <a:pt x="460" y="219"/>
                    <a:pt x="460" y="240"/>
                    <a:pt x="453" y="254"/>
                  </a:cubicBezTo>
                  <a:cubicBezTo>
                    <a:pt x="446" y="325"/>
                    <a:pt x="410" y="382"/>
                    <a:pt x="361" y="410"/>
                  </a:cubicBezTo>
                  <a:cubicBezTo>
                    <a:pt x="354" y="417"/>
                    <a:pt x="340" y="424"/>
                    <a:pt x="326" y="431"/>
                  </a:cubicBezTo>
                  <a:cubicBezTo>
                    <a:pt x="304" y="431"/>
                    <a:pt x="290" y="438"/>
                    <a:pt x="269" y="438"/>
                  </a:cubicBezTo>
                  <a:cubicBezTo>
                    <a:pt x="255" y="431"/>
                    <a:pt x="234" y="431"/>
                    <a:pt x="227" y="424"/>
                  </a:cubicBezTo>
                  <a:cubicBezTo>
                    <a:pt x="213" y="417"/>
                    <a:pt x="198" y="403"/>
                    <a:pt x="191" y="396"/>
                  </a:cubicBezTo>
                </a:path>
              </a:pathLst>
            </a:custGeom>
            <a:solidFill>
              <a:srgbClr val="FFFFF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zh-CN" altLang="en-US" dirty="0">
                <a:latin typeface="阿里巴巴普惠体 M" panose="00020600040101010101" pitchFamily="18" charset="-122"/>
                <a:ea typeface="阿里巴巴普惠体 M" panose="00020600040101010101" pitchFamily="18" charset="-122"/>
              </a:endParaRPr>
            </a:p>
          </p:txBody>
        </p:sp>
      </p:grpSp>
      <p:sp>
        <p:nvSpPr>
          <p:cNvPr id="46" name="橢圓 6"/>
          <p:cNvSpPr/>
          <p:nvPr/>
        </p:nvSpPr>
        <p:spPr>
          <a:xfrm>
            <a:off x="4647013" y="3154955"/>
            <a:ext cx="473634" cy="473634"/>
          </a:xfrm>
          <a:prstGeom prst="ellipse">
            <a:avLst/>
          </a:prstGeom>
          <a:solidFill>
            <a:schemeClr val="accent2"/>
          </a:solidFill>
          <a:ln w="25400" cap="flat" cmpd="sng" algn="ctr">
            <a:noFill/>
            <a:prstDash val="solid"/>
            <a:headEnd type="none" w="med" len="med"/>
            <a:tailEnd type="none" w="med" len="med"/>
          </a:ln>
          <a:effectLst/>
        </p:spPr>
        <p:txBody>
          <a:bodyPr/>
          <a:lstStyle/>
          <a:p>
            <a:pPr marL="233680" indent="-233680"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panose="020B0604020202090204"/>
              <a:ea typeface="Microsoft JhengHei" panose="020B0604030504040204" charset="-120"/>
            </a:endParaRPr>
          </a:p>
        </p:txBody>
      </p:sp>
      <p:sp>
        <p:nvSpPr>
          <p:cNvPr id="48" name="橢圓 6"/>
          <p:cNvSpPr/>
          <p:nvPr/>
        </p:nvSpPr>
        <p:spPr>
          <a:xfrm>
            <a:off x="7125526" y="3311947"/>
            <a:ext cx="473634" cy="473634"/>
          </a:xfrm>
          <a:prstGeom prst="ellipse">
            <a:avLst/>
          </a:prstGeom>
          <a:solidFill>
            <a:schemeClr val="accent2"/>
          </a:solidFill>
          <a:ln w="25400" cap="flat" cmpd="sng" algn="ctr">
            <a:noFill/>
            <a:prstDash val="solid"/>
            <a:headEnd type="none" w="med" len="med"/>
            <a:tailEnd type="none" w="med" len="med"/>
          </a:ln>
          <a:effectLst/>
        </p:spPr>
        <p:txBody>
          <a:bodyPr/>
          <a:lstStyle/>
          <a:p>
            <a:pPr marL="233680" indent="-233680"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panose="020B0604020202090204"/>
              <a:ea typeface="Microsoft JhengHei" panose="020B0604030504040204" charset="-120"/>
            </a:endParaRPr>
          </a:p>
        </p:txBody>
      </p:sp>
      <p:grpSp>
        <p:nvGrpSpPr>
          <p:cNvPr id="51" name="组合 50"/>
          <p:cNvGrpSpPr/>
          <p:nvPr/>
        </p:nvGrpSpPr>
        <p:grpSpPr>
          <a:xfrm>
            <a:off x="946814" y="4620277"/>
            <a:ext cx="3071263" cy="928168"/>
            <a:chOff x="7483989" y="3339882"/>
            <a:chExt cx="3071263" cy="928168"/>
          </a:xfrm>
        </p:grpSpPr>
        <p:sp>
          <p:nvSpPr>
            <p:cNvPr id="52" name="矩形 51"/>
            <p:cNvSpPr/>
            <p:nvPr/>
          </p:nvSpPr>
          <p:spPr>
            <a:xfrm>
              <a:off x="7483989" y="3732519"/>
              <a:ext cx="3071263" cy="53553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endPar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53" name="矩形 52"/>
            <p:cNvSpPr/>
            <p:nvPr/>
          </p:nvSpPr>
          <p:spPr>
            <a:xfrm>
              <a:off x="8504700" y="3339882"/>
              <a:ext cx="2050552" cy="441596"/>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标题文字添加</a:t>
              </a:r>
              <a:endPar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54" name="组合 53"/>
          <p:cNvGrpSpPr/>
          <p:nvPr/>
        </p:nvGrpSpPr>
        <p:grpSpPr>
          <a:xfrm>
            <a:off x="8169877" y="4620277"/>
            <a:ext cx="3071263" cy="928168"/>
            <a:chOff x="7483989" y="3339882"/>
            <a:chExt cx="3071263" cy="928168"/>
          </a:xfrm>
        </p:grpSpPr>
        <p:sp>
          <p:nvSpPr>
            <p:cNvPr id="55" name="矩形 54"/>
            <p:cNvSpPr/>
            <p:nvPr/>
          </p:nvSpPr>
          <p:spPr>
            <a:xfrm>
              <a:off x="7483989" y="3732519"/>
              <a:ext cx="3071263"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endPar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56" name="矩形 55"/>
            <p:cNvSpPr/>
            <p:nvPr/>
          </p:nvSpPr>
          <p:spPr>
            <a:xfrm>
              <a:off x="7483989" y="3339882"/>
              <a:ext cx="2050552" cy="44159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标题文字添加</a:t>
              </a:r>
              <a:endPar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57" name="组合 56"/>
          <p:cNvGrpSpPr/>
          <p:nvPr/>
        </p:nvGrpSpPr>
        <p:grpSpPr>
          <a:xfrm>
            <a:off x="7780170" y="2177016"/>
            <a:ext cx="3071263" cy="928168"/>
            <a:chOff x="7483989" y="3339882"/>
            <a:chExt cx="3071263" cy="928168"/>
          </a:xfrm>
        </p:grpSpPr>
        <p:sp>
          <p:nvSpPr>
            <p:cNvPr id="58" name="矩形 57"/>
            <p:cNvSpPr/>
            <p:nvPr/>
          </p:nvSpPr>
          <p:spPr>
            <a:xfrm>
              <a:off x="7483989" y="3732519"/>
              <a:ext cx="3071263"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endPar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59" name="矩形 58"/>
            <p:cNvSpPr/>
            <p:nvPr/>
          </p:nvSpPr>
          <p:spPr>
            <a:xfrm>
              <a:off x="7483989" y="3339882"/>
              <a:ext cx="2050552" cy="44159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标题文字添加</a:t>
              </a:r>
              <a:endPar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60" name="组合 59"/>
          <p:cNvGrpSpPr/>
          <p:nvPr/>
        </p:nvGrpSpPr>
        <p:grpSpPr>
          <a:xfrm>
            <a:off x="1481296" y="2177016"/>
            <a:ext cx="3071263" cy="928168"/>
            <a:chOff x="7483989" y="3339882"/>
            <a:chExt cx="3071263" cy="928168"/>
          </a:xfrm>
        </p:grpSpPr>
        <p:sp>
          <p:nvSpPr>
            <p:cNvPr id="61" name="矩形 60"/>
            <p:cNvSpPr/>
            <p:nvPr/>
          </p:nvSpPr>
          <p:spPr>
            <a:xfrm>
              <a:off x="7483989" y="3732519"/>
              <a:ext cx="3071263"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endPar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62" name="矩形 61"/>
            <p:cNvSpPr/>
            <p:nvPr/>
          </p:nvSpPr>
          <p:spPr>
            <a:xfrm>
              <a:off x="8504700" y="3339882"/>
              <a:ext cx="2050552" cy="441596"/>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标题文字添加</a:t>
              </a:r>
              <a:endParaRPr lang="zh-CN" altLang="en-US" sz="2000" b="1"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30" name="组合 29"/>
          <p:cNvGrpSpPr/>
          <p:nvPr/>
        </p:nvGrpSpPr>
        <p:grpSpPr>
          <a:xfrm>
            <a:off x="1740503" y="450599"/>
            <a:ext cx="5061857" cy="698750"/>
            <a:chOff x="6096000" y="2061026"/>
            <a:chExt cx="5061857" cy="698750"/>
          </a:xfrm>
        </p:grpSpPr>
        <p:sp>
          <p:nvSpPr>
            <p:cNvPr id="31" name="文本框 30"/>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工作存在不足</a:t>
              </a:r>
              <a:endParaRPr lang="zh-CN" altLang="en-US" sz="2800" b="1" dirty="0">
                <a:solidFill>
                  <a:schemeClr val="accent2"/>
                </a:solidFill>
                <a:latin typeface="阿里巴巴普惠体 M" panose="00020600040101010101" pitchFamily="18" charset="-122"/>
                <a:ea typeface="阿里巴巴普惠体 M" panose="00020600040101010101" pitchFamily="18" charset="-122"/>
              </a:endParaRPr>
            </a:p>
          </p:txBody>
        </p:sp>
        <p:sp>
          <p:nvSpPr>
            <p:cNvPr id="32" name="文本框 31"/>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rPr>
                <a:t>The user can demonstrate on a projector or computer</a:t>
              </a:r>
              <a:endPar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endParaRPr>
            </a:p>
          </p:txBody>
        </p:sp>
      </p:grpSp>
      <p:sp>
        <p:nvSpPr>
          <p:cNvPr id="33"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4"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4000">
        <p14:gallery dir="l"/>
      </p:transition>
    </mc:Choice>
    <mc:Fallback>
      <p:transition spd="slow" advTm="4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3" name="文本框 12"/>
          <p:cNvSpPr txBox="1"/>
          <p:nvPr/>
        </p:nvSpPr>
        <p:spPr>
          <a:xfrm>
            <a:off x="6148614" y="3328693"/>
            <a:ext cx="2492990"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latin typeface="Century Gothic" panose="020B0502020202020204" pitchFamily="34" charset="0"/>
                <a:ea typeface="阿里巴巴普惠体 M" panose="00020600040101010101" pitchFamily="18" charset="-122"/>
              </a:rPr>
              <a:t>PART 04</a:t>
            </a:r>
            <a:endParaRPr lang="zh-CN" altLang="en-US" sz="4800" dirty="0">
              <a:solidFill>
                <a:schemeClr val="accent1"/>
              </a:solidFill>
              <a:latin typeface="Century Gothic" panose="020B0502020202020204" pitchFamily="34" charset="0"/>
              <a:ea typeface="阿里巴巴普惠体 M" panose="00020600040101010101" pitchFamily="18" charset="-122"/>
            </a:endParaRPr>
          </a:p>
        </p:txBody>
      </p:sp>
      <p:sp>
        <p:nvSpPr>
          <p:cNvPr id="14" name="文本框 13"/>
          <p:cNvSpPr txBox="1"/>
          <p:nvPr/>
        </p:nvSpPr>
        <p:spPr>
          <a:xfrm>
            <a:off x="6110514" y="4131820"/>
            <a:ext cx="3904343" cy="707886"/>
          </a:xfrm>
          <a:prstGeom prst="rect">
            <a:avLst/>
          </a:prstGeom>
          <a:noFill/>
        </p:spPr>
        <p:txBody>
          <a:bodyPr wrap="square" rtlCol="0">
            <a:spAutoFit/>
            <a:scene3d>
              <a:camera prst="orthographicFront"/>
              <a:lightRig rig="threePt" dir="t"/>
            </a:scene3d>
            <a:sp3d contourW="12700"/>
          </a:bodyPr>
          <a:lstStyle/>
          <a:p>
            <a:r>
              <a:rPr lang="zh-CN" altLang="en-US" sz="4000" b="1" dirty="0">
                <a:solidFill>
                  <a:schemeClr val="accent3"/>
                </a:solidFill>
                <a:latin typeface="Century Gothic" panose="020B0502020202020204" pitchFamily="34" charset="0"/>
                <a:ea typeface="阿里巴巴普惠体 M" panose="00020600040101010101" pitchFamily="18" charset="-122"/>
              </a:rPr>
              <a:t>明年工作计划</a:t>
            </a:r>
            <a:endParaRPr lang="zh-CN" altLang="en-US" sz="4000" b="1" dirty="0">
              <a:solidFill>
                <a:schemeClr val="accent3"/>
              </a:solidFill>
              <a:latin typeface="Century Gothic" panose="020B0502020202020204" pitchFamily="34" charset="0"/>
              <a:ea typeface="阿里巴巴普惠体 M" panose="00020600040101010101" pitchFamily="18" charset="-122"/>
            </a:endParaRP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4000">
        <p14:gallery dir="l"/>
      </p:transition>
    </mc:Choice>
    <mc:Fallback>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8064751" y="2102277"/>
            <a:ext cx="3081083" cy="834815"/>
            <a:chOff x="7483989" y="3433235"/>
            <a:chExt cx="3081083" cy="834815"/>
          </a:xfrm>
        </p:grpSpPr>
        <p:sp>
          <p:nvSpPr>
            <p:cNvPr id="31" name="矩形 30"/>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endPar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33" name="矩形 32"/>
            <p:cNvSpPr/>
            <p:nvPr/>
          </p:nvSpPr>
          <p:spPr>
            <a:xfrm>
              <a:off x="7483989" y="3433235"/>
              <a:ext cx="2050552" cy="37170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阶段计划</a:t>
              </a:r>
              <a:endParaRPr lang="zh-CN" altLang="en-US" sz="1600" b="1"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34" name="组合 33"/>
          <p:cNvGrpSpPr/>
          <p:nvPr/>
        </p:nvGrpSpPr>
        <p:grpSpPr>
          <a:xfrm>
            <a:off x="8064751" y="4355306"/>
            <a:ext cx="3081083" cy="834815"/>
            <a:chOff x="7483989" y="3433235"/>
            <a:chExt cx="3081083" cy="834815"/>
          </a:xfrm>
        </p:grpSpPr>
        <p:sp>
          <p:nvSpPr>
            <p:cNvPr id="36" name="矩形 35"/>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endPar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37" name="矩形 36"/>
            <p:cNvSpPr/>
            <p:nvPr/>
          </p:nvSpPr>
          <p:spPr>
            <a:xfrm>
              <a:off x="7483989" y="3433235"/>
              <a:ext cx="2050552" cy="37170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阶段计划</a:t>
              </a:r>
              <a:endParaRPr lang="zh-CN" altLang="en-US" sz="1600" b="1"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38" name="组合 37"/>
          <p:cNvGrpSpPr/>
          <p:nvPr/>
        </p:nvGrpSpPr>
        <p:grpSpPr>
          <a:xfrm>
            <a:off x="1023937" y="2102277"/>
            <a:ext cx="3081082" cy="834815"/>
            <a:chOff x="7483990" y="3433235"/>
            <a:chExt cx="3081082" cy="834815"/>
          </a:xfrm>
        </p:grpSpPr>
        <p:sp>
          <p:nvSpPr>
            <p:cNvPr id="39" name="矩形 38"/>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endPar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40" name="矩形 39"/>
            <p:cNvSpPr/>
            <p:nvPr/>
          </p:nvSpPr>
          <p:spPr>
            <a:xfrm>
              <a:off x="8514520" y="3433235"/>
              <a:ext cx="2050552" cy="37170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阶段计划</a:t>
              </a:r>
              <a:endParaRPr lang="zh-CN" altLang="en-US" sz="1600" b="1"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42" name="组合 41"/>
          <p:cNvGrpSpPr/>
          <p:nvPr/>
        </p:nvGrpSpPr>
        <p:grpSpPr>
          <a:xfrm>
            <a:off x="1023937" y="4355306"/>
            <a:ext cx="3081082" cy="834815"/>
            <a:chOff x="7483990" y="3433235"/>
            <a:chExt cx="3081082" cy="834815"/>
          </a:xfrm>
        </p:grpSpPr>
        <p:sp>
          <p:nvSpPr>
            <p:cNvPr id="43" name="矩形 42"/>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endParaRPr lang="zh-CN" altLang="en-US" sz="12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44" name="矩形 43"/>
            <p:cNvSpPr/>
            <p:nvPr/>
          </p:nvSpPr>
          <p:spPr>
            <a:xfrm>
              <a:off x="8514520" y="3433235"/>
              <a:ext cx="2050552" cy="37170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阶段计划</a:t>
              </a:r>
              <a:endParaRPr lang="zh-CN" altLang="en-US" sz="1600" b="1"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6" name="组合 5"/>
          <p:cNvGrpSpPr/>
          <p:nvPr/>
        </p:nvGrpSpPr>
        <p:grpSpPr>
          <a:xfrm>
            <a:off x="4167190" y="1901576"/>
            <a:ext cx="4214810" cy="3775574"/>
            <a:chOff x="4167190" y="1901576"/>
            <a:chExt cx="4214810" cy="3775574"/>
          </a:xfrm>
        </p:grpSpPr>
        <p:grpSp>
          <p:nvGrpSpPr>
            <p:cNvPr id="2" name="组合 1"/>
            <p:cNvGrpSpPr/>
            <p:nvPr/>
          </p:nvGrpSpPr>
          <p:grpSpPr>
            <a:xfrm>
              <a:off x="4167190" y="1901576"/>
              <a:ext cx="4214810" cy="3775574"/>
              <a:chOff x="4548189" y="2398713"/>
              <a:chExt cx="3579812" cy="3206750"/>
            </a:xfrm>
          </p:grpSpPr>
          <p:sp>
            <p:nvSpPr>
              <p:cNvPr id="41" name="MH_SubTitle_3"/>
              <p:cNvSpPr/>
              <p:nvPr>
                <p:custDataLst>
                  <p:tags r:id="rId1"/>
                </p:custDataLst>
              </p:nvPr>
            </p:nvSpPr>
            <p:spPr>
              <a:xfrm rot="19680807" flipH="1">
                <a:off x="6194425" y="3962400"/>
                <a:ext cx="990600" cy="1639888"/>
              </a:xfrm>
              <a:custGeom>
                <a:avLst/>
                <a:gdLst>
                  <a:gd name="connsiteX0" fmla="*/ 552558 w 990635"/>
                  <a:gd name="connsiteY0" fmla="*/ 0 h 1639846"/>
                  <a:gd name="connsiteX1" fmla="*/ 550395 w 990635"/>
                  <a:gd name="connsiteY1" fmla="*/ 1954 h 1639846"/>
                  <a:gd name="connsiteX2" fmla="*/ 544002 w 990635"/>
                  <a:gd name="connsiteY2" fmla="*/ 6422 h 1639846"/>
                  <a:gd name="connsiteX3" fmla="*/ 534053 w 990635"/>
                  <a:gd name="connsiteY3" fmla="*/ 13452 h 1639846"/>
                  <a:gd name="connsiteX4" fmla="*/ 519152 w 990635"/>
                  <a:gd name="connsiteY4" fmla="*/ 23645 h 1639846"/>
                  <a:gd name="connsiteX5" fmla="*/ 502761 w 990635"/>
                  <a:gd name="connsiteY5" fmla="*/ 35841 h 1639846"/>
                  <a:gd name="connsiteX6" fmla="*/ 482090 w 990635"/>
                  <a:gd name="connsiteY6" fmla="*/ 51250 h 1639846"/>
                  <a:gd name="connsiteX7" fmla="*/ 459257 w 990635"/>
                  <a:gd name="connsiteY7" fmla="*/ 68614 h 1639846"/>
                  <a:gd name="connsiteX8" fmla="*/ 434835 w 990635"/>
                  <a:gd name="connsiteY8" fmla="*/ 89378 h 1639846"/>
                  <a:gd name="connsiteX9" fmla="*/ 407674 w 990635"/>
                  <a:gd name="connsiteY9" fmla="*/ 110653 h 1639846"/>
                  <a:gd name="connsiteX10" fmla="*/ 379498 w 990635"/>
                  <a:gd name="connsiteY10" fmla="*/ 136773 h 1639846"/>
                  <a:gd name="connsiteX11" fmla="*/ 349976 w 990635"/>
                  <a:gd name="connsiteY11" fmla="*/ 162800 h 1639846"/>
                  <a:gd name="connsiteX12" fmla="*/ 319588 w 990635"/>
                  <a:gd name="connsiteY12" fmla="*/ 191575 h 1639846"/>
                  <a:gd name="connsiteX13" fmla="*/ 288331 w 990635"/>
                  <a:gd name="connsiteY13" fmla="*/ 223099 h 1639846"/>
                  <a:gd name="connsiteX14" fmla="*/ 257648 w 990635"/>
                  <a:gd name="connsiteY14" fmla="*/ 256068 h 1639846"/>
                  <a:gd name="connsiteX15" fmla="*/ 227440 w 990635"/>
                  <a:gd name="connsiteY15" fmla="*/ 291880 h 1639846"/>
                  <a:gd name="connsiteX16" fmla="*/ 197185 w 990635"/>
                  <a:gd name="connsiteY16" fmla="*/ 328391 h 1639846"/>
                  <a:gd name="connsiteX17" fmla="*/ 168077 w 990635"/>
                  <a:gd name="connsiteY17" fmla="*/ 367793 h 1639846"/>
                  <a:gd name="connsiteX18" fmla="*/ 139592 w 990635"/>
                  <a:gd name="connsiteY18" fmla="*/ 407940 h 1639846"/>
                  <a:gd name="connsiteX19" fmla="*/ 113026 w 990635"/>
                  <a:gd name="connsiteY19" fmla="*/ 449628 h 1639846"/>
                  <a:gd name="connsiteX20" fmla="*/ 88952 w 990635"/>
                  <a:gd name="connsiteY20" fmla="*/ 494300 h 1639846"/>
                  <a:gd name="connsiteX21" fmla="*/ 66174 w 990635"/>
                  <a:gd name="connsiteY21" fmla="*/ 539765 h 1639846"/>
                  <a:gd name="connsiteX22" fmla="*/ 47427 w 990635"/>
                  <a:gd name="connsiteY22" fmla="*/ 585513 h 1639846"/>
                  <a:gd name="connsiteX23" fmla="*/ 29780 w 990635"/>
                  <a:gd name="connsiteY23" fmla="*/ 634850 h 1639846"/>
                  <a:gd name="connsiteX24" fmla="*/ 16888 w 990635"/>
                  <a:gd name="connsiteY24" fmla="*/ 683819 h 1639846"/>
                  <a:gd name="connsiteX25" fmla="*/ 7258 w 990635"/>
                  <a:gd name="connsiteY25" fmla="*/ 734421 h 1639846"/>
                  <a:gd name="connsiteX26" fmla="*/ 990 w 990635"/>
                  <a:gd name="connsiteY26" fmla="*/ 785259 h 1639846"/>
                  <a:gd name="connsiteX27" fmla="*/ 0 w 990635"/>
                  <a:gd name="connsiteY27" fmla="*/ 837873 h 1639846"/>
                  <a:gd name="connsiteX28" fmla="*/ 2470 w 990635"/>
                  <a:gd name="connsiteY28" fmla="*/ 889324 h 1639846"/>
                  <a:gd name="connsiteX29" fmla="*/ 8397 w 990635"/>
                  <a:gd name="connsiteY29" fmla="*/ 939613 h 1639846"/>
                  <a:gd name="connsiteX30" fmla="*/ 19080 w 990635"/>
                  <a:gd name="connsiteY30" fmla="*/ 989533 h 1639846"/>
                  <a:gd name="connsiteX31" fmla="*/ 31156 w 990635"/>
                  <a:gd name="connsiteY31" fmla="*/ 1038848 h 1639846"/>
                  <a:gd name="connsiteX32" fmla="*/ 47363 w 990635"/>
                  <a:gd name="connsiteY32" fmla="*/ 1087049 h 1639846"/>
                  <a:gd name="connsiteX33" fmla="*/ 65061 w 990635"/>
                  <a:gd name="connsiteY33" fmla="*/ 1133247 h 1639846"/>
                  <a:gd name="connsiteX34" fmla="*/ 85497 w 990635"/>
                  <a:gd name="connsiteY34" fmla="*/ 1178934 h 1639846"/>
                  <a:gd name="connsiteX35" fmla="*/ 108048 w 990635"/>
                  <a:gd name="connsiteY35" fmla="*/ 1223365 h 1639846"/>
                  <a:gd name="connsiteX36" fmla="*/ 131417 w 990635"/>
                  <a:gd name="connsiteY36" fmla="*/ 1265746 h 1639846"/>
                  <a:gd name="connsiteX37" fmla="*/ 156229 w 990635"/>
                  <a:gd name="connsiteY37" fmla="*/ 1306824 h 1639846"/>
                  <a:gd name="connsiteX38" fmla="*/ 181239 w 990635"/>
                  <a:gd name="connsiteY38" fmla="*/ 1345105 h 1639846"/>
                  <a:gd name="connsiteX39" fmla="*/ 206968 w 990635"/>
                  <a:gd name="connsiteY39" fmla="*/ 1382735 h 1639846"/>
                  <a:gd name="connsiteX40" fmla="*/ 233468 w 990635"/>
                  <a:gd name="connsiteY40" fmla="*/ 1419014 h 1639846"/>
                  <a:gd name="connsiteX41" fmla="*/ 259590 w 990635"/>
                  <a:gd name="connsiteY41" fmla="*/ 1451051 h 1639846"/>
                  <a:gd name="connsiteX42" fmla="*/ 285138 w 990635"/>
                  <a:gd name="connsiteY42" fmla="*/ 1481643 h 1639846"/>
                  <a:gd name="connsiteX43" fmla="*/ 309390 w 990635"/>
                  <a:gd name="connsiteY43" fmla="*/ 1511443 h 1639846"/>
                  <a:gd name="connsiteX44" fmla="*/ 333314 w 990635"/>
                  <a:gd name="connsiteY44" fmla="*/ 1536302 h 1639846"/>
                  <a:gd name="connsiteX45" fmla="*/ 354599 w 990635"/>
                  <a:gd name="connsiteY45" fmla="*/ 1560272 h 1639846"/>
                  <a:gd name="connsiteX46" fmla="*/ 374833 w 990635"/>
                  <a:gd name="connsiteY46" fmla="*/ 1579956 h 1639846"/>
                  <a:gd name="connsiteX47" fmla="*/ 393148 w 990635"/>
                  <a:gd name="connsiteY47" fmla="*/ 1598099 h 1639846"/>
                  <a:gd name="connsiteX48" fmla="*/ 407627 w 990635"/>
                  <a:gd name="connsiteY48" fmla="*/ 1613164 h 1639846"/>
                  <a:gd name="connsiteX49" fmla="*/ 420958 w 990635"/>
                  <a:gd name="connsiteY49" fmla="*/ 1625338 h 1639846"/>
                  <a:gd name="connsiteX50" fmla="*/ 429878 w 990635"/>
                  <a:gd name="connsiteY50" fmla="*/ 1632989 h 1639846"/>
                  <a:gd name="connsiteX51" fmla="*/ 435535 w 990635"/>
                  <a:gd name="connsiteY51" fmla="*/ 1639005 h 1639846"/>
                  <a:gd name="connsiteX52" fmla="*/ 437502 w 990635"/>
                  <a:gd name="connsiteY52" fmla="*/ 1639846 h 1639846"/>
                  <a:gd name="connsiteX53" fmla="*/ 440240 w 990635"/>
                  <a:gd name="connsiteY53" fmla="*/ 1639336 h 1639846"/>
                  <a:gd name="connsiteX54" fmla="*/ 446682 w 990635"/>
                  <a:gd name="connsiteY54" fmla="*/ 1634169 h 1639846"/>
                  <a:gd name="connsiteX55" fmla="*/ 457256 w 990635"/>
                  <a:gd name="connsiteY55" fmla="*/ 1627886 h 1639846"/>
                  <a:gd name="connsiteX56" fmla="*/ 471483 w 990635"/>
                  <a:gd name="connsiteY56" fmla="*/ 1617645 h 1639846"/>
                  <a:gd name="connsiteX57" fmla="*/ 487924 w 990635"/>
                  <a:gd name="connsiteY57" fmla="*/ 1604750 h 1639846"/>
                  <a:gd name="connsiteX58" fmla="*/ 508593 w 990635"/>
                  <a:gd name="connsiteY58" fmla="*/ 1589341 h 1639846"/>
                  <a:gd name="connsiteX59" fmla="*/ 530706 w 990635"/>
                  <a:gd name="connsiteY59" fmla="*/ 1572630 h 1639846"/>
                  <a:gd name="connsiteX60" fmla="*/ 555801 w 990635"/>
                  <a:gd name="connsiteY60" fmla="*/ 1551912 h 1639846"/>
                  <a:gd name="connsiteX61" fmla="*/ 582961 w 990635"/>
                  <a:gd name="connsiteY61" fmla="*/ 1530637 h 1639846"/>
                  <a:gd name="connsiteX62" fmla="*/ 611138 w 990635"/>
                  <a:gd name="connsiteY62" fmla="*/ 1504517 h 1639846"/>
                  <a:gd name="connsiteX63" fmla="*/ 640707 w 990635"/>
                  <a:gd name="connsiteY63" fmla="*/ 1477791 h 1639846"/>
                  <a:gd name="connsiteX64" fmla="*/ 670375 w 990635"/>
                  <a:gd name="connsiteY64" fmla="*/ 1449668 h 1639846"/>
                  <a:gd name="connsiteX65" fmla="*/ 701009 w 990635"/>
                  <a:gd name="connsiteY65" fmla="*/ 1417398 h 1639846"/>
                  <a:gd name="connsiteX66" fmla="*/ 732413 w 990635"/>
                  <a:gd name="connsiteY66" fmla="*/ 1383777 h 1639846"/>
                  <a:gd name="connsiteX67" fmla="*/ 763195 w 990635"/>
                  <a:gd name="connsiteY67" fmla="*/ 1349410 h 1639846"/>
                  <a:gd name="connsiteX68" fmla="*/ 793499 w 990635"/>
                  <a:gd name="connsiteY68" fmla="*/ 1312200 h 1639846"/>
                  <a:gd name="connsiteX69" fmla="*/ 822559 w 990635"/>
                  <a:gd name="connsiteY69" fmla="*/ 1273497 h 1639846"/>
                  <a:gd name="connsiteX70" fmla="*/ 851093 w 990635"/>
                  <a:gd name="connsiteY70" fmla="*/ 1232651 h 1639846"/>
                  <a:gd name="connsiteX71" fmla="*/ 877036 w 990635"/>
                  <a:gd name="connsiteY71" fmla="*/ 1190217 h 1639846"/>
                  <a:gd name="connsiteX72" fmla="*/ 901684 w 990635"/>
                  <a:gd name="connsiteY72" fmla="*/ 1146991 h 1639846"/>
                  <a:gd name="connsiteX73" fmla="*/ 924462 w 990635"/>
                  <a:gd name="connsiteY73" fmla="*/ 1101525 h 1639846"/>
                  <a:gd name="connsiteX74" fmla="*/ 943306 w 990635"/>
                  <a:gd name="connsiteY74" fmla="*/ 1054380 h 1639846"/>
                  <a:gd name="connsiteX75" fmla="*/ 960854 w 990635"/>
                  <a:gd name="connsiteY75" fmla="*/ 1006440 h 1639846"/>
                  <a:gd name="connsiteX76" fmla="*/ 973747 w 990635"/>
                  <a:gd name="connsiteY76" fmla="*/ 957472 h 1639846"/>
                  <a:gd name="connsiteX77" fmla="*/ 983377 w 990635"/>
                  <a:gd name="connsiteY77" fmla="*/ 906869 h 1639846"/>
                  <a:gd name="connsiteX78" fmla="*/ 989072 w 990635"/>
                  <a:gd name="connsiteY78" fmla="*/ 854586 h 1639846"/>
                  <a:gd name="connsiteX79" fmla="*/ 990635 w 990635"/>
                  <a:gd name="connsiteY79" fmla="*/ 803417 h 1639846"/>
                  <a:gd name="connsiteX80" fmla="*/ 988166 w 990635"/>
                  <a:gd name="connsiteY80" fmla="*/ 751966 h 1639846"/>
                  <a:gd name="connsiteX81" fmla="*/ 982238 w 990635"/>
                  <a:gd name="connsiteY81" fmla="*/ 701678 h 1639846"/>
                  <a:gd name="connsiteX82" fmla="*/ 971654 w 990635"/>
                  <a:gd name="connsiteY82" fmla="*/ 650359 h 1639846"/>
                  <a:gd name="connsiteX83" fmla="*/ 959480 w 990635"/>
                  <a:gd name="connsiteY83" fmla="*/ 602441 h 1639846"/>
                  <a:gd name="connsiteX84" fmla="*/ 943273 w 990635"/>
                  <a:gd name="connsiteY84" fmla="*/ 554241 h 1639846"/>
                  <a:gd name="connsiteX85" fmla="*/ 925000 w 990635"/>
                  <a:gd name="connsiteY85" fmla="*/ 506598 h 1639846"/>
                  <a:gd name="connsiteX86" fmla="*/ 905188 w 990635"/>
                  <a:gd name="connsiteY86" fmla="*/ 461656 h 1639846"/>
                  <a:gd name="connsiteX87" fmla="*/ 882588 w 990635"/>
                  <a:gd name="connsiteY87" fmla="*/ 417925 h 1639846"/>
                  <a:gd name="connsiteX88" fmla="*/ 859268 w 990635"/>
                  <a:gd name="connsiteY88" fmla="*/ 374845 h 1639846"/>
                  <a:gd name="connsiteX89" fmla="*/ 834405 w 990635"/>
                  <a:gd name="connsiteY89" fmla="*/ 334466 h 1639846"/>
                  <a:gd name="connsiteX90" fmla="*/ 808823 w 990635"/>
                  <a:gd name="connsiteY90" fmla="*/ 294740 h 1639846"/>
                  <a:gd name="connsiteX91" fmla="*/ 782373 w 990635"/>
                  <a:gd name="connsiteY91" fmla="*/ 257761 h 1639846"/>
                  <a:gd name="connsiteX92" fmla="*/ 756495 w 990635"/>
                  <a:gd name="connsiteY92" fmla="*/ 222230 h 1639846"/>
                  <a:gd name="connsiteX93" fmla="*/ 731094 w 990635"/>
                  <a:gd name="connsiteY93" fmla="*/ 189540 h 1639846"/>
                  <a:gd name="connsiteX94" fmla="*/ 705497 w 990635"/>
                  <a:gd name="connsiteY94" fmla="*/ 159646 h 1639846"/>
                  <a:gd name="connsiteX95" fmla="*/ 681245 w 990635"/>
                  <a:gd name="connsiteY95" fmla="*/ 129847 h 1639846"/>
                  <a:gd name="connsiteX96" fmla="*/ 657321 w 990635"/>
                  <a:gd name="connsiteY96" fmla="*/ 104989 h 1639846"/>
                  <a:gd name="connsiteX97" fmla="*/ 635364 w 990635"/>
                  <a:gd name="connsiteY97" fmla="*/ 80970 h 1639846"/>
                  <a:gd name="connsiteX98" fmla="*/ 615852 w 990635"/>
                  <a:gd name="connsiteY98" fmla="*/ 60634 h 1639846"/>
                  <a:gd name="connsiteX99" fmla="*/ 597536 w 990635"/>
                  <a:gd name="connsiteY99" fmla="*/ 42491 h 1639846"/>
                  <a:gd name="connsiteX100" fmla="*/ 583008 w 990635"/>
                  <a:gd name="connsiteY100" fmla="*/ 28125 h 1639846"/>
                  <a:gd name="connsiteX101" fmla="*/ 570350 w 990635"/>
                  <a:gd name="connsiteY101" fmla="*/ 15999 h 1639846"/>
                  <a:gd name="connsiteX102" fmla="*/ 560807 w 990635"/>
                  <a:gd name="connsiteY102" fmla="*/ 7602 h 1639846"/>
                  <a:gd name="connsiteX103" fmla="*/ 555101 w 990635"/>
                  <a:gd name="connsiteY103" fmla="*/ 2284 h 1639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990635" h="1639846">
                    <a:moveTo>
                      <a:pt x="552558" y="0"/>
                    </a:moveTo>
                    <a:lnTo>
                      <a:pt x="550395" y="1954"/>
                    </a:lnTo>
                    <a:lnTo>
                      <a:pt x="544002" y="6422"/>
                    </a:lnTo>
                    <a:lnTo>
                      <a:pt x="534053" y="13452"/>
                    </a:lnTo>
                    <a:lnTo>
                      <a:pt x="519152" y="23645"/>
                    </a:lnTo>
                    <a:lnTo>
                      <a:pt x="502761" y="35841"/>
                    </a:lnTo>
                    <a:lnTo>
                      <a:pt x="482090" y="51250"/>
                    </a:lnTo>
                    <a:lnTo>
                      <a:pt x="459257" y="68614"/>
                    </a:lnTo>
                    <a:lnTo>
                      <a:pt x="434835" y="89378"/>
                    </a:lnTo>
                    <a:lnTo>
                      <a:pt x="407674" y="110653"/>
                    </a:lnTo>
                    <a:lnTo>
                      <a:pt x="379498" y="136773"/>
                    </a:lnTo>
                    <a:lnTo>
                      <a:pt x="349976" y="162800"/>
                    </a:lnTo>
                    <a:lnTo>
                      <a:pt x="319588" y="191575"/>
                    </a:lnTo>
                    <a:lnTo>
                      <a:pt x="288331" y="223099"/>
                    </a:lnTo>
                    <a:lnTo>
                      <a:pt x="257648" y="256068"/>
                    </a:lnTo>
                    <a:lnTo>
                      <a:pt x="227440" y="291880"/>
                    </a:lnTo>
                    <a:lnTo>
                      <a:pt x="197185" y="328391"/>
                    </a:lnTo>
                    <a:lnTo>
                      <a:pt x="168077" y="367793"/>
                    </a:lnTo>
                    <a:lnTo>
                      <a:pt x="139592" y="407940"/>
                    </a:lnTo>
                    <a:lnTo>
                      <a:pt x="113026" y="449628"/>
                    </a:lnTo>
                    <a:lnTo>
                      <a:pt x="88952" y="494300"/>
                    </a:lnTo>
                    <a:lnTo>
                      <a:pt x="66174" y="539765"/>
                    </a:lnTo>
                    <a:lnTo>
                      <a:pt x="47427" y="585513"/>
                    </a:lnTo>
                    <a:lnTo>
                      <a:pt x="29780" y="634850"/>
                    </a:lnTo>
                    <a:lnTo>
                      <a:pt x="16888" y="683819"/>
                    </a:lnTo>
                    <a:lnTo>
                      <a:pt x="7258" y="734421"/>
                    </a:lnTo>
                    <a:lnTo>
                      <a:pt x="990" y="785259"/>
                    </a:lnTo>
                    <a:lnTo>
                      <a:pt x="0" y="837873"/>
                    </a:lnTo>
                    <a:lnTo>
                      <a:pt x="2470" y="889324"/>
                    </a:lnTo>
                    <a:lnTo>
                      <a:pt x="8397" y="939613"/>
                    </a:lnTo>
                    <a:lnTo>
                      <a:pt x="19080" y="989533"/>
                    </a:lnTo>
                    <a:lnTo>
                      <a:pt x="31156" y="1038848"/>
                    </a:lnTo>
                    <a:lnTo>
                      <a:pt x="47363" y="1087049"/>
                    </a:lnTo>
                    <a:lnTo>
                      <a:pt x="65061" y="1133247"/>
                    </a:lnTo>
                    <a:lnTo>
                      <a:pt x="85497" y="1178934"/>
                    </a:lnTo>
                    <a:lnTo>
                      <a:pt x="108048" y="1223365"/>
                    </a:lnTo>
                    <a:lnTo>
                      <a:pt x="131417" y="1265746"/>
                    </a:lnTo>
                    <a:lnTo>
                      <a:pt x="156229" y="1306824"/>
                    </a:lnTo>
                    <a:lnTo>
                      <a:pt x="181239" y="1345105"/>
                    </a:lnTo>
                    <a:lnTo>
                      <a:pt x="206968" y="1382735"/>
                    </a:lnTo>
                    <a:lnTo>
                      <a:pt x="233468" y="1419014"/>
                    </a:lnTo>
                    <a:lnTo>
                      <a:pt x="259590" y="1451051"/>
                    </a:lnTo>
                    <a:lnTo>
                      <a:pt x="285138" y="1481643"/>
                    </a:lnTo>
                    <a:lnTo>
                      <a:pt x="309390" y="1511443"/>
                    </a:lnTo>
                    <a:lnTo>
                      <a:pt x="333314" y="1536302"/>
                    </a:lnTo>
                    <a:lnTo>
                      <a:pt x="354599" y="1560272"/>
                    </a:lnTo>
                    <a:lnTo>
                      <a:pt x="374833" y="1579956"/>
                    </a:lnTo>
                    <a:lnTo>
                      <a:pt x="393148" y="1598099"/>
                    </a:lnTo>
                    <a:lnTo>
                      <a:pt x="407627" y="1613164"/>
                    </a:lnTo>
                    <a:lnTo>
                      <a:pt x="420958" y="1625338"/>
                    </a:lnTo>
                    <a:lnTo>
                      <a:pt x="429878" y="1632989"/>
                    </a:lnTo>
                    <a:lnTo>
                      <a:pt x="435535" y="1639005"/>
                    </a:lnTo>
                    <a:lnTo>
                      <a:pt x="437502" y="1639846"/>
                    </a:lnTo>
                    <a:lnTo>
                      <a:pt x="440240" y="1639336"/>
                    </a:lnTo>
                    <a:lnTo>
                      <a:pt x="446682" y="1634169"/>
                    </a:lnTo>
                    <a:lnTo>
                      <a:pt x="457256" y="1627886"/>
                    </a:lnTo>
                    <a:lnTo>
                      <a:pt x="471483" y="1617645"/>
                    </a:lnTo>
                    <a:lnTo>
                      <a:pt x="487924" y="1604750"/>
                    </a:lnTo>
                    <a:lnTo>
                      <a:pt x="508593" y="1589341"/>
                    </a:lnTo>
                    <a:lnTo>
                      <a:pt x="530706" y="1572630"/>
                    </a:lnTo>
                    <a:lnTo>
                      <a:pt x="555801" y="1551912"/>
                    </a:lnTo>
                    <a:lnTo>
                      <a:pt x="582961" y="1530637"/>
                    </a:lnTo>
                    <a:lnTo>
                      <a:pt x="611138" y="1504517"/>
                    </a:lnTo>
                    <a:lnTo>
                      <a:pt x="640707" y="1477791"/>
                    </a:lnTo>
                    <a:lnTo>
                      <a:pt x="670375" y="1449668"/>
                    </a:lnTo>
                    <a:lnTo>
                      <a:pt x="701009" y="1417398"/>
                    </a:lnTo>
                    <a:lnTo>
                      <a:pt x="732413" y="1383777"/>
                    </a:lnTo>
                    <a:lnTo>
                      <a:pt x="763195" y="1349410"/>
                    </a:lnTo>
                    <a:lnTo>
                      <a:pt x="793499" y="1312200"/>
                    </a:lnTo>
                    <a:lnTo>
                      <a:pt x="822559" y="1273497"/>
                    </a:lnTo>
                    <a:lnTo>
                      <a:pt x="851093" y="1232651"/>
                    </a:lnTo>
                    <a:lnTo>
                      <a:pt x="877036" y="1190217"/>
                    </a:lnTo>
                    <a:lnTo>
                      <a:pt x="901684" y="1146991"/>
                    </a:lnTo>
                    <a:lnTo>
                      <a:pt x="924462" y="1101525"/>
                    </a:lnTo>
                    <a:lnTo>
                      <a:pt x="943306" y="1054380"/>
                    </a:lnTo>
                    <a:lnTo>
                      <a:pt x="960854" y="1006440"/>
                    </a:lnTo>
                    <a:lnTo>
                      <a:pt x="973747" y="957472"/>
                    </a:lnTo>
                    <a:lnTo>
                      <a:pt x="983377" y="906869"/>
                    </a:lnTo>
                    <a:lnTo>
                      <a:pt x="989072" y="854586"/>
                    </a:lnTo>
                    <a:lnTo>
                      <a:pt x="990635" y="803417"/>
                    </a:lnTo>
                    <a:lnTo>
                      <a:pt x="988166" y="751966"/>
                    </a:lnTo>
                    <a:lnTo>
                      <a:pt x="982238" y="701678"/>
                    </a:lnTo>
                    <a:lnTo>
                      <a:pt x="971654" y="650359"/>
                    </a:lnTo>
                    <a:lnTo>
                      <a:pt x="959480" y="602441"/>
                    </a:lnTo>
                    <a:lnTo>
                      <a:pt x="943273" y="554241"/>
                    </a:lnTo>
                    <a:lnTo>
                      <a:pt x="925000" y="506598"/>
                    </a:lnTo>
                    <a:lnTo>
                      <a:pt x="905188" y="461656"/>
                    </a:lnTo>
                    <a:lnTo>
                      <a:pt x="882588" y="417925"/>
                    </a:lnTo>
                    <a:lnTo>
                      <a:pt x="859268" y="374845"/>
                    </a:lnTo>
                    <a:lnTo>
                      <a:pt x="834405" y="334466"/>
                    </a:lnTo>
                    <a:lnTo>
                      <a:pt x="808823" y="294740"/>
                    </a:lnTo>
                    <a:lnTo>
                      <a:pt x="782373" y="257761"/>
                    </a:lnTo>
                    <a:lnTo>
                      <a:pt x="756495" y="222230"/>
                    </a:lnTo>
                    <a:lnTo>
                      <a:pt x="731094" y="189540"/>
                    </a:lnTo>
                    <a:lnTo>
                      <a:pt x="705497" y="159646"/>
                    </a:lnTo>
                    <a:lnTo>
                      <a:pt x="681245" y="129847"/>
                    </a:lnTo>
                    <a:lnTo>
                      <a:pt x="657321" y="104989"/>
                    </a:lnTo>
                    <a:lnTo>
                      <a:pt x="635364" y="80970"/>
                    </a:lnTo>
                    <a:lnTo>
                      <a:pt x="615852" y="60634"/>
                    </a:lnTo>
                    <a:lnTo>
                      <a:pt x="597536" y="42491"/>
                    </a:lnTo>
                    <a:lnTo>
                      <a:pt x="583008" y="28125"/>
                    </a:lnTo>
                    <a:lnTo>
                      <a:pt x="570350" y="15999"/>
                    </a:lnTo>
                    <a:lnTo>
                      <a:pt x="560807" y="7602"/>
                    </a:lnTo>
                    <a:lnTo>
                      <a:pt x="555101" y="2284"/>
                    </a:lnTo>
                    <a:close/>
                  </a:path>
                </a:pathLst>
              </a:cu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72000" rIns="0" bIns="0" anchor="ctr"/>
              <a:lstStyle/>
              <a:p>
                <a:pPr algn="ctr">
                  <a:lnSpc>
                    <a:spcPct val="120000"/>
                  </a:lnSpc>
                  <a:defRPr/>
                </a:pPr>
                <a:endParaRPr lang="en-US" altLang="zh-CN" sz="16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4" name="MH_SubTitle_1"/>
              <p:cNvSpPr/>
              <p:nvPr>
                <p:custDataLst>
                  <p:tags r:id="rId2"/>
                </p:custDataLst>
              </p:nvPr>
            </p:nvSpPr>
            <p:spPr bwMode="gray">
              <a:xfrm>
                <a:off x="5688013" y="2398713"/>
                <a:ext cx="990600" cy="1644650"/>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180000" anchor="ctr"/>
              <a:lstStyle/>
              <a:p>
                <a:pPr algn="ctr">
                  <a:lnSpc>
                    <a:spcPct val="120000"/>
                  </a:lnSpc>
                  <a:defRPr/>
                </a:pPr>
                <a:endParaRPr lang="en-US" altLang="zh-CN" sz="16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35" name="MH_SubTitle_4"/>
              <p:cNvSpPr/>
              <p:nvPr>
                <p:custDataLst>
                  <p:tags r:id="rId3"/>
                </p:custDataLst>
              </p:nvPr>
            </p:nvSpPr>
            <p:spPr bwMode="gray">
              <a:xfrm rot="2160000">
                <a:off x="5180013" y="3960813"/>
                <a:ext cx="990600" cy="1644650"/>
              </a:xfrm>
              <a:custGeom>
                <a:avLst/>
                <a:gdLst>
                  <a:gd name="connsiteX0" fmla="*/ 495256 w 990511"/>
                  <a:gd name="connsiteY0" fmla="*/ 1643878 h 1643878"/>
                  <a:gd name="connsiteX1" fmla="*/ 493234 w 990511"/>
                  <a:gd name="connsiteY1" fmla="*/ 1641776 h 1643878"/>
                  <a:gd name="connsiteX2" fmla="*/ 487170 w 990511"/>
                  <a:gd name="connsiteY2" fmla="*/ 1636871 h 1643878"/>
                  <a:gd name="connsiteX3" fmla="*/ 477737 w 990511"/>
                  <a:gd name="connsiteY3" fmla="*/ 1629163 h 1643878"/>
                  <a:gd name="connsiteX4" fmla="*/ 463586 w 990511"/>
                  <a:gd name="connsiteY4" fmla="*/ 1617951 h 1643878"/>
                  <a:gd name="connsiteX5" fmla="*/ 448088 w 990511"/>
                  <a:gd name="connsiteY5" fmla="*/ 1604638 h 1643878"/>
                  <a:gd name="connsiteX6" fmla="*/ 428548 w 990511"/>
                  <a:gd name="connsiteY6" fmla="*/ 1587821 h 1643878"/>
                  <a:gd name="connsiteX7" fmla="*/ 406985 w 990511"/>
                  <a:gd name="connsiteY7" fmla="*/ 1568902 h 1643878"/>
                  <a:gd name="connsiteX8" fmla="*/ 384076 w 990511"/>
                  <a:gd name="connsiteY8" fmla="*/ 1546479 h 1643878"/>
                  <a:gd name="connsiteX9" fmla="*/ 358471 w 990511"/>
                  <a:gd name="connsiteY9" fmla="*/ 1523355 h 1643878"/>
                  <a:gd name="connsiteX10" fmla="*/ 332192 w 990511"/>
                  <a:gd name="connsiteY10" fmla="*/ 1495327 h 1643878"/>
                  <a:gd name="connsiteX11" fmla="*/ 304565 w 990511"/>
                  <a:gd name="connsiteY11" fmla="*/ 1467298 h 1643878"/>
                  <a:gd name="connsiteX12" fmla="*/ 276265 w 990511"/>
                  <a:gd name="connsiteY12" fmla="*/ 1436466 h 1643878"/>
                  <a:gd name="connsiteX13" fmla="*/ 247291 w 990511"/>
                  <a:gd name="connsiteY13" fmla="*/ 1402832 h 1643878"/>
                  <a:gd name="connsiteX14" fmla="*/ 218991 w 990511"/>
                  <a:gd name="connsiteY14" fmla="*/ 1367797 h 1643878"/>
                  <a:gd name="connsiteX15" fmla="*/ 191364 w 990511"/>
                  <a:gd name="connsiteY15" fmla="*/ 1329958 h 1643878"/>
                  <a:gd name="connsiteX16" fmla="*/ 163738 w 990511"/>
                  <a:gd name="connsiteY16" fmla="*/ 1291418 h 1643878"/>
                  <a:gd name="connsiteX17" fmla="*/ 137459 w 990511"/>
                  <a:gd name="connsiteY17" fmla="*/ 1250076 h 1643878"/>
                  <a:gd name="connsiteX18" fmla="*/ 111854 w 990511"/>
                  <a:gd name="connsiteY18" fmla="*/ 1208033 h 1643878"/>
                  <a:gd name="connsiteX19" fmla="*/ 88270 w 990511"/>
                  <a:gd name="connsiteY19" fmla="*/ 1164589 h 1643878"/>
                  <a:gd name="connsiteX20" fmla="*/ 67382 w 990511"/>
                  <a:gd name="connsiteY20" fmla="*/ 1118342 h 1643878"/>
                  <a:gd name="connsiteX21" fmla="*/ 47841 w 990511"/>
                  <a:gd name="connsiteY21" fmla="*/ 1071394 h 1643878"/>
                  <a:gd name="connsiteX22" fmla="*/ 32343 w 990511"/>
                  <a:gd name="connsiteY22" fmla="*/ 1024446 h 1643878"/>
                  <a:gd name="connsiteX23" fmla="*/ 18193 w 990511"/>
                  <a:gd name="connsiteY23" fmla="*/ 973994 h 1643878"/>
                  <a:gd name="connsiteX24" fmla="*/ 8760 w 990511"/>
                  <a:gd name="connsiteY24" fmla="*/ 924244 h 1643878"/>
                  <a:gd name="connsiteX25" fmla="*/ 2695 w 990511"/>
                  <a:gd name="connsiteY25" fmla="*/ 873091 h 1643878"/>
                  <a:gd name="connsiteX26" fmla="*/ 0 w 990511"/>
                  <a:gd name="connsiteY26" fmla="*/ 821939 h 1643878"/>
                  <a:gd name="connsiteX27" fmla="*/ 2695 w 990511"/>
                  <a:gd name="connsiteY27" fmla="*/ 769385 h 1643878"/>
                  <a:gd name="connsiteX28" fmla="*/ 8760 w 990511"/>
                  <a:gd name="connsiteY28" fmla="*/ 718233 h 1643878"/>
                  <a:gd name="connsiteX29" fmla="*/ 18193 w 990511"/>
                  <a:gd name="connsiteY29" fmla="*/ 668482 h 1643878"/>
                  <a:gd name="connsiteX30" fmla="*/ 32343 w 990511"/>
                  <a:gd name="connsiteY30" fmla="*/ 619432 h 1643878"/>
                  <a:gd name="connsiteX31" fmla="*/ 47841 w 990511"/>
                  <a:gd name="connsiteY31" fmla="*/ 571083 h 1643878"/>
                  <a:gd name="connsiteX32" fmla="*/ 67382 w 990511"/>
                  <a:gd name="connsiteY32" fmla="*/ 524135 h 1643878"/>
                  <a:gd name="connsiteX33" fmla="*/ 88270 w 990511"/>
                  <a:gd name="connsiteY33" fmla="*/ 479289 h 1643878"/>
                  <a:gd name="connsiteX34" fmla="*/ 111854 w 990511"/>
                  <a:gd name="connsiteY34" fmla="*/ 435144 h 1643878"/>
                  <a:gd name="connsiteX35" fmla="*/ 137459 w 990511"/>
                  <a:gd name="connsiteY35" fmla="*/ 392401 h 1643878"/>
                  <a:gd name="connsiteX36" fmla="*/ 163738 w 990511"/>
                  <a:gd name="connsiteY36" fmla="*/ 351759 h 1643878"/>
                  <a:gd name="connsiteX37" fmla="*/ 191364 w 990511"/>
                  <a:gd name="connsiteY37" fmla="*/ 312519 h 1643878"/>
                  <a:gd name="connsiteX38" fmla="*/ 218991 w 990511"/>
                  <a:gd name="connsiteY38" fmla="*/ 276082 h 1643878"/>
                  <a:gd name="connsiteX39" fmla="*/ 247291 w 990511"/>
                  <a:gd name="connsiteY39" fmla="*/ 240345 h 1643878"/>
                  <a:gd name="connsiteX40" fmla="*/ 276265 w 990511"/>
                  <a:gd name="connsiteY40" fmla="*/ 206010 h 1643878"/>
                  <a:gd name="connsiteX41" fmla="*/ 304565 w 990511"/>
                  <a:gd name="connsiteY41" fmla="*/ 175880 h 1643878"/>
                  <a:gd name="connsiteX42" fmla="*/ 332192 w 990511"/>
                  <a:gd name="connsiteY42" fmla="*/ 147150 h 1643878"/>
                  <a:gd name="connsiteX43" fmla="*/ 358471 w 990511"/>
                  <a:gd name="connsiteY43" fmla="*/ 119121 h 1643878"/>
                  <a:gd name="connsiteX44" fmla="*/ 384076 w 990511"/>
                  <a:gd name="connsiteY44" fmla="*/ 95998 h 1643878"/>
                  <a:gd name="connsiteX45" fmla="*/ 406985 w 990511"/>
                  <a:gd name="connsiteY45" fmla="*/ 73575 h 1643878"/>
                  <a:gd name="connsiteX46" fmla="*/ 428548 w 990511"/>
                  <a:gd name="connsiteY46" fmla="*/ 55357 h 1643878"/>
                  <a:gd name="connsiteX47" fmla="*/ 448088 w 990511"/>
                  <a:gd name="connsiteY47" fmla="*/ 38539 h 1643878"/>
                  <a:gd name="connsiteX48" fmla="*/ 463586 w 990511"/>
                  <a:gd name="connsiteY48" fmla="*/ 24525 h 1643878"/>
                  <a:gd name="connsiteX49" fmla="*/ 477736 w 990511"/>
                  <a:gd name="connsiteY49" fmla="*/ 13313 h 1643878"/>
                  <a:gd name="connsiteX50" fmla="*/ 487170 w 990511"/>
                  <a:gd name="connsiteY50" fmla="*/ 6306 h 1643878"/>
                  <a:gd name="connsiteX51" fmla="*/ 493234 w 990511"/>
                  <a:gd name="connsiteY51" fmla="*/ 701 h 1643878"/>
                  <a:gd name="connsiteX52" fmla="*/ 495255 w 990511"/>
                  <a:gd name="connsiteY52" fmla="*/ 0 h 1643878"/>
                  <a:gd name="connsiteX53" fmla="*/ 497951 w 990511"/>
                  <a:gd name="connsiteY53" fmla="*/ 701 h 1643878"/>
                  <a:gd name="connsiteX54" fmla="*/ 504015 w 990511"/>
                  <a:gd name="connsiteY54" fmla="*/ 6306 h 1643878"/>
                  <a:gd name="connsiteX55" fmla="*/ 514122 w 990511"/>
                  <a:gd name="connsiteY55" fmla="*/ 13314 h 1643878"/>
                  <a:gd name="connsiteX56" fmla="*/ 527599 w 990511"/>
                  <a:gd name="connsiteY56" fmla="*/ 24525 h 1643878"/>
                  <a:gd name="connsiteX57" fmla="*/ 543097 w 990511"/>
                  <a:gd name="connsiteY57" fmla="*/ 38539 h 1643878"/>
                  <a:gd name="connsiteX58" fmla="*/ 562637 w 990511"/>
                  <a:gd name="connsiteY58" fmla="*/ 55356 h 1643878"/>
                  <a:gd name="connsiteX59" fmla="*/ 583525 w 990511"/>
                  <a:gd name="connsiteY59" fmla="*/ 73575 h 1643878"/>
                  <a:gd name="connsiteX60" fmla="*/ 607109 w 990511"/>
                  <a:gd name="connsiteY60" fmla="*/ 95998 h 1643878"/>
                  <a:gd name="connsiteX61" fmla="*/ 632714 w 990511"/>
                  <a:gd name="connsiteY61" fmla="*/ 119122 h 1643878"/>
                  <a:gd name="connsiteX62" fmla="*/ 658993 w 990511"/>
                  <a:gd name="connsiteY62" fmla="*/ 147150 h 1643878"/>
                  <a:gd name="connsiteX63" fmla="*/ 686620 w 990511"/>
                  <a:gd name="connsiteY63" fmla="*/ 175880 h 1643878"/>
                  <a:gd name="connsiteX64" fmla="*/ 714246 w 990511"/>
                  <a:gd name="connsiteY64" fmla="*/ 206010 h 1643878"/>
                  <a:gd name="connsiteX65" fmla="*/ 742546 w 990511"/>
                  <a:gd name="connsiteY65" fmla="*/ 240345 h 1643878"/>
                  <a:gd name="connsiteX66" fmla="*/ 771521 w 990511"/>
                  <a:gd name="connsiteY66" fmla="*/ 276082 h 1643878"/>
                  <a:gd name="connsiteX67" fmla="*/ 799821 w 990511"/>
                  <a:gd name="connsiteY67" fmla="*/ 312519 h 1643878"/>
                  <a:gd name="connsiteX68" fmla="*/ 827447 w 990511"/>
                  <a:gd name="connsiteY68" fmla="*/ 351759 h 1643878"/>
                  <a:gd name="connsiteX69" fmla="*/ 853726 w 990511"/>
                  <a:gd name="connsiteY69" fmla="*/ 392401 h 1643878"/>
                  <a:gd name="connsiteX70" fmla="*/ 879331 w 990511"/>
                  <a:gd name="connsiteY70" fmla="*/ 435144 h 1643878"/>
                  <a:gd name="connsiteX71" fmla="*/ 902241 w 990511"/>
                  <a:gd name="connsiteY71" fmla="*/ 479289 h 1643878"/>
                  <a:gd name="connsiteX72" fmla="*/ 923803 w 990511"/>
                  <a:gd name="connsiteY72" fmla="*/ 524135 h 1643878"/>
                  <a:gd name="connsiteX73" fmla="*/ 943344 w 990511"/>
                  <a:gd name="connsiteY73" fmla="*/ 571083 h 1643878"/>
                  <a:gd name="connsiteX74" fmla="*/ 958842 w 990511"/>
                  <a:gd name="connsiteY74" fmla="*/ 619432 h 1643878"/>
                  <a:gd name="connsiteX75" fmla="*/ 972992 w 990511"/>
                  <a:gd name="connsiteY75" fmla="*/ 668483 h 1643878"/>
                  <a:gd name="connsiteX76" fmla="*/ 982425 w 990511"/>
                  <a:gd name="connsiteY76" fmla="*/ 718233 h 1643878"/>
                  <a:gd name="connsiteX77" fmla="*/ 988490 w 990511"/>
                  <a:gd name="connsiteY77" fmla="*/ 769385 h 1643878"/>
                  <a:gd name="connsiteX78" fmla="*/ 990511 w 990511"/>
                  <a:gd name="connsiteY78" fmla="*/ 821939 h 1643878"/>
                  <a:gd name="connsiteX79" fmla="*/ 988489 w 990511"/>
                  <a:gd name="connsiteY79" fmla="*/ 873091 h 1643878"/>
                  <a:gd name="connsiteX80" fmla="*/ 982425 w 990511"/>
                  <a:gd name="connsiteY80" fmla="*/ 924243 h 1643878"/>
                  <a:gd name="connsiteX81" fmla="*/ 972992 w 990511"/>
                  <a:gd name="connsiteY81" fmla="*/ 973994 h 1643878"/>
                  <a:gd name="connsiteX82" fmla="*/ 958842 w 990511"/>
                  <a:gd name="connsiteY82" fmla="*/ 1024446 h 1643878"/>
                  <a:gd name="connsiteX83" fmla="*/ 943344 w 990511"/>
                  <a:gd name="connsiteY83" fmla="*/ 1071394 h 1643878"/>
                  <a:gd name="connsiteX84" fmla="*/ 923803 w 990511"/>
                  <a:gd name="connsiteY84" fmla="*/ 1118341 h 1643878"/>
                  <a:gd name="connsiteX85" fmla="*/ 902241 w 990511"/>
                  <a:gd name="connsiteY85" fmla="*/ 1164589 h 1643878"/>
                  <a:gd name="connsiteX86" fmla="*/ 879331 w 990511"/>
                  <a:gd name="connsiteY86" fmla="*/ 1208033 h 1643878"/>
                  <a:gd name="connsiteX87" fmla="*/ 853726 w 990511"/>
                  <a:gd name="connsiteY87" fmla="*/ 1250076 h 1643878"/>
                  <a:gd name="connsiteX88" fmla="*/ 827447 w 990511"/>
                  <a:gd name="connsiteY88" fmla="*/ 1291418 h 1643878"/>
                  <a:gd name="connsiteX89" fmla="*/ 799821 w 990511"/>
                  <a:gd name="connsiteY89" fmla="*/ 1329958 h 1643878"/>
                  <a:gd name="connsiteX90" fmla="*/ 771520 w 990511"/>
                  <a:gd name="connsiteY90" fmla="*/ 1367796 h 1643878"/>
                  <a:gd name="connsiteX91" fmla="*/ 742546 w 990511"/>
                  <a:gd name="connsiteY91" fmla="*/ 1402832 h 1643878"/>
                  <a:gd name="connsiteX92" fmla="*/ 714246 w 990511"/>
                  <a:gd name="connsiteY92" fmla="*/ 1436466 h 1643878"/>
                  <a:gd name="connsiteX93" fmla="*/ 686620 w 990511"/>
                  <a:gd name="connsiteY93" fmla="*/ 1467298 h 1643878"/>
                  <a:gd name="connsiteX94" fmla="*/ 658993 w 990511"/>
                  <a:gd name="connsiteY94" fmla="*/ 1495326 h 1643878"/>
                  <a:gd name="connsiteX95" fmla="*/ 632714 w 990511"/>
                  <a:gd name="connsiteY95" fmla="*/ 1523355 h 1643878"/>
                  <a:gd name="connsiteX96" fmla="*/ 607109 w 990511"/>
                  <a:gd name="connsiteY96" fmla="*/ 1546479 h 1643878"/>
                  <a:gd name="connsiteX97" fmla="*/ 583526 w 990511"/>
                  <a:gd name="connsiteY97" fmla="*/ 1568902 h 1643878"/>
                  <a:gd name="connsiteX98" fmla="*/ 562637 w 990511"/>
                  <a:gd name="connsiteY98" fmla="*/ 1587821 h 1643878"/>
                  <a:gd name="connsiteX99" fmla="*/ 543097 w 990511"/>
                  <a:gd name="connsiteY99" fmla="*/ 1604638 h 1643878"/>
                  <a:gd name="connsiteX100" fmla="*/ 527599 w 990511"/>
                  <a:gd name="connsiteY100" fmla="*/ 1617951 h 1643878"/>
                  <a:gd name="connsiteX101" fmla="*/ 514123 w 990511"/>
                  <a:gd name="connsiteY101" fmla="*/ 1629163 h 1643878"/>
                  <a:gd name="connsiteX102" fmla="*/ 504015 w 990511"/>
                  <a:gd name="connsiteY102" fmla="*/ 1636871 h 1643878"/>
                  <a:gd name="connsiteX103" fmla="*/ 497951 w 990511"/>
                  <a:gd name="connsiteY103" fmla="*/ 1641776 h 1643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990511" h="1643878">
                    <a:moveTo>
                      <a:pt x="495256" y="1643878"/>
                    </a:moveTo>
                    <a:lnTo>
                      <a:pt x="493234" y="1641776"/>
                    </a:lnTo>
                    <a:lnTo>
                      <a:pt x="487170" y="1636871"/>
                    </a:lnTo>
                    <a:lnTo>
                      <a:pt x="477737" y="1629163"/>
                    </a:lnTo>
                    <a:lnTo>
                      <a:pt x="463586" y="1617951"/>
                    </a:lnTo>
                    <a:lnTo>
                      <a:pt x="448088" y="1604638"/>
                    </a:lnTo>
                    <a:lnTo>
                      <a:pt x="428548" y="1587821"/>
                    </a:lnTo>
                    <a:lnTo>
                      <a:pt x="406985" y="1568902"/>
                    </a:lnTo>
                    <a:lnTo>
                      <a:pt x="384076" y="1546479"/>
                    </a:lnTo>
                    <a:lnTo>
                      <a:pt x="358471" y="1523355"/>
                    </a:lnTo>
                    <a:lnTo>
                      <a:pt x="332192" y="1495327"/>
                    </a:lnTo>
                    <a:lnTo>
                      <a:pt x="304565" y="1467298"/>
                    </a:lnTo>
                    <a:lnTo>
                      <a:pt x="276265" y="1436466"/>
                    </a:lnTo>
                    <a:lnTo>
                      <a:pt x="247291" y="1402832"/>
                    </a:lnTo>
                    <a:lnTo>
                      <a:pt x="218991" y="1367797"/>
                    </a:lnTo>
                    <a:lnTo>
                      <a:pt x="191364" y="1329958"/>
                    </a:lnTo>
                    <a:lnTo>
                      <a:pt x="163738" y="1291418"/>
                    </a:lnTo>
                    <a:lnTo>
                      <a:pt x="137459" y="1250076"/>
                    </a:lnTo>
                    <a:lnTo>
                      <a:pt x="111854" y="1208033"/>
                    </a:lnTo>
                    <a:lnTo>
                      <a:pt x="88270" y="1164589"/>
                    </a:lnTo>
                    <a:lnTo>
                      <a:pt x="67382" y="1118342"/>
                    </a:lnTo>
                    <a:lnTo>
                      <a:pt x="47841" y="1071394"/>
                    </a:lnTo>
                    <a:lnTo>
                      <a:pt x="32343" y="1024446"/>
                    </a:lnTo>
                    <a:lnTo>
                      <a:pt x="18193" y="973994"/>
                    </a:lnTo>
                    <a:lnTo>
                      <a:pt x="8760" y="924244"/>
                    </a:lnTo>
                    <a:lnTo>
                      <a:pt x="2695" y="873091"/>
                    </a:lnTo>
                    <a:lnTo>
                      <a:pt x="0" y="821939"/>
                    </a:lnTo>
                    <a:lnTo>
                      <a:pt x="2695" y="769385"/>
                    </a:lnTo>
                    <a:lnTo>
                      <a:pt x="8760" y="718233"/>
                    </a:lnTo>
                    <a:lnTo>
                      <a:pt x="18193" y="668482"/>
                    </a:lnTo>
                    <a:lnTo>
                      <a:pt x="32343" y="619432"/>
                    </a:lnTo>
                    <a:lnTo>
                      <a:pt x="47841" y="571083"/>
                    </a:lnTo>
                    <a:lnTo>
                      <a:pt x="67382" y="524135"/>
                    </a:lnTo>
                    <a:lnTo>
                      <a:pt x="88270" y="479289"/>
                    </a:lnTo>
                    <a:lnTo>
                      <a:pt x="111854" y="435144"/>
                    </a:lnTo>
                    <a:lnTo>
                      <a:pt x="137459" y="392401"/>
                    </a:lnTo>
                    <a:lnTo>
                      <a:pt x="163738" y="351759"/>
                    </a:lnTo>
                    <a:lnTo>
                      <a:pt x="191364" y="312519"/>
                    </a:lnTo>
                    <a:lnTo>
                      <a:pt x="218991" y="276082"/>
                    </a:lnTo>
                    <a:lnTo>
                      <a:pt x="247291" y="240345"/>
                    </a:lnTo>
                    <a:lnTo>
                      <a:pt x="276265" y="206010"/>
                    </a:lnTo>
                    <a:lnTo>
                      <a:pt x="304565" y="175880"/>
                    </a:lnTo>
                    <a:lnTo>
                      <a:pt x="332192" y="147150"/>
                    </a:lnTo>
                    <a:lnTo>
                      <a:pt x="358471" y="119121"/>
                    </a:lnTo>
                    <a:lnTo>
                      <a:pt x="384076" y="95998"/>
                    </a:lnTo>
                    <a:lnTo>
                      <a:pt x="406985" y="73575"/>
                    </a:lnTo>
                    <a:lnTo>
                      <a:pt x="428548" y="55357"/>
                    </a:lnTo>
                    <a:lnTo>
                      <a:pt x="448088" y="38539"/>
                    </a:lnTo>
                    <a:lnTo>
                      <a:pt x="463586" y="24525"/>
                    </a:lnTo>
                    <a:lnTo>
                      <a:pt x="477736" y="13313"/>
                    </a:lnTo>
                    <a:lnTo>
                      <a:pt x="487170" y="6306"/>
                    </a:lnTo>
                    <a:lnTo>
                      <a:pt x="493234" y="701"/>
                    </a:lnTo>
                    <a:lnTo>
                      <a:pt x="495255" y="0"/>
                    </a:lnTo>
                    <a:lnTo>
                      <a:pt x="497951" y="701"/>
                    </a:lnTo>
                    <a:lnTo>
                      <a:pt x="504015" y="6306"/>
                    </a:lnTo>
                    <a:lnTo>
                      <a:pt x="514122" y="13314"/>
                    </a:lnTo>
                    <a:lnTo>
                      <a:pt x="527599" y="24525"/>
                    </a:lnTo>
                    <a:lnTo>
                      <a:pt x="543097" y="38539"/>
                    </a:lnTo>
                    <a:lnTo>
                      <a:pt x="562637" y="55356"/>
                    </a:lnTo>
                    <a:lnTo>
                      <a:pt x="583525" y="73575"/>
                    </a:lnTo>
                    <a:lnTo>
                      <a:pt x="607109" y="95998"/>
                    </a:lnTo>
                    <a:lnTo>
                      <a:pt x="632714" y="119122"/>
                    </a:lnTo>
                    <a:lnTo>
                      <a:pt x="658993" y="147150"/>
                    </a:lnTo>
                    <a:lnTo>
                      <a:pt x="686620" y="175880"/>
                    </a:lnTo>
                    <a:lnTo>
                      <a:pt x="714246" y="206010"/>
                    </a:lnTo>
                    <a:lnTo>
                      <a:pt x="742546" y="240345"/>
                    </a:lnTo>
                    <a:lnTo>
                      <a:pt x="771521" y="276082"/>
                    </a:lnTo>
                    <a:lnTo>
                      <a:pt x="799821" y="312519"/>
                    </a:lnTo>
                    <a:lnTo>
                      <a:pt x="827447" y="351759"/>
                    </a:lnTo>
                    <a:lnTo>
                      <a:pt x="853726" y="392401"/>
                    </a:lnTo>
                    <a:lnTo>
                      <a:pt x="879331" y="435144"/>
                    </a:lnTo>
                    <a:lnTo>
                      <a:pt x="902241" y="479289"/>
                    </a:lnTo>
                    <a:lnTo>
                      <a:pt x="923803" y="524135"/>
                    </a:lnTo>
                    <a:lnTo>
                      <a:pt x="943344" y="571083"/>
                    </a:lnTo>
                    <a:lnTo>
                      <a:pt x="958842" y="619432"/>
                    </a:lnTo>
                    <a:lnTo>
                      <a:pt x="972992" y="668483"/>
                    </a:lnTo>
                    <a:lnTo>
                      <a:pt x="982425" y="718233"/>
                    </a:lnTo>
                    <a:lnTo>
                      <a:pt x="988490" y="769385"/>
                    </a:lnTo>
                    <a:lnTo>
                      <a:pt x="990511" y="821939"/>
                    </a:lnTo>
                    <a:lnTo>
                      <a:pt x="988489" y="873091"/>
                    </a:lnTo>
                    <a:lnTo>
                      <a:pt x="982425" y="924243"/>
                    </a:lnTo>
                    <a:lnTo>
                      <a:pt x="972992" y="973994"/>
                    </a:lnTo>
                    <a:lnTo>
                      <a:pt x="958842" y="1024446"/>
                    </a:lnTo>
                    <a:lnTo>
                      <a:pt x="943344" y="1071394"/>
                    </a:lnTo>
                    <a:lnTo>
                      <a:pt x="923803" y="1118341"/>
                    </a:lnTo>
                    <a:lnTo>
                      <a:pt x="902241" y="1164589"/>
                    </a:lnTo>
                    <a:lnTo>
                      <a:pt x="879331" y="1208033"/>
                    </a:lnTo>
                    <a:lnTo>
                      <a:pt x="853726" y="1250076"/>
                    </a:lnTo>
                    <a:lnTo>
                      <a:pt x="827447" y="1291418"/>
                    </a:lnTo>
                    <a:lnTo>
                      <a:pt x="799821" y="1329958"/>
                    </a:lnTo>
                    <a:lnTo>
                      <a:pt x="771520" y="1367796"/>
                    </a:lnTo>
                    <a:lnTo>
                      <a:pt x="742546" y="1402832"/>
                    </a:lnTo>
                    <a:lnTo>
                      <a:pt x="714246" y="1436466"/>
                    </a:lnTo>
                    <a:lnTo>
                      <a:pt x="686620" y="1467298"/>
                    </a:lnTo>
                    <a:lnTo>
                      <a:pt x="658993" y="1495326"/>
                    </a:lnTo>
                    <a:lnTo>
                      <a:pt x="632714" y="1523355"/>
                    </a:lnTo>
                    <a:lnTo>
                      <a:pt x="607109" y="1546479"/>
                    </a:lnTo>
                    <a:lnTo>
                      <a:pt x="583526" y="1568902"/>
                    </a:lnTo>
                    <a:lnTo>
                      <a:pt x="562637" y="1587821"/>
                    </a:lnTo>
                    <a:lnTo>
                      <a:pt x="543097" y="1604638"/>
                    </a:lnTo>
                    <a:lnTo>
                      <a:pt x="527599" y="1617951"/>
                    </a:lnTo>
                    <a:lnTo>
                      <a:pt x="514123" y="1629163"/>
                    </a:lnTo>
                    <a:lnTo>
                      <a:pt x="504015" y="1636871"/>
                    </a:lnTo>
                    <a:lnTo>
                      <a:pt x="497951" y="1641776"/>
                    </a:lnTo>
                    <a:close/>
                  </a:path>
                </a:pathLst>
              </a:cu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72000" rIns="0" bIns="0" anchor="ctr"/>
              <a:lstStyle/>
              <a:p>
                <a:pPr algn="ctr">
                  <a:lnSpc>
                    <a:spcPct val="120000"/>
                  </a:lnSpc>
                  <a:defRPr/>
                </a:pPr>
                <a:endParaRPr lang="en-US" altLang="zh-CN" sz="16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29" name="MH_SubTitle_2"/>
              <p:cNvSpPr/>
              <p:nvPr>
                <p:custDataLst>
                  <p:tags r:id="rId4"/>
                </p:custDataLst>
              </p:nvPr>
            </p:nvSpPr>
            <p:spPr>
              <a:xfrm rot="20544647">
                <a:off x="6175376" y="3275013"/>
                <a:ext cx="1952625" cy="990600"/>
              </a:xfrm>
              <a:custGeom>
                <a:avLst/>
                <a:gdLst>
                  <a:gd name="connsiteX0" fmla="*/ 1069560 w 1953336"/>
                  <a:gd name="connsiteY0" fmla="*/ 46042 h 990486"/>
                  <a:gd name="connsiteX1" fmla="*/ 1116647 w 1953336"/>
                  <a:gd name="connsiteY1" fmla="*/ 65245 h 990486"/>
                  <a:gd name="connsiteX2" fmla="*/ 1161642 w 1953336"/>
                  <a:gd name="connsiteY2" fmla="*/ 85812 h 990486"/>
                  <a:gd name="connsiteX3" fmla="*/ 1205954 w 1953336"/>
                  <a:gd name="connsiteY3" fmla="*/ 109078 h 990486"/>
                  <a:gd name="connsiteX4" fmla="*/ 1248881 w 1953336"/>
                  <a:gd name="connsiteY4" fmla="*/ 134376 h 990486"/>
                  <a:gd name="connsiteX5" fmla="*/ 1289709 w 1953336"/>
                  <a:gd name="connsiteY5" fmla="*/ 160363 h 990486"/>
                  <a:gd name="connsiteX6" fmla="*/ 1329147 w 1953336"/>
                  <a:gd name="connsiteY6" fmla="*/ 187707 h 990486"/>
                  <a:gd name="connsiteX7" fmla="*/ 1365781 w 1953336"/>
                  <a:gd name="connsiteY7" fmla="*/ 215072 h 990486"/>
                  <a:gd name="connsiteX8" fmla="*/ 1401719 w 1953336"/>
                  <a:gd name="connsiteY8" fmla="*/ 243115 h 990486"/>
                  <a:gd name="connsiteX9" fmla="*/ 1436261 w 1953336"/>
                  <a:gd name="connsiteY9" fmla="*/ 271842 h 990486"/>
                  <a:gd name="connsiteX10" fmla="*/ 1466594 w 1953336"/>
                  <a:gd name="connsiteY10" fmla="*/ 299926 h 990486"/>
                  <a:gd name="connsiteX11" fmla="*/ 1495521 w 1953336"/>
                  <a:gd name="connsiteY11" fmla="*/ 327346 h 990486"/>
                  <a:gd name="connsiteX12" fmla="*/ 1523737 w 1953336"/>
                  <a:gd name="connsiteY12" fmla="*/ 353423 h 990486"/>
                  <a:gd name="connsiteX13" fmla="*/ 1547044 w 1953336"/>
                  <a:gd name="connsiteY13" fmla="*/ 378862 h 990486"/>
                  <a:gd name="connsiteX14" fmla="*/ 1569630 w 1953336"/>
                  <a:gd name="connsiteY14" fmla="*/ 401610 h 990486"/>
                  <a:gd name="connsiteX15" fmla="*/ 1588003 w 1953336"/>
                  <a:gd name="connsiteY15" fmla="*/ 423041 h 990486"/>
                  <a:gd name="connsiteX16" fmla="*/ 1604960 w 1953336"/>
                  <a:gd name="connsiteY16" fmla="*/ 442461 h 990486"/>
                  <a:gd name="connsiteX17" fmla="*/ 1619085 w 1953336"/>
                  <a:gd name="connsiteY17" fmla="*/ 457858 h 990486"/>
                  <a:gd name="connsiteX18" fmla="*/ 1630397 w 1953336"/>
                  <a:gd name="connsiteY18" fmla="*/ 471927 h 990486"/>
                  <a:gd name="connsiteX19" fmla="*/ 1637472 w 1953336"/>
                  <a:gd name="connsiteY19" fmla="*/ 481310 h 990486"/>
                  <a:gd name="connsiteX20" fmla="*/ 1643121 w 1953336"/>
                  <a:gd name="connsiteY20" fmla="*/ 487334 h 990486"/>
                  <a:gd name="connsiteX21" fmla="*/ 1643836 w 1953336"/>
                  <a:gd name="connsiteY21" fmla="*/ 489351 h 990486"/>
                  <a:gd name="connsiteX22" fmla="*/ 1643155 w 1953336"/>
                  <a:gd name="connsiteY22" fmla="*/ 492051 h 990486"/>
                  <a:gd name="connsiteX23" fmla="*/ 1637593 w 1953336"/>
                  <a:gd name="connsiteY23" fmla="*/ 498155 h 990486"/>
                  <a:gd name="connsiteX24" fmla="*/ 1630658 w 1953336"/>
                  <a:gd name="connsiteY24" fmla="*/ 508312 h 990486"/>
                  <a:gd name="connsiteX25" fmla="*/ 1619544 w 1953336"/>
                  <a:gd name="connsiteY25" fmla="*/ 521869 h 990486"/>
                  <a:gd name="connsiteX26" fmla="*/ 1605641 w 1953336"/>
                  <a:gd name="connsiteY26" fmla="*/ 537467 h 990486"/>
                  <a:gd name="connsiteX27" fmla="*/ 1588964 w 1953336"/>
                  <a:gd name="connsiteY27" fmla="*/ 557127 h 990486"/>
                  <a:gd name="connsiteX28" fmla="*/ 1570896 w 1953336"/>
                  <a:gd name="connsiteY28" fmla="*/ 578146 h 990486"/>
                  <a:gd name="connsiteX29" fmla="*/ 1548643 w 1953336"/>
                  <a:gd name="connsiteY29" fmla="*/ 601889 h 990486"/>
                  <a:gd name="connsiteX30" fmla="*/ 1525703 w 1953336"/>
                  <a:gd name="connsiteY30" fmla="*/ 627660 h 990486"/>
                  <a:gd name="connsiteX31" fmla="*/ 1497864 w 1953336"/>
                  <a:gd name="connsiteY31" fmla="*/ 654139 h 990486"/>
                  <a:gd name="connsiteX32" fmla="*/ 1469333 w 1953336"/>
                  <a:gd name="connsiteY32" fmla="*/ 681970 h 990486"/>
                  <a:gd name="connsiteX33" fmla="*/ 1439401 w 1953336"/>
                  <a:gd name="connsiteY33" fmla="*/ 709812 h 990486"/>
                  <a:gd name="connsiteX34" fmla="*/ 1405270 w 1953336"/>
                  <a:gd name="connsiteY34" fmla="*/ 738358 h 990486"/>
                  <a:gd name="connsiteX35" fmla="*/ 1369742 w 1953336"/>
                  <a:gd name="connsiteY35" fmla="*/ 767588 h 990486"/>
                  <a:gd name="connsiteX36" fmla="*/ 1333509 w 1953336"/>
                  <a:gd name="connsiteY36" fmla="*/ 796149 h 990486"/>
                  <a:gd name="connsiteX37" fmla="*/ 1294468 w 1953336"/>
                  <a:gd name="connsiteY37" fmla="*/ 824056 h 990486"/>
                  <a:gd name="connsiteX38" fmla="*/ 1254016 w 1953336"/>
                  <a:gd name="connsiteY38" fmla="*/ 850625 h 990486"/>
                  <a:gd name="connsiteX39" fmla="*/ 1211457 w 1953336"/>
                  <a:gd name="connsiteY39" fmla="*/ 876536 h 990486"/>
                  <a:gd name="connsiteX40" fmla="*/ 1167477 w 1953336"/>
                  <a:gd name="connsiteY40" fmla="*/ 899762 h 990486"/>
                  <a:gd name="connsiteX41" fmla="*/ 1122787 w 1953336"/>
                  <a:gd name="connsiteY41" fmla="*/ 921645 h 990486"/>
                  <a:gd name="connsiteX42" fmla="*/ 1075980 w 1953336"/>
                  <a:gd name="connsiteY42" fmla="*/ 941522 h 990486"/>
                  <a:gd name="connsiteX43" fmla="*/ 1027744 w 1953336"/>
                  <a:gd name="connsiteY43" fmla="*/ 957366 h 990486"/>
                  <a:gd name="connsiteX44" fmla="*/ 978796 w 1953336"/>
                  <a:gd name="connsiteY44" fmla="*/ 971867 h 990486"/>
                  <a:gd name="connsiteX45" fmla="*/ 929114 w 1953336"/>
                  <a:gd name="connsiteY45" fmla="*/ 981657 h 990486"/>
                  <a:gd name="connsiteX46" fmla="*/ 878007 w 1953336"/>
                  <a:gd name="connsiteY46" fmla="*/ 988088 h 990486"/>
                  <a:gd name="connsiteX47" fmla="*/ 825469 w 1953336"/>
                  <a:gd name="connsiteY47" fmla="*/ 990486 h 990486"/>
                  <a:gd name="connsiteX48" fmla="*/ 774304 w 1953336"/>
                  <a:gd name="connsiteY48" fmla="*/ 988832 h 990486"/>
                  <a:gd name="connsiteX49" fmla="*/ 723109 w 1953336"/>
                  <a:gd name="connsiteY49" fmla="*/ 983134 h 990486"/>
                  <a:gd name="connsiteX50" fmla="*/ 673292 w 1953336"/>
                  <a:gd name="connsiteY50" fmla="*/ 974058 h 990486"/>
                  <a:gd name="connsiteX51" fmla="*/ 622740 w 1953336"/>
                  <a:gd name="connsiteY51" fmla="*/ 960269 h 990486"/>
                  <a:gd name="connsiteX52" fmla="*/ 575683 w 1953336"/>
                  <a:gd name="connsiteY52" fmla="*/ 945109 h 990486"/>
                  <a:gd name="connsiteX53" fmla="*/ 528596 w 1953336"/>
                  <a:gd name="connsiteY53" fmla="*/ 925905 h 990486"/>
                  <a:gd name="connsiteX54" fmla="*/ 482195 w 1953336"/>
                  <a:gd name="connsiteY54" fmla="*/ 904675 h 990486"/>
                  <a:gd name="connsiteX55" fmla="*/ 438588 w 1953336"/>
                  <a:gd name="connsiteY55" fmla="*/ 882077 h 990486"/>
                  <a:gd name="connsiteX56" fmla="*/ 396362 w 1953336"/>
                  <a:gd name="connsiteY56" fmla="*/ 856774 h 990486"/>
                  <a:gd name="connsiteX57" fmla="*/ 354833 w 1953336"/>
                  <a:gd name="connsiteY57" fmla="*/ 830793 h 990486"/>
                  <a:gd name="connsiteX58" fmla="*/ 316096 w 1953336"/>
                  <a:gd name="connsiteY58" fmla="*/ 803443 h 990486"/>
                  <a:gd name="connsiteX59" fmla="*/ 278056 w 1953336"/>
                  <a:gd name="connsiteY59" fmla="*/ 775415 h 990486"/>
                  <a:gd name="connsiteX60" fmla="*/ 242813 w 1953336"/>
                  <a:gd name="connsiteY60" fmla="*/ 746693 h 990486"/>
                  <a:gd name="connsiteX61" fmla="*/ 208977 w 1953336"/>
                  <a:gd name="connsiteY61" fmla="*/ 718634 h 990486"/>
                  <a:gd name="connsiteX62" fmla="*/ 177948 w 1953336"/>
                  <a:gd name="connsiteY62" fmla="*/ 691229 h 990486"/>
                  <a:gd name="connsiteX63" fmla="*/ 149722 w 1953336"/>
                  <a:gd name="connsiteY63" fmla="*/ 663804 h 990486"/>
                  <a:gd name="connsiteX64" fmla="*/ 121506 w 1953336"/>
                  <a:gd name="connsiteY64" fmla="*/ 637727 h 990486"/>
                  <a:gd name="connsiteX65" fmla="*/ 98199 w 1953336"/>
                  <a:gd name="connsiteY65" fmla="*/ 612289 h 990486"/>
                  <a:gd name="connsiteX66" fmla="*/ 75608 w 1953336"/>
                  <a:gd name="connsiteY66" fmla="*/ 588866 h 990486"/>
                  <a:gd name="connsiteX67" fmla="*/ 56540 w 1953336"/>
                  <a:gd name="connsiteY67" fmla="*/ 568114 h 990486"/>
                  <a:gd name="connsiteX68" fmla="*/ 39582 w 1953336"/>
                  <a:gd name="connsiteY68" fmla="*/ 548695 h 990486"/>
                  <a:gd name="connsiteX69" fmla="*/ 26158 w 1953336"/>
                  <a:gd name="connsiteY69" fmla="*/ 533292 h 990486"/>
                  <a:gd name="connsiteX70" fmla="*/ 14850 w 1953336"/>
                  <a:gd name="connsiteY70" fmla="*/ 519897 h 990486"/>
                  <a:gd name="connsiteX71" fmla="*/ 7070 w 1953336"/>
                  <a:gd name="connsiteY71" fmla="*/ 509845 h 990486"/>
                  <a:gd name="connsiteX72" fmla="*/ 2122 w 1953336"/>
                  <a:gd name="connsiteY72" fmla="*/ 503816 h 990486"/>
                  <a:gd name="connsiteX73" fmla="*/ 0 w 1953336"/>
                  <a:gd name="connsiteY73" fmla="*/ 501136 h 990486"/>
                  <a:gd name="connsiteX74" fmla="*/ 2088 w 1953336"/>
                  <a:gd name="connsiteY74" fmla="*/ 499100 h 990486"/>
                  <a:gd name="connsiteX75" fmla="*/ 6949 w 1953336"/>
                  <a:gd name="connsiteY75" fmla="*/ 493000 h 990486"/>
                  <a:gd name="connsiteX76" fmla="*/ 14589 w 1953336"/>
                  <a:gd name="connsiteY76" fmla="*/ 483512 h 990486"/>
                  <a:gd name="connsiteX77" fmla="*/ 25699 w 1953336"/>
                  <a:gd name="connsiteY77" fmla="*/ 469282 h 990486"/>
                  <a:gd name="connsiteX78" fmla="*/ 38901 w 1953336"/>
                  <a:gd name="connsiteY78" fmla="*/ 453689 h 990486"/>
                  <a:gd name="connsiteX79" fmla="*/ 55578 w 1953336"/>
                  <a:gd name="connsiteY79" fmla="*/ 434028 h 990486"/>
                  <a:gd name="connsiteX80" fmla="*/ 74342 w 1953336"/>
                  <a:gd name="connsiteY80" fmla="*/ 412331 h 990486"/>
                  <a:gd name="connsiteX81" fmla="*/ 96600 w 1953336"/>
                  <a:gd name="connsiteY81" fmla="*/ 389261 h 990486"/>
                  <a:gd name="connsiteX82" fmla="*/ 119540 w 1953336"/>
                  <a:gd name="connsiteY82" fmla="*/ 363491 h 990486"/>
                  <a:gd name="connsiteX83" fmla="*/ 147379 w 1953336"/>
                  <a:gd name="connsiteY83" fmla="*/ 337011 h 990486"/>
                  <a:gd name="connsiteX84" fmla="*/ 175209 w 1953336"/>
                  <a:gd name="connsiteY84" fmla="*/ 309185 h 990486"/>
                  <a:gd name="connsiteX85" fmla="*/ 205837 w 1953336"/>
                  <a:gd name="connsiteY85" fmla="*/ 280664 h 990486"/>
                  <a:gd name="connsiteX86" fmla="*/ 239262 w 1953336"/>
                  <a:gd name="connsiteY86" fmla="*/ 251450 h 990486"/>
                  <a:gd name="connsiteX87" fmla="*/ 274095 w 1953336"/>
                  <a:gd name="connsiteY87" fmla="*/ 222899 h 990486"/>
                  <a:gd name="connsiteX88" fmla="*/ 311734 w 1953336"/>
                  <a:gd name="connsiteY88" fmla="*/ 195002 h 990486"/>
                  <a:gd name="connsiteX89" fmla="*/ 350074 w 1953336"/>
                  <a:gd name="connsiteY89" fmla="*/ 167100 h 990486"/>
                  <a:gd name="connsiteX90" fmla="*/ 391227 w 1953336"/>
                  <a:gd name="connsiteY90" fmla="*/ 140525 h 990486"/>
                  <a:gd name="connsiteX91" fmla="*/ 433085 w 1953336"/>
                  <a:gd name="connsiteY91" fmla="*/ 114619 h 990486"/>
                  <a:gd name="connsiteX92" fmla="*/ 476360 w 1953336"/>
                  <a:gd name="connsiteY92" fmla="*/ 90725 h 990486"/>
                  <a:gd name="connsiteX93" fmla="*/ 522456 w 1953336"/>
                  <a:gd name="connsiteY93" fmla="*/ 69505 h 990486"/>
                  <a:gd name="connsiteX94" fmla="*/ 569263 w 1953336"/>
                  <a:gd name="connsiteY94" fmla="*/ 49629 h 990486"/>
                  <a:gd name="connsiteX95" fmla="*/ 616098 w 1953336"/>
                  <a:gd name="connsiteY95" fmla="*/ 33795 h 990486"/>
                  <a:gd name="connsiteX96" fmla="*/ 666447 w 1953336"/>
                  <a:gd name="connsiteY96" fmla="*/ 19283 h 990486"/>
                  <a:gd name="connsiteX97" fmla="*/ 716128 w 1953336"/>
                  <a:gd name="connsiteY97" fmla="*/ 9493 h 990486"/>
                  <a:gd name="connsiteX98" fmla="*/ 767236 w 1953336"/>
                  <a:gd name="connsiteY98" fmla="*/ 3062 h 990486"/>
                  <a:gd name="connsiteX99" fmla="*/ 818368 w 1953336"/>
                  <a:gd name="connsiteY99" fmla="*/ 0 h 990486"/>
                  <a:gd name="connsiteX100" fmla="*/ 870939 w 1953336"/>
                  <a:gd name="connsiteY100" fmla="*/ 2319 h 990486"/>
                  <a:gd name="connsiteX101" fmla="*/ 922134 w 1953336"/>
                  <a:gd name="connsiteY101" fmla="*/ 8016 h 990486"/>
                  <a:gd name="connsiteX102" fmla="*/ 971951 w 1953336"/>
                  <a:gd name="connsiteY102" fmla="*/ 17093 h 990486"/>
                  <a:gd name="connsiteX103" fmla="*/ 1021101 w 1953336"/>
                  <a:gd name="connsiteY103" fmla="*/ 30891 h 990486"/>
                  <a:gd name="connsiteX104" fmla="*/ 1953336 w 1953336"/>
                  <a:gd name="connsiteY104" fmla="*/ 19499 h 990486"/>
                  <a:gd name="connsiteX105" fmla="*/ 1953333 w 1953336"/>
                  <a:gd name="connsiteY105" fmla="*/ 19507 h 990486"/>
                  <a:gd name="connsiteX106" fmla="*/ 1953333 w 1953336"/>
                  <a:gd name="connsiteY106" fmla="*/ 19499 h 990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1953336" h="990486">
                    <a:moveTo>
                      <a:pt x="1069560" y="46042"/>
                    </a:moveTo>
                    <a:lnTo>
                      <a:pt x="1116647" y="65245"/>
                    </a:lnTo>
                    <a:lnTo>
                      <a:pt x="1161642" y="85812"/>
                    </a:lnTo>
                    <a:lnTo>
                      <a:pt x="1205954" y="109078"/>
                    </a:lnTo>
                    <a:lnTo>
                      <a:pt x="1248881" y="134376"/>
                    </a:lnTo>
                    <a:lnTo>
                      <a:pt x="1289709" y="160363"/>
                    </a:lnTo>
                    <a:lnTo>
                      <a:pt x="1329147" y="187707"/>
                    </a:lnTo>
                    <a:lnTo>
                      <a:pt x="1365781" y="215072"/>
                    </a:lnTo>
                    <a:lnTo>
                      <a:pt x="1401719" y="243115"/>
                    </a:lnTo>
                    <a:lnTo>
                      <a:pt x="1436261" y="271842"/>
                    </a:lnTo>
                    <a:lnTo>
                      <a:pt x="1466594" y="299926"/>
                    </a:lnTo>
                    <a:lnTo>
                      <a:pt x="1495521" y="327346"/>
                    </a:lnTo>
                    <a:lnTo>
                      <a:pt x="1523737" y="353423"/>
                    </a:lnTo>
                    <a:lnTo>
                      <a:pt x="1547044" y="378862"/>
                    </a:lnTo>
                    <a:lnTo>
                      <a:pt x="1569630" y="401610"/>
                    </a:lnTo>
                    <a:lnTo>
                      <a:pt x="1588003" y="423041"/>
                    </a:lnTo>
                    <a:lnTo>
                      <a:pt x="1604960" y="442461"/>
                    </a:lnTo>
                    <a:lnTo>
                      <a:pt x="1619085" y="457858"/>
                    </a:lnTo>
                    <a:lnTo>
                      <a:pt x="1630397" y="471927"/>
                    </a:lnTo>
                    <a:lnTo>
                      <a:pt x="1637472" y="481310"/>
                    </a:lnTo>
                    <a:lnTo>
                      <a:pt x="1643121" y="487334"/>
                    </a:lnTo>
                    <a:lnTo>
                      <a:pt x="1643836" y="489351"/>
                    </a:lnTo>
                    <a:lnTo>
                      <a:pt x="1643155" y="492051"/>
                    </a:lnTo>
                    <a:lnTo>
                      <a:pt x="1637593" y="498155"/>
                    </a:lnTo>
                    <a:lnTo>
                      <a:pt x="1630658" y="508312"/>
                    </a:lnTo>
                    <a:lnTo>
                      <a:pt x="1619544" y="521869"/>
                    </a:lnTo>
                    <a:lnTo>
                      <a:pt x="1605641" y="537467"/>
                    </a:lnTo>
                    <a:lnTo>
                      <a:pt x="1588964" y="557127"/>
                    </a:lnTo>
                    <a:lnTo>
                      <a:pt x="1570896" y="578146"/>
                    </a:lnTo>
                    <a:lnTo>
                      <a:pt x="1548643" y="601889"/>
                    </a:lnTo>
                    <a:lnTo>
                      <a:pt x="1525703" y="627660"/>
                    </a:lnTo>
                    <a:lnTo>
                      <a:pt x="1497864" y="654139"/>
                    </a:lnTo>
                    <a:lnTo>
                      <a:pt x="1469333" y="681970"/>
                    </a:lnTo>
                    <a:lnTo>
                      <a:pt x="1439401" y="709812"/>
                    </a:lnTo>
                    <a:lnTo>
                      <a:pt x="1405270" y="738358"/>
                    </a:lnTo>
                    <a:lnTo>
                      <a:pt x="1369742" y="767588"/>
                    </a:lnTo>
                    <a:lnTo>
                      <a:pt x="1333509" y="796149"/>
                    </a:lnTo>
                    <a:lnTo>
                      <a:pt x="1294468" y="824056"/>
                    </a:lnTo>
                    <a:lnTo>
                      <a:pt x="1254016" y="850625"/>
                    </a:lnTo>
                    <a:lnTo>
                      <a:pt x="1211457" y="876536"/>
                    </a:lnTo>
                    <a:lnTo>
                      <a:pt x="1167477" y="899762"/>
                    </a:lnTo>
                    <a:lnTo>
                      <a:pt x="1122787" y="921645"/>
                    </a:lnTo>
                    <a:lnTo>
                      <a:pt x="1075980" y="941522"/>
                    </a:lnTo>
                    <a:lnTo>
                      <a:pt x="1027744" y="957366"/>
                    </a:lnTo>
                    <a:lnTo>
                      <a:pt x="978796" y="971867"/>
                    </a:lnTo>
                    <a:lnTo>
                      <a:pt x="929114" y="981657"/>
                    </a:lnTo>
                    <a:lnTo>
                      <a:pt x="878007" y="988088"/>
                    </a:lnTo>
                    <a:lnTo>
                      <a:pt x="825469" y="990486"/>
                    </a:lnTo>
                    <a:lnTo>
                      <a:pt x="774304" y="988832"/>
                    </a:lnTo>
                    <a:lnTo>
                      <a:pt x="723109" y="983134"/>
                    </a:lnTo>
                    <a:lnTo>
                      <a:pt x="673292" y="974058"/>
                    </a:lnTo>
                    <a:lnTo>
                      <a:pt x="622740" y="960269"/>
                    </a:lnTo>
                    <a:lnTo>
                      <a:pt x="575683" y="945109"/>
                    </a:lnTo>
                    <a:lnTo>
                      <a:pt x="528596" y="925905"/>
                    </a:lnTo>
                    <a:lnTo>
                      <a:pt x="482195" y="904675"/>
                    </a:lnTo>
                    <a:lnTo>
                      <a:pt x="438588" y="882077"/>
                    </a:lnTo>
                    <a:lnTo>
                      <a:pt x="396362" y="856774"/>
                    </a:lnTo>
                    <a:lnTo>
                      <a:pt x="354833" y="830793"/>
                    </a:lnTo>
                    <a:lnTo>
                      <a:pt x="316096" y="803443"/>
                    </a:lnTo>
                    <a:lnTo>
                      <a:pt x="278056" y="775415"/>
                    </a:lnTo>
                    <a:lnTo>
                      <a:pt x="242813" y="746693"/>
                    </a:lnTo>
                    <a:lnTo>
                      <a:pt x="208977" y="718634"/>
                    </a:lnTo>
                    <a:lnTo>
                      <a:pt x="177948" y="691229"/>
                    </a:lnTo>
                    <a:lnTo>
                      <a:pt x="149722" y="663804"/>
                    </a:lnTo>
                    <a:lnTo>
                      <a:pt x="121506" y="637727"/>
                    </a:lnTo>
                    <a:lnTo>
                      <a:pt x="98199" y="612289"/>
                    </a:lnTo>
                    <a:lnTo>
                      <a:pt x="75608" y="588866"/>
                    </a:lnTo>
                    <a:lnTo>
                      <a:pt x="56540" y="568114"/>
                    </a:lnTo>
                    <a:lnTo>
                      <a:pt x="39582" y="548695"/>
                    </a:lnTo>
                    <a:lnTo>
                      <a:pt x="26158" y="533292"/>
                    </a:lnTo>
                    <a:lnTo>
                      <a:pt x="14850" y="519897"/>
                    </a:lnTo>
                    <a:lnTo>
                      <a:pt x="7070" y="509845"/>
                    </a:lnTo>
                    <a:lnTo>
                      <a:pt x="2122" y="503816"/>
                    </a:lnTo>
                    <a:lnTo>
                      <a:pt x="0" y="501136"/>
                    </a:lnTo>
                    <a:lnTo>
                      <a:pt x="2088" y="499100"/>
                    </a:lnTo>
                    <a:lnTo>
                      <a:pt x="6949" y="493000"/>
                    </a:lnTo>
                    <a:lnTo>
                      <a:pt x="14589" y="483512"/>
                    </a:lnTo>
                    <a:lnTo>
                      <a:pt x="25699" y="469282"/>
                    </a:lnTo>
                    <a:lnTo>
                      <a:pt x="38901" y="453689"/>
                    </a:lnTo>
                    <a:lnTo>
                      <a:pt x="55578" y="434028"/>
                    </a:lnTo>
                    <a:lnTo>
                      <a:pt x="74342" y="412331"/>
                    </a:lnTo>
                    <a:lnTo>
                      <a:pt x="96600" y="389261"/>
                    </a:lnTo>
                    <a:lnTo>
                      <a:pt x="119540" y="363491"/>
                    </a:lnTo>
                    <a:lnTo>
                      <a:pt x="147379" y="337011"/>
                    </a:lnTo>
                    <a:lnTo>
                      <a:pt x="175209" y="309185"/>
                    </a:lnTo>
                    <a:lnTo>
                      <a:pt x="205837" y="280664"/>
                    </a:lnTo>
                    <a:lnTo>
                      <a:pt x="239262" y="251450"/>
                    </a:lnTo>
                    <a:lnTo>
                      <a:pt x="274095" y="222899"/>
                    </a:lnTo>
                    <a:lnTo>
                      <a:pt x="311734" y="195002"/>
                    </a:lnTo>
                    <a:lnTo>
                      <a:pt x="350074" y="167100"/>
                    </a:lnTo>
                    <a:lnTo>
                      <a:pt x="391227" y="140525"/>
                    </a:lnTo>
                    <a:lnTo>
                      <a:pt x="433085" y="114619"/>
                    </a:lnTo>
                    <a:lnTo>
                      <a:pt x="476360" y="90725"/>
                    </a:lnTo>
                    <a:lnTo>
                      <a:pt x="522456" y="69505"/>
                    </a:lnTo>
                    <a:lnTo>
                      <a:pt x="569263" y="49629"/>
                    </a:lnTo>
                    <a:lnTo>
                      <a:pt x="616098" y="33795"/>
                    </a:lnTo>
                    <a:lnTo>
                      <a:pt x="666447" y="19283"/>
                    </a:lnTo>
                    <a:lnTo>
                      <a:pt x="716128" y="9493"/>
                    </a:lnTo>
                    <a:lnTo>
                      <a:pt x="767236" y="3062"/>
                    </a:lnTo>
                    <a:lnTo>
                      <a:pt x="818368" y="0"/>
                    </a:lnTo>
                    <a:lnTo>
                      <a:pt x="870939" y="2319"/>
                    </a:lnTo>
                    <a:lnTo>
                      <a:pt x="922134" y="8016"/>
                    </a:lnTo>
                    <a:lnTo>
                      <a:pt x="971951" y="17093"/>
                    </a:lnTo>
                    <a:lnTo>
                      <a:pt x="1021101" y="30891"/>
                    </a:lnTo>
                    <a:close/>
                    <a:moveTo>
                      <a:pt x="1953336" y="19499"/>
                    </a:moveTo>
                    <a:lnTo>
                      <a:pt x="1953333" y="19507"/>
                    </a:lnTo>
                    <a:lnTo>
                      <a:pt x="1953333" y="19499"/>
                    </a:lnTo>
                    <a:close/>
                  </a:path>
                </a:pathLst>
              </a:cu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108000" bIns="36000" anchor="ctr"/>
              <a:lstStyle/>
              <a:p>
                <a:pPr algn="ctr">
                  <a:lnSpc>
                    <a:spcPct val="120000"/>
                  </a:lnSpc>
                  <a:defRPr/>
                </a:pPr>
                <a:endParaRPr lang="en-US" altLang="zh-CN" sz="16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32" name="MH_SubTitle_5"/>
              <p:cNvSpPr/>
              <p:nvPr>
                <p:custDataLst>
                  <p:tags r:id="rId5"/>
                </p:custDataLst>
              </p:nvPr>
            </p:nvSpPr>
            <p:spPr>
              <a:xfrm rot="603049">
                <a:off x="4548189" y="3321050"/>
                <a:ext cx="1627187" cy="992188"/>
              </a:xfrm>
              <a:custGeom>
                <a:avLst/>
                <a:gdLst>
                  <a:gd name="connsiteX0" fmla="*/ 627564 w 1628083"/>
                  <a:gd name="connsiteY0" fmla="*/ 18356 h 992800"/>
                  <a:gd name="connsiteX1" fmla="*/ 677592 w 1628083"/>
                  <a:gd name="connsiteY1" fmla="*/ 9694 h 992800"/>
                  <a:gd name="connsiteX2" fmla="*/ 728128 w 1628083"/>
                  <a:gd name="connsiteY2" fmla="*/ 2463 h 992800"/>
                  <a:gd name="connsiteX3" fmla="*/ 778705 w 1628083"/>
                  <a:gd name="connsiteY3" fmla="*/ 0 h 992800"/>
                  <a:gd name="connsiteX4" fmla="*/ 830205 w 1628083"/>
                  <a:gd name="connsiteY4" fmla="*/ 1068 h 992800"/>
                  <a:gd name="connsiteX5" fmla="*/ 882533 w 1628083"/>
                  <a:gd name="connsiteY5" fmla="*/ 6334 h 992800"/>
                  <a:gd name="connsiteX6" fmla="*/ 932914 w 1628083"/>
                  <a:gd name="connsiteY6" fmla="*/ 15410 h 992800"/>
                  <a:gd name="connsiteX7" fmla="*/ 982736 w 1628083"/>
                  <a:gd name="connsiteY7" fmla="*/ 28491 h 992800"/>
                  <a:gd name="connsiteX8" fmla="*/ 1030704 w 1628083"/>
                  <a:gd name="connsiteY8" fmla="*/ 44714 h 992800"/>
                  <a:gd name="connsiteX9" fmla="*/ 1078714 w 1628083"/>
                  <a:gd name="connsiteY9" fmla="*/ 65705 h 992800"/>
                  <a:gd name="connsiteX10" fmla="*/ 1123068 w 1628083"/>
                  <a:gd name="connsiteY10" fmla="*/ 87547 h 992800"/>
                  <a:gd name="connsiteX11" fmla="*/ 1166862 w 1628083"/>
                  <a:gd name="connsiteY11" fmla="*/ 113392 h 992800"/>
                  <a:gd name="connsiteX12" fmla="*/ 1209683 w 1628083"/>
                  <a:gd name="connsiteY12" fmla="*/ 141143 h 992800"/>
                  <a:gd name="connsiteX13" fmla="*/ 1249541 w 1628083"/>
                  <a:gd name="connsiteY13" fmla="*/ 169841 h 992800"/>
                  <a:gd name="connsiteX14" fmla="*/ 1287639 w 1628083"/>
                  <a:gd name="connsiteY14" fmla="*/ 201014 h 992800"/>
                  <a:gd name="connsiteX15" fmla="*/ 1324950 w 1628083"/>
                  <a:gd name="connsiteY15" fmla="*/ 232758 h 992800"/>
                  <a:gd name="connsiteX16" fmla="*/ 1359299 w 1628083"/>
                  <a:gd name="connsiteY16" fmla="*/ 265448 h 992800"/>
                  <a:gd name="connsiteX17" fmla="*/ 1392860 w 1628083"/>
                  <a:gd name="connsiteY17" fmla="*/ 298710 h 992800"/>
                  <a:gd name="connsiteX18" fmla="*/ 1423552 w 1628083"/>
                  <a:gd name="connsiteY18" fmla="*/ 332251 h 992800"/>
                  <a:gd name="connsiteX19" fmla="*/ 1452949 w 1628083"/>
                  <a:gd name="connsiteY19" fmla="*/ 364931 h 992800"/>
                  <a:gd name="connsiteX20" fmla="*/ 1479664 w 1628083"/>
                  <a:gd name="connsiteY20" fmla="*/ 396555 h 992800"/>
                  <a:gd name="connsiteX21" fmla="*/ 1503602 w 1628083"/>
                  <a:gd name="connsiteY21" fmla="*/ 427793 h 992800"/>
                  <a:gd name="connsiteX22" fmla="*/ 1527728 w 1628083"/>
                  <a:gd name="connsiteY22" fmla="*/ 457695 h 992800"/>
                  <a:gd name="connsiteX23" fmla="*/ 1547088 w 1628083"/>
                  <a:gd name="connsiteY23" fmla="*/ 486252 h 992800"/>
                  <a:gd name="connsiteX24" fmla="*/ 1566034 w 1628083"/>
                  <a:gd name="connsiteY24" fmla="*/ 512710 h 992800"/>
                  <a:gd name="connsiteX25" fmla="*/ 1581883 w 1628083"/>
                  <a:gd name="connsiteY25" fmla="*/ 536014 h 992800"/>
                  <a:gd name="connsiteX26" fmla="*/ 1595836 w 1628083"/>
                  <a:gd name="connsiteY26" fmla="*/ 557693 h 992800"/>
                  <a:gd name="connsiteX27" fmla="*/ 1606878 w 1628083"/>
                  <a:gd name="connsiteY27" fmla="*/ 574883 h 992800"/>
                  <a:gd name="connsiteX28" fmla="*/ 1616118 w 1628083"/>
                  <a:gd name="connsiteY28" fmla="*/ 589780 h 992800"/>
                  <a:gd name="connsiteX29" fmla="*/ 1622354 w 1628083"/>
                  <a:gd name="connsiteY29" fmla="*/ 600856 h 992800"/>
                  <a:gd name="connsiteX30" fmla="*/ 1626373 w 1628083"/>
                  <a:gd name="connsiteY30" fmla="*/ 607541 h 992800"/>
                  <a:gd name="connsiteX31" fmla="*/ 1628083 w 1628083"/>
                  <a:gd name="connsiteY31" fmla="*/ 610501 h 992800"/>
                  <a:gd name="connsiteX32" fmla="*/ 1625721 w 1628083"/>
                  <a:gd name="connsiteY32" fmla="*/ 612212 h 992800"/>
                  <a:gd name="connsiteX33" fmla="*/ 1620025 w 1628083"/>
                  <a:gd name="connsiteY33" fmla="*/ 617540 h 992800"/>
                  <a:gd name="connsiteX34" fmla="*/ 1611086 w 1628083"/>
                  <a:gd name="connsiteY34" fmla="*/ 625817 h 992800"/>
                  <a:gd name="connsiteX35" fmla="*/ 1598026 w 1628083"/>
                  <a:gd name="connsiteY35" fmla="*/ 638280 h 992800"/>
                  <a:gd name="connsiteX36" fmla="*/ 1582697 w 1628083"/>
                  <a:gd name="connsiteY36" fmla="*/ 651788 h 992800"/>
                  <a:gd name="connsiteX37" fmla="*/ 1563339 w 1628083"/>
                  <a:gd name="connsiteY37" fmla="*/ 668815 h 992800"/>
                  <a:gd name="connsiteX38" fmla="*/ 1541619 w 1628083"/>
                  <a:gd name="connsiteY38" fmla="*/ 687554 h 992800"/>
                  <a:gd name="connsiteX39" fmla="*/ 1516243 w 1628083"/>
                  <a:gd name="connsiteY39" fmla="*/ 707142 h 992800"/>
                  <a:gd name="connsiteX40" fmla="*/ 1489801 w 1628083"/>
                  <a:gd name="connsiteY40" fmla="*/ 729304 h 992800"/>
                  <a:gd name="connsiteX41" fmla="*/ 1458408 w 1628083"/>
                  <a:gd name="connsiteY41" fmla="*/ 751454 h 992800"/>
                  <a:gd name="connsiteX42" fmla="*/ 1426828 w 1628083"/>
                  <a:gd name="connsiteY42" fmla="*/ 774939 h 992800"/>
                  <a:gd name="connsiteX43" fmla="*/ 1392379 w 1628083"/>
                  <a:gd name="connsiteY43" fmla="*/ 798703 h 992800"/>
                  <a:gd name="connsiteX44" fmla="*/ 1355061 w 1628083"/>
                  <a:gd name="connsiteY44" fmla="*/ 822747 h 992800"/>
                  <a:gd name="connsiteX45" fmla="*/ 1316448 w 1628083"/>
                  <a:gd name="connsiteY45" fmla="*/ 845931 h 992800"/>
                  <a:gd name="connsiteX46" fmla="*/ 1275152 w 1628083"/>
                  <a:gd name="connsiteY46" fmla="*/ 868059 h 992800"/>
                  <a:gd name="connsiteX47" fmla="*/ 1233162 w 1628083"/>
                  <a:gd name="connsiteY47" fmla="*/ 890090 h 992800"/>
                  <a:gd name="connsiteX48" fmla="*/ 1188583 w 1628083"/>
                  <a:gd name="connsiteY48" fmla="*/ 910399 h 992800"/>
                  <a:gd name="connsiteX49" fmla="*/ 1143403 w 1628083"/>
                  <a:gd name="connsiteY49" fmla="*/ 929944 h 992800"/>
                  <a:gd name="connsiteX50" fmla="*/ 1097115 w 1628083"/>
                  <a:gd name="connsiteY50" fmla="*/ 947293 h 992800"/>
                  <a:gd name="connsiteX51" fmla="*/ 1048423 w 1628083"/>
                  <a:gd name="connsiteY51" fmla="*/ 961584 h 992800"/>
                  <a:gd name="connsiteX52" fmla="*/ 999224 w 1628083"/>
                  <a:gd name="connsiteY52" fmla="*/ 974444 h 992800"/>
                  <a:gd name="connsiteX53" fmla="*/ 950584 w 1628083"/>
                  <a:gd name="connsiteY53" fmla="*/ 983301 h 992800"/>
                  <a:gd name="connsiteX54" fmla="*/ 898661 w 1628083"/>
                  <a:gd name="connsiteY54" fmla="*/ 990338 h 992800"/>
                  <a:gd name="connsiteX55" fmla="*/ 848083 w 1628083"/>
                  <a:gd name="connsiteY55" fmla="*/ 992800 h 992800"/>
                  <a:gd name="connsiteX56" fmla="*/ 796584 w 1628083"/>
                  <a:gd name="connsiteY56" fmla="*/ 991732 h 992800"/>
                  <a:gd name="connsiteX57" fmla="*/ 745550 w 1628083"/>
                  <a:gd name="connsiteY57" fmla="*/ 987328 h 992800"/>
                  <a:gd name="connsiteX58" fmla="*/ 693874 w 1628083"/>
                  <a:gd name="connsiteY58" fmla="*/ 977390 h 992800"/>
                  <a:gd name="connsiteX59" fmla="*/ 644052 w 1628083"/>
                  <a:gd name="connsiteY59" fmla="*/ 964310 h 992800"/>
                  <a:gd name="connsiteX60" fmla="*/ 596084 w 1628083"/>
                  <a:gd name="connsiteY60" fmla="*/ 948087 h 992800"/>
                  <a:gd name="connsiteX61" fmla="*/ 549462 w 1628083"/>
                  <a:gd name="connsiteY61" fmla="*/ 927289 h 992800"/>
                  <a:gd name="connsiteX62" fmla="*/ 503721 w 1628083"/>
                  <a:gd name="connsiteY62" fmla="*/ 905254 h 992800"/>
                  <a:gd name="connsiteX63" fmla="*/ 459926 w 1628083"/>
                  <a:gd name="connsiteY63" fmla="*/ 879409 h 992800"/>
                  <a:gd name="connsiteX64" fmla="*/ 418400 w 1628083"/>
                  <a:gd name="connsiteY64" fmla="*/ 852519 h 992800"/>
                  <a:gd name="connsiteX65" fmla="*/ 377941 w 1628083"/>
                  <a:gd name="connsiteY65" fmla="*/ 823057 h 992800"/>
                  <a:gd name="connsiteX66" fmla="*/ 339149 w 1628083"/>
                  <a:gd name="connsiteY66" fmla="*/ 791787 h 992800"/>
                  <a:gd name="connsiteX67" fmla="*/ 302532 w 1628083"/>
                  <a:gd name="connsiteY67" fmla="*/ 760140 h 992800"/>
                  <a:gd name="connsiteX68" fmla="*/ 267490 w 1628083"/>
                  <a:gd name="connsiteY68" fmla="*/ 727352 h 992800"/>
                  <a:gd name="connsiteX69" fmla="*/ 235224 w 1628083"/>
                  <a:gd name="connsiteY69" fmla="*/ 694952 h 992800"/>
                  <a:gd name="connsiteX70" fmla="*/ 203744 w 1628083"/>
                  <a:gd name="connsiteY70" fmla="*/ 661982 h 992800"/>
                  <a:gd name="connsiteX71" fmla="*/ 173746 w 1628083"/>
                  <a:gd name="connsiteY71" fmla="*/ 628538 h 992800"/>
                  <a:gd name="connsiteX72" fmla="*/ 147819 w 1628083"/>
                  <a:gd name="connsiteY72" fmla="*/ 596342 h 992800"/>
                  <a:gd name="connsiteX73" fmla="*/ 123186 w 1628083"/>
                  <a:gd name="connsiteY73" fmla="*/ 565008 h 992800"/>
                  <a:gd name="connsiteX74" fmla="*/ 99061 w 1628083"/>
                  <a:gd name="connsiteY74" fmla="*/ 535105 h 992800"/>
                  <a:gd name="connsiteX75" fmla="*/ 79700 w 1628083"/>
                  <a:gd name="connsiteY75" fmla="*/ 506549 h 992800"/>
                  <a:gd name="connsiteX76" fmla="*/ 60661 w 1628083"/>
                  <a:gd name="connsiteY76" fmla="*/ 480758 h 992800"/>
                  <a:gd name="connsiteX77" fmla="*/ 45600 w 1628083"/>
                  <a:gd name="connsiteY77" fmla="*/ 456884 h 992800"/>
                  <a:gd name="connsiteX78" fmla="*/ 31647 w 1628083"/>
                  <a:gd name="connsiteY78" fmla="*/ 435205 h 992800"/>
                  <a:gd name="connsiteX79" fmla="*/ 19910 w 1628083"/>
                  <a:gd name="connsiteY79" fmla="*/ 417918 h 992800"/>
                  <a:gd name="connsiteX80" fmla="*/ 10763 w 1628083"/>
                  <a:gd name="connsiteY80" fmla="*/ 402353 h 992800"/>
                  <a:gd name="connsiteX81" fmla="*/ 5128 w 1628083"/>
                  <a:gd name="connsiteY81" fmla="*/ 392041 h 992800"/>
                  <a:gd name="connsiteX82" fmla="*/ 415 w 1628083"/>
                  <a:gd name="connsiteY82" fmla="*/ 385260 h 992800"/>
                  <a:gd name="connsiteX83" fmla="*/ 0 w 1628083"/>
                  <a:gd name="connsiteY83" fmla="*/ 383161 h 992800"/>
                  <a:gd name="connsiteX84" fmla="*/ 1067 w 1628083"/>
                  <a:gd name="connsiteY84" fmla="*/ 380589 h 992800"/>
                  <a:gd name="connsiteX85" fmla="*/ 7458 w 1628083"/>
                  <a:gd name="connsiteY85" fmla="*/ 375358 h 992800"/>
                  <a:gd name="connsiteX86" fmla="*/ 15795 w 1628083"/>
                  <a:gd name="connsiteY86" fmla="*/ 366317 h 992800"/>
                  <a:gd name="connsiteX87" fmla="*/ 28763 w 1628083"/>
                  <a:gd name="connsiteY87" fmla="*/ 354520 h 992800"/>
                  <a:gd name="connsiteX88" fmla="*/ 44786 w 1628083"/>
                  <a:gd name="connsiteY88" fmla="*/ 341110 h 992800"/>
                  <a:gd name="connsiteX89" fmla="*/ 64144 w 1628083"/>
                  <a:gd name="connsiteY89" fmla="*/ 324082 h 992800"/>
                  <a:gd name="connsiteX90" fmla="*/ 85076 w 1628083"/>
                  <a:gd name="connsiteY90" fmla="*/ 305914 h 992800"/>
                  <a:gd name="connsiteX91" fmla="*/ 110545 w 1628083"/>
                  <a:gd name="connsiteY91" fmla="*/ 285658 h 992800"/>
                  <a:gd name="connsiteX92" fmla="*/ 136987 w 1628083"/>
                  <a:gd name="connsiteY92" fmla="*/ 263497 h 992800"/>
                  <a:gd name="connsiteX93" fmla="*/ 168381 w 1628083"/>
                  <a:gd name="connsiteY93" fmla="*/ 241347 h 992800"/>
                  <a:gd name="connsiteX94" fmla="*/ 200655 w 1628083"/>
                  <a:gd name="connsiteY94" fmla="*/ 217959 h 992800"/>
                  <a:gd name="connsiteX95" fmla="*/ 234316 w 1628083"/>
                  <a:gd name="connsiteY95" fmla="*/ 194765 h 992800"/>
                  <a:gd name="connsiteX96" fmla="*/ 272235 w 1628083"/>
                  <a:gd name="connsiteY96" fmla="*/ 171485 h 992800"/>
                  <a:gd name="connsiteX97" fmla="*/ 311635 w 1628083"/>
                  <a:gd name="connsiteY97" fmla="*/ 147731 h 992800"/>
                  <a:gd name="connsiteX98" fmla="*/ 351636 w 1628083"/>
                  <a:gd name="connsiteY98" fmla="*/ 124742 h 992800"/>
                  <a:gd name="connsiteX99" fmla="*/ 394320 w 1628083"/>
                  <a:gd name="connsiteY99" fmla="*/ 102808 h 992800"/>
                  <a:gd name="connsiteX100" fmla="*/ 438205 w 1628083"/>
                  <a:gd name="connsiteY100" fmla="*/ 82402 h 992800"/>
                  <a:gd name="connsiteX101" fmla="*/ 484079 w 1628083"/>
                  <a:gd name="connsiteY101" fmla="*/ 62954 h 992800"/>
                  <a:gd name="connsiteX102" fmla="*/ 530968 w 1628083"/>
                  <a:gd name="connsiteY102" fmla="*/ 46369 h 992800"/>
                  <a:gd name="connsiteX103" fmla="*/ 578365 w 1628083"/>
                  <a:gd name="connsiteY103" fmla="*/ 31216 h 99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628083" h="992800">
                    <a:moveTo>
                      <a:pt x="627564" y="18356"/>
                    </a:moveTo>
                    <a:lnTo>
                      <a:pt x="677592" y="9694"/>
                    </a:lnTo>
                    <a:lnTo>
                      <a:pt x="728128" y="2463"/>
                    </a:lnTo>
                    <a:lnTo>
                      <a:pt x="778705" y="0"/>
                    </a:lnTo>
                    <a:lnTo>
                      <a:pt x="830205" y="1068"/>
                    </a:lnTo>
                    <a:lnTo>
                      <a:pt x="882533" y="6334"/>
                    </a:lnTo>
                    <a:lnTo>
                      <a:pt x="932914" y="15410"/>
                    </a:lnTo>
                    <a:lnTo>
                      <a:pt x="982736" y="28491"/>
                    </a:lnTo>
                    <a:lnTo>
                      <a:pt x="1030704" y="44714"/>
                    </a:lnTo>
                    <a:lnTo>
                      <a:pt x="1078714" y="65705"/>
                    </a:lnTo>
                    <a:lnTo>
                      <a:pt x="1123068" y="87547"/>
                    </a:lnTo>
                    <a:lnTo>
                      <a:pt x="1166862" y="113392"/>
                    </a:lnTo>
                    <a:lnTo>
                      <a:pt x="1209683" y="141143"/>
                    </a:lnTo>
                    <a:lnTo>
                      <a:pt x="1249541" y="169841"/>
                    </a:lnTo>
                    <a:lnTo>
                      <a:pt x="1287639" y="201014"/>
                    </a:lnTo>
                    <a:lnTo>
                      <a:pt x="1324950" y="232758"/>
                    </a:lnTo>
                    <a:lnTo>
                      <a:pt x="1359299" y="265448"/>
                    </a:lnTo>
                    <a:lnTo>
                      <a:pt x="1392860" y="298710"/>
                    </a:lnTo>
                    <a:lnTo>
                      <a:pt x="1423552" y="332251"/>
                    </a:lnTo>
                    <a:lnTo>
                      <a:pt x="1452949" y="364931"/>
                    </a:lnTo>
                    <a:lnTo>
                      <a:pt x="1479664" y="396555"/>
                    </a:lnTo>
                    <a:lnTo>
                      <a:pt x="1503602" y="427793"/>
                    </a:lnTo>
                    <a:lnTo>
                      <a:pt x="1527728" y="457695"/>
                    </a:lnTo>
                    <a:lnTo>
                      <a:pt x="1547088" y="486252"/>
                    </a:lnTo>
                    <a:lnTo>
                      <a:pt x="1566034" y="512710"/>
                    </a:lnTo>
                    <a:lnTo>
                      <a:pt x="1581883" y="536014"/>
                    </a:lnTo>
                    <a:lnTo>
                      <a:pt x="1595836" y="557693"/>
                    </a:lnTo>
                    <a:lnTo>
                      <a:pt x="1606878" y="574883"/>
                    </a:lnTo>
                    <a:lnTo>
                      <a:pt x="1616118" y="589780"/>
                    </a:lnTo>
                    <a:lnTo>
                      <a:pt x="1622354" y="600856"/>
                    </a:lnTo>
                    <a:lnTo>
                      <a:pt x="1626373" y="607541"/>
                    </a:lnTo>
                    <a:lnTo>
                      <a:pt x="1628083" y="610501"/>
                    </a:lnTo>
                    <a:lnTo>
                      <a:pt x="1625721" y="612212"/>
                    </a:lnTo>
                    <a:lnTo>
                      <a:pt x="1620025" y="617540"/>
                    </a:lnTo>
                    <a:lnTo>
                      <a:pt x="1611086" y="625817"/>
                    </a:lnTo>
                    <a:lnTo>
                      <a:pt x="1598026" y="638280"/>
                    </a:lnTo>
                    <a:lnTo>
                      <a:pt x="1582697" y="651788"/>
                    </a:lnTo>
                    <a:lnTo>
                      <a:pt x="1563339" y="668815"/>
                    </a:lnTo>
                    <a:lnTo>
                      <a:pt x="1541619" y="687554"/>
                    </a:lnTo>
                    <a:lnTo>
                      <a:pt x="1516243" y="707142"/>
                    </a:lnTo>
                    <a:lnTo>
                      <a:pt x="1489801" y="729304"/>
                    </a:lnTo>
                    <a:lnTo>
                      <a:pt x="1458408" y="751454"/>
                    </a:lnTo>
                    <a:lnTo>
                      <a:pt x="1426828" y="774939"/>
                    </a:lnTo>
                    <a:lnTo>
                      <a:pt x="1392379" y="798703"/>
                    </a:lnTo>
                    <a:lnTo>
                      <a:pt x="1355061" y="822747"/>
                    </a:lnTo>
                    <a:lnTo>
                      <a:pt x="1316448" y="845931"/>
                    </a:lnTo>
                    <a:lnTo>
                      <a:pt x="1275152" y="868059"/>
                    </a:lnTo>
                    <a:lnTo>
                      <a:pt x="1233162" y="890090"/>
                    </a:lnTo>
                    <a:lnTo>
                      <a:pt x="1188583" y="910399"/>
                    </a:lnTo>
                    <a:lnTo>
                      <a:pt x="1143403" y="929944"/>
                    </a:lnTo>
                    <a:lnTo>
                      <a:pt x="1097115" y="947293"/>
                    </a:lnTo>
                    <a:lnTo>
                      <a:pt x="1048423" y="961584"/>
                    </a:lnTo>
                    <a:lnTo>
                      <a:pt x="999224" y="974444"/>
                    </a:lnTo>
                    <a:lnTo>
                      <a:pt x="950584" y="983301"/>
                    </a:lnTo>
                    <a:lnTo>
                      <a:pt x="898661" y="990338"/>
                    </a:lnTo>
                    <a:lnTo>
                      <a:pt x="848083" y="992800"/>
                    </a:lnTo>
                    <a:lnTo>
                      <a:pt x="796584" y="991732"/>
                    </a:lnTo>
                    <a:lnTo>
                      <a:pt x="745550" y="987328"/>
                    </a:lnTo>
                    <a:lnTo>
                      <a:pt x="693874" y="977390"/>
                    </a:lnTo>
                    <a:lnTo>
                      <a:pt x="644052" y="964310"/>
                    </a:lnTo>
                    <a:lnTo>
                      <a:pt x="596084" y="948087"/>
                    </a:lnTo>
                    <a:lnTo>
                      <a:pt x="549462" y="927289"/>
                    </a:lnTo>
                    <a:lnTo>
                      <a:pt x="503721" y="905254"/>
                    </a:lnTo>
                    <a:lnTo>
                      <a:pt x="459926" y="879409"/>
                    </a:lnTo>
                    <a:lnTo>
                      <a:pt x="418400" y="852519"/>
                    </a:lnTo>
                    <a:lnTo>
                      <a:pt x="377941" y="823057"/>
                    </a:lnTo>
                    <a:lnTo>
                      <a:pt x="339149" y="791787"/>
                    </a:lnTo>
                    <a:lnTo>
                      <a:pt x="302532" y="760140"/>
                    </a:lnTo>
                    <a:lnTo>
                      <a:pt x="267490" y="727352"/>
                    </a:lnTo>
                    <a:lnTo>
                      <a:pt x="235224" y="694952"/>
                    </a:lnTo>
                    <a:lnTo>
                      <a:pt x="203744" y="661982"/>
                    </a:lnTo>
                    <a:lnTo>
                      <a:pt x="173746" y="628538"/>
                    </a:lnTo>
                    <a:lnTo>
                      <a:pt x="147819" y="596342"/>
                    </a:lnTo>
                    <a:lnTo>
                      <a:pt x="123186" y="565008"/>
                    </a:lnTo>
                    <a:lnTo>
                      <a:pt x="99061" y="535105"/>
                    </a:lnTo>
                    <a:lnTo>
                      <a:pt x="79700" y="506549"/>
                    </a:lnTo>
                    <a:lnTo>
                      <a:pt x="60661" y="480758"/>
                    </a:lnTo>
                    <a:lnTo>
                      <a:pt x="45600" y="456884"/>
                    </a:lnTo>
                    <a:lnTo>
                      <a:pt x="31647" y="435205"/>
                    </a:lnTo>
                    <a:lnTo>
                      <a:pt x="19910" y="417918"/>
                    </a:lnTo>
                    <a:lnTo>
                      <a:pt x="10763" y="402353"/>
                    </a:lnTo>
                    <a:lnTo>
                      <a:pt x="5128" y="392041"/>
                    </a:lnTo>
                    <a:lnTo>
                      <a:pt x="415" y="385260"/>
                    </a:lnTo>
                    <a:lnTo>
                      <a:pt x="0" y="383161"/>
                    </a:lnTo>
                    <a:lnTo>
                      <a:pt x="1067" y="380589"/>
                    </a:lnTo>
                    <a:lnTo>
                      <a:pt x="7458" y="375358"/>
                    </a:lnTo>
                    <a:lnTo>
                      <a:pt x="15795" y="366317"/>
                    </a:lnTo>
                    <a:lnTo>
                      <a:pt x="28763" y="354520"/>
                    </a:lnTo>
                    <a:lnTo>
                      <a:pt x="44786" y="341110"/>
                    </a:lnTo>
                    <a:lnTo>
                      <a:pt x="64144" y="324082"/>
                    </a:lnTo>
                    <a:lnTo>
                      <a:pt x="85076" y="305914"/>
                    </a:lnTo>
                    <a:lnTo>
                      <a:pt x="110545" y="285658"/>
                    </a:lnTo>
                    <a:lnTo>
                      <a:pt x="136987" y="263497"/>
                    </a:lnTo>
                    <a:lnTo>
                      <a:pt x="168381" y="241347"/>
                    </a:lnTo>
                    <a:lnTo>
                      <a:pt x="200655" y="217959"/>
                    </a:lnTo>
                    <a:lnTo>
                      <a:pt x="234316" y="194765"/>
                    </a:lnTo>
                    <a:lnTo>
                      <a:pt x="272235" y="171485"/>
                    </a:lnTo>
                    <a:lnTo>
                      <a:pt x="311635" y="147731"/>
                    </a:lnTo>
                    <a:lnTo>
                      <a:pt x="351636" y="124742"/>
                    </a:lnTo>
                    <a:lnTo>
                      <a:pt x="394320" y="102808"/>
                    </a:lnTo>
                    <a:lnTo>
                      <a:pt x="438205" y="82402"/>
                    </a:lnTo>
                    <a:lnTo>
                      <a:pt x="484079" y="62954"/>
                    </a:lnTo>
                    <a:lnTo>
                      <a:pt x="530968" y="46369"/>
                    </a:lnTo>
                    <a:lnTo>
                      <a:pt x="578365" y="31216"/>
                    </a:lnTo>
                    <a:close/>
                  </a:path>
                </a:pathLst>
              </a:cu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72000" bIns="36000" anchor="ctr"/>
              <a:lstStyle/>
              <a:p>
                <a:pPr algn="ctr">
                  <a:lnSpc>
                    <a:spcPct val="120000"/>
                  </a:lnSpc>
                  <a:defRPr/>
                </a:pPr>
                <a:endParaRPr lang="en-US" altLang="zh-CN" sz="16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16" name="MH_Title_1"/>
              <p:cNvSpPr>
                <a:spLocks noChangeArrowheads="1"/>
              </p:cNvSpPr>
              <p:nvPr>
                <p:custDataLst>
                  <p:tags r:id="rId6"/>
                </p:custDataLst>
              </p:nvPr>
            </p:nvSpPr>
            <p:spPr bwMode="gray">
              <a:xfrm>
                <a:off x="5711825" y="3602038"/>
                <a:ext cx="922338" cy="920750"/>
              </a:xfrm>
              <a:prstGeom prst="ellipse">
                <a:avLst/>
              </a:prstGeom>
              <a:solidFill>
                <a:srgbClr val="FFFFFF"/>
              </a:solidFill>
              <a:ln w="3175">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20000"/>
                  </a:lnSpc>
                  <a:defRPr/>
                </a:pPr>
                <a:endParaRPr lang="en-US" altLang="zh-CN" sz="1600" b="1"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sp>
          <p:nvSpPr>
            <p:cNvPr id="49" name="椭圆 4"/>
            <p:cNvSpPr/>
            <p:nvPr/>
          </p:nvSpPr>
          <p:spPr>
            <a:xfrm>
              <a:off x="5876675" y="2450401"/>
              <a:ext cx="460649" cy="47484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50" name="椭圆 44"/>
            <p:cNvSpPr/>
            <p:nvPr/>
          </p:nvSpPr>
          <p:spPr>
            <a:xfrm>
              <a:off x="6947639" y="3363791"/>
              <a:ext cx="474840" cy="383960"/>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53" name="椭圆 45"/>
            <p:cNvSpPr/>
            <p:nvPr/>
          </p:nvSpPr>
          <p:spPr>
            <a:xfrm>
              <a:off x="4809009" y="3318351"/>
              <a:ext cx="458915" cy="474840"/>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51" name="椭圆 46"/>
            <p:cNvSpPr/>
            <p:nvPr/>
          </p:nvSpPr>
          <p:spPr>
            <a:xfrm>
              <a:off x="6451178" y="4498927"/>
              <a:ext cx="474840" cy="448088"/>
            </a:xfrm>
            <a:custGeom>
              <a:avLst/>
              <a:gdLst>
                <a:gd name="connsiteX0" fmla="*/ 255815 w 338138"/>
                <a:gd name="connsiteY0" fmla="*/ 276225 h 319088"/>
                <a:gd name="connsiteX1" fmla="*/ 267653 w 338138"/>
                <a:gd name="connsiteY1" fmla="*/ 282720 h 319088"/>
                <a:gd name="connsiteX2" fmla="*/ 275546 w 338138"/>
                <a:gd name="connsiteY2" fmla="*/ 282720 h 319088"/>
                <a:gd name="connsiteX3" fmla="*/ 287384 w 338138"/>
                <a:gd name="connsiteY3" fmla="*/ 276225 h 319088"/>
                <a:gd name="connsiteX4" fmla="*/ 290015 w 338138"/>
                <a:gd name="connsiteY4" fmla="*/ 277524 h 319088"/>
                <a:gd name="connsiteX5" fmla="*/ 295276 w 338138"/>
                <a:gd name="connsiteY5" fmla="*/ 284018 h 319088"/>
                <a:gd name="connsiteX6" fmla="*/ 295276 w 338138"/>
                <a:gd name="connsiteY6" fmla="*/ 315191 h 319088"/>
                <a:gd name="connsiteX7" fmla="*/ 271600 w 338138"/>
                <a:gd name="connsiteY7" fmla="*/ 319088 h 319088"/>
                <a:gd name="connsiteX8" fmla="*/ 249238 w 338138"/>
                <a:gd name="connsiteY8" fmla="*/ 315191 h 319088"/>
                <a:gd name="connsiteX9" fmla="*/ 249238 w 338138"/>
                <a:gd name="connsiteY9" fmla="*/ 284018 h 319088"/>
                <a:gd name="connsiteX10" fmla="*/ 253184 w 338138"/>
                <a:gd name="connsiteY10" fmla="*/ 277524 h 319088"/>
                <a:gd name="connsiteX11" fmla="*/ 255815 w 338138"/>
                <a:gd name="connsiteY11" fmla="*/ 276225 h 319088"/>
                <a:gd name="connsiteX12" fmla="*/ 50755 w 338138"/>
                <a:gd name="connsiteY12" fmla="*/ 276225 h 319088"/>
                <a:gd name="connsiteX13" fmla="*/ 62593 w 338138"/>
                <a:gd name="connsiteY13" fmla="*/ 282720 h 319088"/>
                <a:gd name="connsiteX14" fmla="*/ 70486 w 338138"/>
                <a:gd name="connsiteY14" fmla="*/ 282720 h 319088"/>
                <a:gd name="connsiteX15" fmla="*/ 82324 w 338138"/>
                <a:gd name="connsiteY15" fmla="*/ 276225 h 319088"/>
                <a:gd name="connsiteX16" fmla="*/ 84955 w 338138"/>
                <a:gd name="connsiteY16" fmla="*/ 277524 h 319088"/>
                <a:gd name="connsiteX17" fmla="*/ 88901 w 338138"/>
                <a:gd name="connsiteY17" fmla="*/ 284018 h 319088"/>
                <a:gd name="connsiteX18" fmla="*/ 88901 w 338138"/>
                <a:gd name="connsiteY18" fmla="*/ 315191 h 319088"/>
                <a:gd name="connsiteX19" fmla="*/ 66539 w 338138"/>
                <a:gd name="connsiteY19" fmla="*/ 319088 h 319088"/>
                <a:gd name="connsiteX20" fmla="*/ 42863 w 338138"/>
                <a:gd name="connsiteY20" fmla="*/ 315191 h 319088"/>
                <a:gd name="connsiteX21" fmla="*/ 42863 w 338138"/>
                <a:gd name="connsiteY21" fmla="*/ 284018 h 319088"/>
                <a:gd name="connsiteX22" fmla="*/ 48124 w 338138"/>
                <a:gd name="connsiteY22" fmla="*/ 277524 h 319088"/>
                <a:gd name="connsiteX23" fmla="*/ 50755 w 338138"/>
                <a:gd name="connsiteY23" fmla="*/ 276225 h 319088"/>
                <a:gd name="connsiteX24" fmla="*/ 273050 w 338138"/>
                <a:gd name="connsiteY24" fmla="*/ 214313 h 319088"/>
                <a:gd name="connsiteX25" fmla="*/ 282575 w 338138"/>
                <a:gd name="connsiteY25" fmla="*/ 224632 h 319088"/>
                <a:gd name="connsiteX26" fmla="*/ 273050 w 338138"/>
                <a:gd name="connsiteY26" fmla="*/ 234951 h 319088"/>
                <a:gd name="connsiteX27" fmla="*/ 263525 w 338138"/>
                <a:gd name="connsiteY27" fmla="*/ 224632 h 319088"/>
                <a:gd name="connsiteX28" fmla="*/ 273050 w 338138"/>
                <a:gd name="connsiteY28" fmla="*/ 214313 h 319088"/>
                <a:gd name="connsiteX29" fmla="*/ 65882 w 338138"/>
                <a:gd name="connsiteY29" fmla="*/ 214313 h 319088"/>
                <a:gd name="connsiteX30" fmla="*/ 76201 w 338138"/>
                <a:gd name="connsiteY30" fmla="*/ 224632 h 319088"/>
                <a:gd name="connsiteX31" fmla="*/ 65882 w 338138"/>
                <a:gd name="connsiteY31" fmla="*/ 234951 h 319088"/>
                <a:gd name="connsiteX32" fmla="*/ 55563 w 338138"/>
                <a:gd name="connsiteY32" fmla="*/ 224632 h 319088"/>
                <a:gd name="connsiteX33" fmla="*/ 65882 w 338138"/>
                <a:gd name="connsiteY33" fmla="*/ 214313 h 319088"/>
                <a:gd name="connsiteX34" fmla="*/ 272257 w 338138"/>
                <a:gd name="connsiteY34" fmla="*/ 196850 h 319088"/>
                <a:gd name="connsiteX35" fmla="*/ 244475 w 338138"/>
                <a:gd name="connsiteY35" fmla="*/ 224632 h 319088"/>
                <a:gd name="connsiteX36" fmla="*/ 272257 w 338138"/>
                <a:gd name="connsiteY36" fmla="*/ 252414 h 319088"/>
                <a:gd name="connsiteX37" fmla="*/ 300039 w 338138"/>
                <a:gd name="connsiteY37" fmla="*/ 224632 h 319088"/>
                <a:gd name="connsiteX38" fmla="*/ 272257 w 338138"/>
                <a:gd name="connsiteY38" fmla="*/ 196850 h 319088"/>
                <a:gd name="connsiteX39" fmla="*/ 65882 w 338138"/>
                <a:gd name="connsiteY39" fmla="*/ 196850 h 319088"/>
                <a:gd name="connsiteX40" fmla="*/ 38100 w 338138"/>
                <a:gd name="connsiteY40" fmla="*/ 224632 h 319088"/>
                <a:gd name="connsiteX41" fmla="*/ 65882 w 338138"/>
                <a:gd name="connsiteY41" fmla="*/ 252414 h 319088"/>
                <a:gd name="connsiteX42" fmla="*/ 93664 w 338138"/>
                <a:gd name="connsiteY42" fmla="*/ 224632 h 319088"/>
                <a:gd name="connsiteX43" fmla="*/ 65882 w 338138"/>
                <a:gd name="connsiteY43" fmla="*/ 196850 h 319088"/>
                <a:gd name="connsiteX44" fmla="*/ 272257 w 338138"/>
                <a:gd name="connsiteY44" fmla="*/ 187325 h 319088"/>
                <a:gd name="connsiteX45" fmla="*/ 338138 w 338138"/>
                <a:gd name="connsiteY45" fmla="*/ 253322 h 319088"/>
                <a:gd name="connsiteX46" fmla="*/ 313103 w 338138"/>
                <a:gd name="connsiteY46" fmla="*/ 304800 h 319088"/>
                <a:gd name="connsiteX47" fmla="*/ 313103 w 338138"/>
                <a:gd name="connsiteY47" fmla="*/ 283681 h 319088"/>
                <a:gd name="connsiteX48" fmla="*/ 295974 w 338138"/>
                <a:gd name="connsiteY48" fmla="*/ 259922 h 319088"/>
                <a:gd name="connsiteX49" fmla="*/ 290704 w 338138"/>
                <a:gd name="connsiteY49" fmla="*/ 258602 h 319088"/>
                <a:gd name="connsiteX50" fmla="*/ 284115 w 338138"/>
                <a:gd name="connsiteY50" fmla="*/ 258602 h 319088"/>
                <a:gd name="connsiteX51" fmla="*/ 272257 w 338138"/>
                <a:gd name="connsiteY51" fmla="*/ 265202 h 319088"/>
                <a:gd name="connsiteX52" fmla="*/ 260398 w 338138"/>
                <a:gd name="connsiteY52" fmla="*/ 258602 h 319088"/>
                <a:gd name="connsiteX53" fmla="*/ 255128 w 338138"/>
                <a:gd name="connsiteY53" fmla="*/ 258602 h 319088"/>
                <a:gd name="connsiteX54" fmla="*/ 248539 w 338138"/>
                <a:gd name="connsiteY54" fmla="*/ 259922 h 319088"/>
                <a:gd name="connsiteX55" fmla="*/ 232728 w 338138"/>
                <a:gd name="connsiteY55" fmla="*/ 283681 h 319088"/>
                <a:gd name="connsiteX56" fmla="*/ 232728 w 338138"/>
                <a:gd name="connsiteY56" fmla="*/ 304800 h 319088"/>
                <a:gd name="connsiteX57" fmla="*/ 206375 w 338138"/>
                <a:gd name="connsiteY57" fmla="*/ 253322 h 319088"/>
                <a:gd name="connsiteX58" fmla="*/ 272257 w 338138"/>
                <a:gd name="connsiteY58" fmla="*/ 187325 h 319088"/>
                <a:gd name="connsiteX59" fmla="*/ 65881 w 338138"/>
                <a:gd name="connsiteY59" fmla="*/ 187325 h 319088"/>
                <a:gd name="connsiteX60" fmla="*/ 131763 w 338138"/>
                <a:gd name="connsiteY60" fmla="*/ 253322 h 319088"/>
                <a:gd name="connsiteX61" fmla="*/ 105410 w 338138"/>
                <a:gd name="connsiteY61" fmla="*/ 304800 h 319088"/>
                <a:gd name="connsiteX62" fmla="*/ 105410 w 338138"/>
                <a:gd name="connsiteY62" fmla="*/ 283681 h 319088"/>
                <a:gd name="connsiteX63" fmla="*/ 89599 w 338138"/>
                <a:gd name="connsiteY63" fmla="*/ 259922 h 319088"/>
                <a:gd name="connsiteX64" fmla="*/ 83010 w 338138"/>
                <a:gd name="connsiteY64" fmla="*/ 258602 h 319088"/>
                <a:gd name="connsiteX65" fmla="*/ 77740 w 338138"/>
                <a:gd name="connsiteY65" fmla="*/ 258602 h 319088"/>
                <a:gd name="connsiteX66" fmla="*/ 65881 w 338138"/>
                <a:gd name="connsiteY66" fmla="*/ 265202 h 319088"/>
                <a:gd name="connsiteX67" fmla="*/ 54023 w 338138"/>
                <a:gd name="connsiteY67" fmla="*/ 258602 h 319088"/>
                <a:gd name="connsiteX68" fmla="*/ 47434 w 338138"/>
                <a:gd name="connsiteY68" fmla="*/ 258602 h 319088"/>
                <a:gd name="connsiteX69" fmla="*/ 42164 w 338138"/>
                <a:gd name="connsiteY69" fmla="*/ 259922 h 319088"/>
                <a:gd name="connsiteX70" fmla="*/ 25035 w 338138"/>
                <a:gd name="connsiteY70" fmla="*/ 283681 h 319088"/>
                <a:gd name="connsiteX71" fmla="*/ 25035 w 338138"/>
                <a:gd name="connsiteY71" fmla="*/ 304800 h 319088"/>
                <a:gd name="connsiteX72" fmla="*/ 0 w 338138"/>
                <a:gd name="connsiteY72" fmla="*/ 253322 h 319088"/>
                <a:gd name="connsiteX73" fmla="*/ 65881 w 338138"/>
                <a:gd name="connsiteY73" fmla="*/ 187325 h 319088"/>
                <a:gd name="connsiteX74" fmla="*/ 159754 w 338138"/>
                <a:gd name="connsiteY74" fmla="*/ 149225 h 319088"/>
                <a:gd name="connsiteX75" fmla="*/ 169069 w 338138"/>
                <a:gd name="connsiteY75" fmla="*/ 149225 h 319088"/>
                <a:gd name="connsiteX76" fmla="*/ 178384 w 338138"/>
                <a:gd name="connsiteY76" fmla="*/ 149225 h 319088"/>
                <a:gd name="connsiteX77" fmla="*/ 178384 w 338138"/>
                <a:gd name="connsiteY77" fmla="*/ 175331 h 319088"/>
                <a:gd name="connsiteX78" fmla="*/ 214313 w 338138"/>
                <a:gd name="connsiteY78" fmla="*/ 193605 h 319088"/>
                <a:gd name="connsiteX79" fmla="*/ 202337 w 338138"/>
                <a:gd name="connsiteY79" fmla="*/ 207963 h 319088"/>
                <a:gd name="connsiteX80" fmla="*/ 169069 w 338138"/>
                <a:gd name="connsiteY80" fmla="*/ 190994 h 319088"/>
                <a:gd name="connsiteX81" fmla="*/ 135802 w 338138"/>
                <a:gd name="connsiteY81" fmla="*/ 207963 h 319088"/>
                <a:gd name="connsiteX82" fmla="*/ 123825 w 338138"/>
                <a:gd name="connsiteY82" fmla="*/ 193605 h 319088"/>
                <a:gd name="connsiteX83" fmla="*/ 159754 w 338138"/>
                <a:gd name="connsiteY83" fmla="*/ 175331 h 319088"/>
                <a:gd name="connsiteX84" fmla="*/ 159754 w 338138"/>
                <a:gd name="connsiteY84" fmla="*/ 149225 h 319088"/>
                <a:gd name="connsiteX85" fmla="*/ 154175 w 338138"/>
                <a:gd name="connsiteY85" fmla="*/ 88900 h 319088"/>
                <a:gd name="connsiteX86" fmla="*/ 165941 w 338138"/>
                <a:gd name="connsiteY86" fmla="*/ 95394 h 319088"/>
                <a:gd name="connsiteX87" fmla="*/ 173785 w 338138"/>
                <a:gd name="connsiteY87" fmla="*/ 95394 h 319088"/>
                <a:gd name="connsiteX88" fmla="*/ 185551 w 338138"/>
                <a:gd name="connsiteY88" fmla="*/ 88900 h 319088"/>
                <a:gd name="connsiteX89" fmla="*/ 188166 w 338138"/>
                <a:gd name="connsiteY89" fmla="*/ 90199 h 319088"/>
                <a:gd name="connsiteX90" fmla="*/ 192088 w 338138"/>
                <a:gd name="connsiteY90" fmla="*/ 96693 h 319088"/>
                <a:gd name="connsiteX91" fmla="*/ 192088 w 338138"/>
                <a:gd name="connsiteY91" fmla="*/ 126567 h 319088"/>
                <a:gd name="connsiteX92" fmla="*/ 169863 w 338138"/>
                <a:gd name="connsiteY92" fmla="*/ 131763 h 319088"/>
                <a:gd name="connsiteX93" fmla="*/ 147638 w 338138"/>
                <a:gd name="connsiteY93" fmla="*/ 126567 h 319088"/>
                <a:gd name="connsiteX94" fmla="*/ 147638 w 338138"/>
                <a:gd name="connsiteY94" fmla="*/ 96693 h 319088"/>
                <a:gd name="connsiteX95" fmla="*/ 151560 w 338138"/>
                <a:gd name="connsiteY95" fmla="*/ 90199 h 319088"/>
                <a:gd name="connsiteX96" fmla="*/ 154175 w 338138"/>
                <a:gd name="connsiteY96" fmla="*/ 88900 h 319088"/>
                <a:gd name="connsiteX97" fmla="*/ 169069 w 338138"/>
                <a:gd name="connsiteY97" fmla="*/ 26988 h 319088"/>
                <a:gd name="connsiteX98" fmla="*/ 179388 w 338138"/>
                <a:gd name="connsiteY98" fmla="*/ 36513 h 319088"/>
                <a:gd name="connsiteX99" fmla="*/ 169069 w 338138"/>
                <a:gd name="connsiteY99" fmla="*/ 46038 h 319088"/>
                <a:gd name="connsiteX100" fmla="*/ 158750 w 338138"/>
                <a:gd name="connsiteY100" fmla="*/ 36513 h 319088"/>
                <a:gd name="connsiteX101" fmla="*/ 169069 w 338138"/>
                <a:gd name="connsiteY101" fmla="*/ 26988 h 319088"/>
                <a:gd name="connsiteX102" fmla="*/ 169070 w 338138"/>
                <a:gd name="connsiteY102" fmla="*/ 9525 h 319088"/>
                <a:gd name="connsiteX103" fmla="*/ 141288 w 338138"/>
                <a:gd name="connsiteY103" fmla="*/ 37307 h 319088"/>
                <a:gd name="connsiteX104" fmla="*/ 169070 w 338138"/>
                <a:gd name="connsiteY104" fmla="*/ 65089 h 319088"/>
                <a:gd name="connsiteX105" fmla="*/ 196852 w 338138"/>
                <a:gd name="connsiteY105" fmla="*/ 37307 h 319088"/>
                <a:gd name="connsiteX106" fmla="*/ 169070 w 338138"/>
                <a:gd name="connsiteY106" fmla="*/ 9525 h 319088"/>
                <a:gd name="connsiteX107" fmla="*/ 169070 w 338138"/>
                <a:gd name="connsiteY107" fmla="*/ 0 h 319088"/>
                <a:gd name="connsiteX108" fmla="*/ 234951 w 338138"/>
                <a:gd name="connsiteY108" fmla="*/ 65997 h 319088"/>
                <a:gd name="connsiteX109" fmla="*/ 209916 w 338138"/>
                <a:gd name="connsiteY109" fmla="*/ 117475 h 319088"/>
                <a:gd name="connsiteX110" fmla="*/ 209916 w 338138"/>
                <a:gd name="connsiteY110" fmla="*/ 96356 h 319088"/>
                <a:gd name="connsiteX111" fmla="*/ 192787 w 338138"/>
                <a:gd name="connsiteY111" fmla="*/ 72597 h 319088"/>
                <a:gd name="connsiteX112" fmla="*/ 187517 w 338138"/>
                <a:gd name="connsiteY112" fmla="*/ 71277 h 319088"/>
                <a:gd name="connsiteX113" fmla="*/ 180928 w 338138"/>
                <a:gd name="connsiteY113" fmla="*/ 71277 h 319088"/>
                <a:gd name="connsiteX114" fmla="*/ 169070 w 338138"/>
                <a:gd name="connsiteY114" fmla="*/ 76557 h 319088"/>
                <a:gd name="connsiteX115" fmla="*/ 157211 w 338138"/>
                <a:gd name="connsiteY115" fmla="*/ 71277 h 319088"/>
                <a:gd name="connsiteX116" fmla="*/ 150623 w 338138"/>
                <a:gd name="connsiteY116" fmla="*/ 71277 h 319088"/>
                <a:gd name="connsiteX117" fmla="*/ 145352 w 338138"/>
                <a:gd name="connsiteY117" fmla="*/ 72597 h 319088"/>
                <a:gd name="connsiteX118" fmla="*/ 128223 w 338138"/>
                <a:gd name="connsiteY118" fmla="*/ 96356 h 319088"/>
                <a:gd name="connsiteX119" fmla="*/ 128223 w 338138"/>
                <a:gd name="connsiteY119" fmla="*/ 117475 h 319088"/>
                <a:gd name="connsiteX120" fmla="*/ 103188 w 338138"/>
                <a:gd name="connsiteY120" fmla="*/ 65997 h 319088"/>
                <a:gd name="connsiteX121" fmla="*/ 169070 w 338138"/>
                <a:gd name="connsiteY121"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338138" h="319088">
                  <a:moveTo>
                    <a:pt x="255815" y="276225"/>
                  </a:moveTo>
                  <a:cubicBezTo>
                    <a:pt x="255815" y="276225"/>
                    <a:pt x="255815" y="276225"/>
                    <a:pt x="267653" y="282720"/>
                  </a:cubicBezTo>
                  <a:cubicBezTo>
                    <a:pt x="270284" y="284018"/>
                    <a:pt x="272915" y="284018"/>
                    <a:pt x="275546" y="282720"/>
                  </a:cubicBezTo>
                  <a:cubicBezTo>
                    <a:pt x="275546" y="282720"/>
                    <a:pt x="275546" y="282720"/>
                    <a:pt x="287384" y="276225"/>
                  </a:cubicBezTo>
                  <a:cubicBezTo>
                    <a:pt x="287384" y="276225"/>
                    <a:pt x="287384" y="276225"/>
                    <a:pt x="290015" y="277524"/>
                  </a:cubicBezTo>
                  <a:cubicBezTo>
                    <a:pt x="292646" y="278823"/>
                    <a:pt x="295276" y="281421"/>
                    <a:pt x="295276" y="284018"/>
                  </a:cubicBezTo>
                  <a:cubicBezTo>
                    <a:pt x="295276" y="284018"/>
                    <a:pt x="295276" y="284018"/>
                    <a:pt x="295276" y="315191"/>
                  </a:cubicBezTo>
                  <a:cubicBezTo>
                    <a:pt x="287384" y="317789"/>
                    <a:pt x="279492" y="319088"/>
                    <a:pt x="271600" y="319088"/>
                  </a:cubicBezTo>
                  <a:cubicBezTo>
                    <a:pt x="263707" y="319088"/>
                    <a:pt x="255815" y="317789"/>
                    <a:pt x="249238" y="315191"/>
                  </a:cubicBezTo>
                  <a:cubicBezTo>
                    <a:pt x="249238" y="315191"/>
                    <a:pt x="249238" y="315191"/>
                    <a:pt x="249238" y="284018"/>
                  </a:cubicBezTo>
                  <a:cubicBezTo>
                    <a:pt x="249238" y="281421"/>
                    <a:pt x="250554" y="278823"/>
                    <a:pt x="253184" y="277524"/>
                  </a:cubicBezTo>
                  <a:cubicBezTo>
                    <a:pt x="253184" y="277524"/>
                    <a:pt x="253184" y="277524"/>
                    <a:pt x="255815" y="276225"/>
                  </a:cubicBezTo>
                  <a:close/>
                  <a:moveTo>
                    <a:pt x="50755" y="276225"/>
                  </a:moveTo>
                  <a:cubicBezTo>
                    <a:pt x="50755" y="276225"/>
                    <a:pt x="50755" y="276225"/>
                    <a:pt x="62593" y="282720"/>
                  </a:cubicBezTo>
                  <a:cubicBezTo>
                    <a:pt x="65224" y="284018"/>
                    <a:pt x="67855" y="284018"/>
                    <a:pt x="70486" y="282720"/>
                  </a:cubicBezTo>
                  <a:cubicBezTo>
                    <a:pt x="70486" y="282720"/>
                    <a:pt x="70486" y="282720"/>
                    <a:pt x="82324" y="276225"/>
                  </a:cubicBezTo>
                  <a:cubicBezTo>
                    <a:pt x="82324" y="276225"/>
                    <a:pt x="82324" y="276225"/>
                    <a:pt x="84955" y="277524"/>
                  </a:cubicBezTo>
                  <a:cubicBezTo>
                    <a:pt x="87585" y="278823"/>
                    <a:pt x="88901" y="281421"/>
                    <a:pt x="88901" y="284018"/>
                  </a:cubicBezTo>
                  <a:cubicBezTo>
                    <a:pt x="88901" y="284018"/>
                    <a:pt x="88901" y="284018"/>
                    <a:pt x="88901" y="315191"/>
                  </a:cubicBezTo>
                  <a:cubicBezTo>
                    <a:pt x="82324" y="317789"/>
                    <a:pt x="74432" y="319088"/>
                    <a:pt x="66539" y="319088"/>
                  </a:cubicBezTo>
                  <a:cubicBezTo>
                    <a:pt x="58647" y="319088"/>
                    <a:pt x="50755" y="317789"/>
                    <a:pt x="42863" y="315191"/>
                  </a:cubicBezTo>
                  <a:cubicBezTo>
                    <a:pt x="42863" y="315191"/>
                    <a:pt x="42863" y="315191"/>
                    <a:pt x="42863" y="284018"/>
                  </a:cubicBezTo>
                  <a:cubicBezTo>
                    <a:pt x="42863" y="281421"/>
                    <a:pt x="45493" y="278823"/>
                    <a:pt x="48124" y="277524"/>
                  </a:cubicBezTo>
                  <a:cubicBezTo>
                    <a:pt x="48124" y="277524"/>
                    <a:pt x="48124" y="277524"/>
                    <a:pt x="50755" y="276225"/>
                  </a:cubicBezTo>
                  <a:close/>
                  <a:moveTo>
                    <a:pt x="273050" y="214313"/>
                  </a:moveTo>
                  <a:cubicBezTo>
                    <a:pt x="278311" y="214313"/>
                    <a:pt x="282575" y="218933"/>
                    <a:pt x="282575" y="224632"/>
                  </a:cubicBezTo>
                  <a:cubicBezTo>
                    <a:pt x="282575" y="230331"/>
                    <a:pt x="278311" y="234951"/>
                    <a:pt x="273050" y="234951"/>
                  </a:cubicBezTo>
                  <a:cubicBezTo>
                    <a:pt x="267789" y="234951"/>
                    <a:pt x="263525" y="230331"/>
                    <a:pt x="263525" y="224632"/>
                  </a:cubicBezTo>
                  <a:cubicBezTo>
                    <a:pt x="263525" y="218933"/>
                    <a:pt x="267789" y="214313"/>
                    <a:pt x="273050" y="214313"/>
                  </a:cubicBezTo>
                  <a:close/>
                  <a:moveTo>
                    <a:pt x="65882" y="214313"/>
                  </a:moveTo>
                  <a:cubicBezTo>
                    <a:pt x="71581" y="214313"/>
                    <a:pt x="76201" y="218933"/>
                    <a:pt x="76201" y="224632"/>
                  </a:cubicBezTo>
                  <a:cubicBezTo>
                    <a:pt x="76201" y="230331"/>
                    <a:pt x="71581" y="234951"/>
                    <a:pt x="65882" y="234951"/>
                  </a:cubicBezTo>
                  <a:cubicBezTo>
                    <a:pt x="60183" y="234951"/>
                    <a:pt x="55563" y="230331"/>
                    <a:pt x="55563" y="224632"/>
                  </a:cubicBezTo>
                  <a:cubicBezTo>
                    <a:pt x="55563" y="218933"/>
                    <a:pt x="60183" y="214313"/>
                    <a:pt x="65882" y="214313"/>
                  </a:cubicBezTo>
                  <a:close/>
                  <a:moveTo>
                    <a:pt x="272257" y="196850"/>
                  </a:moveTo>
                  <a:cubicBezTo>
                    <a:pt x="256913" y="196850"/>
                    <a:pt x="244475" y="209288"/>
                    <a:pt x="244475" y="224632"/>
                  </a:cubicBezTo>
                  <a:cubicBezTo>
                    <a:pt x="244475" y="239976"/>
                    <a:pt x="256913" y="252414"/>
                    <a:pt x="272257" y="252414"/>
                  </a:cubicBezTo>
                  <a:cubicBezTo>
                    <a:pt x="287601" y="252414"/>
                    <a:pt x="300039" y="239976"/>
                    <a:pt x="300039" y="224632"/>
                  </a:cubicBezTo>
                  <a:cubicBezTo>
                    <a:pt x="300039" y="209288"/>
                    <a:pt x="287601" y="196850"/>
                    <a:pt x="272257" y="196850"/>
                  </a:cubicBezTo>
                  <a:close/>
                  <a:moveTo>
                    <a:pt x="65882" y="196850"/>
                  </a:moveTo>
                  <a:cubicBezTo>
                    <a:pt x="50538" y="196850"/>
                    <a:pt x="38100" y="209288"/>
                    <a:pt x="38100" y="224632"/>
                  </a:cubicBezTo>
                  <a:cubicBezTo>
                    <a:pt x="38100" y="239976"/>
                    <a:pt x="50538" y="252414"/>
                    <a:pt x="65882" y="252414"/>
                  </a:cubicBezTo>
                  <a:cubicBezTo>
                    <a:pt x="81226" y="252414"/>
                    <a:pt x="93664" y="239976"/>
                    <a:pt x="93664" y="224632"/>
                  </a:cubicBezTo>
                  <a:cubicBezTo>
                    <a:pt x="93664" y="209288"/>
                    <a:pt x="81226" y="196850"/>
                    <a:pt x="65882" y="196850"/>
                  </a:cubicBezTo>
                  <a:close/>
                  <a:moveTo>
                    <a:pt x="272257" y="187325"/>
                  </a:moveTo>
                  <a:cubicBezTo>
                    <a:pt x="309150" y="187325"/>
                    <a:pt x="338138" y="217684"/>
                    <a:pt x="338138" y="253322"/>
                  </a:cubicBezTo>
                  <a:cubicBezTo>
                    <a:pt x="338138" y="274441"/>
                    <a:pt x="328915" y="292921"/>
                    <a:pt x="313103" y="304800"/>
                  </a:cubicBezTo>
                  <a:cubicBezTo>
                    <a:pt x="313103" y="304800"/>
                    <a:pt x="313103" y="304800"/>
                    <a:pt x="313103" y="283681"/>
                  </a:cubicBezTo>
                  <a:cubicBezTo>
                    <a:pt x="313103" y="273121"/>
                    <a:pt x="306515" y="263882"/>
                    <a:pt x="295974" y="259922"/>
                  </a:cubicBezTo>
                  <a:cubicBezTo>
                    <a:pt x="295974" y="259922"/>
                    <a:pt x="290704" y="258602"/>
                    <a:pt x="290704" y="258602"/>
                  </a:cubicBezTo>
                  <a:cubicBezTo>
                    <a:pt x="288068" y="257282"/>
                    <a:pt x="286751" y="258602"/>
                    <a:pt x="284115" y="258602"/>
                  </a:cubicBezTo>
                  <a:cubicBezTo>
                    <a:pt x="284115" y="258602"/>
                    <a:pt x="284115" y="258602"/>
                    <a:pt x="272257" y="265202"/>
                  </a:cubicBezTo>
                  <a:cubicBezTo>
                    <a:pt x="272257" y="265202"/>
                    <a:pt x="272257" y="265202"/>
                    <a:pt x="260398" y="258602"/>
                  </a:cubicBezTo>
                  <a:cubicBezTo>
                    <a:pt x="259080" y="258602"/>
                    <a:pt x="256445" y="257282"/>
                    <a:pt x="255128" y="258602"/>
                  </a:cubicBezTo>
                  <a:cubicBezTo>
                    <a:pt x="255128" y="258602"/>
                    <a:pt x="248539" y="259922"/>
                    <a:pt x="248539" y="259922"/>
                  </a:cubicBezTo>
                  <a:cubicBezTo>
                    <a:pt x="239316" y="263882"/>
                    <a:pt x="232728" y="273121"/>
                    <a:pt x="232728" y="283681"/>
                  </a:cubicBezTo>
                  <a:cubicBezTo>
                    <a:pt x="232728" y="283681"/>
                    <a:pt x="232728" y="283681"/>
                    <a:pt x="232728" y="304800"/>
                  </a:cubicBezTo>
                  <a:cubicBezTo>
                    <a:pt x="216916" y="292921"/>
                    <a:pt x="206375" y="274441"/>
                    <a:pt x="206375" y="253322"/>
                  </a:cubicBezTo>
                  <a:cubicBezTo>
                    <a:pt x="206375" y="217684"/>
                    <a:pt x="236681" y="187325"/>
                    <a:pt x="272257" y="187325"/>
                  </a:cubicBezTo>
                  <a:close/>
                  <a:moveTo>
                    <a:pt x="65881" y="187325"/>
                  </a:moveTo>
                  <a:cubicBezTo>
                    <a:pt x="101457" y="187325"/>
                    <a:pt x="131763" y="217684"/>
                    <a:pt x="131763" y="253322"/>
                  </a:cubicBezTo>
                  <a:cubicBezTo>
                    <a:pt x="131763" y="274441"/>
                    <a:pt x="121222" y="292921"/>
                    <a:pt x="105410" y="304800"/>
                  </a:cubicBezTo>
                  <a:cubicBezTo>
                    <a:pt x="105410" y="304800"/>
                    <a:pt x="105410" y="304800"/>
                    <a:pt x="105410" y="283681"/>
                  </a:cubicBezTo>
                  <a:cubicBezTo>
                    <a:pt x="105410" y="273121"/>
                    <a:pt x="98822" y="263882"/>
                    <a:pt x="89599" y="259922"/>
                  </a:cubicBezTo>
                  <a:cubicBezTo>
                    <a:pt x="89599" y="259922"/>
                    <a:pt x="83010" y="258602"/>
                    <a:pt x="83010" y="258602"/>
                  </a:cubicBezTo>
                  <a:cubicBezTo>
                    <a:pt x="81693" y="257282"/>
                    <a:pt x="79058" y="258602"/>
                    <a:pt x="77740" y="258602"/>
                  </a:cubicBezTo>
                  <a:cubicBezTo>
                    <a:pt x="77740" y="258602"/>
                    <a:pt x="77740" y="258602"/>
                    <a:pt x="65881" y="265202"/>
                  </a:cubicBezTo>
                  <a:cubicBezTo>
                    <a:pt x="65881" y="265202"/>
                    <a:pt x="65881" y="265202"/>
                    <a:pt x="54023" y="258602"/>
                  </a:cubicBezTo>
                  <a:cubicBezTo>
                    <a:pt x="51387" y="258602"/>
                    <a:pt x="50070" y="257282"/>
                    <a:pt x="47434" y="258602"/>
                  </a:cubicBezTo>
                  <a:cubicBezTo>
                    <a:pt x="47434" y="258602"/>
                    <a:pt x="42164" y="259922"/>
                    <a:pt x="42164" y="259922"/>
                  </a:cubicBezTo>
                  <a:cubicBezTo>
                    <a:pt x="31623" y="263882"/>
                    <a:pt x="25035" y="273121"/>
                    <a:pt x="25035" y="283681"/>
                  </a:cubicBezTo>
                  <a:cubicBezTo>
                    <a:pt x="25035" y="283681"/>
                    <a:pt x="25035" y="283681"/>
                    <a:pt x="25035" y="304800"/>
                  </a:cubicBezTo>
                  <a:cubicBezTo>
                    <a:pt x="9223" y="292921"/>
                    <a:pt x="0" y="274441"/>
                    <a:pt x="0" y="253322"/>
                  </a:cubicBezTo>
                  <a:cubicBezTo>
                    <a:pt x="0" y="217684"/>
                    <a:pt x="28988" y="187325"/>
                    <a:pt x="65881" y="187325"/>
                  </a:cubicBezTo>
                  <a:close/>
                  <a:moveTo>
                    <a:pt x="159754" y="149225"/>
                  </a:moveTo>
                  <a:cubicBezTo>
                    <a:pt x="163746" y="149225"/>
                    <a:pt x="166408" y="149225"/>
                    <a:pt x="169069" y="149225"/>
                  </a:cubicBezTo>
                  <a:cubicBezTo>
                    <a:pt x="171731" y="149225"/>
                    <a:pt x="174392" y="149225"/>
                    <a:pt x="178384" y="149225"/>
                  </a:cubicBezTo>
                  <a:cubicBezTo>
                    <a:pt x="178384" y="149225"/>
                    <a:pt x="178384" y="149225"/>
                    <a:pt x="178384" y="175331"/>
                  </a:cubicBezTo>
                  <a:lnTo>
                    <a:pt x="214313" y="193605"/>
                  </a:lnTo>
                  <a:cubicBezTo>
                    <a:pt x="210321" y="197521"/>
                    <a:pt x="206329" y="202742"/>
                    <a:pt x="202337" y="207963"/>
                  </a:cubicBezTo>
                  <a:cubicBezTo>
                    <a:pt x="202337" y="207963"/>
                    <a:pt x="202337" y="207963"/>
                    <a:pt x="169069" y="190994"/>
                  </a:cubicBezTo>
                  <a:cubicBezTo>
                    <a:pt x="169069" y="190994"/>
                    <a:pt x="169069" y="190994"/>
                    <a:pt x="135802" y="207963"/>
                  </a:cubicBezTo>
                  <a:cubicBezTo>
                    <a:pt x="131809" y="202742"/>
                    <a:pt x="127817" y="197521"/>
                    <a:pt x="123825" y="193605"/>
                  </a:cubicBezTo>
                  <a:cubicBezTo>
                    <a:pt x="123825" y="193605"/>
                    <a:pt x="123825" y="193605"/>
                    <a:pt x="159754" y="175331"/>
                  </a:cubicBezTo>
                  <a:cubicBezTo>
                    <a:pt x="159754" y="175331"/>
                    <a:pt x="159754" y="175331"/>
                    <a:pt x="159754" y="149225"/>
                  </a:cubicBezTo>
                  <a:close/>
                  <a:moveTo>
                    <a:pt x="154175" y="88900"/>
                  </a:moveTo>
                  <a:cubicBezTo>
                    <a:pt x="154175" y="88900"/>
                    <a:pt x="154175" y="88900"/>
                    <a:pt x="165941" y="95394"/>
                  </a:cubicBezTo>
                  <a:cubicBezTo>
                    <a:pt x="168556" y="95394"/>
                    <a:pt x="171171" y="95394"/>
                    <a:pt x="173785" y="95394"/>
                  </a:cubicBezTo>
                  <a:cubicBezTo>
                    <a:pt x="173785" y="95394"/>
                    <a:pt x="173785" y="95394"/>
                    <a:pt x="185551" y="88900"/>
                  </a:cubicBezTo>
                  <a:lnTo>
                    <a:pt x="188166" y="90199"/>
                  </a:lnTo>
                  <a:cubicBezTo>
                    <a:pt x="190781" y="90199"/>
                    <a:pt x="192088" y="92797"/>
                    <a:pt x="192088" y="96693"/>
                  </a:cubicBezTo>
                  <a:cubicBezTo>
                    <a:pt x="192088" y="96693"/>
                    <a:pt x="192088" y="96693"/>
                    <a:pt x="192088" y="126567"/>
                  </a:cubicBezTo>
                  <a:cubicBezTo>
                    <a:pt x="185551" y="129165"/>
                    <a:pt x="177707" y="131763"/>
                    <a:pt x="169863" y="131763"/>
                  </a:cubicBezTo>
                  <a:cubicBezTo>
                    <a:pt x="162019" y="131763"/>
                    <a:pt x="154175" y="129165"/>
                    <a:pt x="147638" y="126567"/>
                  </a:cubicBezTo>
                  <a:cubicBezTo>
                    <a:pt x="147638" y="126567"/>
                    <a:pt x="147638" y="126567"/>
                    <a:pt x="147638" y="96693"/>
                  </a:cubicBezTo>
                  <a:cubicBezTo>
                    <a:pt x="147638" y="92797"/>
                    <a:pt x="148946" y="90199"/>
                    <a:pt x="151560" y="90199"/>
                  </a:cubicBezTo>
                  <a:cubicBezTo>
                    <a:pt x="151560" y="90199"/>
                    <a:pt x="151560" y="90199"/>
                    <a:pt x="154175" y="88900"/>
                  </a:cubicBezTo>
                  <a:close/>
                  <a:moveTo>
                    <a:pt x="169069" y="26988"/>
                  </a:moveTo>
                  <a:cubicBezTo>
                    <a:pt x="174768" y="26988"/>
                    <a:pt x="179388" y="31252"/>
                    <a:pt x="179388" y="36513"/>
                  </a:cubicBezTo>
                  <a:cubicBezTo>
                    <a:pt x="179388" y="41774"/>
                    <a:pt x="174768" y="46038"/>
                    <a:pt x="169069" y="46038"/>
                  </a:cubicBezTo>
                  <a:cubicBezTo>
                    <a:pt x="163370" y="46038"/>
                    <a:pt x="158750" y="41774"/>
                    <a:pt x="158750" y="36513"/>
                  </a:cubicBezTo>
                  <a:cubicBezTo>
                    <a:pt x="158750" y="31252"/>
                    <a:pt x="163370" y="26988"/>
                    <a:pt x="169069" y="26988"/>
                  </a:cubicBezTo>
                  <a:close/>
                  <a:moveTo>
                    <a:pt x="169070" y="9525"/>
                  </a:moveTo>
                  <a:cubicBezTo>
                    <a:pt x="153726" y="9525"/>
                    <a:pt x="141288" y="21963"/>
                    <a:pt x="141288" y="37307"/>
                  </a:cubicBezTo>
                  <a:cubicBezTo>
                    <a:pt x="141288" y="52651"/>
                    <a:pt x="153726" y="65089"/>
                    <a:pt x="169070" y="65089"/>
                  </a:cubicBezTo>
                  <a:cubicBezTo>
                    <a:pt x="184414" y="65089"/>
                    <a:pt x="196852" y="52651"/>
                    <a:pt x="196852" y="37307"/>
                  </a:cubicBezTo>
                  <a:cubicBezTo>
                    <a:pt x="196852" y="21963"/>
                    <a:pt x="184414" y="9525"/>
                    <a:pt x="169070" y="9525"/>
                  </a:cubicBezTo>
                  <a:close/>
                  <a:moveTo>
                    <a:pt x="169070" y="0"/>
                  </a:moveTo>
                  <a:cubicBezTo>
                    <a:pt x="204646" y="0"/>
                    <a:pt x="234951" y="29039"/>
                    <a:pt x="234951" y="65997"/>
                  </a:cubicBezTo>
                  <a:cubicBezTo>
                    <a:pt x="234951" y="87116"/>
                    <a:pt x="224410" y="105595"/>
                    <a:pt x="209916" y="117475"/>
                  </a:cubicBezTo>
                  <a:cubicBezTo>
                    <a:pt x="209916" y="117475"/>
                    <a:pt x="209916" y="117475"/>
                    <a:pt x="209916" y="96356"/>
                  </a:cubicBezTo>
                  <a:cubicBezTo>
                    <a:pt x="209916" y="85796"/>
                    <a:pt x="203328" y="75237"/>
                    <a:pt x="192787" y="72597"/>
                  </a:cubicBezTo>
                  <a:cubicBezTo>
                    <a:pt x="192787" y="72597"/>
                    <a:pt x="187517" y="71277"/>
                    <a:pt x="187517" y="71277"/>
                  </a:cubicBezTo>
                  <a:cubicBezTo>
                    <a:pt x="184881" y="69957"/>
                    <a:pt x="182246" y="69957"/>
                    <a:pt x="180928" y="71277"/>
                  </a:cubicBezTo>
                  <a:cubicBezTo>
                    <a:pt x="180928" y="71277"/>
                    <a:pt x="180928" y="71277"/>
                    <a:pt x="169070" y="76557"/>
                  </a:cubicBezTo>
                  <a:cubicBezTo>
                    <a:pt x="169070" y="76557"/>
                    <a:pt x="169070" y="76557"/>
                    <a:pt x="157211" y="71277"/>
                  </a:cubicBezTo>
                  <a:cubicBezTo>
                    <a:pt x="155893" y="69957"/>
                    <a:pt x="153258" y="69957"/>
                    <a:pt x="150623" y="71277"/>
                  </a:cubicBezTo>
                  <a:cubicBezTo>
                    <a:pt x="150623" y="71277"/>
                    <a:pt x="145352" y="72597"/>
                    <a:pt x="145352" y="72597"/>
                  </a:cubicBezTo>
                  <a:cubicBezTo>
                    <a:pt x="134811" y="75237"/>
                    <a:pt x="128223" y="85796"/>
                    <a:pt x="128223" y="96356"/>
                  </a:cubicBezTo>
                  <a:cubicBezTo>
                    <a:pt x="128223" y="96356"/>
                    <a:pt x="128223" y="96356"/>
                    <a:pt x="128223" y="117475"/>
                  </a:cubicBezTo>
                  <a:cubicBezTo>
                    <a:pt x="113729" y="105595"/>
                    <a:pt x="103188" y="87116"/>
                    <a:pt x="103188" y="65997"/>
                  </a:cubicBezTo>
                  <a:cubicBezTo>
                    <a:pt x="103188" y="29039"/>
                    <a:pt x="133494" y="0"/>
                    <a:pt x="1690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52" name="椭圆 47"/>
            <p:cNvSpPr/>
            <p:nvPr/>
          </p:nvSpPr>
          <p:spPr>
            <a:xfrm>
              <a:off x="5275886" y="4485551"/>
              <a:ext cx="474840" cy="474840"/>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27" name="组合 26"/>
          <p:cNvGrpSpPr/>
          <p:nvPr/>
        </p:nvGrpSpPr>
        <p:grpSpPr>
          <a:xfrm>
            <a:off x="1740503" y="450599"/>
            <a:ext cx="5061857" cy="698750"/>
            <a:chOff x="6096000" y="2061026"/>
            <a:chExt cx="5061857" cy="698750"/>
          </a:xfrm>
        </p:grpSpPr>
        <p:sp>
          <p:nvSpPr>
            <p:cNvPr id="28" name="文本框 27"/>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明年工作计划</a:t>
              </a:r>
              <a:endParaRPr lang="zh-CN" altLang="en-US" sz="2800" b="1" dirty="0">
                <a:solidFill>
                  <a:schemeClr val="accent2"/>
                </a:solidFill>
                <a:latin typeface="阿里巴巴普惠体 M" panose="00020600040101010101" pitchFamily="18" charset="-122"/>
                <a:ea typeface="阿里巴巴普惠体 M" panose="00020600040101010101" pitchFamily="18" charset="-122"/>
              </a:endParaRPr>
            </a:p>
          </p:txBody>
        </p:sp>
        <p:sp>
          <p:nvSpPr>
            <p:cNvPr id="45" name="文本框 44"/>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rPr>
                <a:t>The user can demonstrate on a projector or computer</a:t>
              </a:r>
              <a:endPar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endParaRPr>
            </a:p>
          </p:txBody>
        </p:sp>
      </p:grpSp>
      <p:sp>
        <p:nvSpPr>
          <p:cNvPr id="46"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47"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1600" advTm="4000">
        <p14:gallery dir="l"/>
      </p:transition>
    </mc:Choice>
    <mc:Fallback>
      <p:transition spd="slow" advTm="4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3a40b83b-a3c5-4a37-b59f-270202b9280b"/>
          <p:cNvGrpSpPr>
            <a:grpSpLocks noChangeAspect="1"/>
          </p:cNvGrpSpPr>
          <p:nvPr/>
        </p:nvGrpSpPr>
        <p:grpSpPr>
          <a:xfrm>
            <a:off x="1523492" y="1828230"/>
            <a:ext cx="9145711" cy="3922266"/>
            <a:chOff x="1523492" y="1700692"/>
            <a:chExt cx="9145711" cy="3922266"/>
          </a:xfrm>
        </p:grpSpPr>
        <p:sp>
          <p:nvSpPr>
            <p:cNvPr id="4" name="Rectangle 2"/>
            <p:cNvSpPr/>
            <p:nvPr/>
          </p:nvSpPr>
          <p:spPr>
            <a:xfrm>
              <a:off x="6407853" y="1700808"/>
              <a:ext cx="4261350" cy="922866"/>
            </a:xfrm>
            <a:prstGeom prst="rect">
              <a:avLst/>
            </a:prstGeom>
            <a:solidFill>
              <a:schemeClr val="bg1">
                <a:lumMod val="95000"/>
                <a:alpha val="40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sp>
          <p:nvSpPr>
            <p:cNvPr id="5" name="Rectangle 3"/>
            <p:cNvSpPr/>
            <p:nvPr/>
          </p:nvSpPr>
          <p:spPr>
            <a:xfrm>
              <a:off x="6660386" y="1700692"/>
              <a:ext cx="829310" cy="922866"/>
            </a:xfrm>
            <a:prstGeom prst="rect">
              <a:avLst/>
            </a:prstGeom>
            <a:solidFill>
              <a:schemeClr val="accent4"/>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sp>
          <p:nvSpPr>
            <p:cNvPr id="6" name="Rectangle 4"/>
            <p:cNvSpPr/>
            <p:nvPr/>
          </p:nvSpPr>
          <p:spPr>
            <a:xfrm>
              <a:off x="6407853" y="3197700"/>
              <a:ext cx="4261350" cy="922866"/>
            </a:xfrm>
            <a:prstGeom prst="rect">
              <a:avLst/>
            </a:prstGeom>
            <a:solidFill>
              <a:schemeClr val="bg1">
                <a:lumMod val="95000"/>
                <a:alpha val="40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sp>
          <p:nvSpPr>
            <p:cNvPr id="7" name="Rectangle 5"/>
            <p:cNvSpPr/>
            <p:nvPr/>
          </p:nvSpPr>
          <p:spPr>
            <a:xfrm>
              <a:off x="6660386" y="3197497"/>
              <a:ext cx="829310" cy="922866"/>
            </a:xfrm>
            <a:prstGeom prst="rect">
              <a:avLst/>
            </a:prstGeom>
            <a:solidFill>
              <a:schemeClr val="accent5"/>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sp>
          <p:nvSpPr>
            <p:cNvPr id="8" name="Rectangle 6"/>
            <p:cNvSpPr/>
            <p:nvPr/>
          </p:nvSpPr>
          <p:spPr>
            <a:xfrm>
              <a:off x="6407853" y="4700092"/>
              <a:ext cx="4261350" cy="922866"/>
            </a:xfrm>
            <a:prstGeom prst="rect">
              <a:avLst/>
            </a:prstGeom>
            <a:solidFill>
              <a:schemeClr val="bg1">
                <a:lumMod val="95000"/>
                <a:alpha val="40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sp>
          <p:nvSpPr>
            <p:cNvPr id="9" name="Rectangle 7"/>
            <p:cNvSpPr/>
            <p:nvPr/>
          </p:nvSpPr>
          <p:spPr>
            <a:xfrm>
              <a:off x="6660386" y="4699976"/>
              <a:ext cx="829310" cy="922866"/>
            </a:xfrm>
            <a:prstGeom prst="rect">
              <a:avLst/>
            </a:prstGeom>
            <a:solidFill>
              <a:schemeClr val="accent6"/>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sp>
          <p:nvSpPr>
            <p:cNvPr id="10" name="Rectangle 8"/>
            <p:cNvSpPr/>
            <p:nvPr/>
          </p:nvSpPr>
          <p:spPr>
            <a:xfrm flipH="1">
              <a:off x="1523492" y="1700808"/>
              <a:ext cx="4261352" cy="922866"/>
            </a:xfrm>
            <a:prstGeom prst="rect">
              <a:avLst/>
            </a:prstGeom>
            <a:solidFill>
              <a:schemeClr val="bg1">
                <a:lumMod val="95000"/>
                <a:alpha val="40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sp>
          <p:nvSpPr>
            <p:cNvPr id="11" name="Rectangle 9"/>
            <p:cNvSpPr/>
            <p:nvPr/>
          </p:nvSpPr>
          <p:spPr>
            <a:xfrm flipH="1">
              <a:off x="4703001" y="1700692"/>
              <a:ext cx="829310" cy="922866"/>
            </a:xfrm>
            <a:prstGeom prst="rect">
              <a:avLst/>
            </a:prstGeom>
            <a:solidFill>
              <a:schemeClr val="accent1"/>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sp>
          <p:nvSpPr>
            <p:cNvPr id="12" name="Rectangle 10"/>
            <p:cNvSpPr/>
            <p:nvPr/>
          </p:nvSpPr>
          <p:spPr>
            <a:xfrm flipH="1">
              <a:off x="1523492" y="3197700"/>
              <a:ext cx="4261352" cy="922866"/>
            </a:xfrm>
            <a:prstGeom prst="rect">
              <a:avLst/>
            </a:prstGeom>
            <a:solidFill>
              <a:schemeClr val="bg1">
                <a:lumMod val="95000"/>
                <a:alpha val="40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sp>
          <p:nvSpPr>
            <p:cNvPr id="13" name="Rectangle 11"/>
            <p:cNvSpPr/>
            <p:nvPr/>
          </p:nvSpPr>
          <p:spPr>
            <a:xfrm flipH="1">
              <a:off x="4703001" y="3197497"/>
              <a:ext cx="829310" cy="922866"/>
            </a:xfrm>
            <a:prstGeom prst="rect">
              <a:avLst/>
            </a:prstGeom>
            <a:solidFill>
              <a:schemeClr val="accent2"/>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sp>
          <p:nvSpPr>
            <p:cNvPr id="14" name="Rectangle 12"/>
            <p:cNvSpPr/>
            <p:nvPr/>
          </p:nvSpPr>
          <p:spPr>
            <a:xfrm flipH="1">
              <a:off x="1523492" y="4700092"/>
              <a:ext cx="4261352" cy="922866"/>
            </a:xfrm>
            <a:prstGeom prst="rect">
              <a:avLst/>
            </a:prstGeom>
            <a:solidFill>
              <a:schemeClr val="bg1">
                <a:lumMod val="95000"/>
                <a:alpha val="40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sp>
          <p:nvSpPr>
            <p:cNvPr id="15" name="Rectangle 13"/>
            <p:cNvSpPr/>
            <p:nvPr/>
          </p:nvSpPr>
          <p:spPr>
            <a:xfrm flipH="1">
              <a:off x="4703001" y="4699976"/>
              <a:ext cx="829310" cy="922866"/>
            </a:xfrm>
            <a:prstGeom prst="rect">
              <a:avLst/>
            </a:prstGeom>
            <a:solidFill>
              <a:schemeClr val="accent3"/>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sp>
          <p:nvSpPr>
            <p:cNvPr id="22" name="Freeform: Shape 57"/>
            <p:cNvSpPr/>
            <p:nvPr/>
          </p:nvSpPr>
          <p:spPr bwMode="auto">
            <a:xfrm>
              <a:off x="4882261" y="1923539"/>
              <a:ext cx="509956" cy="509956"/>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lstStyle/>
            <a:p>
              <a:pPr algn="ctr"/>
              <a:endParaRPr dirty="0">
                <a:latin typeface="阿里巴巴普惠体 M" panose="00020600040101010101" pitchFamily="18" charset="-122"/>
              </a:endParaRPr>
            </a:p>
          </p:txBody>
        </p:sp>
        <p:sp>
          <p:nvSpPr>
            <p:cNvPr id="23" name="Freeform: Shape 58"/>
            <p:cNvSpPr/>
            <p:nvPr/>
          </p:nvSpPr>
          <p:spPr bwMode="auto">
            <a:xfrm>
              <a:off x="4862678" y="3403951"/>
              <a:ext cx="509956" cy="509956"/>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p:spPr>
          <p:txBody>
            <a:bodyPr anchor="ctr"/>
            <a:lstStyle/>
            <a:p>
              <a:pPr algn="ctr"/>
              <a:endParaRPr dirty="0">
                <a:latin typeface="阿里巴巴普惠体 M" panose="00020600040101010101" pitchFamily="18" charset="-122"/>
              </a:endParaRPr>
            </a:p>
          </p:txBody>
        </p:sp>
        <p:sp>
          <p:nvSpPr>
            <p:cNvPr id="24" name="Freeform: Shape 59"/>
            <p:cNvSpPr/>
            <p:nvPr/>
          </p:nvSpPr>
          <p:spPr bwMode="auto">
            <a:xfrm>
              <a:off x="4867474" y="4906430"/>
              <a:ext cx="509956" cy="509956"/>
            </a:xfrm>
            <a:custGeom>
              <a:avLst/>
              <a:gdLst>
                <a:gd name="T0" fmla="*/ 74 w 236"/>
                <a:gd name="T1" fmla="*/ 160 h 236"/>
                <a:gd name="T2" fmla="*/ 93 w 236"/>
                <a:gd name="T3" fmla="*/ 160 h 236"/>
                <a:gd name="T4" fmla="*/ 93 w 236"/>
                <a:gd name="T5" fmla="*/ 103 h 236"/>
                <a:gd name="T6" fmla="*/ 74 w 236"/>
                <a:gd name="T7" fmla="*/ 103 h 236"/>
                <a:gd name="T8" fmla="*/ 74 w 236"/>
                <a:gd name="T9" fmla="*/ 160 h 236"/>
                <a:gd name="T10" fmla="*/ 140 w 236"/>
                <a:gd name="T11" fmla="*/ 102 h 236"/>
                <a:gd name="T12" fmla="*/ 122 w 236"/>
                <a:gd name="T13" fmla="*/ 111 h 236"/>
                <a:gd name="T14" fmla="*/ 122 w 236"/>
                <a:gd name="T15" fmla="*/ 103 h 236"/>
                <a:gd name="T16" fmla="*/ 103 w 236"/>
                <a:gd name="T17" fmla="*/ 103 h 236"/>
                <a:gd name="T18" fmla="*/ 103 w 236"/>
                <a:gd name="T19" fmla="*/ 160 h 236"/>
                <a:gd name="T20" fmla="*/ 122 w 236"/>
                <a:gd name="T21" fmla="*/ 160 h 236"/>
                <a:gd name="T22" fmla="*/ 122 w 236"/>
                <a:gd name="T23" fmla="*/ 128 h 236"/>
                <a:gd name="T24" fmla="*/ 123 w 236"/>
                <a:gd name="T25" fmla="*/ 124 h 236"/>
                <a:gd name="T26" fmla="*/ 133 w 236"/>
                <a:gd name="T27" fmla="*/ 117 h 236"/>
                <a:gd name="T28" fmla="*/ 142 w 236"/>
                <a:gd name="T29" fmla="*/ 130 h 236"/>
                <a:gd name="T30" fmla="*/ 142 w 236"/>
                <a:gd name="T31" fmla="*/ 160 h 236"/>
                <a:gd name="T32" fmla="*/ 161 w 236"/>
                <a:gd name="T33" fmla="*/ 160 h 236"/>
                <a:gd name="T34" fmla="*/ 161 w 236"/>
                <a:gd name="T35" fmla="*/ 160 h 236"/>
                <a:gd name="T36" fmla="*/ 161 w 236"/>
                <a:gd name="T37" fmla="*/ 127 h 236"/>
                <a:gd name="T38" fmla="*/ 140 w 236"/>
                <a:gd name="T39" fmla="*/ 102 h 236"/>
                <a:gd name="T40" fmla="*/ 122 w 236"/>
                <a:gd name="T41" fmla="*/ 111 h 236"/>
                <a:gd name="T42" fmla="*/ 122 w 236"/>
                <a:gd name="T43" fmla="*/ 111 h 236"/>
                <a:gd name="T44" fmla="*/ 122 w 236"/>
                <a:gd name="T45" fmla="*/ 111 h 236"/>
                <a:gd name="T46" fmla="*/ 83 w 236"/>
                <a:gd name="T47" fmla="*/ 75 h 236"/>
                <a:gd name="T48" fmla="*/ 73 w 236"/>
                <a:gd name="T49" fmla="*/ 85 h 236"/>
                <a:gd name="T50" fmla="*/ 83 w 236"/>
                <a:gd name="T51" fmla="*/ 95 h 236"/>
                <a:gd name="T52" fmla="*/ 83 w 236"/>
                <a:gd name="T53" fmla="*/ 95 h 236"/>
                <a:gd name="T54" fmla="*/ 94 w 236"/>
                <a:gd name="T55" fmla="*/ 85 h 236"/>
                <a:gd name="T56" fmla="*/ 83 w 236"/>
                <a:gd name="T57" fmla="*/ 75 h 236"/>
                <a:gd name="T58" fmla="*/ 118 w 236"/>
                <a:gd name="T59" fmla="*/ 0 h 236"/>
                <a:gd name="T60" fmla="*/ 0 w 236"/>
                <a:gd name="T61" fmla="*/ 118 h 236"/>
                <a:gd name="T62" fmla="*/ 118 w 236"/>
                <a:gd name="T63" fmla="*/ 236 h 236"/>
                <a:gd name="T64" fmla="*/ 236 w 236"/>
                <a:gd name="T65" fmla="*/ 118 h 236"/>
                <a:gd name="T66" fmla="*/ 118 w 236"/>
                <a:gd name="T67" fmla="*/ 0 h 236"/>
                <a:gd name="T68" fmla="*/ 181 w 236"/>
                <a:gd name="T69" fmla="*/ 172 h 236"/>
                <a:gd name="T70" fmla="*/ 171 w 236"/>
                <a:gd name="T71" fmla="*/ 181 h 236"/>
                <a:gd name="T72" fmla="*/ 64 w 236"/>
                <a:gd name="T73" fmla="*/ 181 h 236"/>
                <a:gd name="T74" fmla="*/ 55 w 236"/>
                <a:gd name="T75" fmla="*/ 172 h 236"/>
                <a:gd name="T76" fmla="*/ 55 w 236"/>
                <a:gd name="T77" fmla="*/ 63 h 236"/>
                <a:gd name="T78" fmla="*/ 64 w 236"/>
                <a:gd name="T79" fmla="*/ 54 h 236"/>
                <a:gd name="T80" fmla="*/ 171 w 236"/>
                <a:gd name="T81" fmla="*/ 54 h 236"/>
                <a:gd name="T82" fmla="*/ 181 w 236"/>
                <a:gd name="T83" fmla="*/ 63 h 236"/>
                <a:gd name="T84" fmla="*/ 181 w 236"/>
                <a:gd name="T85" fmla="*/ 17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6" h="236">
                  <a:moveTo>
                    <a:pt x="74" y="160"/>
                  </a:moveTo>
                  <a:cubicBezTo>
                    <a:pt x="93" y="160"/>
                    <a:pt x="93" y="160"/>
                    <a:pt x="93" y="160"/>
                  </a:cubicBezTo>
                  <a:cubicBezTo>
                    <a:pt x="93" y="103"/>
                    <a:pt x="93" y="103"/>
                    <a:pt x="93" y="103"/>
                  </a:cubicBezTo>
                  <a:cubicBezTo>
                    <a:pt x="74" y="103"/>
                    <a:pt x="74" y="103"/>
                    <a:pt x="74" y="103"/>
                  </a:cubicBezTo>
                  <a:lnTo>
                    <a:pt x="74" y="160"/>
                  </a:lnTo>
                  <a:close/>
                  <a:moveTo>
                    <a:pt x="140" y="102"/>
                  </a:moveTo>
                  <a:cubicBezTo>
                    <a:pt x="129" y="102"/>
                    <a:pt x="125" y="107"/>
                    <a:pt x="122" y="111"/>
                  </a:cubicBezTo>
                  <a:cubicBezTo>
                    <a:pt x="122" y="103"/>
                    <a:pt x="122" y="103"/>
                    <a:pt x="122" y="103"/>
                  </a:cubicBezTo>
                  <a:cubicBezTo>
                    <a:pt x="103" y="103"/>
                    <a:pt x="103" y="103"/>
                    <a:pt x="103" y="103"/>
                  </a:cubicBezTo>
                  <a:cubicBezTo>
                    <a:pt x="104" y="108"/>
                    <a:pt x="103" y="160"/>
                    <a:pt x="103" y="160"/>
                  </a:cubicBezTo>
                  <a:cubicBezTo>
                    <a:pt x="122" y="160"/>
                    <a:pt x="122" y="160"/>
                    <a:pt x="122" y="160"/>
                  </a:cubicBezTo>
                  <a:cubicBezTo>
                    <a:pt x="122" y="128"/>
                    <a:pt x="122" y="128"/>
                    <a:pt x="122" y="128"/>
                  </a:cubicBezTo>
                  <a:cubicBezTo>
                    <a:pt x="122" y="127"/>
                    <a:pt x="123" y="125"/>
                    <a:pt x="123" y="124"/>
                  </a:cubicBezTo>
                  <a:cubicBezTo>
                    <a:pt x="124" y="120"/>
                    <a:pt x="128" y="117"/>
                    <a:pt x="133" y="117"/>
                  </a:cubicBezTo>
                  <a:cubicBezTo>
                    <a:pt x="140" y="117"/>
                    <a:pt x="142" y="122"/>
                    <a:pt x="142" y="130"/>
                  </a:cubicBezTo>
                  <a:cubicBezTo>
                    <a:pt x="142" y="160"/>
                    <a:pt x="142" y="160"/>
                    <a:pt x="142" y="160"/>
                  </a:cubicBezTo>
                  <a:cubicBezTo>
                    <a:pt x="161" y="160"/>
                    <a:pt x="161" y="160"/>
                    <a:pt x="161" y="160"/>
                  </a:cubicBezTo>
                  <a:cubicBezTo>
                    <a:pt x="161" y="160"/>
                    <a:pt x="161" y="160"/>
                    <a:pt x="161" y="160"/>
                  </a:cubicBezTo>
                  <a:cubicBezTo>
                    <a:pt x="161" y="127"/>
                    <a:pt x="161" y="127"/>
                    <a:pt x="161" y="127"/>
                  </a:cubicBezTo>
                  <a:cubicBezTo>
                    <a:pt x="161" y="110"/>
                    <a:pt x="152" y="102"/>
                    <a:pt x="140" y="102"/>
                  </a:cubicBezTo>
                  <a:close/>
                  <a:moveTo>
                    <a:pt x="122" y="111"/>
                  </a:moveTo>
                  <a:cubicBezTo>
                    <a:pt x="122" y="111"/>
                    <a:pt x="122" y="111"/>
                    <a:pt x="122" y="111"/>
                  </a:cubicBezTo>
                  <a:cubicBezTo>
                    <a:pt x="122" y="111"/>
                    <a:pt x="122" y="111"/>
                    <a:pt x="122" y="111"/>
                  </a:cubicBezTo>
                  <a:close/>
                  <a:moveTo>
                    <a:pt x="83" y="75"/>
                  </a:moveTo>
                  <a:cubicBezTo>
                    <a:pt x="77" y="75"/>
                    <a:pt x="73" y="80"/>
                    <a:pt x="73" y="85"/>
                  </a:cubicBezTo>
                  <a:cubicBezTo>
                    <a:pt x="73" y="91"/>
                    <a:pt x="77" y="95"/>
                    <a:pt x="83" y="95"/>
                  </a:cubicBezTo>
                  <a:cubicBezTo>
                    <a:pt x="83" y="95"/>
                    <a:pt x="83" y="95"/>
                    <a:pt x="83" y="95"/>
                  </a:cubicBezTo>
                  <a:cubicBezTo>
                    <a:pt x="90" y="95"/>
                    <a:pt x="94" y="91"/>
                    <a:pt x="94" y="85"/>
                  </a:cubicBezTo>
                  <a:cubicBezTo>
                    <a:pt x="94" y="80"/>
                    <a:pt x="90" y="75"/>
                    <a:pt x="83" y="75"/>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1" y="172"/>
                  </a:moveTo>
                  <a:cubicBezTo>
                    <a:pt x="181" y="177"/>
                    <a:pt x="176" y="181"/>
                    <a:pt x="171" y="181"/>
                  </a:cubicBezTo>
                  <a:cubicBezTo>
                    <a:pt x="64" y="181"/>
                    <a:pt x="64" y="181"/>
                    <a:pt x="64" y="181"/>
                  </a:cubicBezTo>
                  <a:cubicBezTo>
                    <a:pt x="59" y="181"/>
                    <a:pt x="55" y="177"/>
                    <a:pt x="55" y="172"/>
                  </a:cubicBezTo>
                  <a:cubicBezTo>
                    <a:pt x="55" y="63"/>
                    <a:pt x="55" y="63"/>
                    <a:pt x="55" y="63"/>
                  </a:cubicBezTo>
                  <a:cubicBezTo>
                    <a:pt x="55" y="58"/>
                    <a:pt x="59" y="54"/>
                    <a:pt x="64" y="54"/>
                  </a:cubicBezTo>
                  <a:cubicBezTo>
                    <a:pt x="171" y="54"/>
                    <a:pt x="171" y="54"/>
                    <a:pt x="171" y="54"/>
                  </a:cubicBezTo>
                  <a:cubicBezTo>
                    <a:pt x="176" y="54"/>
                    <a:pt x="181" y="58"/>
                    <a:pt x="181" y="63"/>
                  </a:cubicBezTo>
                  <a:cubicBezTo>
                    <a:pt x="181" y="172"/>
                    <a:pt x="181" y="172"/>
                    <a:pt x="181" y="172"/>
                  </a:cubicBezTo>
                  <a:close/>
                </a:path>
              </a:pathLst>
            </a:custGeom>
            <a:solidFill>
              <a:schemeClr val="bg1"/>
            </a:solidFill>
            <a:ln>
              <a:noFill/>
            </a:ln>
          </p:spPr>
          <p:txBody>
            <a:bodyPr anchor="ctr"/>
            <a:lstStyle/>
            <a:p>
              <a:pPr algn="ctr"/>
              <a:endParaRPr dirty="0">
                <a:latin typeface="阿里巴巴普惠体 M" panose="00020600040101010101" pitchFamily="18" charset="-122"/>
              </a:endParaRPr>
            </a:p>
          </p:txBody>
        </p:sp>
        <p:sp>
          <p:nvSpPr>
            <p:cNvPr id="25" name="Freeform: Shape 60"/>
            <p:cNvSpPr/>
            <p:nvPr/>
          </p:nvSpPr>
          <p:spPr bwMode="auto">
            <a:xfrm>
              <a:off x="6820063" y="1876154"/>
              <a:ext cx="509956" cy="509956"/>
            </a:xfrm>
            <a:custGeom>
              <a:avLst/>
              <a:gdLst>
                <a:gd name="T0" fmla="*/ 118 w 236"/>
                <a:gd name="T1" fmla="*/ 142 h 236"/>
                <a:gd name="T2" fmla="*/ 142 w 236"/>
                <a:gd name="T3" fmla="*/ 118 h 236"/>
                <a:gd name="T4" fmla="*/ 137 w 236"/>
                <a:gd name="T5" fmla="*/ 105 h 236"/>
                <a:gd name="T6" fmla="*/ 118 w 236"/>
                <a:gd name="T7" fmla="*/ 95 h 236"/>
                <a:gd name="T8" fmla="*/ 99 w 236"/>
                <a:gd name="T9" fmla="*/ 105 h 236"/>
                <a:gd name="T10" fmla="*/ 94 w 236"/>
                <a:gd name="T11" fmla="*/ 118 h 236"/>
                <a:gd name="T12" fmla="*/ 118 w 236"/>
                <a:gd name="T13" fmla="*/ 142 h 236"/>
                <a:gd name="T14" fmla="*/ 170 w 236"/>
                <a:gd name="T15" fmla="*/ 89 h 236"/>
                <a:gd name="T16" fmla="*/ 170 w 236"/>
                <a:gd name="T17" fmla="*/ 70 h 236"/>
                <a:gd name="T18" fmla="*/ 170 w 236"/>
                <a:gd name="T19" fmla="*/ 67 h 236"/>
                <a:gd name="T20" fmla="*/ 167 w 236"/>
                <a:gd name="T21" fmla="*/ 67 h 236"/>
                <a:gd name="T22" fmla="*/ 147 w 236"/>
                <a:gd name="T23" fmla="*/ 67 h 236"/>
                <a:gd name="T24" fmla="*/ 147 w 236"/>
                <a:gd name="T25" fmla="*/ 90 h 236"/>
                <a:gd name="T26" fmla="*/ 170 w 236"/>
                <a:gd name="T27" fmla="*/ 89 h 236"/>
                <a:gd name="T28" fmla="*/ 118 w 236"/>
                <a:gd name="T29" fmla="*/ 0 h 236"/>
                <a:gd name="T30" fmla="*/ 0 w 236"/>
                <a:gd name="T31" fmla="*/ 118 h 236"/>
                <a:gd name="T32" fmla="*/ 118 w 236"/>
                <a:gd name="T33" fmla="*/ 236 h 236"/>
                <a:gd name="T34" fmla="*/ 236 w 236"/>
                <a:gd name="T35" fmla="*/ 118 h 236"/>
                <a:gd name="T36" fmla="*/ 118 w 236"/>
                <a:gd name="T37" fmla="*/ 0 h 236"/>
                <a:gd name="T38" fmla="*/ 185 w 236"/>
                <a:gd name="T39" fmla="*/ 105 h 236"/>
                <a:gd name="T40" fmla="*/ 185 w 236"/>
                <a:gd name="T41" fmla="*/ 160 h 236"/>
                <a:gd name="T42" fmla="*/ 159 w 236"/>
                <a:gd name="T43" fmla="*/ 186 h 236"/>
                <a:gd name="T44" fmla="*/ 77 w 236"/>
                <a:gd name="T45" fmla="*/ 186 h 236"/>
                <a:gd name="T46" fmla="*/ 51 w 236"/>
                <a:gd name="T47" fmla="*/ 160 h 236"/>
                <a:gd name="T48" fmla="*/ 51 w 236"/>
                <a:gd name="T49" fmla="*/ 105 h 236"/>
                <a:gd name="T50" fmla="*/ 51 w 236"/>
                <a:gd name="T51" fmla="*/ 77 h 236"/>
                <a:gd name="T52" fmla="*/ 77 w 236"/>
                <a:gd name="T53" fmla="*/ 51 h 236"/>
                <a:gd name="T54" fmla="*/ 159 w 236"/>
                <a:gd name="T55" fmla="*/ 51 h 236"/>
                <a:gd name="T56" fmla="*/ 185 w 236"/>
                <a:gd name="T57" fmla="*/ 77 h 236"/>
                <a:gd name="T58" fmla="*/ 185 w 236"/>
                <a:gd name="T59" fmla="*/ 105 h 236"/>
                <a:gd name="T60" fmla="*/ 155 w 236"/>
                <a:gd name="T61" fmla="*/ 118 h 236"/>
                <a:gd name="T62" fmla="*/ 118 w 236"/>
                <a:gd name="T63" fmla="*/ 155 h 236"/>
                <a:gd name="T64" fmla="*/ 81 w 236"/>
                <a:gd name="T65" fmla="*/ 118 h 236"/>
                <a:gd name="T66" fmla="*/ 84 w 236"/>
                <a:gd name="T67" fmla="*/ 105 h 236"/>
                <a:gd name="T68" fmla="*/ 64 w 236"/>
                <a:gd name="T69" fmla="*/ 105 h 236"/>
                <a:gd name="T70" fmla="*/ 64 w 236"/>
                <a:gd name="T71" fmla="*/ 160 h 236"/>
                <a:gd name="T72" fmla="*/ 77 w 236"/>
                <a:gd name="T73" fmla="*/ 172 h 236"/>
                <a:gd name="T74" fmla="*/ 159 w 236"/>
                <a:gd name="T75" fmla="*/ 172 h 236"/>
                <a:gd name="T76" fmla="*/ 172 w 236"/>
                <a:gd name="T77" fmla="*/ 160 h 236"/>
                <a:gd name="T78" fmla="*/ 172 w 236"/>
                <a:gd name="T79" fmla="*/ 105 h 236"/>
                <a:gd name="T80" fmla="*/ 152 w 236"/>
                <a:gd name="T81" fmla="*/ 105 h 236"/>
                <a:gd name="T82" fmla="*/ 155 w 236"/>
                <a:gd name="T83"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142"/>
                  </a:moveTo>
                  <a:cubicBezTo>
                    <a:pt x="131" y="142"/>
                    <a:pt x="142" y="131"/>
                    <a:pt x="142" y="118"/>
                  </a:cubicBezTo>
                  <a:cubicBezTo>
                    <a:pt x="142" y="113"/>
                    <a:pt x="140" y="108"/>
                    <a:pt x="137" y="105"/>
                  </a:cubicBezTo>
                  <a:cubicBezTo>
                    <a:pt x="133" y="99"/>
                    <a:pt x="126" y="95"/>
                    <a:pt x="118" y="95"/>
                  </a:cubicBezTo>
                  <a:cubicBezTo>
                    <a:pt x="110" y="95"/>
                    <a:pt x="103" y="99"/>
                    <a:pt x="99" y="105"/>
                  </a:cubicBezTo>
                  <a:cubicBezTo>
                    <a:pt x="96" y="108"/>
                    <a:pt x="94" y="113"/>
                    <a:pt x="94" y="118"/>
                  </a:cubicBezTo>
                  <a:cubicBezTo>
                    <a:pt x="94" y="131"/>
                    <a:pt x="105" y="142"/>
                    <a:pt x="118" y="142"/>
                  </a:cubicBezTo>
                  <a:close/>
                  <a:moveTo>
                    <a:pt x="170" y="89"/>
                  </a:moveTo>
                  <a:cubicBezTo>
                    <a:pt x="170" y="70"/>
                    <a:pt x="170" y="70"/>
                    <a:pt x="170" y="70"/>
                  </a:cubicBezTo>
                  <a:cubicBezTo>
                    <a:pt x="170" y="67"/>
                    <a:pt x="170" y="67"/>
                    <a:pt x="170" y="67"/>
                  </a:cubicBezTo>
                  <a:cubicBezTo>
                    <a:pt x="167" y="67"/>
                    <a:pt x="167" y="67"/>
                    <a:pt x="167" y="67"/>
                  </a:cubicBezTo>
                  <a:cubicBezTo>
                    <a:pt x="147" y="67"/>
                    <a:pt x="147" y="67"/>
                    <a:pt x="147" y="67"/>
                  </a:cubicBezTo>
                  <a:cubicBezTo>
                    <a:pt x="147" y="90"/>
                    <a:pt x="147" y="90"/>
                    <a:pt x="147" y="90"/>
                  </a:cubicBezTo>
                  <a:lnTo>
                    <a:pt x="170" y="89"/>
                  </a:ln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5" y="105"/>
                  </a:moveTo>
                  <a:cubicBezTo>
                    <a:pt x="185" y="160"/>
                    <a:pt x="185" y="160"/>
                    <a:pt x="185" y="160"/>
                  </a:cubicBezTo>
                  <a:cubicBezTo>
                    <a:pt x="185" y="174"/>
                    <a:pt x="173" y="186"/>
                    <a:pt x="159" y="186"/>
                  </a:cubicBezTo>
                  <a:cubicBezTo>
                    <a:pt x="77" y="186"/>
                    <a:pt x="77" y="186"/>
                    <a:pt x="77" y="186"/>
                  </a:cubicBezTo>
                  <a:cubicBezTo>
                    <a:pt x="62" y="186"/>
                    <a:pt x="51" y="174"/>
                    <a:pt x="51" y="160"/>
                  </a:cubicBezTo>
                  <a:cubicBezTo>
                    <a:pt x="51" y="105"/>
                    <a:pt x="51" y="105"/>
                    <a:pt x="51" y="105"/>
                  </a:cubicBezTo>
                  <a:cubicBezTo>
                    <a:pt x="51" y="77"/>
                    <a:pt x="51" y="77"/>
                    <a:pt x="51" y="77"/>
                  </a:cubicBezTo>
                  <a:cubicBezTo>
                    <a:pt x="51" y="63"/>
                    <a:pt x="62" y="51"/>
                    <a:pt x="77" y="51"/>
                  </a:cubicBezTo>
                  <a:cubicBezTo>
                    <a:pt x="159" y="51"/>
                    <a:pt x="159" y="51"/>
                    <a:pt x="159" y="51"/>
                  </a:cubicBezTo>
                  <a:cubicBezTo>
                    <a:pt x="173" y="51"/>
                    <a:pt x="185" y="63"/>
                    <a:pt x="185" y="77"/>
                  </a:cubicBezTo>
                  <a:lnTo>
                    <a:pt x="185" y="105"/>
                  </a:lnTo>
                  <a:close/>
                  <a:moveTo>
                    <a:pt x="155" y="118"/>
                  </a:moveTo>
                  <a:cubicBezTo>
                    <a:pt x="155" y="139"/>
                    <a:pt x="138" y="155"/>
                    <a:pt x="118" y="155"/>
                  </a:cubicBezTo>
                  <a:cubicBezTo>
                    <a:pt x="98" y="155"/>
                    <a:pt x="81" y="139"/>
                    <a:pt x="81" y="118"/>
                  </a:cubicBezTo>
                  <a:cubicBezTo>
                    <a:pt x="81" y="114"/>
                    <a:pt x="82" y="109"/>
                    <a:pt x="84" y="105"/>
                  </a:cubicBezTo>
                  <a:cubicBezTo>
                    <a:pt x="64" y="105"/>
                    <a:pt x="64" y="105"/>
                    <a:pt x="64" y="105"/>
                  </a:cubicBezTo>
                  <a:cubicBezTo>
                    <a:pt x="64" y="160"/>
                    <a:pt x="64" y="160"/>
                    <a:pt x="64" y="160"/>
                  </a:cubicBezTo>
                  <a:cubicBezTo>
                    <a:pt x="64" y="167"/>
                    <a:pt x="70" y="172"/>
                    <a:pt x="77" y="172"/>
                  </a:cubicBezTo>
                  <a:cubicBezTo>
                    <a:pt x="159" y="172"/>
                    <a:pt x="159" y="172"/>
                    <a:pt x="159" y="172"/>
                  </a:cubicBezTo>
                  <a:cubicBezTo>
                    <a:pt x="166" y="172"/>
                    <a:pt x="172" y="167"/>
                    <a:pt x="172" y="160"/>
                  </a:cubicBezTo>
                  <a:cubicBezTo>
                    <a:pt x="172" y="105"/>
                    <a:pt x="172" y="105"/>
                    <a:pt x="172" y="105"/>
                  </a:cubicBezTo>
                  <a:cubicBezTo>
                    <a:pt x="152" y="105"/>
                    <a:pt x="152" y="105"/>
                    <a:pt x="152" y="105"/>
                  </a:cubicBezTo>
                  <a:cubicBezTo>
                    <a:pt x="154" y="109"/>
                    <a:pt x="155" y="114"/>
                    <a:pt x="155" y="118"/>
                  </a:cubicBezTo>
                  <a:close/>
                </a:path>
              </a:pathLst>
            </a:custGeom>
            <a:solidFill>
              <a:schemeClr val="bg1"/>
            </a:solidFill>
            <a:ln>
              <a:noFill/>
            </a:ln>
          </p:spPr>
          <p:txBody>
            <a:bodyPr anchor="ctr"/>
            <a:lstStyle/>
            <a:p>
              <a:pPr algn="ctr"/>
              <a:endParaRPr dirty="0">
                <a:latin typeface="阿里巴巴普惠体 M" panose="00020600040101010101" pitchFamily="18" charset="-122"/>
              </a:endParaRPr>
            </a:p>
          </p:txBody>
        </p:sp>
        <p:sp>
          <p:nvSpPr>
            <p:cNvPr id="26" name="Freeform: Shape 61"/>
            <p:cNvSpPr/>
            <p:nvPr/>
          </p:nvSpPr>
          <p:spPr bwMode="auto">
            <a:xfrm>
              <a:off x="6814808" y="4891187"/>
              <a:ext cx="527502" cy="527502"/>
            </a:xfrm>
            <a:custGeom>
              <a:avLst/>
              <a:gdLst>
                <a:gd name="T0" fmla="*/ 119 w 236"/>
                <a:gd name="T1" fmla="*/ 123 h 236"/>
                <a:gd name="T2" fmla="*/ 111 w 236"/>
                <a:gd name="T3" fmla="*/ 131 h 236"/>
                <a:gd name="T4" fmla="*/ 115 w 236"/>
                <a:gd name="T5" fmla="*/ 138 h 236"/>
                <a:gd name="T6" fmla="*/ 115 w 236"/>
                <a:gd name="T7" fmla="*/ 150 h 236"/>
                <a:gd name="T8" fmla="*/ 118 w 236"/>
                <a:gd name="T9" fmla="*/ 154 h 236"/>
                <a:gd name="T10" fmla="*/ 119 w 236"/>
                <a:gd name="T11" fmla="*/ 154 h 236"/>
                <a:gd name="T12" fmla="*/ 122 w 236"/>
                <a:gd name="T13" fmla="*/ 150 h 236"/>
                <a:gd name="T14" fmla="*/ 122 w 236"/>
                <a:gd name="T15" fmla="*/ 138 h 236"/>
                <a:gd name="T16" fmla="*/ 126 w 236"/>
                <a:gd name="T17" fmla="*/ 131 h 236"/>
                <a:gd name="T18" fmla="*/ 119 w 236"/>
                <a:gd name="T19" fmla="*/ 123 h 236"/>
                <a:gd name="T20" fmla="*/ 119 w 236"/>
                <a:gd name="T21" fmla="*/ 66 h 236"/>
                <a:gd name="T22" fmla="*/ 100 w 236"/>
                <a:gd name="T23" fmla="*/ 84 h 236"/>
                <a:gd name="T24" fmla="*/ 100 w 236"/>
                <a:gd name="T25" fmla="*/ 102 h 236"/>
                <a:gd name="T26" fmla="*/ 137 w 236"/>
                <a:gd name="T27" fmla="*/ 102 h 236"/>
                <a:gd name="T28" fmla="*/ 137 w 236"/>
                <a:gd name="T29" fmla="*/ 84 h 236"/>
                <a:gd name="T30" fmla="*/ 119 w 236"/>
                <a:gd name="T31" fmla="*/ 66 h 236"/>
                <a:gd name="T32" fmla="*/ 118 w 236"/>
                <a:gd name="T33" fmla="*/ 0 h 236"/>
                <a:gd name="T34" fmla="*/ 0 w 236"/>
                <a:gd name="T35" fmla="*/ 118 h 236"/>
                <a:gd name="T36" fmla="*/ 118 w 236"/>
                <a:gd name="T37" fmla="*/ 236 h 236"/>
                <a:gd name="T38" fmla="*/ 236 w 236"/>
                <a:gd name="T39" fmla="*/ 118 h 236"/>
                <a:gd name="T40" fmla="*/ 118 w 236"/>
                <a:gd name="T41" fmla="*/ 0 h 236"/>
                <a:gd name="T42" fmla="*/ 164 w 236"/>
                <a:gd name="T43" fmla="*/ 161 h 236"/>
                <a:gd name="T44" fmla="*/ 149 w 236"/>
                <a:gd name="T45" fmla="*/ 176 h 236"/>
                <a:gd name="T46" fmla="*/ 88 w 236"/>
                <a:gd name="T47" fmla="*/ 176 h 236"/>
                <a:gd name="T48" fmla="*/ 73 w 236"/>
                <a:gd name="T49" fmla="*/ 161 h 236"/>
                <a:gd name="T50" fmla="*/ 73 w 236"/>
                <a:gd name="T51" fmla="*/ 105 h 236"/>
                <a:gd name="T52" fmla="*/ 76 w 236"/>
                <a:gd name="T53" fmla="*/ 102 h 236"/>
                <a:gd name="T54" fmla="*/ 86 w 236"/>
                <a:gd name="T55" fmla="*/ 102 h 236"/>
                <a:gd name="T56" fmla="*/ 86 w 236"/>
                <a:gd name="T57" fmla="*/ 84 h 236"/>
                <a:gd name="T58" fmla="*/ 118 w 236"/>
                <a:gd name="T59" fmla="*/ 51 h 236"/>
                <a:gd name="T60" fmla="*/ 119 w 236"/>
                <a:gd name="T61" fmla="*/ 51 h 236"/>
                <a:gd name="T62" fmla="*/ 152 w 236"/>
                <a:gd name="T63" fmla="*/ 84 h 236"/>
                <a:gd name="T64" fmla="*/ 152 w 236"/>
                <a:gd name="T65" fmla="*/ 102 h 236"/>
                <a:gd name="T66" fmla="*/ 161 w 236"/>
                <a:gd name="T67" fmla="*/ 102 h 236"/>
                <a:gd name="T68" fmla="*/ 164 w 236"/>
                <a:gd name="T69" fmla="*/ 105 h 236"/>
                <a:gd name="T70" fmla="*/ 164 w 236"/>
                <a:gd name="T71" fmla="*/ 161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6" h="236">
                  <a:moveTo>
                    <a:pt x="119" y="123"/>
                  </a:moveTo>
                  <a:cubicBezTo>
                    <a:pt x="114" y="123"/>
                    <a:pt x="111" y="127"/>
                    <a:pt x="111" y="131"/>
                  </a:cubicBezTo>
                  <a:cubicBezTo>
                    <a:pt x="111" y="134"/>
                    <a:pt x="112" y="136"/>
                    <a:pt x="115" y="138"/>
                  </a:cubicBezTo>
                  <a:cubicBezTo>
                    <a:pt x="115" y="150"/>
                    <a:pt x="115" y="150"/>
                    <a:pt x="115" y="150"/>
                  </a:cubicBezTo>
                  <a:cubicBezTo>
                    <a:pt x="115" y="152"/>
                    <a:pt x="116" y="154"/>
                    <a:pt x="118" y="154"/>
                  </a:cubicBezTo>
                  <a:cubicBezTo>
                    <a:pt x="119" y="154"/>
                    <a:pt x="119" y="154"/>
                    <a:pt x="119" y="154"/>
                  </a:cubicBezTo>
                  <a:cubicBezTo>
                    <a:pt x="121" y="154"/>
                    <a:pt x="122" y="152"/>
                    <a:pt x="122" y="150"/>
                  </a:cubicBezTo>
                  <a:cubicBezTo>
                    <a:pt x="122" y="138"/>
                    <a:pt x="122" y="138"/>
                    <a:pt x="122" y="138"/>
                  </a:cubicBezTo>
                  <a:cubicBezTo>
                    <a:pt x="125" y="136"/>
                    <a:pt x="126" y="134"/>
                    <a:pt x="126" y="131"/>
                  </a:cubicBezTo>
                  <a:cubicBezTo>
                    <a:pt x="126" y="126"/>
                    <a:pt x="123" y="123"/>
                    <a:pt x="119" y="123"/>
                  </a:cubicBezTo>
                  <a:close/>
                  <a:moveTo>
                    <a:pt x="119" y="66"/>
                  </a:moveTo>
                  <a:cubicBezTo>
                    <a:pt x="108" y="66"/>
                    <a:pt x="100" y="74"/>
                    <a:pt x="100" y="84"/>
                  </a:cubicBezTo>
                  <a:cubicBezTo>
                    <a:pt x="100" y="102"/>
                    <a:pt x="100" y="102"/>
                    <a:pt x="100" y="102"/>
                  </a:cubicBezTo>
                  <a:cubicBezTo>
                    <a:pt x="137" y="102"/>
                    <a:pt x="137" y="102"/>
                    <a:pt x="137" y="102"/>
                  </a:cubicBezTo>
                  <a:cubicBezTo>
                    <a:pt x="137" y="84"/>
                    <a:pt x="137" y="84"/>
                    <a:pt x="137" y="84"/>
                  </a:cubicBezTo>
                  <a:cubicBezTo>
                    <a:pt x="137" y="74"/>
                    <a:pt x="129" y="66"/>
                    <a:pt x="119" y="66"/>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64" y="161"/>
                  </a:moveTo>
                  <a:cubicBezTo>
                    <a:pt x="164" y="169"/>
                    <a:pt x="157" y="176"/>
                    <a:pt x="149" y="176"/>
                  </a:cubicBezTo>
                  <a:cubicBezTo>
                    <a:pt x="88" y="176"/>
                    <a:pt x="88" y="176"/>
                    <a:pt x="88" y="176"/>
                  </a:cubicBezTo>
                  <a:cubicBezTo>
                    <a:pt x="80" y="176"/>
                    <a:pt x="73" y="169"/>
                    <a:pt x="73" y="161"/>
                  </a:cubicBezTo>
                  <a:cubicBezTo>
                    <a:pt x="73" y="105"/>
                    <a:pt x="73" y="105"/>
                    <a:pt x="73" y="105"/>
                  </a:cubicBezTo>
                  <a:cubicBezTo>
                    <a:pt x="73" y="103"/>
                    <a:pt x="74" y="102"/>
                    <a:pt x="76" y="102"/>
                  </a:cubicBezTo>
                  <a:cubicBezTo>
                    <a:pt x="86" y="102"/>
                    <a:pt x="86" y="102"/>
                    <a:pt x="86" y="102"/>
                  </a:cubicBezTo>
                  <a:cubicBezTo>
                    <a:pt x="86" y="84"/>
                    <a:pt x="86" y="84"/>
                    <a:pt x="86" y="84"/>
                  </a:cubicBezTo>
                  <a:cubicBezTo>
                    <a:pt x="86" y="66"/>
                    <a:pt x="100" y="52"/>
                    <a:pt x="118" y="51"/>
                  </a:cubicBezTo>
                  <a:cubicBezTo>
                    <a:pt x="119" y="51"/>
                    <a:pt x="119" y="51"/>
                    <a:pt x="119" y="51"/>
                  </a:cubicBezTo>
                  <a:cubicBezTo>
                    <a:pt x="137" y="52"/>
                    <a:pt x="152" y="66"/>
                    <a:pt x="152" y="84"/>
                  </a:cubicBezTo>
                  <a:cubicBezTo>
                    <a:pt x="152" y="102"/>
                    <a:pt x="152" y="102"/>
                    <a:pt x="152" y="102"/>
                  </a:cubicBezTo>
                  <a:cubicBezTo>
                    <a:pt x="161" y="102"/>
                    <a:pt x="161" y="102"/>
                    <a:pt x="161" y="102"/>
                  </a:cubicBezTo>
                  <a:cubicBezTo>
                    <a:pt x="163" y="102"/>
                    <a:pt x="164" y="103"/>
                    <a:pt x="164" y="105"/>
                  </a:cubicBezTo>
                  <a:lnTo>
                    <a:pt x="164" y="161"/>
                  </a:lnTo>
                  <a:close/>
                </a:path>
              </a:pathLst>
            </a:custGeom>
            <a:solidFill>
              <a:schemeClr val="bg1"/>
            </a:solidFill>
            <a:ln>
              <a:noFill/>
            </a:ln>
          </p:spPr>
          <p:txBody>
            <a:bodyPr anchor="ctr"/>
            <a:lstStyle/>
            <a:p>
              <a:pPr algn="ctr"/>
              <a:endParaRPr dirty="0">
                <a:latin typeface="阿里巴巴普惠体 M" panose="00020600040101010101" pitchFamily="18" charset="-122"/>
              </a:endParaRPr>
            </a:p>
          </p:txBody>
        </p:sp>
        <p:sp>
          <p:nvSpPr>
            <p:cNvPr id="27" name="Freeform: Shape 62"/>
            <p:cNvSpPr/>
            <p:nvPr/>
          </p:nvSpPr>
          <p:spPr bwMode="auto">
            <a:xfrm>
              <a:off x="6814808" y="3442760"/>
              <a:ext cx="527502" cy="527502"/>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p:spPr>
          <p:txBody>
            <a:bodyPr anchor="ctr"/>
            <a:lstStyle/>
            <a:p>
              <a:pPr algn="ctr"/>
              <a:endParaRPr dirty="0">
                <a:latin typeface="阿里巴巴普惠体 M" panose="00020600040101010101" pitchFamily="18" charset="-122"/>
              </a:endParaRPr>
            </a:p>
          </p:txBody>
        </p:sp>
      </p:grpSp>
      <p:sp>
        <p:nvSpPr>
          <p:cNvPr id="35" name="矩形 34"/>
          <p:cNvSpPr/>
          <p:nvPr/>
        </p:nvSpPr>
        <p:spPr>
          <a:xfrm>
            <a:off x="1665603" y="1986131"/>
            <a:ext cx="2905153" cy="592726"/>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endPar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36" name="矩形 35"/>
          <p:cNvSpPr/>
          <p:nvPr/>
        </p:nvSpPr>
        <p:spPr>
          <a:xfrm>
            <a:off x="1665603" y="3485831"/>
            <a:ext cx="2905153" cy="592726"/>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endPar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37" name="矩形 36"/>
          <p:cNvSpPr/>
          <p:nvPr/>
        </p:nvSpPr>
        <p:spPr>
          <a:xfrm>
            <a:off x="1665603" y="4985414"/>
            <a:ext cx="2905153" cy="592726"/>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endPar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38" name="矩形 37"/>
          <p:cNvSpPr/>
          <p:nvPr/>
        </p:nvSpPr>
        <p:spPr>
          <a:xfrm>
            <a:off x="7626873" y="1986131"/>
            <a:ext cx="2905153" cy="592726"/>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endPar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39" name="矩形 38"/>
          <p:cNvSpPr/>
          <p:nvPr/>
        </p:nvSpPr>
        <p:spPr>
          <a:xfrm>
            <a:off x="7626873" y="3485831"/>
            <a:ext cx="2905153" cy="592726"/>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endPar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40" name="矩形 39"/>
          <p:cNvSpPr/>
          <p:nvPr/>
        </p:nvSpPr>
        <p:spPr>
          <a:xfrm>
            <a:off x="7626873" y="4985414"/>
            <a:ext cx="2905153" cy="592726"/>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endPar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nvGrpSpPr>
          <p:cNvPr id="28" name="组合 27"/>
          <p:cNvGrpSpPr/>
          <p:nvPr/>
        </p:nvGrpSpPr>
        <p:grpSpPr>
          <a:xfrm>
            <a:off x="1740503" y="450599"/>
            <a:ext cx="5061857" cy="698750"/>
            <a:chOff x="6096000" y="2061026"/>
            <a:chExt cx="5061857" cy="698750"/>
          </a:xfrm>
        </p:grpSpPr>
        <p:sp>
          <p:nvSpPr>
            <p:cNvPr id="29" name="文本框 28"/>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明年工作计划</a:t>
              </a:r>
              <a:endParaRPr lang="zh-CN" altLang="en-US" sz="2800" b="1" dirty="0">
                <a:solidFill>
                  <a:schemeClr val="accent2"/>
                </a:solidFill>
                <a:latin typeface="阿里巴巴普惠体 M" panose="00020600040101010101" pitchFamily="18" charset="-122"/>
                <a:ea typeface="阿里巴巴普惠体 M" panose="00020600040101010101" pitchFamily="18" charset="-122"/>
              </a:endParaRPr>
            </a:p>
          </p:txBody>
        </p:sp>
        <p:sp>
          <p:nvSpPr>
            <p:cNvPr id="30" name="文本框 29"/>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rPr>
                <a:t>The user can demonstrate on a projector or computer</a:t>
              </a:r>
              <a:endPar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endParaRPr>
            </a:p>
          </p:txBody>
        </p:sp>
      </p:grpSp>
      <p:sp>
        <p:nvSpPr>
          <p:cNvPr id="31"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2"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4000">
        <p14:gallery dir="l"/>
      </p:transition>
    </mc:Choice>
    <mc:Fallback>
      <p:transition spd="slow" advTm="4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2700000">
            <a:off x="9330371" y="916648"/>
            <a:ext cx="1420687" cy="1427783"/>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8" name="任意多边形 17"/>
          <p:cNvSpPr/>
          <p:nvPr/>
        </p:nvSpPr>
        <p:spPr>
          <a:xfrm rot="2700000">
            <a:off x="3117460" y="-89875"/>
            <a:ext cx="7004023" cy="7037748"/>
          </a:xfrm>
          <a:custGeom>
            <a:avLst/>
            <a:gdLst>
              <a:gd name="connsiteX0" fmla="*/ 0 w 7004023"/>
              <a:gd name="connsiteY0" fmla="*/ 2171546 h 7037748"/>
              <a:gd name="connsiteX1" fmla="*/ 1740201 w 7004023"/>
              <a:gd name="connsiteY1" fmla="*/ 431345 h 7037748"/>
              <a:gd name="connsiteX2" fmla="*/ 1740202 w 7004023"/>
              <a:gd name="connsiteY2" fmla="*/ 431345 h 7037748"/>
              <a:gd name="connsiteX3" fmla="*/ 2171547 w 7004023"/>
              <a:gd name="connsiteY3" fmla="*/ 0 h 7037748"/>
              <a:gd name="connsiteX4" fmla="*/ 6358431 w 7004023"/>
              <a:gd name="connsiteY4" fmla="*/ 0 h 7037748"/>
              <a:gd name="connsiteX5" fmla="*/ 7004023 w 7004023"/>
              <a:gd name="connsiteY5" fmla="*/ 645592 h 7037748"/>
              <a:gd name="connsiteX6" fmla="*/ 7004022 w 7004023"/>
              <a:gd name="connsiteY6" fmla="*/ 4866202 h 7037748"/>
              <a:gd name="connsiteX7" fmla="*/ 5263822 w 7004023"/>
              <a:gd name="connsiteY7" fmla="*/ 6606403 h 7037748"/>
              <a:gd name="connsiteX8" fmla="*/ 5263822 w 7004023"/>
              <a:gd name="connsiteY8" fmla="*/ 6606401 h 7037748"/>
              <a:gd name="connsiteX9" fmla="*/ 4832475 w 7004023"/>
              <a:gd name="connsiteY9" fmla="*/ 7037748 h 7037748"/>
              <a:gd name="connsiteX10" fmla="*/ 4832474 w 7004023"/>
              <a:gd name="connsiteY10" fmla="*/ 2171546 h 703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04023" h="7037748">
                <a:moveTo>
                  <a:pt x="0" y="2171546"/>
                </a:moveTo>
                <a:lnTo>
                  <a:pt x="1740201" y="431345"/>
                </a:lnTo>
                <a:lnTo>
                  <a:pt x="1740202" y="431345"/>
                </a:lnTo>
                <a:lnTo>
                  <a:pt x="2171547" y="0"/>
                </a:lnTo>
                <a:lnTo>
                  <a:pt x="6358431" y="0"/>
                </a:lnTo>
                <a:cubicBezTo>
                  <a:pt x="6714981" y="0"/>
                  <a:pt x="7004023" y="289042"/>
                  <a:pt x="7004023" y="645592"/>
                </a:cubicBezTo>
                <a:lnTo>
                  <a:pt x="7004022" y="4866202"/>
                </a:lnTo>
                <a:lnTo>
                  <a:pt x="5263822" y="6606403"/>
                </a:lnTo>
                <a:lnTo>
                  <a:pt x="5263822" y="6606401"/>
                </a:lnTo>
                <a:lnTo>
                  <a:pt x="4832475" y="7037748"/>
                </a:lnTo>
                <a:lnTo>
                  <a:pt x="4832474" y="217154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2" name="任意多边形 21"/>
          <p:cNvSpPr/>
          <p:nvPr/>
        </p:nvSpPr>
        <p:spPr>
          <a:xfrm rot="2700000">
            <a:off x="6098536" y="2488658"/>
            <a:ext cx="4353560" cy="4231886"/>
          </a:xfrm>
          <a:custGeom>
            <a:avLst/>
            <a:gdLst>
              <a:gd name="connsiteX0" fmla="*/ 0 w 4353560"/>
              <a:gd name="connsiteY0" fmla="*/ 1105934 h 4231886"/>
              <a:gd name="connsiteX1" fmla="*/ 1105935 w 4353560"/>
              <a:gd name="connsiteY1" fmla="*/ 0 h 4231886"/>
              <a:gd name="connsiteX2" fmla="*/ 3943273 w 4353560"/>
              <a:gd name="connsiteY2" fmla="*/ 0 h 4231886"/>
              <a:gd name="connsiteX3" fmla="*/ 4353560 w 4353560"/>
              <a:gd name="connsiteY3" fmla="*/ 410287 h 4231886"/>
              <a:gd name="connsiteX4" fmla="*/ 4353560 w 4353560"/>
              <a:gd name="connsiteY4" fmla="*/ 3125951 h 4231886"/>
              <a:gd name="connsiteX5" fmla="*/ 3247625 w 4353560"/>
              <a:gd name="connsiteY5" fmla="*/ 4231886 h 4231886"/>
              <a:gd name="connsiteX6" fmla="*/ 3247625 w 4353560"/>
              <a:gd name="connsiteY6" fmla="*/ 1105934 h 42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3560" h="4231886">
                <a:moveTo>
                  <a:pt x="0" y="1105934"/>
                </a:moveTo>
                <a:lnTo>
                  <a:pt x="1105935" y="0"/>
                </a:lnTo>
                <a:lnTo>
                  <a:pt x="3943273" y="0"/>
                </a:lnTo>
                <a:cubicBezTo>
                  <a:pt x="4169868" y="0"/>
                  <a:pt x="4353560" y="183692"/>
                  <a:pt x="4353560" y="410287"/>
                </a:cubicBezTo>
                <a:lnTo>
                  <a:pt x="4353560" y="3125951"/>
                </a:lnTo>
                <a:lnTo>
                  <a:pt x="3247625" y="4231886"/>
                </a:lnTo>
                <a:lnTo>
                  <a:pt x="3247625" y="11059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0" name="任意多边形 19"/>
          <p:cNvSpPr/>
          <p:nvPr/>
        </p:nvSpPr>
        <p:spPr>
          <a:xfrm rot="2700000">
            <a:off x="5271643" y="433691"/>
            <a:ext cx="4706557" cy="47300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3" name="文本框 22"/>
          <p:cNvSpPr txBox="1"/>
          <p:nvPr/>
        </p:nvSpPr>
        <p:spPr>
          <a:xfrm>
            <a:off x="909106" y="2145796"/>
            <a:ext cx="3794629"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rgbClr val="5D999F"/>
                </a:solidFill>
                <a:latin typeface="Century Gothic" panose="020B0502020202020204" pitchFamily="34" charset="0"/>
                <a:ea typeface="阿里巴巴普惠体 M" panose="00020600040101010101" pitchFamily="18" charset="-122"/>
              </a:rPr>
              <a:t>BUSINESS PLAN</a:t>
            </a:r>
            <a:endParaRPr lang="zh-CN" altLang="en-US" sz="4000" b="1" dirty="0">
              <a:solidFill>
                <a:srgbClr val="5D999F"/>
              </a:solidFill>
              <a:latin typeface="Century Gothic" panose="020B0502020202020204" pitchFamily="34" charset="0"/>
              <a:ea typeface="阿里巴巴普惠体 M" panose="00020600040101010101" pitchFamily="18" charset="-122"/>
            </a:endParaRPr>
          </a:p>
        </p:txBody>
      </p:sp>
      <p:sp>
        <p:nvSpPr>
          <p:cNvPr id="24" name="文本框 23"/>
          <p:cNvSpPr txBox="1"/>
          <p:nvPr/>
        </p:nvSpPr>
        <p:spPr>
          <a:xfrm>
            <a:off x="871006" y="2804367"/>
            <a:ext cx="6299200" cy="923330"/>
          </a:xfrm>
          <a:prstGeom prst="rect">
            <a:avLst/>
          </a:prstGeom>
          <a:noFill/>
        </p:spPr>
        <p:txBody>
          <a:bodyPr wrap="square" rtlCol="0">
            <a:spAutoFit/>
            <a:scene3d>
              <a:camera prst="orthographicFront"/>
              <a:lightRig rig="threePt" dir="t"/>
            </a:scene3d>
            <a:sp3d contourW="12700"/>
          </a:bodyPr>
          <a:lstStyle/>
          <a:p>
            <a:r>
              <a:rPr lang="zh-CN" altLang="en-US" sz="5400" b="1" dirty="0" smtClean="0">
                <a:solidFill>
                  <a:schemeClr val="tx1">
                    <a:lumMod val="75000"/>
                    <a:lumOff val="25000"/>
                  </a:schemeClr>
                </a:solidFill>
                <a:latin typeface="Century Gothic" panose="020B0502020202020204" pitchFamily="34" charset="0"/>
                <a:ea typeface="阿里巴巴普惠体 M" panose="00020600040101010101" pitchFamily="18" charset="-122"/>
              </a:rPr>
              <a:t>工作总结计划汇报</a:t>
            </a:r>
            <a:endParaRPr lang="zh-CN" altLang="en-US" sz="5400" b="1" dirty="0">
              <a:solidFill>
                <a:schemeClr val="tx1">
                  <a:lumMod val="75000"/>
                  <a:lumOff val="25000"/>
                </a:schemeClr>
              </a:solidFill>
              <a:latin typeface="Century Gothic" panose="020B0502020202020204" pitchFamily="34" charset="0"/>
              <a:ea typeface="阿里巴巴普惠体 M" panose="00020600040101010101" pitchFamily="18" charset="-122"/>
            </a:endParaRPr>
          </a:p>
        </p:txBody>
      </p:sp>
      <p:sp>
        <p:nvSpPr>
          <p:cNvPr id="25" name="文本框 24"/>
          <p:cNvSpPr txBox="1"/>
          <p:nvPr/>
        </p:nvSpPr>
        <p:spPr>
          <a:xfrm>
            <a:off x="893866" y="3721282"/>
            <a:ext cx="6063194" cy="600164"/>
          </a:xfrm>
          <a:prstGeom prst="rect">
            <a:avLst/>
          </a:prstGeom>
          <a:noFill/>
        </p:spPr>
        <p:txBody>
          <a:bodyPr wrap="square" rtlCol="0">
            <a:spAutoFit/>
            <a:scene3d>
              <a:camera prst="orthographicFront"/>
              <a:lightRig rig="threePt" dir="t"/>
            </a:scene3d>
            <a:sp3d contourW="12700"/>
          </a:bodyPr>
          <a:lstStyle/>
          <a:p>
            <a:r>
              <a:rPr lang="zh-CN" altLang="en-US" sz="1100" dirty="0">
                <a:solidFill>
                  <a:schemeClr val="bg1">
                    <a:lumMod val="65000"/>
                  </a:schemeClr>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rPr>
              <a:t>请在此输入文本内容请在此输入文本内容请在此输入文本内容请在此输入文本内容请在此输入文本内容</a:t>
            </a:r>
            <a:endParaRPr lang="en-US" altLang="zh-CN" sz="1100" dirty="0">
              <a:solidFill>
                <a:schemeClr val="bg1">
                  <a:lumMod val="65000"/>
                </a:schemeClr>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endParaRPr>
          </a:p>
          <a:p>
            <a:endParaRPr lang="en-US" altLang="zh-CN" sz="1100" dirty="0">
              <a:solidFill>
                <a:schemeClr val="bg1">
                  <a:lumMod val="65000"/>
                </a:schemeClr>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endParaRPr>
          </a:p>
        </p:txBody>
      </p:sp>
      <p:grpSp>
        <p:nvGrpSpPr>
          <p:cNvPr id="26" name="组合 25"/>
          <p:cNvGrpSpPr/>
          <p:nvPr/>
        </p:nvGrpSpPr>
        <p:grpSpPr>
          <a:xfrm>
            <a:off x="990533" y="4242080"/>
            <a:ext cx="2675321" cy="316802"/>
            <a:chOff x="1244533" y="3522134"/>
            <a:chExt cx="2675321" cy="316802"/>
          </a:xfrm>
          <a:solidFill>
            <a:srgbClr val="5D999F"/>
          </a:solidFill>
        </p:grpSpPr>
        <p:sp>
          <p:nvSpPr>
            <p:cNvPr id="27" name="矩形 26"/>
            <p:cNvSpPr/>
            <p:nvPr/>
          </p:nvSpPr>
          <p:spPr>
            <a:xfrm>
              <a:off x="1244533" y="3522134"/>
              <a:ext cx="2675321" cy="3168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8" name="文本框 27"/>
            <p:cNvSpPr txBox="1"/>
            <p:nvPr/>
          </p:nvSpPr>
          <p:spPr>
            <a:xfrm>
              <a:off x="1309077" y="3526647"/>
              <a:ext cx="2365178" cy="306705"/>
            </a:xfrm>
            <a:prstGeom prst="rect">
              <a:avLst/>
            </a:prstGeom>
            <a:noFill/>
          </p:spPr>
          <p:txBody>
            <a:bodyPr wrap="square" rtlCol="0">
              <a:spAutoFit/>
              <a:scene3d>
                <a:camera prst="orthographicFront"/>
                <a:lightRig rig="threePt" dir="t"/>
              </a:scene3d>
              <a:sp3d contourW="12700"/>
            </a:bodyPr>
            <a:lstStyle/>
            <a:p>
              <a:pPr algn="ctr"/>
              <a:r>
                <a:rPr lang="zh-CN" altLang="en-US" sz="1400" dirty="0">
                  <a:solidFill>
                    <a:schemeClr val="bg1"/>
                  </a:solidFill>
                  <a:latin typeface="Century Gothic" panose="020B0502020202020204" pitchFamily="34" charset="0"/>
                  <a:ea typeface="阿里巴巴普惠体 M" panose="00020600040101010101" pitchFamily="18" charset="-122"/>
                </a:rPr>
                <a:t>汇报人</a:t>
              </a:r>
              <a:r>
                <a:rPr lang="zh-CN" altLang="en-US" sz="1400" dirty="0" smtClean="0">
                  <a:solidFill>
                    <a:schemeClr val="bg1"/>
                  </a:solidFill>
                  <a:latin typeface="Century Gothic" panose="020B0502020202020204" pitchFamily="34" charset="0"/>
                  <a:ea typeface="阿里巴巴普惠体 M" panose="00020600040101010101" pitchFamily="18" charset="-122"/>
                </a:rPr>
                <a:t>：优品</a:t>
              </a:r>
              <a:r>
                <a:rPr lang="en-US" altLang="zh-CN" sz="1400" dirty="0" smtClean="0">
                  <a:solidFill>
                    <a:schemeClr val="bg1"/>
                  </a:solidFill>
                  <a:latin typeface="Century Gothic" panose="020B0502020202020204" pitchFamily="34" charset="0"/>
                  <a:ea typeface="阿里巴巴普惠体 M" panose="00020600040101010101" pitchFamily="18" charset="-122"/>
                </a:rPr>
                <a:t>PPT</a:t>
              </a:r>
              <a:endParaRPr lang="en-US" altLang="zh-CN" sz="1400" dirty="0">
                <a:solidFill>
                  <a:schemeClr val="bg1"/>
                </a:solidFill>
                <a:latin typeface="Century Gothic" panose="020B0502020202020204" pitchFamily="34" charset="0"/>
                <a:ea typeface="阿里巴巴普惠体 M" panose="00020600040101010101" pitchFamily="18" charset="-122"/>
              </a:endParaRPr>
            </a:p>
          </p:txBody>
        </p:sp>
      </p:grpSp>
      <p:sp>
        <p:nvSpPr>
          <p:cNvPr id="30" name="任意多边形 29"/>
          <p:cNvSpPr/>
          <p:nvPr/>
        </p:nvSpPr>
        <p:spPr>
          <a:xfrm rot="2700000">
            <a:off x="10732001" y="5932661"/>
            <a:ext cx="922260" cy="92686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2" name="任意多边形 31"/>
          <p:cNvSpPr/>
          <p:nvPr/>
        </p:nvSpPr>
        <p:spPr>
          <a:xfrm rot="2700000">
            <a:off x="1301417" y="5457574"/>
            <a:ext cx="707075" cy="71060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3" name="任意多边形 32"/>
          <p:cNvSpPr/>
          <p:nvPr/>
        </p:nvSpPr>
        <p:spPr>
          <a:xfrm rot="2700000">
            <a:off x="4935484" y="465347"/>
            <a:ext cx="354223" cy="355992"/>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nvGrpSpPr>
          <p:cNvPr id="41" name="组合 40"/>
          <p:cNvGrpSpPr/>
          <p:nvPr/>
        </p:nvGrpSpPr>
        <p:grpSpPr>
          <a:xfrm>
            <a:off x="458272" y="546208"/>
            <a:ext cx="311151" cy="194270"/>
            <a:chOff x="207558" y="206734"/>
            <a:chExt cx="380545" cy="157163"/>
          </a:xfrm>
        </p:grpSpPr>
        <p:cxnSp>
          <p:nvCxnSpPr>
            <p:cNvPr id="35" name="直接连接符 34"/>
            <p:cNvCxnSpPr/>
            <p:nvPr/>
          </p:nvCxnSpPr>
          <p:spPr>
            <a:xfrm>
              <a:off x="207558" y="206734"/>
              <a:ext cx="380545" cy="0"/>
            </a:xfrm>
            <a:prstGeom prst="line">
              <a:avLst/>
            </a:prstGeom>
            <a:ln w="38100" cap="rnd">
              <a:solidFill>
                <a:srgbClr val="5D999F"/>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07558" y="285316"/>
              <a:ext cx="380545" cy="0"/>
            </a:xfrm>
            <a:prstGeom prst="line">
              <a:avLst/>
            </a:prstGeom>
            <a:ln w="38100" cap="rnd">
              <a:solidFill>
                <a:srgbClr val="5D999F"/>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07558" y="363897"/>
              <a:ext cx="380545" cy="0"/>
            </a:xfrm>
            <a:prstGeom prst="line">
              <a:avLst/>
            </a:prstGeom>
            <a:ln w="38100" cap="rnd">
              <a:solidFill>
                <a:srgbClr val="5D999F"/>
              </a:solidFill>
              <a:round/>
            </a:ln>
          </p:spPr>
          <p:style>
            <a:lnRef idx="1">
              <a:schemeClr val="accent1"/>
            </a:lnRef>
            <a:fillRef idx="0">
              <a:schemeClr val="accent1"/>
            </a:fillRef>
            <a:effectRef idx="0">
              <a:schemeClr val="accent1"/>
            </a:effectRef>
            <a:fontRef idx="minor">
              <a:schemeClr val="tx1"/>
            </a:fontRef>
          </p:style>
        </p:cxnSp>
      </p:grpSp>
      <p:sp>
        <p:nvSpPr>
          <p:cNvPr id="42" name="文本框 41"/>
          <p:cNvSpPr txBox="1"/>
          <p:nvPr/>
        </p:nvSpPr>
        <p:spPr>
          <a:xfrm>
            <a:off x="890194" y="489455"/>
            <a:ext cx="3530455" cy="307777"/>
          </a:xfrm>
          <a:prstGeom prst="rect">
            <a:avLst/>
          </a:prstGeom>
          <a:noFill/>
        </p:spPr>
        <p:txBody>
          <a:bodyPr wrap="square" rtlCol="0">
            <a:spAutoFit/>
            <a:scene3d>
              <a:camera prst="orthographicFront"/>
              <a:lightRig rig="threePt" dir="t"/>
            </a:scene3d>
            <a:sp3d contourW="12700"/>
          </a:bodyPr>
          <a:lstStyle/>
          <a:p>
            <a:pPr algn="dist"/>
            <a:r>
              <a:rPr lang="zh-CN" altLang="en-US" sz="1400" dirty="0">
                <a:solidFill>
                  <a:schemeClr val="tx1">
                    <a:lumMod val="50000"/>
                    <a:lumOff val="50000"/>
                  </a:schemeClr>
                </a:solidFill>
                <a:latin typeface="Century Gothic" panose="020B0502020202020204" pitchFamily="34" charset="0"/>
                <a:ea typeface="阿里巴巴普惠体 M" panose="00020600040101010101" pitchFamily="18" charset="-122"/>
              </a:rPr>
              <a:t>工作总结 </a:t>
            </a:r>
            <a:r>
              <a:rPr lang="en-US" altLang="zh-CN" sz="1400" dirty="0">
                <a:solidFill>
                  <a:schemeClr val="tx1">
                    <a:lumMod val="50000"/>
                    <a:lumOff val="50000"/>
                  </a:schemeClr>
                </a:solidFill>
                <a:latin typeface="Century Gothic" panose="020B0502020202020204" pitchFamily="34" charset="0"/>
                <a:ea typeface="阿里巴巴普惠体 M" panose="00020600040101010101" pitchFamily="18" charset="-122"/>
              </a:rPr>
              <a:t>/ </a:t>
            </a:r>
            <a:r>
              <a:rPr lang="zh-CN" altLang="en-US" sz="1400" dirty="0">
                <a:solidFill>
                  <a:schemeClr val="tx1">
                    <a:lumMod val="50000"/>
                    <a:lumOff val="50000"/>
                  </a:schemeClr>
                </a:solidFill>
                <a:latin typeface="Century Gothic" panose="020B0502020202020204" pitchFamily="34" charset="0"/>
                <a:ea typeface="阿里巴巴普惠体 M" panose="00020600040101010101" pitchFamily="18" charset="-122"/>
              </a:rPr>
              <a:t>工作计划 </a:t>
            </a:r>
            <a:r>
              <a:rPr lang="en-US" altLang="zh-CN" sz="1400" dirty="0">
                <a:solidFill>
                  <a:schemeClr val="tx1">
                    <a:lumMod val="50000"/>
                    <a:lumOff val="50000"/>
                  </a:schemeClr>
                </a:solidFill>
                <a:latin typeface="Century Gothic" panose="020B0502020202020204" pitchFamily="34" charset="0"/>
                <a:ea typeface="阿里巴巴普惠体 M" panose="00020600040101010101" pitchFamily="18" charset="-122"/>
              </a:rPr>
              <a:t>/ </a:t>
            </a:r>
            <a:r>
              <a:rPr lang="zh-CN" altLang="en-US" sz="1400" dirty="0">
                <a:solidFill>
                  <a:schemeClr val="tx1">
                    <a:lumMod val="50000"/>
                    <a:lumOff val="50000"/>
                  </a:schemeClr>
                </a:solidFill>
                <a:latin typeface="Century Gothic" panose="020B0502020202020204" pitchFamily="34" charset="0"/>
                <a:ea typeface="阿里巴巴普惠体 M" panose="00020600040101010101" pitchFamily="18" charset="-122"/>
              </a:rPr>
              <a:t>工作汇报</a:t>
            </a:r>
            <a:endParaRPr lang="zh-CN" altLang="en-US" sz="1400" dirty="0">
              <a:solidFill>
                <a:schemeClr val="tx1">
                  <a:lumMod val="50000"/>
                  <a:lumOff val="50000"/>
                </a:schemeClr>
              </a:solidFill>
              <a:latin typeface="Century Gothic" panose="020B0502020202020204" pitchFamily="34" charset="0"/>
              <a:ea typeface="阿里巴巴普惠体 M"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4000">
        <p14:gallery dir="l"/>
      </p:transition>
    </mc:Choice>
    <mc:Fallback>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50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0-#ppt_w/2"/>
                                          </p:val>
                                        </p:tav>
                                        <p:tav tm="100000">
                                          <p:val>
                                            <p:strVal val="#ppt_x"/>
                                          </p:val>
                                        </p:tav>
                                      </p:tavLst>
                                    </p:anim>
                                    <p:anim calcmode="lin" valueType="num">
                                      <p:cBhvr additive="base">
                                        <p:cTn id="24" dur="500" fill="hold"/>
                                        <p:tgtEl>
                                          <p:spTgt spid="33"/>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nodePh="1">
                                  <p:stCondLst>
                                    <p:cond delay="0"/>
                                  </p:stCondLst>
                                  <p:endCondLst>
                                    <p:cond evt="begin" delay="0">
                                      <p:tn val="25"/>
                                    </p:cond>
                                  </p:end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0-#ppt_w/2"/>
                                          </p:val>
                                        </p:tav>
                                        <p:tav tm="100000">
                                          <p:val>
                                            <p:strVal val="#ppt_x"/>
                                          </p:val>
                                        </p:tav>
                                      </p:tavLst>
                                    </p:anim>
                                    <p:anim calcmode="lin" valueType="num">
                                      <p:cBhvr additive="base">
                                        <p:cTn id="28" dur="500" fill="hold"/>
                                        <p:tgtEl>
                                          <p:spTgt spid="18"/>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75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0-#ppt_w/2"/>
                                          </p:val>
                                        </p:tav>
                                        <p:tav tm="100000">
                                          <p:val>
                                            <p:strVal val="#ppt_x"/>
                                          </p:val>
                                        </p:tav>
                                      </p:tavLst>
                                    </p:anim>
                                    <p:anim calcmode="lin" valueType="num">
                                      <p:cBhvr additive="base">
                                        <p:cTn id="32" dur="500" fill="hold"/>
                                        <p:tgtEl>
                                          <p:spTgt spid="32"/>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53" presetClass="entr" presetSubtype="16" fill="hold"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500" fill="hold"/>
                                        <p:tgtEl>
                                          <p:spTgt spid="41"/>
                                        </p:tgtEl>
                                        <p:attrNameLst>
                                          <p:attrName>ppt_w</p:attrName>
                                        </p:attrNameLst>
                                      </p:cBhvr>
                                      <p:tavLst>
                                        <p:tav tm="0">
                                          <p:val>
                                            <p:fltVal val="0"/>
                                          </p:val>
                                        </p:tav>
                                        <p:tav tm="100000">
                                          <p:val>
                                            <p:strVal val="#ppt_w"/>
                                          </p:val>
                                        </p:tav>
                                      </p:tavLst>
                                    </p:anim>
                                    <p:anim calcmode="lin" valueType="num">
                                      <p:cBhvr>
                                        <p:cTn id="37" dur="500" fill="hold"/>
                                        <p:tgtEl>
                                          <p:spTgt spid="41"/>
                                        </p:tgtEl>
                                        <p:attrNameLst>
                                          <p:attrName>ppt_h</p:attrName>
                                        </p:attrNameLst>
                                      </p:cBhvr>
                                      <p:tavLst>
                                        <p:tav tm="0">
                                          <p:val>
                                            <p:fltVal val="0"/>
                                          </p:val>
                                        </p:tav>
                                        <p:tav tm="100000">
                                          <p:val>
                                            <p:strVal val="#ppt_h"/>
                                          </p:val>
                                        </p:tav>
                                      </p:tavLst>
                                    </p:anim>
                                    <p:animEffect transition="in" filter="fade">
                                      <p:cBhvr>
                                        <p:cTn id="38" dur="500"/>
                                        <p:tgtEl>
                                          <p:spTgt spid="41"/>
                                        </p:tgtEl>
                                      </p:cBhvr>
                                    </p:animEffect>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wipe(left)">
                                      <p:cBhvr>
                                        <p:cTn id="42" dur="500"/>
                                        <p:tgtEl>
                                          <p:spTgt spid="42"/>
                                        </p:tgtEl>
                                      </p:cBhvr>
                                    </p:animEffect>
                                  </p:childTnLst>
                                </p:cTn>
                              </p:par>
                            </p:childTnLst>
                          </p:cTn>
                        </p:par>
                        <p:par>
                          <p:cTn id="43" fill="hold">
                            <p:stCondLst>
                              <p:cond delay="1500"/>
                            </p:stCondLst>
                            <p:childTnLst>
                              <p:par>
                                <p:cTn id="44" presetID="53" presetClass="entr" presetSubtype="16" fill="hold" grpId="0" nodeType="after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p:cTn id="46" dur="500" fill="hold"/>
                                        <p:tgtEl>
                                          <p:spTgt spid="23"/>
                                        </p:tgtEl>
                                        <p:attrNameLst>
                                          <p:attrName>ppt_w</p:attrName>
                                        </p:attrNameLst>
                                      </p:cBhvr>
                                      <p:tavLst>
                                        <p:tav tm="0">
                                          <p:val>
                                            <p:fltVal val="0"/>
                                          </p:val>
                                        </p:tav>
                                        <p:tav tm="100000">
                                          <p:val>
                                            <p:strVal val="#ppt_w"/>
                                          </p:val>
                                        </p:tav>
                                      </p:tavLst>
                                    </p:anim>
                                    <p:anim calcmode="lin" valueType="num">
                                      <p:cBhvr>
                                        <p:cTn id="47" dur="500" fill="hold"/>
                                        <p:tgtEl>
                                          <p:spTgt spid="23"/>
                                        </p:tgtEl>
                                        <p:attrNameLst>
                                          <p:attrName>ppt_h</p:attrName>
                                        </p:attrNameLst>
                                      </p:cBhvr>
                                      <p:tavLst>
                                        <p:tav tm="0">
                                          <p:val>
                                            <p:fltVal val="0"/>
                                          </p:val>
                                        </p:tav>
                                        <p:tav tm="100000">
                                          <p:val>
                                            <p:strVal val="#ppt_h"/>
                                          </p:val>
                                        </p:tav>
                                      </p:tavLst>
                                    </p:anim>
                                    <p:animEffect transition="in" filter="fade">
                                      <p:cBhvr>
                                        <p:cTn id="48" dur="500"/>
                                        <p:tgtEl>
                                          <p:spTgt spid="23"/>
                                        </p:tgtEl>
                                      </p:cBhvr>
                                    </p:animEffect>
                                  </p:childTnLst>
                                </p:cTn>
                              </p:par>
                            </p:childTnLst>
                          </p:cTn>
                        </p:par>
                        <p:par>
                          <p:cTn id="49" fill="hold">
                            <p:stCondLst>
                              <p:cond delay="2000"/>
                            </p:stCondLst>
                            <p:childTnLst>
                              <p:par>
                                <p:cTn id="50" presetID="2" presetClass="entr" presetSubtype="8" fill="hold" grpId="0" nodeType="afterEffect">
                                  <p:stCondLst>
                                    <p:cond delay="0"/>
                                  </p:stCondLst>
                                  <p:childTnLst>
                                    <p:set>
                                      <p:cBhvr>
                                        <p:cTn id="51" dur="1" fill="hold">
                                          <p:stCondLst>
                                            <p:cond delay="0"/>
                                          </p:stCondLst>
                                        </p:cTn>
                                        <p:tgtEl>
                                          <p:spTgt spid="24"/>
                                        </p:tgtEl>
                                        <p:attrNameLst>
                                          <p:attrName>style.visibility</p:attrName>
                                        </p:attrNameLst>
                                      </p:cBhvr>
                                      <p:to>
                                        <p:strVal val="visible"/>
                                      </p:to>
                                    </p:set>
                                    <p:anim calcmode="lin" valueType="num">
                                      <p:cBhvr additive="base">
                                        <p:cTn id="52" dur="500" fill="hold"/>
                                        <p:tgtEl>
                                          <p:spTgt spid="24"/>
                                        </p:tgtEl>
                                        <p:attrNameLst>
                                          <p:attrName>ppt_x</p:attrName>
                                        </p:attrNameLst>
                                      </p:cBhvr>
                                      <p:tavLst>
                                        <p:tav tm="0">
                                          <p:val>
                                            <p:strVal val="0-#ppt_w/2"/>
                                          </p:val>
                                        </p:tav>
                                        <p:tav tm="100000">
                                          <p:val>
                                            <p:strVal val="#ppt_x"/>
                                          </p:val>
                                        </p:tav>
                                      </p:tavLst>
                                    </p:anim>
                                    <p:anim calcmode="lin" valueType="num">
                                      <p:cBhvr additive="base">
                                        <p:cTn id="53" dur="500" fill="hold"/>
                                        <p:tgtEl>
                                          <p:spTgt spid="24"/>
                                        </p:tgtEl>
                                        <p:attrNameLst>
                                          <p:attrName>ppt_y</p:attrName>
                                        </p:attrNameLst>
                                      </p:cBhvr>
                                      <p:tavLst>
                                        <p:tav tm="0">
                                          <p:val>
                                            <p:strVal val="#ppt_y"/>
                                          </p:val>
                                        </p:tav>
                                        <p:tav tm="100000">
                                          <p:val>
                                            <p:strVal val="#ppt_y"/>
                                          </p:val>
                                        </p:tav>
                                      </p:tavLst>
                                    </p:anim>
                                  </p:childTnLst>
                                </p:cTn>
                              </p:par>
                            </p:childTnLst>
                          </p:cTn>
                        </p:par>
                        <p:par>
                          <p:cTn id="54" fill="hold">
                            <p:stCondLst>
                              <p:cond delay="2500"/>
                            </p:stCondLst>
                            <p:childTnLst>
                              <p:par>
                                <p:cTn id="55" presetID="22" presetClass="entr" presetSubtype="8" fill="hold" grpId="0" nodeType="after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left)">
                                      <p:cBhvr>
                                        <p:cTn id="57" dur="500"/>
                                        <p:tgtEl>
                                          <p:spTgt spid="25"/>
                                        </p:tgtEl>
                                      </p:cBhvr>
                                    </p:animEffect>
                                  </p:childTnLst>
                                </p:cTn>
                              </p:par>
                            </p:childTnLst>
                          </p:cTn>
                        </p:par>
                        <p:par>
                          <p:cTn id="58" fill="hold">
                            <p:stCondLst>
                              <p:cond delay="3000"/>
                            </p:stCondLst>
                            <p:childTnLst>
                              <p:par>
                                <p:cTn id="59" presetID="10" presetClass="entr" presetSubtype="0" fill="hold" nodeType="after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8" grpId="0"/>
      <p:bldP spid="22" grpId="0" animBg="1"/>
      <p:bldP spid="20" grpId="0" animBg="1"/>
      <p:bldP spid="23" grpId="0"/>
      <p:bldP spid="24" grpId="0"/>
      <p:bldP spid="25" grpId="0"/>
      <p:bldP spid="30" grpId="0" animBg="1"/>
      <p:bldP spid="32" grpId="0" animBg="1"/>
      <p:bldP spid="33" grpId="0" animBg="1"/>
      <p:bldP spid="4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2949865"/>
            <a:ext cx="12191999"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dirty="0" smtClean="0">
                <a:solidFill>
                  <a:prstClr val="white"/>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eiryo" panose="020B0604030504040204" pitchFamily="34" charset="-128"/>
              </a:rPr>
              <a:t>                                             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eiryo" panose="020B0604030504040204" pitchFamily="34" charset="-128"/>
            </a:endParaRPr>
          </a:p>
        </p:txBody>
      </p:sp>
      <p:sp>
        <p:nvSpPr>
          <p:cNvPr id="7" name="矩形 6"/>
          <p:cNvSpPr/>
          <p:nvPr/>
        </p:nvSpPr>
        <p:spPr>
          <a:xfrm>
            <a:off x="0" y="2182092"/>
            <a:ext cx="12191999"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                更多</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rPr>
              <a:t>！</a:t>
            </a:r>
            <a:endParaRPr lang="zh-CN" altLang="en-US" sz="2800" spc="200" dirty="0">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charset="-122"/>
                <a:ea typeface="微软雅黑" panose="020B0503020204020204" charset="-122"/>
              </a:rPr>
              <a:t>PPT</a:t>
            </a:r>
            <a:r>
              <a:rPr lang="zh-CN" altLang="en-US" sz="1200" kern="0" dirty="0">
                <a:solidFill>
                  <a:srgbClr val="EEECE1">
                    <a:lumMod val="25000"/>
                  </a:srgbClr>
                </a:solidFill>
                <a:latin typeface="微软雅黑" panose="020B0503020204020204" charset="-122"/>
                <a:ea typeface="微软雅黑" panose="020B0503020204020204" charset="-122"/>
              </a:rPr>
              <a:t>模板下载</a:t>
            </a:r>
            <a:r>
              <a:rPr lang="zh-CN" altLang="en-US" sz="1200" kern="0" dirty="0" smtClean="0">
                <a:solidFill>
                  <a:srgbClr val="EEECE1">
                    <a:lumMod val="25000"/>
                  </a:srgbClr>
                </a:solidFill>
                <a:latin typeface="微软雅黑" panose="020B0503020204020204" charset="-122"/>
                <a:ea typeface="微软雅黑" panose="020B0503020204020204" charset="-122"/>
              </a:rPr>
              <a:t>：</a:t>
            </a:r>
            <a:r>
              <a:rPr lang="en-US" altLang="zh-CN" sz="1200" kern="0" dirty="0" smtClean="0">
                <a:solidFill>
                  <a:srgbClr val="EEECE1">
                    <a:lumMod val="25000"/>
                  </a:srgbClr>
                </a:solidFill>
                <a:latin typeface="微软雅黑" panose="020B0503020204020204" charset="-122"/>
                <a:ea typeface="微软雅黑" panose="020B0503020204020204" charset="-122"/>
                <a:hlinkClick r:id="rId1"/>
              </a:rPr>
              <a:t>www.ypppt.com/moban/</a:t>
            </a:r>
            <a:r>
              <a:rPr lang="en-US" altLang="zh-CN" sz="1200" kern="0" dirty="0" smtClean="0">
                <a:solidFill>
                  <a:srgbClr val="EEECE1">
                    <a:lumMod val="25000"/>
                  </a:srgbClr>
                </a:solidFill>
                <a:latin typeface="微软雅黑" panose="020B0503020204020204" charset="-122"/>
                <a:ea typeface="微软雅黑" panose="020B0503020204020204" charset="-122"/>
              </a:rPr>
              <a:t>         </a:t>
            </a:r>
            <a:r>
              <a:rPr lang="zh-CN" altLang="en-US" sz="1200" kern="0" dirty="0" smtClean="0">
                <a:solidFill>
                  <a:srgbClr val="EEECE1">
                    <a:lumMod val="25000"/>
                  </a:srgbClr>
                </a:solidFill>
                <a:latin typeface="微软雅黑" panose="020B0503020204020204" charset="-122"/>
                <a:ea typeface="微软雅黑" panose="020B0503020204020204" charset="-122"/>
              </a:rPr>
              <a:t>节</a:t>
            </a:r>
            <a:r>
              <a:rPr lang="zh-CN" altLang="en-US" sz="1200" kern="0" dirty="0">
                <a:solidFill>
                  <a:srgbClr val="EEECE1">
                    <a:lumMod val="25000"/>
                  </a:srgbClr>
                </a:solidFill>
                <a:latin typeface="微软雅黑" panose="020B0503020204020204" charset="-122"/>
                <a:ea typeface="微软雅黑" panose="020B0503020204020204" charset="-122"/>
              </a:rPr>
              <a:t>日</a:t>
            </a:r>
            <a:r>
              <a:rPr lang="en-US" altLang="zh-CN" sz="1200" kern="0" dirty="0">
                <a:solidFill>
                  <a:srgbClr val="EEECE1">
                    <a:lumMod val="25000"/>
                  </a:srgbClr>
                </a:solidFill>
                <a:latin typeface="微软雅黑" panose="020B0503020204020204" charset="-122"/>
                <a:ea typeface="微软雅黑" panose="020B0503020204020204" charset="-122"/>
              </a:rPr>
              <a:t>PPT</a:t>
            </a:r>
            <a:r>
              <a:rPr lang="zh-CN" altLang="en-US" sz="1200" kern="0" dirty="0">
                <a:solidFill>
                  <a:srgbClr val="EEECE1">
                    <a:lumMod val="25000"/>
                  </a:srgbClr>
                </a:solidFill>
                <a:latin typeface="微软雅黑" panose="020B0503020204020204" charset="-122"/>
                <a:ea typeface="微软雅黑" panose="020B0503020204020204" charset="-122"/>
              </a:rPr>
              <a:t>模板：</a:t>
            </a:r>
            <a:r>
              <a:rPr lang="en-US" altLang="zh-CN" sz="1200" kern="0" dirty="0">
                <a:solidFill>
                  <a:srgbClr val="EEECE1">
                    <a:lumMod val="25000"/>
                  </a:srgbClr>
                </a:solidFill>
                <a:latin typeface="微软雅黑" panose="020B0503020204020204" charset="-122"/>
                <a:ea typeface="微软雅黑" panose="020B0503020204020204" charset="-122"/>
                <a:hlinkClick r:id="rId2"/>
              </a:rPr>
              <a:t>www.ypppt.com/jieri/</a:t>
            </a:r>
            <a:endParaRPr lang="en-US" altLang="zh-CN" sz="1200" kern="0" dirty="0">
              <a:solidFill>
                <a:srgbClr val="EEECE1">
                  <a:lumMod val="25000"/>
                </a:srgbClr>
              </a:solidFill>
              <a:latin typeface="微软雅黑" panose="020B0503020204020204" charset="-122"/>
              <a:ea typeface="微软雅黑" panose="020B0503020204020204" charset="-122"/>
            </a:endParaRPr>
          </a:p>
          <a:p>
            <a:pPr>
              <a:lnSpc>
                <a:spcPts val="2400"/>
              </a:lnSpc>
            </a:pPr>
            <a:r>
              <a:rPr lang="en-US" altLang="zh-CN" sz="1200" kern="0" dirty="0">
                <a:solidFill>
                  <a:srgbClr val="EEECE1">
                    <a:lumMod val="25000"/>
                  </a:srgbClr>
                </a:solidFill>
                <a:latin typeface="微软雅黑" panose="020B0503020204020204" charset="-122"/>
                <a:ea typeface="微软雅黑" panose="020B0503020204020204" charset="-122"/>
              </a:rPr>
              <a:t>PPT</a:t>
            </a:r>
            <a:r>
              <a:rPr lang="zh-CN" altLang="en-US" sz="1200" kern="0" dirty="0">
                <a:solidFill>
                  <a:srgbClr val="EEECE1">
                    <a:lumMod val="25000"/>
                  </a:srgbClr>
                </a:solidFill>
                <a:latin typeface="微软雅黑" panose="020B0503020204020204" charset="-122"/>
                <a:ea typeface="微软雅黑" panose="020B0503020204020204" charset="-122"/>
              </a:rPr>
              <a:t>背景图片：</a:t>
            </a:r>
            <a:r>
              <a:rPr lang="en-US" altLang="zh-CN" sz="1200" kern="0" dirty="0">
                <a:solidFill>
                  <a:srgbClr val="EEECE1">
                    <a:lumMod val="25000"/>
                  </a:srgbClr>
                </a:solidFill>
                <a:latin typeface="微软雅黑" panose="020B0503020204020204" charset="-122"/>
                <a:ea typeface="微软雅黑" panose="020B0503020204020204" charset="-122"/>
                <a:hlinkClick r:id="rId3"/>
              </a:rPr>
              <a:t>www.ypppt.com/beijing/</a:t>
            </a:r>
            <a:r>
              <a:rPr lang="en-US" altLang="zh-CN" sz="1200" kern="0" dirty="0">
                <a:solidFill>
                  <a:srgbClr val="EEECE1">
                    <a:lumMod val="25000"/>
                  </a:srgbClr>
                </a:solidFill>
                <a:latin typeface="微软雅黑" panose="020B0503020204020204" charset="-122"/>
                <a:ea typeface="微软雅黑" panose="020B0503020204020204" charset="-122"/>
              </a:rPr>
              <a:t>          </a:t>
            </a:r>
            <a:r>
              <a:rPr lang="en-US" altLang="zh-CN" sz="1200" kern="0" dirty="0" smtClean="0">
                <a:solidFill>
                  <a:srgbClr val="EEECE1">
                    <a:lumMod val="25000"/>
                  </a:srgbClr>
                </a:solidFill>
                <a:latin typeface="微软雅黑" panose="020B0503020204020204" charset="-122"/>
                <a:ea typeface="微软雅黑" panose="020B0503020204020204" charset="-122"/>
              </a:rPr>
              <a:t>PPT</a:t>
            </a:r>
            <a:r>
              <a:rPr lang="zh-CN" altLang="en-US" sz="1200" kern="0" dirty="0">
                <a:solidFill>
                  <a:srgbClr val="EEECE1">
                    <a:lumMod val="25000"/>
                  </a:srgbClr>
                </a:solidFill>
                <a:latin typeface="微软雅黑" panose="020B0503020204020204" charset="-122"/>
                <a:ea typeface="微软雅黑" panose="020B0503020204020204" charset="-122"/>
              </a:rPr>
              <a:t>图表下载：</a:t>
            </a:r>
            <a:r>
              <a:rPr lang="en-US" altLang="zh-CN" sz="1200" kern="0" dirty="0">
                <a:solidFill>
                  <a:srgbClr val="EEECE1">
                    <a:lumMod val="25000"/>
                  </a:srgbClr>
                </a:solidFill>
                <a:latin typeface="微软雅黑" panose="020B0503020204020204" charset="-122"/>
                <a:ea typeface="微软雅黑" panose="020B0503020204020204" charset="-122"/>
                <a:hlinkClick r:id="rId4"/>
              </a:rPr>
              <a:t>www.ypppt.com/tubiao/</a:t>
            </a:r>
            <a:endParaRPr lang="en-US" altLang="zh-CN" sz="1200" kern="0" dirty="0">
              <a:solidFill>
                <a:srgbClr val="EEECE1">
                  <a:lumMod val="25000"/>
                </a:srgbClr>
              </a:solidFill>
              <a:latin typeface="微软雅黑" panose="020B0503020204020204" charset="-122"/>
              <a:ea typeface="微软雅黑" panose="020B0503020204020204" charset="-122"/>
            </a:endParaRPr>
          </a:p>
          <a:p>
            <a:pPr>
              <a:lnSpc>
                <a:spcPts val="2400"/>
              </a:lnSpc>
            </a:pPr>
            <a:r>
              <a:rPr lang="en-US" altLang="zh-CN" sz="1200" kern="0" dirty="0">
                <a:solidFill>
                  <a:srgbClr val="EEECE1">
                    <a:lumMod val="25000"/>
                  </a:srgbClr>
                </a:solidFill>
                <a:latin typeface="微软雅黑" panose="020B0503020204020204" charset="-122"/>
                <a:ea typeface="微软雅黑" panose="020B0503020204020204" charset="-122"/>
              </a:rPr>
              <a:t>PPT</a:t>
            </a:r>
            <a:r>
              <a:rPr lang="zh-CN" altLang="en-US" sz="1200" kern="0" dirty="0">
                <a:solidFill>
                  <a:srgbClr val="EEECE1">
                    <a:lumMod val="25000"/>
                  </a:srgbClr>
                </a:solidFill>
                <a:latin typeface="微软雅黑" panose="020B0503020204020204" charset="-122"/>
                <a:ea typeface="微软雅黑" panose="020B0503020204020204" charset="-122"/>
              </a:rPr>
              <a:t>素材下载：</a:t>
            </a:r>
            <a:r>
              <a:rPr lang="en-US" altLang="zh-CN" sz="1200" kern="0" dirty="0">
                <a:solidFill>
                  <a:srgbClr val="EEECE1">
                    <a:lumMod val="25000"/>
                  </a:srgbClr>
                </a:solidFill>
                <a:latin typeface="微软雅黑" panose="020B0503020204020204" charset="-122"/>
                <a:ea typeface="微软雅黑" panose="020B0503020204020204" charset="-122"/>
              </a:rPr>
              <a:t> </a:t>
            </a:r>
            <a:r>
              <a:rPr lang="en-US" altLang="zh-CN" sz="1200" kern="0" dirty="0">
                <a:solidFill>
                  <a:srgbClr val="EEECE1">
                    <a:lumMod val="25000"/>
                  </a:srgbClr>
                </a:solidFill>
                <a:latin typeface="微软雅黑" panose="020B0503020204020204" charset="-122"/>
                <a:ea typeface="微软雅黑" panose="020B0503020204020204" charset="-122"/>
                <a:hlinkClick r:id="rId5"/>
              </a:rPr>
              <a:t>www.ypppt.com/sucai/</a:t>
            </a:r>
            <a:r>
              <a:rPr lang="en-US" altLang="zh-CN" sz="1200" kern="0" dirty="0">
                <a:solidFill>
                  <a:srgbClr val="EEECE1">
                    <a:lumMod val="25000"/>
                  </a:srgbClr>
                </a:solidFill>
                <a:latin typeface="微软雅黑" panose="020B0503020204020204" charset="-122"/>
                <a:ea typeface="微软雅黑" panose="020B0503020204020204" charset="-122"/>
              </a:rPr>
              <a:t>            </a:t>
            </a:r>
            <a:r>
              <a:rPr lang="en-US" altLang="zh-CN" sz="1200" kern="0" dirty="0" smtClean="0">
                <a:solidFill>
                  <a:srgbClr val="EEECE1">
                    <a:lumMod val="25000"/>
                  </a:srgbClr>
                </a:solidFill>
                <a:latin typeface="微软雅黑" panose="020B0503020204020204" charset="-122"/>
                <a:ea typeface="微软雅黑" panose="020B0503020204020204" charset="-122"/>
              </a:rPr>
              <a:t>PPT</a:t>
            </a:r>
            <a:r>
              <a:rPr lang="zh-CN" altLang="en-US" sz="1200" kern="0" dirty="0">
                <a:solidFill>
                  <a:srgbClr val="EEECE1">
                    <a:lumMod val="25000"/>
                  </a:srgbClr>
                </a:solidFill>
                <a:latin typeface="微软雅黑" panose="020B0503020204020204" charset="-122"/>
                <a:ea typeface="微软雅黑" panose="020B0503020204020204" charset="-122"/>
              </a:rPr>
              <a:t>教程下载：</a:t>
            </a:r>
            <a:r>
              <a:rPr lang="en-US" altLang="zh-CN" sz="1200" kern="0" dirty="0">
                <a:solidFill>
                  <a:srgbClr val="EEECE1">
                    <a:lumMod val="25000"/>
                  </a:srgbClr>
                </a:solidFill>
                <a:latin typeface="微软雅黑" panose="020B0503020204020204" charset="-122"/>
                <a:ea typeface="微软雅黑" panose="020B0503020204020204" charset="-122"/>
                <a:hlinkClick r:id="rId6"/>
              </a:rPr>
              <a:t>www.ypppt.com/jiaocheng</a:t>
            </a:r>
            <a:r>
              <a:rPr lang="en-US" altLang="zh-CN" sz="1200" kern="0" dirty="0" smtClean="0">
                <a:solidFill>
                  <a:srgbClr val="EEECE1">
                    <a:lumMod val="25000"/>
                  </a:srgbClr>
                </a:solidFill>
                <a:latin typeface="微软雅黑" panose="020B0503020204020204" charset="-122"/>
                <a:ea typeface="微软雅黑" panose="020B0503020204020204" charset="-122"/>
                <a:hlinkClick r:id="rId6"/>
              </a:rPr>
              <a:t>/</a:t>
            </a:r>
            <a:endParaRPr lang="en-US" altLang="zh-CN" sz="1200" kern="0" dirty="0" smtClean="0">
              <a:solidFill>
                <a:srgbClr val="EEECE1">
                  <a:lumMod val="25000"/>
                </a:srgbClr>
              </a:solidFill>
              <a:latin typeface="微软雅黑" panose="020B0503020204020204" charset="-122"/>
              <a:ea typeface="微软雅黑" panose="020B0503020204020204" charset="-122"/>
            </a:endParaRPr>
          </a:p>
          <a:p>
            <a:pPr>
              <a:lnSpc>
                <a:spcPts val="2400"/>
              </a:lnSpc>
            </a:pPr>
            <a:r>
              <a:rPr lang="zh-CN" altLang="en-US" sz="1200" kern="0" dirty="0">
                <a:solidFill>
                  <a:srgbClr val="EEECE1">
                    <a:lumMod val="25000"/>
                  </a:srgbClr>
                </a:solidFill>
                <a:latin typeface="微软雅黑" panose="020B0503020204020204" charset="-122"/>
                <a:ea typeface="微软雅黑" panose="020B0503020204020204" charset="-122"/>
              </a:rPr>
              <a:t>字</a:t>
            </a:r>
            <a:r>
              <a:rPr lang="zh-CN" altLang="en-US" sz="1200" kern="0" dirty="0" smtClean="0">
                <a:solidFill>
                  <a:srgbClr val="EEECE1">
                    <a:lumMod val="25000"/>
                  </a:srgbClr>
                </a:solidFill>
                <a:latin typeface="微软雅黑" panose="020B0503020204020204" charset="-122"/>
                <a:ea typeface="微软雅黑" panose="020B0503020204020204" charset="-122"/>
              </a:rPr>
              <a:t>体下载：</a:t>
            </a:r>
            <a:r>
              <a:rPr lang="en-US" altLang="zh-CN" sz="1200" kern="0" dirty="0" smtClean="0">
                <a:solidFill>
                  <a:srgbClr val="EEECE1">
                    <a:lumMod val="25000"/>
                  </a:srgbClr>
                </a:solidFill>
                <a:latin typeface="微软雅黑" panose="020B0503020204020204" charset="-122"/>
                <a:ea typeface="微软雅黑" panose="020B0503020204020204" charset="-122"/>
                <a:hlinkClick r:id="rId7"/>
              </a:rPr>
              <a:t>www.ypppt.com/ziti</a:t>
            </a:r>
            <a:r>
              <a:rPr lang="en-US" altLang="zh-CN" sz="1200" kern="0" dirty="0">
                <a:solidFill>
                  <a:srgbClr val="EEECE1">
                    <a:lumMod val="25000"/>
                  </a:srgbClr>
                </a:solidFill>
                <a:latin typeface="微软雅黑" panose="020B0503020204020204" charset="-122"/>
                <a:ea typeface="微软雅黑" panose="020B0503020204020204" charset="-122"/>
                <a:hlinkClick r:id="rId7"/>
              </a:rPr>
              <a:t>/</a:t>
            </a:r>
            <a:r>
              <a:rPr lang="en-US" altLang="zh-CN" sz="1200" kern="0" dirty="0" smtClean="0">
                <a:solidFill>
                  <a:srgbClr val="EEECE1">
                    <a:lumMod val="25000"/>
                  </a:srgbClr>
                </a:solidFill>
                <a:latin typeface="微软雅黑" panose="020B0503020204020204" charset="-122"/>
                <a:ea typeface="微软雅黑" panose="020B0503020204020204" charset="-122"/>
              </a:rPr>
              <a:t>                       </a:t>
            </a:r>
            <a:r>
              <a:rPr lang="zh-CN" altLang="en-US" sz="1200" kern="0" dirty="0" smtClean="0">
                <a:solidFill>
                  <a:srgbClr val="EEECE1">
                    <a:lumMod val="25000"/>
                  </a:srgbClr>
                </a:solidFill>
                <a:latin typeface="微软雅黑" panose="020B0503020204020204" charset="-122"/>
                <a:ea typeface="微软雅黑" panose="020B0503020204020204" charset="-122"/>
              </a:rPr>
              <a:t>绘本故事</a:t>
            </a:r>
            <a:r>
              <a:rPr lang="en-US" altLang="zh-CN" sz="1200" kern="0" dirty="0" smtClean="0">
                <a:solidFill>
                  <a:srgbClr val="EEECE1">
                    <a:lumMod val="25000"/>
                  </a:srgbClr>
                </a:solidFill>
                <a:latin typeface="微软雅黑" panose="020B0503020204020204" charset="-122"/>
                <a:ea typeface="微软雅黑" panose="020B0503020204020204" charset="-122"/>
              </a:rPr>
              <a:t>PPT</a:t>
            </a:r>
            <a:r>
              <a:rPr lang="zh-CN" altLang="en-US" sz="1200" kern="0" dirty="0" smtClean="0">
                <a:solidFill>
                  <a:srgbClr val="EEECE1">
                    <a:lumMod val="25000"/>
                  </a:srgbClr>
                </a:solidFill>
                <a:latin typeface="微软雅黑" panose="020B0503020204020204" charset="-122"/>
                <a:ea typeface="微软雅黑" panose="020B0503020204020204" charset="-122"/>
              </a:rPr>
              <a:t>：</a:t>
            </a:r>
            <a:r>
              <a:rPr lang="en-US" altLang="zh-CN" sz="1200" kern="0" dirty="0" smtClean="0">
                <a:solidFill>
                  <a:srgbClr val="EEECE1">
                    <a:lumMod val="25000"/>
                  </a:srgbClr>
                </a:solidFill>
                <a:latin typeface="微软雅黑" panose="020B0503020204020204" charset="-122"/>
                <a:ea typeface="微软雅黑" panose="020B0503020204020204" charset="-122"/>
                <a:hlinkClick r:id="rId8"/>
              </a:rPr>
              <a:t>www.ypppt.com/gushi/</a:t>
            </a:r>
            <a:endParaRPr lang="en-US" altLang="zh-CN" sz="1200" kern="0" dirty="0" smtClean="0">
              <a:solidFill>
                <a:srgbClr val="EEECE1">
                  <a:lumMod val="25000"/>
                </a:srgbClr>
              </a:solidFill>
              <a:latin typeface="微软雅黑" panose="020B0503020204020204" charset="-122"/>
              <a:ea typeface="微软雅黑" panose="020B0503020204020204" charset="-122"/>
            </a:endParaRPr>
          </a:p>
          <a:p>
            <a:pPr>
              <a:lnSpc>
                <a:spcPts val="2400"/>
              </a:lnSpc>
            </a:pPr>
            <a:r>
              <a:rPr lang="en-US" altLang="zh-CN" sz="1200" kern="0" dirty="0" smtClean="0">
                <a:solidFill>
                  <a:srgbClr val="EEECE1">
                    <a:lumMod val="25000"/>
                  </a:srgbClr>
                </a:solidFill>
                <a:latin typeface="微软雅黑" panose="020B0503020204020204" charset="-122"/>
                <a:ea typeface="微软雅黑" panose="020B0503020204020204" charset="-122"/>
              </a:rPr>
              <a:t>PPT</a:t>
            </a:r>
            <a:r>
              <a:rPr lang="zh-CN" altLang="en-US" sz="1200" kern="0" dirty="0" smtClean="0">
                <a:solidFill>
                  <a:srgbClr val="EEECE1">
                    <a:lumMod val="25000"/>
                  </a:srgbClr>
                </a:solidFill>
                <a:latin typeface="微软雅黑" panose="020B0503020204020204" charset="-122"/>
                <a:ea typeface="微软雅黑" panose="020B0503020204020204" charset="-122"/>
              </a:rPr>
              <a:t>课件：</a:t>
            </a:r>
            <a:r>
              <a:rPr lang="en-US" altLang="zh-CN" sz="1200" kern="0" dirty="0" smtClean="0">
                <a:solidFill>
                  <a:srgbClr val="EEECE1">
                    <a:lumMod val="25000"/>
                  </a:srgbClr>
                </a:solidFill>
                <a:latin typeface="微软雅黑" panose="020B0503020204020204" charset="-122"/>
                <a:ea typeface="微软雅黑" panose="020B0503020204020204" charset="-122"/>
                <a:hlinkClick r:id="rId9"/>
              </a:rPr>
              <a:t>www.ypppt.com/kejian/</a:t>
            </a:r>
            <a:endParaRPr lang="en-US" altLang="zh-CN" sz="1200" kern="0" dirty="0">
              <a:solidFill>
                <a:srgbClr val="EEECE1">
                  <a:lumMod val="25000"/>
                </a:srgbClr>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任意多边形 74"/>
          <p:cNvSpPr/>
          <p:nvPr/>
        </p:nvSpPr>
        <p:spPr>
          <a:xfrm rot="2700000">
            <a:off x="1128820" y="4853582"/>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41" name="任意多边形 40"/>
          <p:cNvSpPr/>
          <p:nvPr/>
        </p:nvSpPr>
        <p:spPr>
          <a:xfrm rot="2700000">
            <a:off x="10207380" y="562014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42" name="任意多边形 41"/>
          <p:cNvSpPr/>
          <p:nvPr/>
        </p:nvSpPr>
        <p:spPr>
          <a:xfrm rot="2700000">
            <a:off x="9939442" y="577304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8" name="任意多边形 37"/>
          <p:cNvSpPr/>
          <p:nvPr/>
        </p:nvSpPr>
        <p:spPr>
          <a:xfrm rot="2700000">
            <a:off x="-2123438" y="1891897"/>
            <a:ext cx="4407208" cy="4180467"/>
          </a:xfrm>
          <a:custGeom>
            <a:avLst/>
            <a:gdLst>
              <a:gd name="connsiteX0" fmla="*/ 0 w 4407208"/>
              <a:gd name="connsiteY0" fmla="*/ 2 h 4180467"/>
              <a:gd name="connsiteX1" fmla="*/ 3741330 w 4407208"/>
              <a:gd name="connsiteY1" fmla="*/ 0 h 4180467"/>
              <a:gd name="connsiteX2" fmla="*/ 4407208 w 4407208"/>
              <a:gd name="connsiteY2" fmla="*/ 665877 h 4180467"/>
              <a:gd name="connsiteX3" fmla="*/ 4407207 w 4407208"/>
              <a:gd name="connsiteY3" fmla="*/ 3953725 h 4180467"/>
              <a:gd name="connsiteX4" fmla="*/ 4180465 w 4407208"/>
              <a:gd name="connsiteY4" fmla="*/ 4180467 h 4180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7208" h="4180467">
                <a:moveTo>
                  <a:pt x="0" y="2"/>
                </a:moveTo>
                <a:lnTo>
                  <a:pt x="3741330" y="0"/>
                </a:lnTo>
                <a:cubicBezTo>
                  <a:pt x="4109083" y="1"/>
                  <a:pt x="4407207" y="298124"/>
                  <a:pt x="4407208" y="665877"/>
                </a:cubicBezTo>
                <a:lnTo>
                  <a:pt x="4407207" y="3953725"/>
                </a:lnTo>
                <a:lnTo>
                  <a:pt x="4180465" y="4180467"/>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1" name="任意多边形 30"/>
          <p:cNvSpPr/>
          <p:nvPr/>
        </p:nvSpPr>
        <p:spPr>
          <a:xfrm rot="8100000">
            <a:off x="557094" y="-1876742"/>
            <a:ext cx="4285281" cy="3973762"/>
          </a:xfrm>
          <a:custGeom>
            <a:avLst/>
            <a:gdLst>
              <a:gd name="connsiteX0" fmla="*/ 3973761 w 4285281"/>
              <a:gd name="connsiteY0" fmla="*/ 3973762 h 3973762"/>
              <a:gd name="connsiteX1" fmla="*/ 0 w 4285281"/>
              <a:gd name="connsiteY1" fmla="*/ 1 h 3973762"/>
              <a:gd name="connsiteX2" fmla="*/ 3733660 w 4285281"/>
              <a:gd name="connsiteY2" fmla="*/ 0 h 3973762"/>
              <a:gd name="connsiteX3" fmla="*/ 4285281 w 4285281"/>
              <a:gd name="connsiteY3" fmla="*/ 551621 h 3973762"/>
              <a:gd name="connsiteX4" fmla="*/ 4285281 w 4285281"/>
              <a:gd name="connsiteY4" fmla="*/ 3662241 h 3973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5281" h="3973762">
                <a:moveTo>
                  <a:pt x="3973761" y="3973762"/>
                </a:moveTo>
                <a:lnTo>
                  <a:pt x="0" y="1"/>
                </a:lnTo>
                <a:lnTo>
                  <a:pt x="3733660" y="0"/>
                </a:lnTo>
                <a:cubicBezTo>
                  <a:pt x="4038311" y="1"/>
                  <a:pt x="4285281" y="246970"/>
                  <a:pt x="4285281" y="551621"/>
                </a:cubicBezTo>
                <a:lnTo>
                  <a:pt x="4285281" y="3662241"/>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nvGrpSpPr>
          <p:cNvPr id="70" name="组合 69"/>
          <p:cNvGrpSpPr/>
          <p:nvPr/>
        </p:nvGrpSpPr>
        <p:grpSpPr>
          <a:xfrm>
            <a:off x="5263148" y="1688698"/>
            <a:ext cx="2813112" cy="639854"/>
            <a:chOff x="5651362" y="1604422"/>
            <a:chExt cx="2813112" cy="639854"/>
          </a:xfrm>
        </p:grpSpPr>
        <p:sp>
          <p:nvSpPr>
            <p:cNvPr id="65" name="任意多边形 64"/>
            <p:cNvSpPr/>
            <p:nvPr/>
          </p:nvSpPr>
          <p:spPr>
            <a:xfrm rot="2700000">
              <a:off x="5652638" y="1603146"/>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44" name="文本框 43"/>
            <p:cNvSpPr txBox="1"/>
            <p:nvPr/>
          </p:nvSpPr>
          <p:spPr>
            <a:xfrm>
              <a:off x="6433149" y="1703015"/>
              <a:ext cx="2031325" cy="461665"/>
            </a:xfrm>
            <a:prstGeom prst="rect">
              <a:avLst/>
            </a:prstGeom>
            <a:noFill/>
          </p:spPr>
          <p:txBody>
            <a:bodyPr wrap="none" rtlCol="0">
              <a:spAutoFit/>
              <a:scene3d>
                <a:camera prst="orthographicFront"/>
                <a:lightRig rig="threePt" dir="t"/>
              </a:scene3d>
              <a:sp3d contourW="12700"/>
            </a:bodyPr>
            <a:lstStyle/>
            <a:p>
              <a:r>
                <a:rPr lang="zh-CN" altLang="en-US" sz="2400" b="1" dirty="0">
                  <a:solidFill>
                    <a:schemeClr val="accent3"/>
                  </a:solidFill>
                  <a:latin typeface="Century Gothic" panose="020B0502020202020204" pitchFamily="34" charset="0"/>
                  <a:ea typeface="阿里巴巴普惠体 M" panose="00020600040101010101" pitchFamily="18" charset="-122"/>
                </a:rPr>
                <a:t>年度工作概述</a:t>
              </a:r>
              <a:endParaRPr lang="zh-CN" altLang="en-US" sz="2400" b="1" dirty="0">
                <a:solidFill>
                  <a:schemeClr val="accent3"/>
                </a:solidFill>
                <a:latin typeface="Century Gothic" panose="020B0502020202020204" pitchFamily="34" charset="0"/>
                <a:ea typeface="阿里巴巴普惠体 M" panose="00020600040101010101" pitchFamily="18" charset="-122"/>
              </a:endParaRPr>
            </a:p>
          </p:txBody>
        </p:sp>
        <p:sp>
          <p:nvSpPr>
            <p:cNvPr id="47" name="文本框 46"/>
            <p:cNvSpPr txBox="1"/>
            <p:nvPr/>
          </p:nvSpPr>
          <p:spPr>
            <a:xfrm>
              <a:off x="5977209" y="1693626"/>
              <a:ext cx="35779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latin typeface="Century Gothic" panose="020B0502020202020204" pitchFamily="34" charset="0"/>
                  <a:ea typeface="阿里巴巴普惠体 M" panose="00020600040101010101" pitchFamily="18" charset="-122"/>
                </a:rPr>
                <a:t>1</a:t>
              </a:r>
              <a:endParaRPr lang="zh-CN" altLang="en-US" sz="2400" b="1" i="1" dirty="0">
                <a:solidFill>
                  <a:schemeClr val="bg1"/>
                </a:solidFill>
                <a:latin typeface="Century Gothic" panose="020B0502020202020204" pitchFamily="34" charset="0"/>
                <a:ea typeface="阿里巴巴普惠体 M" panose="00020600040101010101" pitchFamily="18" charset="-122"/>
              </a:endParaRPr>
            </a:p>
          </p:txBody>
        </p:sp>
      </p:grpSp>
      <p:grpSp>
        <p:nvGrpSpPr>
          <p:cNvPr id="72" name="组合 71"/>
          <p:cNvGrpSpPr/>
          <p:nvPr/>
        </p:nvGrpSpPr>
        <p:grpSpPr>
          <a:xfrm>
            <a:off x="5263149" y="2711242"/>
            <a:ext cx="2813111" cy="639854"/>
            <a:chOff x="5651363" y="2580744"/>
            <a:chExt cx="2813111" cy="639854"/>
          </a:xfrm>
        </p:grpSpPr>
        <p:sp>
          <p:nvSpPr>
            <p:cNvPr id="66" name="任意多边形 65"/>
            <p:cNvSpPr/>
            <p:nvPr/>
          </p:nvSpPr>
          <p:spPr>
            <a:xfrm rot="2700000">
              <a:off x="5652639" y="2579468"/>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nvGrpSpPr>
            <p:cNvPr id="71" name="组合 70"/>
            <p:cNvGrpSpPr/>
            <p:nvPr/>
          </p:nvGrpSpPr>
          <p:grpSpPr>
            <a:xfrm>
              <a:off x="5977209" y="2669947"/>
              <a:ext cx="2487265" cy="471054"/>
              <a:chOff x="5977209" y="2669947"/>
              <a:chExt cx="2487265" cy="471054"/>
            </a:xfrm>
          </p:grpSpPr>
          <p:sp>
            <p:nvSpPr>
              <p:cNvPr id="49" name="文本框 48"/>
              <p:cNvSpPr txBox="1"/>
              <p:nvPr/>
            </p:nvSpPr>
            <p:spPr>
              <a:xfrm>
                <a:off x="6433149" y="2679336"/>
                <a:ext cx="2031325" cy="461665"/>
              </a:xfrm>
              <a:prstGeom prst="rect">
                <a:avLst/>
              </a:prstGeom>
              <a:noFill/>
            </p:spPr>
            <p:txBody>
              <a:bodyPr wrap="none" rtlCol="0">
                <a:spAutoFit/>
                <a:scene3d>
                  <a:camera prst="orthographicFront"/>
                  <a:lightRig rig="threePt" dir="t"/>
                </a:scene3d>
                <a:sp3d contourW="12700"/>
              </a:bodyPr>
              <a:lstStyle/>
              <a:p>
                <a:r>
                  <a:rPr lang="zh-CN" altLang="en-US" sz="2400" b="1" dirty="0">
                    <a:solidFill>
                      <a:schemeClr val="accent3"/>
                    </a:solidFill>
                    <a:latin typeface="Century Gothic" panose="020B0502020202020204" pitchFamily="34" charset="0"/>
                    <a:ea typeface="阿里巴巴普惠体 M" panose="00020600040101010101" pitchFamily="18" charset="-122"/>
                  </a:rPr>
                  <a:t>工作完成情况</a:t>
                </a:r>
                <a:endParaRPr lang="zh-CN" altLang="en-US" sz="2400" b="1" dirty="0">
                  <a:solidFill>
                    <a:schemeClr val="accent3"/>
                  </a:solidFill>
                  <a:latin typeface="Century Gothic" panose="020B0502020202020204" pitchFamily="34" charset="0"/>
                  <a:ea typeface="阿里巴巴普惠体 M" panose="00020600040101010101" pitchFamily="18" charset="-122"/>
                </a:endParaRPr>
              </a:p>
            </p:txBody>
          </p:sp>
          <p:sp>
            <p:nvSpPr>
              <p:cNvPr id="52" name="文本框 51"/>
              <p:cNvSpPr txBox="1"/>
              <p:nvPr/>
            </p:nvSpPr>
            <p:spPr>
              <a:xfrm>
                <a:off x="5977209" y="2669947"/>
                <a:ext cx="35779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latin typeface="Century Gothic" panose="020B0502020202020204" pitchFamily="34" charset="0"/>
                    <a:ea typeface="阿里巴巴普惠体 M" panose="00020600040101010101" pitchFamily="18" charset="-122"/>
                  </a:rPr>
                  <a:t>2</a:t>
                </a:r>
                <a:endParaRPr lang="zh-CN" altLang="en-US" sz="2400" b="1" i="1" dirty="0">
                  <a:solidFill>
                    <a:schemeClr val="bg1"/>
                  </a:solidFill>
                  <a:latin typeface="Century Gothic" panose="020B0502020202020204" pitchFamily="34" charset="0"/>
                  <a:ea typeface="阿里巴巴普惠体 M" panose="00020600040101010101" pitchFamily="18" charset="-122"/>
                </a:endParaRPr>
              </a:p>
            </p:txBody>
          </p:sp>
        </p:grpSp>
      </p:grpSp>
      <p:grpSp>
        <p:nvGrpSpPr>
          <p:cNvPr id="73" name="组合 72"/>
          <p:cNvGrpSpPr/>
          <p:nvPr/>
        </p:nvGrpSpPr>
        <p:grpSpPr>
          <a:xfrm>
            <a:off x="5263149" y="3733785"/>
            <a:ext cx="2813111" cy="639854"/>
            <a:chOff x="5651363" y="3557063"/>
            <a:chExt cx="2813111" cy="639854"/>
          </a:xfrm>
        </p:grpSpPr>
        <p:sp>
          <p:nvSpPr>
            <p:cNvPr id="67" name="任意多边形 66"/>
            <p:cNvSpPr/>
            <p:nvPr/>
          </p:nvSpPr>
          <p:spPr>
            <a:xfrm rot="2700000">
              <a:off x="5652639" y="3555787"/>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54" name="文本框 53"/>
            <p:cNvSpPr txBox="1"/>
            <p:nvPr/>
          </p:nvSpPr>
          <p:spPr>
            <a:xfrm>
              <a:off x="6433149" y="3655657"/>
              <a:ext cx="2031325" cy="461665"/>
            </a:xfrm>
            <a:prstGeom prst="rect">
              <a:avLst/>
            </a:prstGeom>
            <a:noFill/>
          </p:spPr>
          <p:txBody>
            <a:bodyPr wrap="none" rtlCol="0">
              <a:spAutoFit/>
              <a:scene3d>
                <a:camera prst="orthographicFront"/>
                <a:lightRig rig="threePt" dir="t"/>
              </a:scene3d>
              <a:sp3d contourW="12700"/>
            </a:bodyPr>
            <a:lstStyle/>
            <a:p>
              <a:r>
                <a:rPr lang="zh-CN" altLang="en-US" sz="2400" b="1" dirty="0">
                  <a:solidFill>
                    <a:schemeClr val="accent3"/>
                  </a:solidFill>
                  <a:latin typeface="Century Gothic" panose="020B0502020202020204" pitchFamily="34" charset="0"/>
                  <a:ea typeface="阿里巴巴普惠体 M" panose="00020600040101010101" pitchFamily="18" charset="-122"/>
                </a:rPr>
                <a:t>工作存在不足</a:t>
              </a:r>
              <a:endParaRPr lang="zh-CN" altLang="en-US" sz="2400" b="1" dirty="0">
                <a:solidFill>
                  <a:schemeClr val="accent3"/>
                </a:solidFill>
                <a:latin typeface="Century Gothic" panose="020B0502020202020204" pitchFamily="34" charset="0"/>
                <a:ea typeface="阿里巴巴普惠体 M" panose="00020600040101010101" pitchFamily="18" charset="-122"/>
              </a:endParaRPr>
            </a:p>
          </p:txBody>
        </p:sp>
        <p:sp>
          <p:nvSpPr>
            <p:cNvPr id="57" name="文本框 56"/>
            <p:cNvSpPr txBox="1"/>
            <p:nvPr/>
          </p:nvSpPr>
          <p:spPr>
            <a:xfrm>
              <a:off x="5977209" y="3646268"/>
              <a:ext cx="35779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latin typeface="Century Gothic" panose="020B0502020202020204" pitchFamily="34" charset="0"/>
                  <a:ea typeface="阿里巴巴普惠体 M" panose="00020600040101010101" pitchFamily="18" charset="-122"/>
                </a:rPr>
                <a:t>3</a:t>
              </a:r>
              <a:endParaRPr lang="zh-CN" altLang="en-US" sz="2400" b="1" i="1" dirty="0">
                <a:solidFill>
                  <a:schemeClr val="bg1"/>
                </a:solidFill>
                <a:latin typeface="Century Gothic" panose="020B0502020202020204" pitchFamily="34" charset="0"/>
                <a:ea typeface="阿里巴巴普惠体 M" panose="00020600040101010101" pitchFamily="18" charset="-122"/>
              </a:endParaRPr>
            </a:p>
          </p:txBody>
        </p:sp>
      </p:grpSp>
      <p:grpSp>
        <p:nvGrpSpPr>
          <p:cNvPr id="74" name="组合 73"/>
          <p:cNvGrpSpPr/>
          <p:nvPr/>
        </p:nvGrpSpPr>
        <p:grpSpPr>
          <a:xfrm>
            <a:off x="5263149" y="4756329"/>
            <a:ext cx="2813111" cy="639854"/>
            <a:chOff x="5651363" y="4539374"/>
            <a:chExt cx="2813111" cy="639854"/>
          </a:xfrm>
        </p:grpSpPr>
        <p:sp>
          <p:nvSpPr>
            <p:cNvPr id="68" name="任意多边形 67"/>
            <p:cNvSpPr/>
            <p:nvPr/>
          </p:nvSpPr>
          <p:spPr>
            <a:xfrm rot="2700000">
              <a:off x="5652639" y="4538098"/>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59" name="文本框 58"/>
            <p:cNvSpPr txBox="1"/>
            <p:nvPr/>
          </p:nvSpPr>
          <p:spPr>
            <a:xfrm>
              <a:off x="6433149" y="4631979"/>
              <a:ext cx="2031325" cy="461665"/>
            </a:xfrm>
            <a:prstGeom prst="rect">
              <a:avLst/>
            </a:prstGeom>
            <a:noFill/>
          </p:spPr>
          <p:txBody>
            <a:bodyPr wrap="none" rtlCol="0">
              <a:spAutoFit/>
              <a:scene3d>
                <a:camera prst="orthographicFront"/>
                <a:lightRig rig="threePt" dir="t"/>
              </a:scene3d>
              <a:sp3d contourW="12700"/>
            </a:bodyPr>
            <a:lstStyle/>
            <a:p>
              <a:r>
                <a:rPr lang="zh-CN" altLang="en-US" sz="2400" b="1" dirty="0">
                  <a:solidFill>
                    <a:schemeClr val="accent3"/>
                  </a:solidFill>
                  <a:latin typeface="Century Gothic" panose="020B0502020202020204" pitchFamily="34" charset="0"/>
                  <a:ea typeface="阿里巴巴普惠体 M" panose="00020600040101010101" pitchFamily="18" charset="-122"/>
                </a:rPr>
                <a:t>明年工作计划</a:t>
              </a:r>
              <a:endParaRPr lang="zh-CN" altLang="en-US" sz="2400" b="1" dirty="0">
                <a:solidFill>
                  <a:schemeClr val="accent3"/>
                </a:solidFill>
                <a:latin typeface="Century Gothic" panose="020B0502020202020204" pitchFamily="34" charset="0"/>
                <a:ea typeface="阿里巴巴普惠体 M" panose="00020600040101010101" pitchFamily="18" charset="-122"/>
              </a:endParaRPr>
            </a:p>
          </p:txBody>
        </p:sp>
        <p:sp>
          <p:nvSpPr>
            <p:cNvPr id="62" name="文本框 61"/>
            <p:cNvSpPr txBox="1"/>
            <p:nvPr/>
          </p:nvSpPr>
          <p:spPr>
            <a:xfrm>
              <a:off x="5977209" y="4622590"/>
              <a:ext cx="35779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latin typeface="Century Gothic" panose="020B0502020202020204" pitchFamily="34" charset="0"/>
                  <a:ea typeface="阿里巴巴普惠体 M" panose="00020600040101010101" pitchFamily="18" charset="-122"/>
                </a:rPr>
                <a:t>4</a:t>
              </a:r>
              <a:endParaRPr lang="zh-CN" altLang="en-US" sz="2400" b="1" i="1" dirty="0">
                <a:solidFill>
                  <a:schemeClr val="bg1"/>
                </a:solidFill>
                <a:latin typeface="Century Gothic" panose="020B0502020202020204" pitchFamily="34" charset="0"/>
                <a:ea typeface="阿里巴巴普惠体 M" panose="00020600040101010101" pitchFamily="18" charset="-122"/>
              </a:endParaRPr>
            </a:p>
          </p:txBody>
        </p:sp>
      </p:grpSp>
      <p:sp>
        <p:nvSpPr>
          <p:cNvPr id="69" name="文本框 68"/>
          <p:cNvSpPr txBox="1"/>
          <p:nvPr/>
        </p:nvSpPr>
        <p:spPr>
          <a:xfrm>
            <a:off x="1860090" y="568529"/>
            <a:ext cx="2255746"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chemeClr val="bg1"/>
                </a:solidFill>
                <a:latin typeface="Century Gothic" panose="020B0502020202020204" pitchFamily="34" charset="0"/>
                <a:ea typeface="阿里巴巴普惠体 M" panose="00020600040101010101" pitchFamily="18" charset="-122"/>
              </a:rPr>
              <a:t>CONTENTS</a:t>
            </a:r>
            <a:endParaRPr lang="zh-CN" altLang="en-US" sz="3200" b="1" i="1" dirty="0">
              <a:solidFill>
                <a:schemeClr val="bg1"/>
              </a:solidFill>
              <a:latin typeface="Century Gothic" panose="020B0502020202020204" pitchFamily="34" charset="0"/>
              <a:ea typeface="阿里巴巴普惠体 M" panose="00020600040101010101" pitchFamily="18" charset="-122"/>
            </a:endParaRPr>
          </a:p>
        </p:txBody>
      </p:sp>
      <p:sp>
        <p:nvSpPr>
          <p:cNvPr id="76" name="任意多边形 75"/>
          <p:cNvSpPr/>
          <p:nvPr/>
        </p:nvSpPr>
        <p:spPr>
          <a:xfrm rot="2700000">
            <a:off x="3427329" y="2269748"/>
            <a:ext cx="593302" cy="596266"/>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 name="文本框 1"/>
          <p:cNvSpPr txBox="1"/>
          <p:nvPr/>
        </p:nvSpPr>
        <p:spPr>
          <a:xfrm>
            <a:off x="6702641" y="568529"/>
            <a:ext cx="2405848" cy="338554"/>
          </a:xfrm>
          <a:prstGeom prst="rect">
            <a:avLst/>
          </a:prstGeom>
          <a:noFill/>
        </p:spPr>
        <p:txBody>
          <a:bodyPr wrap="square" rtlCol="0">
            <a:spAutoFit/>
          </a:bodyPr>
          <a:lstStyle/>
          <a:p>
            <a:r>
              <a:rPr lang="en-US" altLang="zh-CN" sz="1600" dirty="0">
                <a:solidFill>
                  <a:srgbClr val="FFFFFF"/>
                </a:solidFill>
              </a:rPr>
              <a:t>https://www.ypppt.com/</a:t>
            </a:r>
            <a:endParaRPr lang="zh-CN" altLang="en-US" sz="1600" dirty="0">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Tm="4000">
        <p14:gallery dir="l"/>
      </p:transition>
    </mc:Choice>
    <mc:Fallback>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0-#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0-#ppt_w/2"/>
                                          </p:val>
                                        </p:tav>
                                        <p:tav tm="100000">
                                          <p:val>
                                            <p:strVal val="#ppt_x"/>
                                          </p:val>
                                        </p:tav>
                                      </p:tavLst>
                                    </p:anim>
                                    <p:anim calcmode="lin" valueType="num">
                                      <p:cBhvr additive="base">
                                        <p:cTn id="12" dur="500" fill="hold"/>
                                        <p:tgtEl>
                                          <p:spTgt spid="3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anim calcmode="lin" valueType="num">
                                      <p:cBhvr additive="base">
                                        <p:cTn id="15" dur="500" fill="hold"/>
                                        <p:tgtEl>
                                          <p:spTgt spid="75"/>
                                        </p:tgtEl>
                                        <p:attrNameLst>
                                          <p:attrName>ppt_x</p:attrName>
                                        </p:attrNameLst>
                                      </p:cBhvr>
                                      <p:tavLst>
                                        <p:tav tm="0">
                                          <p:val>
                                            <p:strVal val="0-#ppt_w/2"/>
                                          </p:val>
                                        </p:tav>
                                        <p:tav tm="100000">
                                          <p:val>
                                            <p:strVal val="#ppt_x"/>
                                          </p:val>
                                        </p:tav>
                                      </p:tavLst>
                                    </p:anim>
                                    <p:anim calcmode="lin" valueType="num">
                                      <p:cBhvr additive="base">
                                        <p:cTn id="16" dur="500" fill="hold"/>
                                        <p:tgtEl>
                                          <p:spTgt spid="75"/>
                                        </p:tgtEl>
                                        <p:attrNameLst>
                                          <p:attrName>ppt_y</p:attrName>
                                        </p:attrNameLst>
                                      </p:cBhvr>
                                      <p:tavLst>
                                        <p:tav tm="0">
                                          <p:val>
                                            <p:strVal val="#ppt_y"/>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0-#ppt_h/2"/>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0-#ppt_w/2"/>
                                          </p:val>
                                        </p:tav>
                                        <p:tav tm="100000">
                                          <p:val>
                                            <p:strVal val="#ppt_x"/>
                                          </p:val>
                                        </p:tav>
                                      </p:tavLst>
                                    </p:anim>
                                    <p:anim calcmode="lin" valueType="num">
                                      <p:cBhvr additive="base">
                                        <p:cTn id="24" dur="500" fill="hold"/>
                                        <p:tgtEl>
                                          <p:spTgt spid="41"/>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0-#ppt_w/2"/>
                                          </p:val>
                                        </p:tav>
                                        <p:tav tm="100000">
                                          <p:val>
                                            <p:strVal val="#ppt_x"/>
                                          </p:val>
                                        </p:tav>
                                      </p:tavLst>
                                    </p:anim>
                                    <p:anim calcmode="lin" valueType="num">
                                      <p:cBhvr additive="base">
                                        <p:cTn id="28" dur="500" fill="hold"/>
                                        <p:tgtEl>
                                          <p:spTgt spid="42"/>
                                        </p:tgtEl>
                                        <p:attrNameLst>
                                          <p:attrName>ppt_y</p:attrName>
                                        </p:attrNameLst>
                                      </p:cBhvr>
                                      <p:tavLst>
                                        <p:tav tm="0">
                                          <p:val>
                                            <p:strVal val="#ppt_y"/>
                                          </p:val>
                                        </p:tav>
                                        <p:tav tm="100000">
                                          <p:val>
                                            <p:strVal val="#ppt_y"/>
                                          </p:val>
                                        </p:tav>
                                      </p:tavLst>
                                    </p:anim>
                                  </p:childTnLst>
                                </p:cTn>
                              </p:par>
                              <p:par>
                                <p:cTn id="29" presetID="53" presetClass="entr" presetSubtype="16" fill="hold" grpId="0" nodeType="withEffect">
                                  <p:stCondLst>
                                    <p:cond delay="0"/>
                                  </p:stCondLst>
                                  <p:childTnLst>
                                    <p:set>
                                      <p:cBhvr>
                                        <p:cTn id="30" dur="1" fill="hold">
                                          <p:stCondLst>
                                            <p:cond delay="0"/>
                                          </p:stCondLst>
                                        </p:cTn>
                                        <p:tgtEl>
                                          <p:spTgt spid="69"/>
                                        </p:tgtEl>
                                        <p:attrNameLst>
                                          <p:attrName>style.visibility</p:attrName>
                                        </p:attrNameLst>
                                      </p:cBhvr>
                                      <p:to>
                                        <p:strVal val="visible"/>
                                      </p:to>
                                    </p:set>
                                    <p:anim calcmode="lin" valueType="num">
                                      <p:cBhvr>
                                        <p:cTn id="31" dur="500" fill="hold"/>
                                        <p:tgtEl>
                                          <p:spTgt spid="69"/>
                                        </p:tgtEl>
                                        <p:attrNameLst>
                                          <p:attrName>ppt_w</p:attrName>
                                        </p:attrNameLst>
                                      </p:cBhvr>
                                      <p:tavLst>
                                        <p:tav tm="0">
                                          <p:val>
                                            <p:fltVal val="0"/>
                                          </p:val>
                                        </p:tav>
                                        <p:tav tm="100000">
                                          <p:val>
                                            <p:strVal val="#ppt_w"/>
                                          </p:val>
                                        </p:tav>
                                      </p:tavLst>
                                    </p:anim>
                                    <p:anim calcmode="lin" valueType="num">
                                      <p:cBhvr>
                                        <p:cTn id="32" dur="500" fill="hold"/>
                                        <p:tgtEl>
                                          <p:spTgt spid="69"/>
                                        </p:tgtEl>
                                        <p:attrNameLst>
                                          <p:attrName>ppt_h</p:attrName>
                                        </p:attrNameLst>
                                      </p:cBhvr>
                                      <p:tavLst>
                                        <p:tav tm="0">
                                          <p:val>
                                            <p:fltVal val="0"/>
                                          </p:val>
                                        </p:tav>
                                        <p:tav tm="100000">
                                          <p:val>
                                            <p:strVal val="#ppt_h"/>
                                          </p:val>
                                        </p:tav>
                                      </p:tavLst>
                                    </p:anim>
                                    <p:animEffect transition="in" filter="fade">
                                      <p:cBhvr>
                                        <p:cTn id="33" dur="500"/>
                                        <p:tgtEl>
                                          <p:spTgt spid="69"/>
                                        </p:tgtEl>
                                      </p:cBhvr>
                                    </p:animEffect>
                                  </p:childTnLst>
                                </p:cTn>
                              </p:par>
                            </p:childTnLst>
                          </p:cTn>
                        </p:par>
                        <p:par>
                          <p:cTn id="34" fill="hold">
                            <p:stCondLst>
                              <p:cond delay="500"/>
                            </p:stCondLst>
                            <p:childTnLst>
                              <p:par>
                                <p:cTn id="35" presetID="12" presetClass="entr" presetSubtype="8" fill="hold" nodeType="afterEffect">
                                  <p:stCondLst>
                                    <p:cond delay="0"/>
                                  </p:stCondLst>
                                  <p:childTnLst>
                                    <p:set>
                                      <p:cBhvr>
                                        <p:cTn id="36" dur="1" fill="hold">
                                          <p:stCondLst>
                                            <p:cond delay="0"/>
                                          </p:stCondLst>
                                        </p:cTn>
                                        <p:tgtEl>
                                          <p:spTgt spid="70"/>
                                        </p:tgtEl>
                                        <p:attrNameLst>
                                          <p:attrName>style.visibility</p:attrName>
                                        </p:attrNameLst>
                                      </p:cBhvr>
                                      <p:to>
                                        <p:strVal val="visible"/>
                                      </p:to>
                                    </p:set>
                                    <p:anim calcmode="lin" valueType="num">
                                      <p:cBhvr additive="base">
                                        <p:cTn id="37" dur="500"/>
                                        <p:tgtEl>
                                          <p:spTgt spid="70"/>
                                        </p:tgtEl>
                                        <p:attrNameLst>
                                          <p:attrName>ppt_x</p:attrName>
                                        </p:attrNameLst>
                                      </p:cBhvr>
                                      <p:tavLst>
                                        <p:tav tm="0">
                                          <p:val>
                                            <p:strVal val="#ppt_x-#ppt_w*1.125000"/>
                                          </p:val>
                                        </p:tav>
                                        <p:tav tm="100000">
                                          <p:val>
                                            <p:strVal val="#ppt_x"/>
                                          </p:val>
                                        </p:tav>
                                      </p:tavLst>
                                    </p:anim>
                                    <p:animEffect transition="in" filter="wipe(right)">
                                      <p:cBhvr>
                                        <p:cTn id="38" dur="500"/>
                                        <p:tgtEl>
                                          <p:spTgt spid="70"/>
                                        </p:tgtEl>
                                      </p:cBhvr>
                                    </p:animEffect>
                                  </p:childTnLst>
                                </p:cTn>
                              </p:par>
                            </p:childTnLst>
                          </p:cTn>
                        </p:par>
                        <p:par>
                          <p:cTn id="39" fill="hold">
                            <p:stCondLst>
                              <p:cond delay="1000"/>
                            </p:stCondLst>
                            <p:childTnLst>
                              <p:par>
                                <p:cTn id="40" presetID="12" presetClass="entr" presetSubtype="8" fill="hold" nodeType="afterEffect">
                                  <p:stCondLst>
                                    <p:cond delay="0"/>
                                  </p:stCondLst>
                                  <p:childTnLst>
                                    <p:set>
                                      <p:cBhvr>
                                        <p:cTn id="41" dur="1" fill="hold">
                                          <p:stCondLst>
                                            <p:cond delay="0"/>
                                          </p:stCondLst>
                                        </p:cTn>
                                        <p:tgtEl>
                                          <p:spTgt spid="72"/>
                                        </p:tgtEl>
                                        <p:attrNameLst>
                                          <p:attrName>style.visibility</p:attrName>
                                        </p:attrNameLst>
                                      </p:cBhvr>
                                      <p:to>
                                        <p:strVal val="visible"/>
                                      </p:to>
                                    </p:set>
                                    <p:anim calcmode="lin" valueType="num">
                                      <p:cBhvr additive="base">
                                        <p:cTn id="42" dur="500"/>
                                        <p:tgtEl>
                                          <p:spTgt spid="72"/>
                                        </p:tgtEl>
                                        <p:attrNameLst>
                                          <p:attrName>ppt_x</p:attrName>
                                        </p:attrNameLst>
                                      </p:cBhvr>
                                      <p:tavLst>
                                        <p:tav tm="0">
                                          <p:val>
                                            <p:strVal val="#ppt_x-#ppt_w*1.125000"/>
                                          </p:val>
                                        </p:tav>
                                        <p:tav tm="100000">
                                          <p:val>
                                            <p:strVal val="#ppt_x"/>
                                          </p:val>
                                        </p:tav>
                                      </p:tavLst>
                                    </p:anim>
                                    <p:animEffect transition="in" filter="wipe(right)">
                                      <p:cBhvr>
                                        <p:cTn id="43" dur="500"/>
                                        <p:tgtEl>
                                          <p:spTgt spid="72"/>
                                        </p:tgtEl>
                                      </p:cBhvr>
                                    </p:animEffect>
                                  </p:childTnLst>
                                </p:cTn>
                              </p:par>
                            </p:childTnLst>
                          </p:cTn>
                        </p:par>
                        <p:par>
                          <p:cTn id="44" fill="hold">
                            <p:stCondLst>
                              <p:cond delay="1500"/>
                            </p:stCondLst>
                            <p:childTnLst>
                              <p:par>
                                <p:cTn id="45" presetID="12" presetClass="entr" presetSubtype="8" fill="hold" nodeType="afterEffect">
                                  <p:stCondLst>
                                    <p:cond delay="0"/>
                                  </p:stCondLst>
                                  <p:childTnLst>
                                    <p:set>
                                      <p:cBhvr>
                                        <p:cTn id="46" dur="1" fill="hold">
                                          <p:stCondLst>
                                            <p:cond delay="0"/>
                                          </p:stCondLst>
                                        </p:cTn>
                                        <p:tgtEl>
                                          <p:spTgt spid="73"/>
                                        </p:tgtEl>
                                        <p:attrNameLst>
                                          <p:attrName>style.visibility</p:attrName>
                                        </p:attrNameLst>
                                      </p:cBhvr>
                                      <p:to>
                                        <p:strVal val="visible"/>
                                      </p:to>
                                    </p:set>
                                    <p:anim calcmode="lin" valueType="num">
                                      <p:cBhvr additive="base">
                                        <p:cTn id="47" dur="500"/>
                                        <p:tgtEl>
                                          <p:spTgt spid="73"/>
                                        </p:tgtEl>
                                        <p:attrNameLst>
                                          <p:attrName>ppt_x</p:attrName>
                                        </p:attrNameLst>
                                      </p:cBhvr>
                                      <p:tavLst>
                                        <p:tav tm="0">
                                          <p:val>
                                            <p:strVal val="#ppt_x-#ppt_w*1.125000"/>
                                          </p:val>
                                        </p:tav>
                                        <p:tav tm="100000">
                                          <p:val>
                                            <p:strVal val="#ppt_x"/>
                                          </p:val>
                                        </p:tav>
                                      </p:tavLst>
                                    </p:anim>
                                    <p:animEffect transition="in" filter="wipe(right)">
                                      <p:cBhvr>
                                        <p:cTn id="48" dur="500"/>
                                        <p:tgtEl>
                                          <p:spTgt spid="73"/>
                                        </p:tgtEl>
                                      </p:cBhvr>
                                    </p:animEffect>
                                  </p:childTnLst>
                                </p:cTn>
                              </p:par>
                            </p:childTnLst>
                          </p:cTn>
                        </p:par>
                        <p:par>
                          <p:cTn id="49" fill="hold">
                            <p:stCondLst>
                              <p:cond delay="2000"/>
                            </p:stCondLst>
                            <p:childTnLst>
                              <p:par>
                                <p:cTn id="50" presetID="12" presetClass="entr" presetSubtype="8" fill="hold" nodeType="afterEffect">
                                  <p:stCondLst>
                                    <p:cond delay="0"/>
                                  </p:stCondLst>
                                  <p:childTnLst>
                                    <p:set>
                                      <p:cBhvr>
                                        <p:cTn id="51" dur="1" fill="hold">
                                          <p:stCondLst>
                                            <p:cond delay="0"/>
                                          </p:stCondLst>
                                        </p:cTn>
                                        <p:tgtEl>
                                          <p:spTgt spid="74"/>
                                        </p:tgtEl>
                                        <p:attrNameLst>
                                          <p:attrName>style.visibility</p:attrName>
                                        </p:attrNameLst>
                                      </p:cBhvr>
                                      <p:to>
                                        <p:strVal val="visible"/>
                                      </p:to>
                                    </p:set>
                                    <p:anim calcmode="lin" valueType="num">
                                      <p:cBhvr additive="base">
                                        <p:cTn id="52" dur="500"/>
                                        <p:tgtEl>
                                          <p:spTgt spid="74"/>
                                        </p:tgtEl>
                                        <p:attrNameLst>
                                          <p:attrName>ppt_x</p:attrName>
                                        </p:attrNameLst>
                                      </p:cBhvr>
                                      <p:tavLst>
                                        <p:tav tm="0">
                                          <p:val>
                                            <p:strVal val="#ppt_x-#ppt_w*1.125000"/>
                                          </p:val>
                                        </p:tav>
                                        <p:tav tm="100000">
                                          <p:val>
                                            <p:strVal val="#ppt_x"/>
                                          </p:val>
                                        </p:tav>
                                      </p:tavLst>
                                    </p:anim>
                                    <p:animEffect transition="in" filter="wipe(right)">
                                      <p:cBhvr>
                                        <p:cTn id="53"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41" grpId="0" animBg="1"/>
      <p:bldP spid="42" grpId="0" animBg="1"/>
      <p:bldP spid="38" grpId="0" animBg="1"/>
      <p:bldP spid="31" grpId="0" animBg="1"/>
      <p:bldP spid="69" grpId="0"/>
      <p:bldP spid="7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3" name="文本框 12"/>
          <p:cNvSpPr txBox="1"/>
          <p:nvPr/>
        </p:nvSpPr>
        <p:spPr>
          <a:xfrm>
            <a:off x="6148614" y="3328693"/>
            <a:ext cx="2492990"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latin typeface="Century Gothic" panose="020B0502020202020204" pitchFamily="34" charset="0"/>
                <a:ea typeface="阿里巴巴普惠体 M" panose="00020600040101010101" pitchFamily="18" charset="-122"/>
              </a:rPr>
              <a:t>PART 01</a:t>
            </a:r>
            <a:endParaRPr lang="zh-CN" altLang="en-US" sz="4800" dirty="0">
              <a:solidFill>
                <a:schemeClr val="accent1"/>
              </a:solidFill>
              <a:latin typeface="Century Gothic" panose="020B0502020202020204" pitchFamily="34" charset="0"/>
              <a:ea typeface="阿里巴巴普惠体 M" panose="00020600040101010101" pitchFamily="18" charset="-122"/>
            </a:endParaRPr>
          </a:p>
        </p:txBody>
      </p:sp>
      <p:sp>
        <p:nvSpPr>
          <p:cNvPr id="14" name="文本框 13"/>
          <p:cNvSpPr txBox="1"/>
          <p:nvPr/>
        </p:nvSpPr>
        <p:spPr>
          <a:xfrm>
            <a:off x="6110514" y="4131820"/>
            <a:ext cx="3904343" cy="707886"/>
          </a:xfrm>
          <a:prstGeom prst="rect">
            <a:avLst/>
          </a:prstGeom>
          <a:noFill/>
        </p:spPr>
        <p:txBody>
          <a:bodyPr wrap="square" rtlCol="0">
            <a:spAutoFit/>
            <a:scene3d>
              <a:camera prst="orthographicFront"/>
              <a:lightRig rig="threePt" dir="t"/>
            </a:scene3d>
            <a:sp3d contourW="12700"/>
          </a:bodyPr>
          <a:lstStyle/>
          <a:p>
            <a:r>
              <a:rPr lang="zh-CN" altLang="en-US" sz="4000" b="1" dirty="0">
                <a:solidFill>
                  <a:schemeClr val="accent3"/>
                </a:solidFill>
                <a:latin typeface="Century Gothic" panose="020B0502020202020204" pitchFamily="34" charset="0"/>
                <a:ea typeface="阿里巴巴普惠体 M" panose="00020600040101010101" pitchFamily="18" charset="-122"/>
              </a:rPr>
              <a:t>年度工作概述</a:t>
            </a:r>
            <a:endParaRPr lang="zh-CN" altLang="en-US" sz="4000" b="1" dirty="0">
              <a:solidFill>
                <a:schemeClr val="accent3"/>
              </a:solidFill>
              <a:latin typeface="Century Gothic" panose="020B0502020202020204" pitchFamily="34" charset="0"/>
              <a:ea typeface="阿里巴巴普惠体 M" panose="00020600040101010101" pitchFamily="18" charset="-122"/>
            </a:endParaRP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4000">
        <p14:gallery dir="l"/>
      </p:transition>
    </mc:Choice>
    <mc:Fallback>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4549320" y="1518469"/>
            <a:ext cx="3238500" cy="4515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37" name="矩形 36"/>
          <p:cNvSpPr/>
          <p:nvPr/>
        </p:nvSpPr>
        <p:spPr>
          <a:xfrm>
            <a:off x="7889787" y="1518469"/>
            <a:ext cx="3238500" cy="45158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pic>
        <p:nvPicPr>
          <p:cNvPr id="12" name="图片占位符 11"/>
          <p:cNvPicPr>
            <a:picLocks noGrp="1" noChangeAspect="1"/>
          </p:cNvPicPr>
          <p:nvPr>
            <p:ph type="pic" sz="quarter" idx="10"/>
          </p:nvPr>
        </p:nvPicPr>
        <p:blipFill>
          <a:blip r:embed="rId1">
            <a:extLst>
              <a:ext uri="{28A0092B-C50C-407E-A947-70E740481C1C}">
                <a14:useLocalDpi xmlns:a14="http://schemas.microsoft.com/office/drawing/2010/main" val="0"/>
              </a:ext>
            </a:extLst>
          </a:blip>
          <a:stretch>
            <a:fillRect/>
          </a:stretch>
        </p:blipFill>
        <p:spPr>
          <a:xfrm>
            <a:off x="987786" y="1518470"/>
            <a:ext cx="3457300" cy="2221681"/>
          </a:xfrm>
        </p:spPr>
      </p:pic>
      <p:pic>
        <p:nvPicPr>
          <p:cNvPr id="13" name="图片占位符 12"/>
          <p:cNvPicPr>
            <a:picLocks noGrp="1" noChangeAspect="1"/>
          </p:cNvPicPr>
          <p:nvPr>
            <p:ph type="pic" sz="quarter" idx="11"/>
          </p:nvPr>
        </p:nvPicPr>
        <p:blipFill>
          <a:blip r:embed="rId2">
            <a:extLst>
              <a:ext uri="{28A0092B-C50C-407E-A947-70E740481C1C}">
                <a14:useLocalDpi xmlns:a14="http://schemas.microsoft.com/office/drawing/2010/main" val="0"/>
              </a:ext>
            </a:extLst>
          </a:blip>
          <a:stretch>
            <a:fillRect/>
          </a:stretch>
        </p:blipFill>
        <p:spPr>
          <a:xfrm>
            <a:off x="986136" y="3822700"/>
            <a:ext cx="3460597" cy="2211614"/>
          </a:xfrm>
        </p:spPr>
      </p:pic>
      <p:grpSp>
        <p:nvGrpSpPr>
          <p:cNvPr id="33" name="组合 32"/>
          <p:cNvGrpSpPr/>
          <p:nvPr/>
        </p:nvGrpSpPr>
        <p:grpSpPr>
          <a:xfrm>
            <a:off x="4795241" y="3452543"/>
            <a:ext cx="2728517" cy="1135469"/>
            <a:chOff x="7483989" y="3339882"/>
            <a:chExt cx="2728517" cy="1135469"/>
          </a:xfrm>
        </p:grpSpPr>
        <p:sp>
          <p:nvSpPr>
            <p:cNvPr id="34" name="矩形 33"/>
            <p:cNvSpPr/>
            <p:nvPr/>
          </p:nvSpPr>
          <p:spPr>
            <a:xfrm>
              <a:off x="7483989" y="3732519"/>
              <a:ext cx="2728517" cy="74283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bg1"/>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请在此处输入文本内容可根据需要修改文字的小和数字请在此处输入请在此处请在此处输入</a:t>
              </a:r>
              <a:endParaRPr lang="zh-CN" altLang="en-US" sz="1200" dirty="0">
                <a:solidFill>
                  <a:schemeClr val="bg1"/>
                </a:solidFill>
                <a:latin typeface="阿里巴巴普惠体 M" panose="00020600040101010101" pitchFamily="18" charset="-122"/>
                <a:ea typeface="阿里巴巴普惠体 M" panose="00020600040101010101" pitchFamily="18" charset="-122"/>
              </a:endParaRPr>
            </a:p>
          </p:txBody>
        </p:sp>
        <p:sp>
          <p:nvSpPr>
            <p:cNvPr id="35" name="矩形 34"/>
            <p:cNvSpPr/>
            <p:nvPr/>
          </p:nvSpPr>
          <p:spPr>
            <a:xfrm>
              <a:off x="7483989" y="3339882"/>
              <a:ext cx="2050552" cy="44159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bg1"/>
                  </a:solidFill>
                  <a:latin typeface="阿里巴巴普惠体 M" panose="00020600040101010101" pitchFamily="18" charset="-122"/>
                  <a:ea typeface="阿里巴巴普惠体 M" panose="00020600040101010101" pitchFamily="18" charset="-122"/>
                </a:rPr>
                <a:t>工作完成情况</a:t>
              </a:r>
              <a:endParaRPr lang="zh-CN" altLang="en-US" sz="2000" b="1" dirty="0">
                <a:solidFill>
                  <a:schemeClr val="bg1"/>
                </a:solidFill>
                <a:latin typeface="阿里巴巴普惠体 M" panose="00020600040101010101" pitchFamily="18" charset="-122"/>
                <a:ea typeface="阿里巴巴普惠体 M" panose="00020600040101010101" pitchFamily="18" charset="-122"/>
              </a:endParaRPr>
            </a:p>
          </p:txBody>
        </p:sp>
      </p:grpSp>
      <p:grpSp>
        <p:nvGrpSpPr>
          <p:cNvPr id="36" name="组合 35"/>
          <p:cNvGrpSpPr/>
          <p:nvPr/>
        </p:nvGrpSpPr>
        <p:grpSpPr>
          <a:xfrm>
            <a:off x="8144778" y="3452543"/>
            <a:ext cx="2728517" cy="1135469"/>
            <a:chOff x="7483989" y="3339882"/>
            <a:chExt cx="2728517" cy="1135469"/>
          </a:xfrm>
        </p:grpSpPr>
        <p:sp>
          <p:nvSpPr>
            <p:cNvPr id="44" name="矩形 43"/>
            <p:cNvSpPr/>
            <p:nvPr/>
          </p:nvSpPr>
          <p:spPr>
            <a:xfrm>
              <a:off x="7483989" y="3732519"/>
              <a:ext cx="2728517" cy="74283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bg1"/>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请在此处输入文本内容可根据需要修改文字的小和数字请在此处输入请在此处请在此处输入</a:t>
              </a:r>
              <a:endParaRPr lang="zh-CN" altLang="en-US" sz="1200" dirty="0">
                <a:solidFill>
                  <a:schemeClr val="bg1"/>
                </a:solidFill>
                <a:latin typeface="阿里巴巴普惠体 M" panose="00020600040101010101" pitchFamily="18" charset="-122"/>
                <a:ea typeface="阿里巴巴普惠体 M" panose="00020600040101010101" pitchFamily="18" charset="-122"/>
              </a:endParaRPr>
            </a:p>
          </p:txBody>
        </p:sp>
        <p:sp>
          <p:nvSpPr>
            <p:cNvPr id="45" name="矩形 44"/>
            <p:cNvSpPr/>
            <p:nvPr/>
          </p:nvSpPr>
          <p:spPr>
            <a:xfrm>
              <a:off x="7483989" y="3339882"/>
              <a:ext cx="2050552" cy="44159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bg1"/>
                  </a:solidFill>
                  <a:latin typeface="阿里巴巴普惠体 M" panose="00020600040101010101" pitchFamily="18" charset="-122"/>
                  <a:ea typeface="阿里巴巴普惠体 M" panose="00020600040101010101" pitchFamily="18" charset="-122"/>
                </a:rPr>
                <a:t>工作完成情况</a:t>
              </a:r>
              <a:endParaRPr lang="zh-CN" altLang="en-US" sz="2000" b="1" dirty="0">
                <a:solidFill>
                  <a:schemeClr val="bg1"/>
                </a:solidFill>
                <a:latin typeface="阿里巴巴普惠体 M" panose="00020600040101010101" pitchFamily="18" charset="-122"/>
                <a:ea typeface="阿里巴巴普惠体 M" panose="00020600040101010101" pitchFamily="18" charset="-122"/>
              </a:endParaRPr>
            </a:p>
          </p:txBody>
        </p:sp>
      </p:grpSp>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阿里巴巴普惠体 M" panose="00020600040101010101" pitchFamily="18" charset="-122"/>
              <a:ea typeface="阿里巴巴普惠体 M" panose="00020600040101010101" pitchFamily="18" charset="-122"/>
            </a:endParaRPr>
          </a:p>
        </p:txBody>
      </p:sp>
      <p:grpSp>
        <p:nvGrpSpPr>
          <p:cNvPr id="17" name="组合 16"/>
          <p:cNvGrpSpPr/>
          <p:nvPr/>
        </p:nvGrpSpPr>
        <p:grpSpPr>
          <a:xfrm>
            <a:off x="1740503" y="450599"/>
            <a:ext cx="5061857" cy="698750"/>
            <a:chOff x="6096000" y="2061026"/>
            <a:chExt cx="5061857" cy="698750"/>
          </a:xfrm>
        </p:grpSpPr>
        <p:sp>
          <p:nvSpPr>
            <p:cNvPr id="18" name="文本框 17"/>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年度工作概述</a:t>
              </a:r>
              <a:endParaRPr lang="zh-CN" altLang="en-US" sz="2800" b="1" dirty="0">
                <a:solidFill>
                  <a:schemeClr val="accent2"/>
                </a:solidFill>
                <a:latin typeface="阿里巴巴普惠体 M" panose="00020600040101010101" pitchFamily="18" charset="-122"/>
                <a:ea typeface="阿里巴巴普惠体 M" panose="00020600040101010101" pitchFamily="18" charset="-122"/>
              </a:endParaRPr>
            </a:p>
          </p:txBody>
        </p:sp>
        <p:sp>
          <p:nvSpPr>
            <p:cNvPr id="19" name="文本框 18"/>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rPr>
                <a:t>The user can demonstrate on a projector or computer</a:t>
              </a:r>
              <a:endPar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endParaRPr>
            </a:p>
          </p:txBody>
        </p:sp>
      </p:gr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4000">
        <p14:gallery dir="l"/>
      </p:transition>
    </mc:Choice>
    <mc:Fallback>
      <p:transition spd="slow" advTm="4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d0a8f099-e09d-4f3f-b5c4-15a4593f429b"/>
          <p:cNvGrpSpPr>
            <a:grpSpLocks noChangeAspect="1"/>
          </p:cNvGrpSpPr>
          <p:nvPr/>
        </p:nvGrpSpPr>
        <p:grpSpPr>
          <a:xfrm>
            <a:off x="4660899" y="2314799"/>
            <a:ext cx="2870202" cy="2949128"/>
            <a:chOff x="4833170" y="2051499"/>
            <a:chExt cx="2637450" cy="2709979"/>
          </a:xfrm>
        </p:grpSpPr>
        <p:grpSp>
          <p:nvGrpSpPr>
            <p:cNvPr id="4" name="Group 25"/>
            <p:cNvGrpSpPr/>
            <p:nvPr/>
          </p:nvGrpSpPr>
          <p:grpSpPr>
            <a:xfrm rot="2700000">
              <a:off x="4822854" y="2089284"/>
              <a:ext cx="2616623" cy="2595992"/>
              <a:chOff x="4567237" y="1765300"/>
              <a:chExt cx="3422651" cy="3395663"/>
            </a:xfrm>
          </p:grpSpPr>
          <p:sp>
            <p:nvSpPr>
              <p:cNvPr id="21" name="Freeform: Shape 10"/>
              <p:cNvSpPr/>
              <p:nvPr/>
            </p:nvSpPr>
            <p:spPr>
              <a:xfrm flipV="1">
                <a:off x="4567237" y="1765300"/>
                <a:ext cx="1711326" cy="2068513"/>
              </a:xfrm>
              <a:custGeom>
                <a:avLst/>
                <a:gdLst>
                  <a:gd name="connsiteX0" fmla="*/ 0 w 1711326"/>
                  <a:gd name="connsiteY0" fmla="*/ 2068513 h 2068513"/>
                  <a:gd name="connsiteX1" fmla="*/ 1354138 w 1711326"/>
                  <a:gd name="connsiteY1" fmla="*/ 2068513 h 2068513"/>
                  <a:gd name="connsiteX2" fmla="*/ 1711326 w 1711326"/>
                  <a:gd name="connsiteY2" fmla="*/ 1711326 h 2068513"/>
                  <a:gd name="connsiteX3" fmla="*/ 0 w 1711326"/>
                  <a:gd name="connsiteY3" fmla="*/ 0 h 2068513"/>
                  <a:gd name="connsiteX4" fmla="*/ 0 w 1711326"/>
                  <a:gd name="connsiteY4" fmla="*/ 2068513 h 2068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26" h="2068513">
                    <a:moveTo>
                      <a:pt x="0" y="2068513"/>
                    </a:moveTo>
                    <a:lnTo>
                      <a:pt x="1354138" y="2068513"/>
                    </a:lnTo>
                    <a:lnTo>
                      <a:pt x="1711326" y="1711326"/>
                    </a:lnTo>
                    <a:lnTo>
                      <a:pt x="0" y="0"/>
                    </a:lnTo>
                    <a:lnTo>
                      <a:pt x="0" y="2068513"/>
                    </a:lnTo>
                    <a:close/>
                  </a:path>
                </a:pathLst>
              </a:custGeom>
              <a:solidFill>
                <a:schemeClr val="accent1"/>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sp>
            <p:nvSpPr>
              <p:cNvPr id="22" name="Freeform: Shape 23"/>
              <p:cNvSpPr/>
              <p:nvPr/>
            </p:nvSpPr>
            <p:spPr>
              <a:xfrm>
                <a:off x="4567237" y="3463131"/>
                <a:ext cx="2068513" cy="1697832"/>
              </a:xfrm>
              <a:custGeom>
                <a:avLst/>
                <a:gdLst>
                  <a:gd name="connsiteX0" fmla="*/ 370681 w 2068513"/>
                  <a:gd name="connsiteY0" fmla="*/ 0 h 1697832"/>
                  <a:gd name="connsiteX1" fmla="*/ 2068513 w 2068513"/>
                  <a:gd name="connsiteY1" fmla="*/ 1697832 h 1697832"/>
                  <a:gd name="connsiteX2" fmla="*/ 0 w 2068513"/>
                  <a:gd name="connsiteY2" fmla="*/ 1697832 h 1697832"/>
                  <a:gd name="connsiteX3" fmla="*/ 0 w 2068513"/>
                  <a:gd name="connsiteY3" fmla="*/ 370681 h 1697832"/>
                  <a:gd name="connsiteX4" fmla="*/ 370681 w 2068513"/>
                  <a:gd name="connsiteY4" fmla="*/ 0 h 1697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8513" h="1697832">
                    <a:moveTo>
                      <a:pt x="370681" y="0"/>
                    </a:moveTo>
                    <a:lnTo>
                      <a:pt x="2068513" y="1697832"/>
                    </a:lnTo>
                    <a:lnTo>
                      <a:pt x="0" y="1697832"/>
                    </a:lnTo>
                    <a:lnTo>
                      <a:pt x="0" y="370681"/>
                    </a:lnTo>
                    <a:lnTo>
                      <a:pt x="370681" y="0"/>
                    </a:lnTo>
                    <a:close/>
                  </a:path>
                </a:pathLst>
              </a:custGeom>
              <a:solidFill>
                <a:schemeClr val="accent6"/>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sp>
            <p:nvSpPr>
              <p:cNvPr id="23" name="Freeform: Shape 20"/>
              <p:cNvSpPr/>
              <p:nvPr/>
            </p:nvSpPr>
            <p:spPr>
              <a:xfrm flipH="1">
                <a:off x="6278562" y="3092450"/>
                <a:ext cx="1711326" cy="2068513"/>
              </a:xfrm>
              <a:custGeom>
                <a:avLst/>
                <a:gdLst>
                  <a:gd name="connsiteX0" fmla="*/ 0 w 1711326"/>
                  <a:gd name="connsiteY0" fmla="*/ 0 h 2068513"/>
                  <a:gd name="connsiteX1" fmla="*/ 0 w 1711326"/>
                  <a:gd name="connsiteY1" fmla="*/ 2068513 h 2068513"/>
                  <a:gd name="connsiteX2" fmla="*/ 1354138 w 1711326"/>
                  <a:gd name="connsiteY2" fmla="*/ 2068513 h 2068513"/>
                  <a:gd name="connsiteX3" fmla="*/ 1711326 w 1711326"/>
                  <a:gd name="connsiteY3" fmla="*/ 1711326 h 2068513"/>
                  <a:gd name="connsiteX4" fmla="*/ 0 w 1711326"/>
                  <a:gd name="connsiteY4" fmla="*/ 0 h 2068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26" h="2068513">
                    <a:moveTo>
                      <a:pt x="0" y="0"/>
                    </a:moveTo>
                    <a:lnTo>
                      <a:pt x="0" y="2068513"/>
                    </a:lnTo>
                    <a:lnTo>
                      <a:pt x="1354138" y="2068513"/>
                    </a:lnTo>
                    <a:lnTo>
                      <a:pt x="1711326" y="1711326"/>
                    </a:lnTo>
                    <a:lnTo>
                      <a:pt x="0" y="0"/>
                    </a:lnTo>
                    <a:close/>
                  </a:path>
                </a:pathLst>
              </a:custGeom>
              <a:solidFill>
                <a:schemeClr val="accent4"/>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sp>
            <p:nvSpPr>
              <p:cNvPr id="24" name="Freeform: Shape 13"/>
              <p:cNvSpPr/>
              <p:nvPr/>
            </p:nvSpPr>
            <p:spPr>
              <a:xfrm flipH="1" flipV="1">
                <a:off x="5921374" y="1765300"/>
                <a:ext cx="2068513" cy="2068513"/>
              </a:xfrm>
              <a:custGeom>
                <a:avLst/>
                <a:gdLst>
                  <a:gd name="connsiteX0" fmla="*/ 2068513 w 2068513"/>
                  <a:gd name="connsiteY0" fmla="*/ 2068513 h 2068513"/>
                  <a:gd name="connsiteX1" fmla="*/ 0 w 2068513"/>
                  <a:gd name="connsiteY1" fmla="*/ 2068513 h 2068513"/>
                  <a:gd name="connsiteX2" fmla="*/ 0 w 2068513"/>
                  <a:gd name="connsiteY2" fmla="*/ 0 h 2068513"/>
                  <a:gd name="connsiteX3" fmla="*/ 1 w 2068513"/>
                  <a:gd name="connsiteY3" fmla="*/ 1 h 2068513"/>
                  <a:gd name="connsiteX4" fmla="*/ 1 w 2068513"/>
                  <a:gd name="connsiteY4" fmla="*/ 741363 h 2068513"/>
                  <a:gd name="connsiteX5" fmla="*/ 370682 w 2068513"/>
                  <a:gd name="connsiteY5" fmla="*/ 370682 h 2068513"/>
                  <a:gd name="connsiteX6" fmla="*/ 2068513 w 2068513"/>
                  <a:gd name="connsiteY6" fmla="*/ 2068513 h 206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8513" h="2068513">
                    <a:moveTo>
                      <a:pt x="2068513" y="2068513"/>
                    </a:moveTo>
                    <a:lnTo>
                      <a:pt x="0" y="2068513"/>
                    </a:lnTo>
                    <a:lnTo>
                      <a:pt x="0" y="0"/>
                    </a:lnTo>
                    <a:lnTo>
                      <a:pt x="1" y="1"/>
                    </a:lnTo>
                    <a:lnTo>
                      <a:pt x="1" y="741363"/>
                    </a:lnTo>
                    <a:lnTo>
                      <a:pt x="370682" y="370682"/>
                    </a:lnTo>
                    <a:lnTo>
                      <a:pt x="2068513" y="2068513"/>
                    </a:lnTo>
                    <a:close/>
                  </a:path>
                </a:pathLst>
              </a:custGeom>
              <a:solidFill>
                <a:schemeClr val="accent2"/>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阿里巴巴普惠体 M" panose="00020600040101010101" pitchFamily="18" charset="-122"/>
                </a:endParaRPr>
              </a:p>
            </p:txBody>
          </p:sp>
        </p:grpSp>
        <p:sp>
          <p:nvSpPr>
            <p:cNvPr id="11" name="Freeform: Shape 21"/>
            <p:cNvSpPr/>
            <p:nvPr/>
          </p:nvSpPr>
          <p:spPr bwMode="auto">
            <a:xfrm>
              <a:off x="4849521" y="3186897"/>
              <a:ext cx="199613" cy="359303"/>
            </a:xfrm>
            <a:custGeom>
              <a:avLst/>
              <a:gdLst>
                <a:gd name="T0" fmla="*/ 159 w 159"/>
                <a:gd name="T1" fmla="*/ 50 h 286"/>
                <a:gd name="T2" fmla="*/ 114 w 159"/>
                <a:gd name="T3" fmla="*/ 50 h 286"/>
                <a:gd name="T4" fmla="*/ 114 w 159"/>
                <a:gd name="T5" fmla="*/ 50 h 286"/>
                <a:gd name="T6" fmla="*/ 111 w 159"/>
                <a:gd name="T7" fmla="*/ 51 h 286"/>
                <a:gd name="T8" fmla="*/ 107 w 159"/>
                <a:gd name="T9" fmla="*/ 54 h 286"/>
                <a:gd name="T10" fmla="*/ 103 w 159"/>
                <a:gd name="T11" fmla="*/ 60 h 286"/>
                <a:gd name="T12" fmla="*/ 102 w 159"/>
                <a:gd name="T13" fmla="*/ 66 h 286"/>
                <a:gd name="T14" fmla="*/ 102 w 159"/>
                <a:gd name="T15" fmla="*/ 99 h 286"/>
                <a:gd name="T16" fmla="*/ 159 w 159"/>
                <a:gd name="T17" fmla="*/ 99 h 286"/>
                <a:gd name="T18" fmla="*/ 159 w 159"/>
                <a:gd name="T19" fmla="*/ 146 h 286"/>
                <a:gd name="T20" fmla="*/ 102 w 159"/>
                <a:gd name="T21" fmla="*/ 146 h 286"/>
                <a:gd name="T22" fmla="*/ 102 w 159"/>
                <a:gd name="T23" fmla="*/ 286 h 286"/>
                <a:gd name="T24" fmla="*/ 50 w 159"/>
                <a:gd name="T25" fmla="*/ 286 h 286"/>
                <a:gd name="T26" fmla="*/ 50 w 159"/>
                <a:gd name="T27" fmla="*/ 146 h 286"/>
                <a:gd name="T28" fmla="*/ 0 w 159"/>
                <a:gd name="T29" fmla="*/ 146 h 286"/>
                <a:gd name="T30" fmla="*/ 0 w 159"/>
                <a:gd name="T31" fmla="*/ 99 h 286"/>
                <a:gd name="T32" fmla="*/ 50 w 159"/>
                <a:gd name="T33" fmla="*/ 99 h 286"/>
                <a:gd name="T34" fmla="*/ 50 w 159"/>
                <a:gd name="T35" fmla="*/ 71 h 286"/>
                <a:gd name="T36" fmla="*/ 50 w 159"/>
                <a:gd name="T37" fmla="*/ 71 h 286"/>
                <a:gd name="T38" fmla="*/ 50 w 159"/>
                <a:gd name="T39" fmla="*/ 64 h 286"/>
                <a:gd name="T40" fmla="*/ 51 w 159"/>
                <a:gd name="T41" fmla="*/ 57 h 286"/>
                <a:gd name="T42" fmla="*/ 52 w 159"/>
                <a:gd name="T43" fmla="*/ 50 h 286"/>
                <a:gd name="T44" fmla="*/ 54 w 159"/>
                <a:gd name="T45" fmla="*/ 43 h 286"/>
                <a:gd name="T46" fmla="*/ 57 w 159"/>
                <a:gd name="T47" fmla="*/ 37 h 286"/>
                <a:gd name="T48" fmla="*/ 60 w 159"/>
                <a:gd name="T49" fmla="*/ 31 h 286"/>
                <a:gd name="T50" fmla="*/ 63 w 159"/>
                <a:gd name="T51" fmla="*/ 26 h 286"/>
                <a:gd name="T52" fmla="*/ 67 w 159"/>
                <a:gd name="T53" fmla="*/ 21 h 286"/>
                <a:gd name="T54" fmla="*/ 72 w 159"/>
                <a:gd name="T55" fmla="*/ 16 h 286"/>
                <a:gd name="T56" fmla="*/ 78 w 159"/>
                <a:gd name="T57" fmla="*/ 12 h 286"/>
                <a:gd name="T58" fmla="*/ 83 w 159"/>
                <a:gd name="T59" fmla="*/ 8 h 286"/>
                <a:gd name="T60" fmla="*/ 88 w 159"/>
                <a:gd name="T61" fmla="*/ 5 h 286"/>
                <a:gd name="T62" fmla="*/ 94 w 159"/>
                <a:gd name="T63" fmla="*/ 3 h 286"/>
                <a:gd name="T64" fmla="*/ 100 w 159"/>
                <a:gd name="T65" fmla="*/ 1 h 286"/>
                <a:gd name="T66" fmla="*/ 108 w 159"/>
                <a:gd name="T67" fmla="*/ 0 h 286"/>
                <a:gd name="T68" fmla="*/ 114 w 159"/>
                <a:gd name="T69" fmla="*/ 0 h 286"/>
                <a:gd name="T70" fmla="*/ 159 w 159"/>
                <a:gd name="T71" fmla="*/ 0 h 286"/>
                <a:gd name="T72" fmla="*/ 159 w 159"/>
                <a:gd name="T73" fmla="*/ 5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286">
                  <a:moveTo>
                    <a:pt x="159" y="50"/>
                  </a:moveTo>
                  <a:lnTo>
                    <a:pt x="114" y="50"/>
                  </a:lnTo>
                  <a:lnTo>
                    <a:pt x="114" y="50"/>
                  </a:lnTo>
                  <a:lnTo>
                    <a:pt x="111" y="51"/>
                  </a:lnTo>
                  <a:lnTo>
                    <a:pt x="107" y="54"/>
                  </a:lnTo>
                  <a:lnTo>
                    <a:pt x="103" y="60"/>
                  </a:lnTo>
                  <a:lnTo>
                    <a:pt x="102" y="66"/>
                  </a:lnTo>
                  <a:lnTo>
                    <a:pt x="102" y="99"/>
                  </a:lnTo>
                  <a:lnTo>
                    <a:pt x="159" y="99"/>
                  </a:lnTo>
                  <a:lnTo>
                    <a:pt x="159" y="146"/>
                  </a:lnTo>
                  <a:lnTo>
                    <a:pt x="102" y="146"/>
                  </a:lnTo>
                  <a:lnTo>
                    <a:pt x="102" y="286"/>
                  </a:lnTo>
                  <a:lnTo>
                    <a:pt x="50" y="286"/>
                  </a:lnTo>
                  <a:lnTo>
                    <a:pt x="50" y="146"/>
                  </a:lnTo>
                  <a:lnTo>
                    <a:pt x="0" y="146"/>
                  </a:lnTo>
                  <a:lnTo>
                    <a:pt x="0" y="99"/>
                  </a:lnTo>
                  <a:lnTo>
                    <a:pt x="50" y="99"/>
                  </a:lnTo>
                  <a:lnTo>
                    <a:pt x="50" y="71"/>
                  </a:lnTo>
                  <a:lnTo>
                    <a:pt x="50" y="71"/>
                  </a:lnTo>
                  <a:lnTo>
                    <a:pt x="50" y="64"/>
                  </a:lnTo>
                  <a:lnTo>
                    <a:pt x="51" y="57"/>
                  </a:lnTo>
                  <a:lnTo>
                    <a:pt x="52" y="50"/>
                  </a:lnTo>
                  <a:lnTo>
                    <a:pt x="54" y="43"/>
                  </a:lnTo>
                  <a:lnTo>
                    <a:pt x="57" y="37"/>
                  </a:lnTo>
                  <a:lnTo>
                    <a:pt x="60" y="31"/>
                  </a:lnTo>
                  <a:lnTo>
                    <a:pt x="63" y="26"/>
                  </a:lnTo>
                  <a:lnTo>
                    <a:pt x="67" y="21"/>
                  </a:lnTo>
                  <a:lnTo>
                    <a:pt x="72" y="16"/>
                  </a:lnTo>
                  <a:lnTo>
                    <a:pt x="78" y="12"/>
                  </a:lnTo>
                  <a:lnTo>
                    <a:pt x="83" y="8"/>
                  </a:lnTo>
                  <a:lnTo>
                    <a:pt x="88" y="5"/>
                  </a:lnTo>
                  <a:lnTo>
                    <a:pt x="94" y="3"/>
                  </a:lnTo>
                  <a:lnTo>
                    <a:pt x="100" y="1"/>
                  </a:lnTo>
                  <a:lnTo>
                    <a:pt x="108" y="0"/>
                  </a:lnTo>
                  <a:lnTo>
                    <a:pt x="114" y="0"/>
                  </a:lnTo>
                  <a:lnTo>
                    <a:pt x="159" y="0"/>
                  </a:lnTo>
                  <a:lnTo>
                    <a:pt x="159" y="50"/>
                  </a:lnTo>
                  <a:close/>
                </a:path>
              </a:pathLst>
            </a:custGeom>
            <a:solidFill>
              <a:srgbClr val="FFFFFF"/>
            </a:solidFill>
            <a:ln>
              <a:solidFill>
                <a:schemeClr val="bg2"/>
              </a:solidFill>
            </a:ln>
          </p:spPr>
          <p:txBody>
            <a:bodyPr anchor="ctr"/>
            <a:lstStyle/>
            <a:p>
              <a:pPr algn="ctr"/>
              <a:endParaRPr dirty="0">
                <a:latin typeface="阿里巴巴普惠体 M" panose="00020600040101010101" pitchFamily="18" charset="-122"/>
              </a:endParaRPr>
            </a:p>
          </p:txBody>
        </p:sp>
        <p:sp>
          <p:nvSpPr>
            <p:cNvPr id="12" name="Freeform: Shape 26"/>
            <p:cNvSpPr/>
            <p:nvPr/>
          </p:nvSpPr>
          <p:spPr bwMode="auto">
            <a:xfrm>
              <a:off x="5949020" y="2051499"/>
              <a:ext cx="364295" cy="299419"/>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rgbClr val="FFFFFF"/>
            </a:solidFill>
            <a:ln>
              <a:solidFill>
                <a:schemeClr val="bg2"/>
              </a:solidFill>
            </a:ln>
          </p:spPr>
          <p:txBody>
            <a:bodyPr anchor="ctr"/>
            <a:lstStyle/>
            <a:p>
              <a:pPr algn="ctr"/>
              <a:endParaRPr dirty="0">
                <a:latin typeface="阿里巴巴普惠体 M" panose="00020600040101010101" pitchFamily="18" charset="-122"/>
              </a:endParaRPr>
            </a:p>
          </p:txBody>
        </p:sp>
        <p:sp>
          <p:nvSpPr>
            <p:cNvPr id="13" name="Freeform: Shape 29"/>
            <p:cNvSpPr/>
            <p:nvPr/>
          </p:nvSpPr>
          <p:spPr bwMode="auto">
            <a:xfrm>
              <a:off x="5997166" y="4387227"/>
              <a:ext cx="388375" cy="374251"/>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rgbClr val="FFFFFF"/>
            </a:solidFill>
            <a:ln>
              <a:solidFill>
                <a:schemeClr val="bg2"/>
              </a:solidFill>
            </a:ln>
          </p:spPr>
          <p:txBody>
            <a:bodyPr anchor="ctr"/>
            <a:lstStyle/>
            <a:p>
              <a:pPr algn="ctr"/>
              <a:endParaRPr dirty="0">
                <a:latin typeface="阿里巴巴普惠体 M" panose="00020600040101010101" pitchFamily="18" charset="-122"/>
              </a:endParaRPr>
            </a:p>
          </p:txBody>
        </p:sp>
        <p:sp>
          <p:nvSpPr>
            <p:cNvPr id="14" name="Freeform: Shape 32"/>
            <p:cNvSpPr/>
            <p:nvPr/>
          </p:nvSpPr>
          <p:spPr bwMode="auto">
            <a:xfrm>
              <a:off x="7143001" y="3159921"/>
              <a:ext cx="327619" cy="327010"/>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rgbClr val="FFFFFF"/>
            </a:solidFill>
            <a:ln>
              <a:solidFill>
                <a:schemeClr val="bg2"/>
              </a:solidFill>
            </a:ln>
          </p:spPr>
          <p:txBody>
            <a:bodyPr anchor="ctr"/>
            <a:lstStyle/>
            <a:p>
              <a:pPr algn="ctr"/>
              <a:endParaRPr dirty="0">
                <a:latin typeface="阿里巴巴普惠体 M" panose="00020600040101010101" pitchFamily="18" charset="-122"/>
              </a:endParaRPr>
            </a:p>
          </p:txBody>
        </p:sp>
      </p:grpSp>
      <p:grpSp>
        <p:nvGrpSpPr>
          <p:cNvPr id="38" name="组合 37"/>
          <p:cNvGrpSpPr/>
          <p:nvPr/>
        </p:nvGrpSpPr>
        <p:grpSpPr>
          <a:xfrm>
            <a:off x="7480180" y="1851774"/>
            <a:ext cx="3327636" cy="1220554"/>
            <a:chOff x="6462713" y="2410788"/>
            <a:chExt cx="3327636" cy="1220554"/>
          </a:xfrm>
        </p:grpSpPr>
        <p:sp>
          <p:nvSpPr>
            <p:cNvPr id="39" name="矩形 38"/>
            <p:cNvSpPr/>
            <p:nvPr/>
          </p:nvSpPr>
          <p:spPr>
            <a:xfrm>
              <a:off x="6462713" y="2763412"/>
              <a:ext cx="3327636" cy="867930"/>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请在此处输入文本内容可根据需要修改文字的小和数字请在此处输入请在此处请在此处输入</a:t>
              </a:r>
              <a:endPar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40" name="矩形 39"/>
            <p:cNvSpPr/>
            <p:nvPr/>
          </p:nvSpPr>
          <p:spPr>
            <a:xfrm>
              <a:off x="6462713" y="2410788"/>
              <a:ext cx="2241974" cy="40588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项目</a:t>
              </a:r>
              <a:r>
                <a:rPr lang="en-US" altLang="zh-CN"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02</a:t>
              </a:r>
              <a:endParaRPr lang="zh-CN" altLang="en-US" b="1"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41" name="组合 40"/>
          <p:cNvGrpSpPr/>
          <p:nvPr/>
        </p:nvGrpSpPr>
        <p:grpSpPr>
          <a:xfrm>
            <a:off x="7480180" y="4482158"/>
            <a:ext cx="3327636" cy="1220554"/>
            <a:chOff x="6462713" y="2410788"/>
            <a:chExt cx="3327636" cy="1220554"/>
          </a:xfrm>
        </p:grpSpPr>
        <p:sp>
          <p:nvSpPr>
            <p:cNvPr id="42" name="矩形 41"/>
            <p:cNvSpPr/>
            <p:nvPr/>
          </p:nvSpPr>
          <p:spPr>
            <a:xfrm>
              <a:off x="6462713" y="2763412"/>
              <a:ext cx="3327636" cy="867930"/>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请在此处输入文本内容可根据需要修改文字的小和数字请在此处输入请在此处请在此处输入</a:t>
              </a:r>
              <a:endPar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43" name="矩形 42"/>
            <p:cNvSpPr/>
            <p:nvPr/>
          </p:nvSpPr>
          <p:spPr>
            <a:xfrm>
              <a:off x="6462713" y="2410788"/>
              <a:ext cx="2241974" cy="40588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项目</a:t>
              </a:r>
              <a:r>
                <a:rPr lang="en-US" altLang="zh-CN"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04</a:t>
              </a:r>
              <a:endParaRPr lang="zh-CN" altLang="en-US" b="1"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44" name="组合 43"/>
          <p:cNvGrpSpPr/>
          <p:nvPr/>
        </p:nvGrpSpPr>
        <p:grpSpPr>
          <a:xfrm>
            <a:off x="1325465" y="1851774"/>
            <a:ext cx="3327636" cy="1462415"/>
            <a:chOff x="6462713" y="2410788"/>
            <a:chExt cx="3327636" cy="1462415"/>
          </a:xfrm>
        </p:grpSpPr>
        <p:sp>
          <p:nvSpPr>
            <p:cNvPr id="45" name="矩形 44"/>
            <p:cNvSpPr/>
            <p:nvPr/>
          </p:nvSpPr>
          <p:spPr>
            <a:xfrm>
              <a:off x="6462713" y="2763412"/>
              <a:ext cx="3327636" cy="110979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请在此处输入文本内容可根据需要修改文字的小和数字请在此处输入请在此处请在此处输入</a:t>
              </a:r>
              <a:endPar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a:p>
              <a:pPr algn="ctr">
                <a:lnSpc>
                  <a:spcPct val="120000"/>
                </a:lnSpc>
              </a:pPr>
              <a:endPar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46" name="矩形 45"/>
            <p:cNvSpPr/>
            <p:nvPr/>
          </p:nvSpPr>
          <p:spPr>
            <a:xfrm>
              <a:off x="7548375" y="2410788"/>
              <a:ext cx="2241974" cy="40588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项目</a:t>
              </a:r>
              <a:r>
                <a:rPr lang="en-US" altLang="zh-CN"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01</a:t>
              </a:r>
              <a:endParaRPr lang="zh-CN" altLang="en-US" b="1"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47" name="组合 46"/>
          <p:cNvGrpSpPr/>
          <p:nvPr/>
        </p:nvGrpSpPr>
        <p:grpSpPr>
          <a:xfrm>
            <a:off x="1325465" y="4482158"/>
            <a:ext cx="3327636" cy="1220554"/>
            <a:chOff x="6462713" y="2410788"/>
            <a:chExt cx="3327636" cy="1220554"/>
          </a:xfrm>
        </p:grpSpPr>
        <p:sp>
          <p:nvSpPr>
            <p:cNvPr id="48" name="矩形 47"/>
            <p:cNvSpPr/>
            <p:nvPr/>
          </p:nvSpPr>
          <p:spPr>
            <a:xfrm>
              <a:off x="6462713" y="2763412"/>
              <a:ext cx="3327636"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请在此处输入文本内容可根据需要修改文字的小和数字请在此处输入请在此处请在此处输入</a:t>
              </a:r>
              <a:endPar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49" name="矩形 48"/>
            <p:cNvSpPr/>
            <p:nvPr/>
          </p:nvSpPr>
          <p:spPr>
            <a:xfrm>
              <a:off x="7548375" y="2410788"/>
              <a:ext cx="2241974" cy="40588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项目</a:t>
              </a:r>
              <a:r>
                <a:rPr lang="en-US" altLang="zh-CN" b="1" dirty="0">
                  <a:solidFill>
                    <a:schemeClr val="tx1">
                      <a:lumMod val="65000"/>
                      <a:lumOff val="35000"/>
                    </a:schemeClr>
                  </a:solidFill>
                  <a:latin typeface="阿里巴巴普惠体 M" panose="00020600040101010101" pitchFamily="18" charset="-122"/>
                  <a:ea typeface="阿里巴巴普惠体 M" panose="00020600040101010101" pitchFamily="18" charset="-122"/>
                </a:rPr>
                <a:t>03</a:t>
              </a:r>
              <a:endParaRPr lang="zh-CN" altLang="en-US" b="1"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25" name="组合 24"/>
          <p:cNvGrpSpPr/>
          <p:nvPr/>
        </p:nvGrpSpPr>
        <p:grpSpPr>
          <a:xfrm>
            <a:off x="1740503" y="450599"/>
            <a:ext cx="5061857" cy="698750"/>
            <a:chOff x="6096000" y="2061026"/>
            <a:chExt cx="5061857" cy="698750"/>
          </a:xfrm>
        </p:grpSpPr>
        <p:sp>
          <p:nvSpPr>
            <p:cNvPr id="26" name="文本框 25"/>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年度工作概述</a:t>
              </a:r>
              <a:endParaRPr lang="zh-CN" altLang="en-US" sz="2800" b="1" dirty="0">
                <a:solidFill>
                  <a:schemeClr val="accent2"/>
                </a:solidFill>
                <a:latin typeface="阿里巴巴普惠体 M" panose="00020600040101010101" pitchFamily="18" charset="-122"/>
                <a:ea typeface="阿里巴巴普惠体 M" panose="00020600040101010101" pitchFamily="18" charset="-122"/>
              </a:endParaRPr>
            </a:p>
          </p:txBody>
        </p:sp>
        <p:sp>
          <p:nvSpPr>
            <p:cNvPr id="27" name="文本框 26"/>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rPr>
                <a:t>The user can demonstrate on a projector or computer</a:t>
              </a:r>
              <a:endPar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endParaRPr>
            </a:p>
          </p:txBody>
        </p:sp>
      </p:grpSp>
      <p:sp>
        <p:nvSpPr>
          <p:cNvPr id="28"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9"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4000">
        <p14:gallery dir="l"/>
      </p:transition>
    </mc:Choice>
    <mc:Fallback>
      <p:transition spd="slow" advTm="4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1435102" y="1903702"/>
            <a:ext cx="2800231" cy="3800313"/>
            <a:chOff x="1435102" y="1903702"/>
            <a:chExt cx="2800231" cy="3800313"/>
          </a:xfrm>
        </p:grpSpPr>
        <p:sp>
          <p:nvSpPr>
            <p:cNvPr id="5" name="Arrow: Pentagon 2"/>
            <p:cNvSpPr/>
            <p:nvPr/>
          </p:nvSpPr>
          <p:spPr>
            <a:xfrm rot="5400000">
              <a:off x="1755128" y="1583677"/>
              <a:ext cx="2160180" cy="2800231"/>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216000" anchor="t" anchorCtr="1">
              <a:normAutofit/>
            </a:bodyP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1" name="Freeform: Shape 20"/>
            <p:cNvSpPr/>
            <p:nvPr/>
          </p:nvSpPr>
          <p:spPr bwMode="auto">
            <a:xfrm>
              <a:off x="2552702" y="2869693"/>
              <a:ext cx="565032" cy="565032"/>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lstStyle/>
            <a:p>
              <a:pPr algn="ctr"/>
              <a:endParaRPr dirty="0">
                <a:latin typeface="阿里巴巴普惠体 M" panose="00020600040101010101" pitchFamily="18" charset="-122"/>
              </a:endParaRPr>
            </a:p>
          </p:txBody>
        </p:sp>
        <p:sp>
          <p:nvSpPr>
            <p:cNvPr id="4" name="Rectangle 1"/>
            <p:cNvSpPr/>
            <p:nvPr/>
          </p:nvSpPr>
          <p:spPr>
            <a:xfrm>
              <a:off x="1435102" y="1903702"/>
              <a:ext cx="2800231" cy="3800313"/>
            </a:xfrm>
            <a:prstGeom prst="rect">
              <a:avLst/>
            </a:prstGeom>
            <a:ln w="3175">
              <a:solidFill>
                <a:schemeClr val="accent1"/>
              </a:solidFill>
              <a:prstDash val="sysDash"/>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algn="ctr">
                <a:lnSpc>
                  <a:spcPct val="120000"/>
                </a:lnSpc>
              </a:pPr>
              <a:endParaRPr lang="zh-CN" altLang="en-US" sz="1100" dirty="0">
                <a:latin typeface="阿里巴巴普惠体 M" panose="00020600040101010101" pitchFamily="18" charset="-122"/>
                <a:ea typeface="阿里巴巴普惠体 M" panose="00020600040101010101" pitchFamily="18" charset="-122"/>
              </a:endParaRPr>
            </a:p>
          </p:txBody>
        </p:sp>
        <p:sp>
          <p:nvSpPr>
            <p:cNvPr id="26" name="矩形 25"/>
            <p:cNvSpPr/>
            <p:nvPr/>
          </p:nvSpPr>
          <p:spPr>
            <a:xfrm>
              <a:off x="1713183" y="4372199"/>
              <a:ext cx="2243021" cy="85125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endPar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27" name="矩形 26"/>
            <p:cNvSpPr/>
            <p:nvPr/>
          </p:nvSpPr>
          <p:spPr>
            <a:xfrm>
              <a:off x="1714230" y="2121896"/>
              <a:ext cx="2241974" cy="40665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阿里巴巴普惠体 M" panose="00020600040101010101" pitchFamily="18" charset="-122"/>
                  <a:ea typeface="阿里巴巴普惠体 M" panose="00020600040101010101" pitchFamily="18" charset="-122"/>
                </a:rPr>
                <a:t>标题文字添加</a:t>
              </a:r>
              <a:endParaRPr lang="zh-CN" altLang="en-US" b="1" dirty="0">
                <a:solidFill>
                  <a:schemeClr val="bg1"/>
                </a:solidFill>
                <a:latin typeface="阿里巴巴普惠体 M" panose="00020600040101010101" pitchFamily="18" charset="-122"/>
                <a:ea typeface="阿里巴巴普惠体 M" panose="00020600040101010101" pitchFamily="18" charset="-122"/>
              </a:endParaRPr>
            </a:p>
          </p:txBody>
        </p:sp>
      </p:grpSp>
      <p:grpSp>
        <p:nvGrpSpPr>
          <p:cNvPr id="33" name="组合 32"/>
          <p:cNvGrpSpPr/>
          <p:nvPr/>
        </p:nvGrpSpPr>
        <p:grpSpPr>
          <a:xfrm>
            <a:off x="4695885" y="1903702"/>
            <a:ext cx="2800231" cy="3800313"/>
            <a:chOff x="4695885" y="1903702"/>
            <a:chExt cx="2800231" cy="3800313"/>
          </a:xfrm>
        </p:grpSpPr>
        <p:sp>
          <p:nvSpPr>
            <p:cNvPr id="7" name="Arrow: Pentagon 7"/>
            <p:cNvSpPr/>
            <p:nvPr/>
          </p:nvSpPr>
          <p:spPr>
            <a:xfrm rot="5400000">
              <a:off x="5015911" y="1583677"/>
              <a:ext cx="2160180" cy="2800231"/>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216000" anchor="t" anchorCtr="1">
              <a:normAutofit/>
            </a:bodyP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2" name="Freeform: Shape 21"/>
            <p:cNvSpPr/>
            <p:nvPr/>
          </p:nvSpPr>
          <p:spPr bwMode="auto">
            <a:xfrm>
              <a:off x="5825730" y="2869901"/>
              <a:ext cx="565032" cy="565032"/>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p:spPr>
          <p:txBody>
            <a:bodyPr anchor="ctr"/>
            <a:lstStyle/>
            <a:p>
              <a:pPr algn="ctr"/>
              <a:endParaRPr dirty="0">
                <a:latin typeface="阿里巴巴普惠体 M" panose="00020600040101010101" pitchFamily="18" charset="-122"/>
              </a:endParaRPr>
            </a:p>
          </p:txBody>
        </p:sp>
        <p:sp>
          <p:nvSpPr>
            <p:cNvPr id="6" name="Rectangle 6"/>
            <p:cNvSpPr/>
            <p:nvPr/>
          </p:nvSpPr>
          <p:spPr>
            <a:xfrm>
              <a:off x="4695885" y="1903702"/>
              <a:ext cx="2800231" cy="3800313"/>
            </a:xfrm>
            <a:prstGeom prst="rect">
              <a:avLst/>
            </a:prstGeom>
            <a:ln w="3175">
              <a:solidFill>
                <a:schemeClr val="accent2"/>
              </a:solidFill>
              <a:prstDash val="sysDash"/>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algn="ctr">
                <a:lnSpc>
                  <a:spcPct val="120000"/>
                </a:lnSpc>
              </a:pPr>
              <a:endParaRPr lang="zh-CN" altLang="en-US" sz="1100" dirty="0">
                <a:latin typeface="阿里巴巴普惠体 M" panose="00020600040101010101" pitchFamily="18" charset="-122"/>
                <a:ea typeface="阿里巴巴普惠体 M" panose="00020600040101010101" pitchFamily="18" charset="-122"/>
              </a:endParaRPr>
            </a:p>
          </p:txBody>
        </p:sp>
        <p:sp>
          <p:nvSpPr>
            <p:cNvPr id="28" name="矩形 27"/>
            <p:cNvSpPr/>
            <p:nvPr/>
          </p:nvSpPr>
          <p:spPr>
            <a:xfrm>
              <a:off x="4975011" y="2121896"/>
              <a:ext cx="2241974" cy="40665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阿里巴巴普惠体 M" panose="00020600040101010101" pitchFamily="18" charset="-122"/>
                  <a:ea typeface="阿里巴巴普惠体 M" panose="00020600040101010101" pitchFamily="18" charset="-122"/>
                </a:rPr>
                <a:t>标题文字添加</a:t>
              </a:r>
              <a:endParaRPr lang="zh-CN" altLang="en-US" b="1" dirty="0">
                <a:solidFill>
                  <a:schemeClr val="bg1"/>
                </a:solidFill>
                <a:latin typeface="阿里巴巴普惠体 M" panose="00020600040101010101" pitchFamily="18" charset="-122"/>
                <a:ea typeface="阿里巴巴普惠体 M" panose="00020600040101010101" pitchFamily="18" charset="-122"/>
              </a:endParaRPr>
            </a:p>
          </p:txBody>
        </p:sp>
        <p:sp>
          <p:nvSpPr>
            <p:cNvPr id="30" name="矩形 29"/>
            <p:cNvSpPr/>
            <p:nvPr/>
          </p:nvSpPr>
          <p:spPr>
            <a:xfrm>
              <a:off x="4975011" y="4372199"/>
              <a:ext cx="2243021" cy="85388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endPar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34" name="组合 33"/>
          <p:cNvGrpSpPr/>
          <p:nvPr/>
        </p:nvGrpSpPr>
        <p:grpSpPr>
          <a:xfrm>
            <a:off x="7956669" y="1903702"/>
            <a:ext cx="2800231" cy="3800313"/>
            <a:chOff x="7956669" y="1903702"/>
            <a:chExt cx="2800231" cy="3800313"/>
          </a:xfrm>
        </p:grpSpPr>
        <p:sp>
          <p:nvSpPr>
            <p:cNvPr id="9" name="Arrow: Pentagon 12"/>
            <p:cNvSpPr/>
            <p:nvPr/>
          </p:nvSpPr>
          <p:spPr>
            <a:xfrm rot="5400000">
              <a:off x="8276695" y="1583677"/>
              <a:ext cx="2160180" cy="2800231"/>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216000" tIns="0" anchor="t" anchorCtr="1">
              <a:normAutofit/>
            </a:bodyP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0" name="Freeform: Shape 19"/>
            <p:cNvSpPr/>
            <p:nvPr/>
          </p:nvSpPr>
          <p:spPr bwMode="auto">
            <a:xfrm>
              <a:off x="9074268" y="2869693"/>
              <a:ext cx="565032" cy="565032"/>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p:spPr>
          <p:txBody>
            <a:bodyPr anchor="ctr"/>
            <a:lstStyle/>
            <a:p>
              <a:pPr algn="ctr"/>
              <a:endParaRPr dirty="0">
                <a:latin typeface="阿里巴巴普惠体 M" panose="00020600040101010101" pitchFamily="18" charset="-122"/>
              </a:endParaRPr>
            </a:p>
          </p:txBody>
        </p:sp>
        <p:sp>
          <p:nvSpPr>
            <p:cNvPr id="8" name="Rectangle 11"/>
            <p:cNvSpPr/>
            <p:nvPr/>
          </p:nvSpPr>
          <p:spPr>
            <a:xfrm>
              <a:off x="7956669" y="1903702"/>
              <a:ext cx="2800231" cy="3800313"/>
            </a:xfrm>
            <a:prstGeom prst="rect">
              <a:avLst/>
            </a:prstGeom>
            <a:ln w="3175">
              <a:solidFill>
                <a:schemeClr val="accent3"/>
              </a:solidFill>
              <a:prstDash val="sysDash"/>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algn="ctr">
                <a:lnSpc>
                  <a:spcPct val="120000"/>
                </a:lnSpc>
              </a:pPr>
              <a:endParaRPr lang="zh-CN" altLang="en-US" sz="1100" dirty="0">
                <a:latin typeface="阿里巴巴普惠体 M" panose="00020600040101010101" pitchFamily="18" charset="-122"/>
                <a:ea typeface="阿里巴巴普惠体 M" panose="00020600040101010101" pitchFamily="18" charset="-122"/>
              </a:endParaRPr>
            </a:p>
          </p:txBody>
        </p:sp>
        <p:sp>
          <p:nvSpPr>
            <p:cNvPr id="29" name="矩形 28"/>
            <p:cNvSpPr/>
            <p:nvPr/>
          </p:nvSpPr>
          <p:spPr>
            <a:xfrm>
              <a:off x="8235797" y="2121896"/>
              <a:ext cx="2241974" cy="40665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阿里巴巴普惠体 M" panose="00020600040101010101" pitchFamily="18" charset="-122"/>
                  <a:ea typeface="阿里巴巴普惠体 M" panose="00020600040101010101" pitchFamily="18" charset="-122"/>
                </a:rPr>
                <a:t>标题文字添加</a:t>
              </a:r>
              <a:endParaRPr lang="zh-CN" altLang="en-US" b="1" dirty="0">
                <a:solidFill>
                  <a:schemeClr val="bg1"/>
                </a:solidFill>
                <a:latin typeface="阿里巴巴普惠体 M" panose="00020600040101010101" pitchFamily="18" charset="-122"/>
                <a:ea typeface="阿里巴巴普惠体 M" panose="00020600040101010101" pitchFamily="18" charset="-122"/>
              </a:endParaRPr>
            </a:p>
          </p:txBody>
        </p:sp>
        <p:sp>
          <p:nvSpPr>
            <p:cNvPr id="31" name="矩形 30"/>
            <p:cNvSpPr/>
            <p:nvPr/>
          </p:nvSpPr>
          <p:spPr>
            <a:xfrm>
              <a:off x="8273761" y="4372199"/>
              <a:ext cx="2243021" cy="85388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endPar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grpSp>
        <p:nvGrpSpPr>
          <p:cNvPr id="20" name="组合 19"/>
          <p:cNvGrpSpPr/>
          <p:nvPr/>
        </p:nvGrpSpPr>
        <p:grpSpPr>
          <a:xfrm>
            <a:off x="1740503" y="450599"/>
            <a:ext cx="5061857" cy="698750"/>
            <a:chOff x="6096000" y="2061026"/>
            <a:chExt cx="5061857" cy="698750"/>
          </a:xfrm>
        </p:grpSpPr>
        <p:sp>
          <p:nvSpPr>
            <p:cNvPr id="21" name="文本框 20"/>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年度工作概述</a:t>
              </a:r>
              <a:endParaRPr lang="zh-CN" altLang="en-US" sz="2800" b="1" dirty="0">
                <a:solidFill>
                  <a:schemeClr val="accent2"/>
                </a:solidFill>
                <a:latin typeface="阿里巴巴普惠体 M" panose="00020600040101010101" pitchFamily="18" charset="-122"/>
                <a:ea typeface="阿里巴巴普惠体 M" panose="00020600040101010101" pitchFamily="18" charset="-122"/>
              </a:endParaRPr>
            </a:p>
          </p:txBody>
        </p:sp>
        <p:sp>
          <p:nvSpPr>
            <p:cNvPr id="22" name="文本框 21"/>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rPr>
                <a:t>The user can demonstrate on a projector or computer</a:t>
              </a:r>
              <a:endPar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endParaRPr>
            </a:p>
          </p:txBody>
        </p:sp>
      </p:grpSp>
      <p:sp>
        <p:nvSpPr>
          <p:cNvPr id="23"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4"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4000">
        <p14:gallery dir="l"/>
      </p:transition>
    </mc:Choice>
    <mc:Fallback>
      <p:transition spd="slow" advTm="4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3" name="文本框 12"/>
          <p:cNvSpPr txBox="1"/>
          <p:nvPr/>
        </p:nvSpPr>
        <p:spPr>
          <a:xfrm>
            <a:off x="6148614" y="3328693"/>
            <a:ext cx="2492990"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latin typeface="Century Gothic" panose="020B0502020202020204" pitchFamily="34" charset="0"/>
                <a:ea typeface="阿里巴巴普惠体 M" panose="00020600040101010101" pitchFamily="18" charset="-122"/>
              </a:rPr>
              <a:t>PART 02</a:t>
            </a:r>
            <a:endParaRPr lang="zh-CN" altLang="en-US" sz="4800" dirty="0">
              <a:solidFill>
                <a:schemeClr val="accent1"/>
              </a:solidFill>
              <a:latin typeface="Century Gothic" panose="020B0502020202020204" pitchFamily="34" charset="0"/>
              <a:ea typeface="阿里巴巴普惠体 M" panose="00020600040101010101" pitchFamily="18" charset="-122"/>
            </a:endParaRPr>
          </a:p>
        </p:txBody>
      </p:sp>
      <p:sp>
        <p:nvSpPr>
          <p:cNvPr id="14" name="文本框 13"/>
          <p:cNvSpPr txBox="1"/>
          <p:nvPr/>
        </p:nvSpPr>
        <p:spPr>
          <a:xfrm>
            <a:off x="6110514" y="4131820"/>
            <a:ext cx="3904343" cy="707886"/>
          </a:xfrm>
          <a:prstGeom prst="rect">
            <a:avLst/>
          </a:prstGeom>
          <a:noFill/>
        </p:spPr>
        <p:txBody>
          <a:bodyPr wrap="square" rtlCol="0">
            <a:spAutoFit/>
            <a:scene3d>
              <a:camera prst="orthographicFront"/>
              <a:lightRig rig="threePt" dir="t"/>
            </a:scene3d>
            <a:sp3d contourW="12700"/>
          </a:bodyPr>
          <a:lstStyle/>
          <a:p>
            <a:r>
              <a:rPr lang="zh-CN" altLang="en-US" sz="4000" b="1" dirty="0">
                <a:solidFill>
                  <a:schemeClr val="accent3"/>
                </a:solidFill>
                <a:latin typeface="Century Gothic" panose="020B0502020202020204" pitchFamily="34" charset="0"/>
                <a:ea typeface="阿里巴巴普惠体 M" panose="00020600040101010101" pitchFamily="18" charset="-122"/>
              </a:rPr>
              <a:t>工作完成情况</a:t>
            </a:r>
            <a:endParaRPr lang="zh-CN" altLang="en-US" sz="4000" b="1" dirty="0">
              <a:solidFill>
                <a:schemeClr val="accent3"/>
              </a:solidFill>
              <a:latin typeface="Century Gothic" panose="020B0502020202020204" pitchFamily="34" charset="0"/>
              <a:ea typeface="阿里巴巴普惠体 M" panose="00020600040101010101" pitchFamily="18" charset="-122"/>
            </a:endParaRP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4000">
        <p14:gallery dir="l"/>
      </p:transition>
    </mc:Choice>
    <mc:Fallback>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9e5e9f80-f70a-4367-865a-f6aeb24cb493"/>
          <p:cNvGrpSpPr>
            <a:grpSpLocks noChangeAspect="1"/>
          </p:cNvGrpSpPr>
          <p:nvPr/>
        </p:nvGrpSpPr>
        <p:grpSpPr>
          <a:xfrm>
            <a:off x="1618722" y="1691255"/>
            <a:ext cx="8917980" cy="4196215"/>
            <a:chOff x="1618722" y="1340768"/>
            <a:chExt cx="8917980" cy="4196215"/>
          </a:xfrm>
        </p:grpSpPr>
        <p:grpSp>
          <p:nvGrpSpPr>
            <p:cNvPr id="4" name="Group 53"/>
            <p:cNvGrpSpPr/>
            <p:nvPr/>
          </p:nvGrpSpPr>
          <p:grpSpPr>
            <a:xfrm>
              <a:off x="1715450" y="1718498"/>
              <a:ext cx="8737857" cy="3386874"/>
              <a:chOff x="-2130469" y="1991215"/>
              <a:chExt cx="8275491" cy="3386874"/>
            </a:xfrm>
          </p:grpSpPr>
          <p:cxnSp>
            <p:nvCxnSpPr>
              <p:cNvPr id="40" name="Straight Connector 94"/>
              <p:cNvCxnSpPr>
                <a:endCxn id="43" idx="0"/>
              </p:cNvCxnSpPr>
              <p:nvPr/>
            </p:nvCxnSpPr>
            <p:spPr>
              <a:xfrm>
                <a:off x="3320122" y="1991215"/>
                <a:ext cx="1978192"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95"/>
              <p:cNvCxnSpPr>
                <a:stCxn id="44" idx="0"/>
              </p:cNvCxnSpPr>
              <p:nvPr/>
            </p:nvCxnSpPr>
            <p:spPr>
              <a:xfrm flipV="1">
                <a:off x="-1283761" y="3684651"/>
                <a:ext cx="6579744" cy="1"/>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96"/>
              <p:cNvCxnSpPr>
                <a:stCxn id="44" idx="2"/>
              </p:cNvCxnSpPr>
              <p:nvPr/>
            </p:nvCxnSpPr>
            <p:spPr>
              <a:xfrm flipV="1">
                <a:off x="-1267052" y="5377923"/>
                <a:ext cx="3813493" cy="2"/>
              </a:xfrm>
              <a:prstGeom prst="line">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43" name="Arc 97"/>
              <p:cNvSpPr/>
              <p:nvPr/>
            </p:nvSpPr>
            <p:spPr>
              <a:xfrm>
                <a:off x="4451606" y="1991215"/>
                <a:ext cx="1693416" cy="1693416"/>
              </a:xfrm>
              <a:prstGeom prst="arc">
                <a:avLst>
                  <a:gd name="adj1" fmla="val 16200000"/>
                  <a:gd name="adj2" fmla="val 5467845"/>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endParaRPr dirty="0">
                  <a:solidFill>
                    <a:schemeClr val="bg1"/>
                  </a:solidFill>
                  <a:latin typeface="阿里巴巴普惠体 M" panose="00020600040101010101" pitchFamily="18" charset="-122"/>
                </a:endParaRPr>
              </a:p>
            </p:txBody>
          </p:sp>
          <p:sp>
            <p:nvSpPr>
              <p:cNvPr id="44" name="Arc 98"/>
              <p:cNvSpPr/>
              <p:nvPr/>
            </p:nvSpPr>
            <p:spPr>
              <a:xfrm flipH="1">
                <a:off x="-2130469" y="3684652"/>
                <a:ext cx="1693417" cy="1693437"/>
              </a:xfrm>
              <a:prstGeom prst="arc">
                <a:avLst>
                  <a:gd name="adj1" fmla="val 16200000"/>
                  <a:gd name="adj2" fmla="val 5467845"/>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endParaRPr dirty="0">
                  <a:solidFill>
                    <a:schemeClr val="bg1"/>
                  </a:solidFill>
                  <a:latin typeface="阿里巴巴普惠体 M" panose="00020600040101010101" pitchFamily="18" charset="-122"/>
                </a:endParaRPr>
              </a:p>
            </p:txBody>
          </p:sp>
        </p:grpSp>
        <p:sp>
          <p:nvSpPr>
            <p:cNvPr id="5" name="Isosceles Triangle 64"/>
            <p:cNvSpPr/>
            <p:nvPr/>
          </p:nvSpPr>
          <p:spPr>
            <a:xfrm rot="5400000">
              <a:off x="8808761" y="1622102"/>
              <a:ext cx="226831" cy="195545"/>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bg1"/>
                </a:solidFill>
                <a:latin typeface="阿里巴巴普惠体 M" panose="00020600040101010101" pitchFamily="18" charset="-122"/>
              </a:endParaRPr>
            </a:p>
          </p:txBody>
        </p:sp>
        <p:sp>
          <p:nvSpPr>
            <p:cNvPr id="6" name="Isosceles Triangle 65"/>
            <p:cNvSpPr/>
            <p:nvPr/>
          </p:nvSpPr>
          <p:spPr>
            <a:xfrm rot="16200000" flipH="1">
              <a:off x="6044619" y="3308472"/>
              <a:ext cx="226831" cy="195547"/>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bg1"/>
                </a:solidFill>
                <a:latin typeface="阿里巴巴普惠体 M" panose="00020600040101010101" pitchFamily="18" charset="-122"/>
              </a:endParaRPr>
            </a:p>
          </p:txBody>
        </p:sp>
        <p:sp>
          <p:nvSpPr>
            <p:cNvPr id="7" name="Isosceles Triangle 66"/>
            <p:cNvSpPr/>
            <p:nvPr/>
          </p:nvSpPr>
          <p:spPr>
            <a:xfrm rot="5400000">
              <a:off x="6044619" y="4999704"/>
              <a:ext cx="226831" cy="195545"/>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bg1"/>
                </a:solidFill>
                <a:latin typeface="阿里巴巴普惠体 M" panose="00020600040101010101" pitchFamily="18" charset="-122"/>
              </a:endParaRPr>
            </a:p>
          </p:txBody>
        </p:sp>
        <p:sp>
          <p:nvSpPr>
            <p:cNvPr id="8" name="Isosceles Triangle 67"/>
            <p:cNvSpPr/>
            <p:nvPr/>
          </p:nvSpPr>
          <p:spPr>
            <a:xfrm rot="10800000">
              <a:off x="10309871" y="2590831"/>
              <a:ext cx="226831" cy="195547"/>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bg1"/>
                </a:solidFill>
                <a:latin typeface="阿里巴巴普惠体 M" panose="00020600040101010101" pitchFamily="18" charset="-122"/>
              </a:endParaRPr>
            </a:p>
          </p:txBody>
        </p:sp>
        <p:sp>
          <p:nvSpPr>
            <p:cNvPr id="9" name="Isosceles Triangle 68"/>
            <p:cNvSpPr/>
            <p:nvPr/>
          </p:nvSpPr>
          <p:spPr>
            <a:xfrm rot="10800000">
              <a:off x="1618722" y="4406453"/>
              <a:ext cx="226831" cy="195547"/>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bg1"/>
                </a:solidFill>
                <a:latin typeface="阿里巴巴普惠体 M" panose="00020600040101010101" pitchFamily="18" charset="-122"/>
              </a:endParaRPr>
            </a:p>
          </p:txBody>
        </p:sp>
        <p:sp>
          <p:nvSpPr>
            <p:cNvPr id="35" name="Rectangle: Rounded Corners 54"/>
            <p:cNvSpPr/>
            <p:nvPr/>
          </p:nvSpPr>
          <p:spPr>
            <a:xfrm>
              <a:off x="4688982" y="1340768"/>
              <a:ext cx="3349141" cy="806851"/>
            </a:xfrm>
            <a:prstGeom prst="roundRect">
              <a:avLst>
                <a:gd name="adj" fmla="val 50000"/>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bg1"/>
                </a:solidFill>
                <a:latin typeface="阿里巴巴普惠体 M" panose="00020600040101010101" pitchFamily="18" charset="-122"/>
              </a:endParaRPr>
            </a:p>
          </p:txBody>
        </p:sp>
        <p:sp>
          <p:nvSpPr>
            <p:cNvPr id="30" name="Rectangle: Rounded Corners 100"/>
            <p:cNvSpPr/>
            <p:nvPr/>
          </p:nvSpPr>
          <p:spPr>
            <a:xfrm>
              <a:off x="2522008" y="2980324"/>
              <a:ext cx="3349141" cy="806851"/>
            </a:xfrm>
            <a:prstGeom prst="roundRect">
              <a:avLst>
                <a:gd name="adj" fmla="val 50000"/>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bg1"/>
                </a:solidFill>
                <a:latin typeface="阿里巴巴普惠体 M" panose="00020600040101010101" pitchFamily="18" charset="-122"/>
              </a:endParaRPr>
            </a:p>
          </p:txBody>
        </p:sp>
        <p:sp>
          <p:nvSpPr>
            <p:cNvPr id="25" name="Rectangle: Rounded Corners 103"/>
            <p:cNvSpPr/>
            <p:nvPr/>
          </p:nvSpPr>
          <p:spPr>
            <a:xfrm>
              <a:off x="2522008" y="4730132"/>
              <a:ext cx="3349141" cy="806851"/>
            </a:xfrm>
            <a:prstGeom prst="roundRect">
              <a:avLst>
                <a:gd name="adj" fmla="val 50000"/>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bg1"/>
                </a:solidFill>
                <a:latin typeface="阿里巴巴普惠体 M" panose="00020600040101010101" pitchFamily="18" charset="-122"/>
              </a:endParaRPr>
            </a:p>
          </p:txBody>
        </p:sp>
        <p:sp>
          <p:nvSpPr>
            <p:cNvPr id="20" name="Rectangle: Rounded Corners 101"/>
            <p:cNvSpPr/>
            <p:nvPr/>
          </p:nvSpPr>
          <p:spPr>
            <a:xfrm>
              <a:off x="6519751" y="2980324"/>
              <a:ext cx="3349141" cy="806851"/>
            </a:xfrm>
            <a:prstGeom prst="roundRect">
              <a:avLst>
                <a:gd name="adj" fmla="val 50000"/>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bg1"/>
                </a:solidFill>
                <a:latin typeface="阿里巴巴普惠体 M" panose="00020600040101010101" pitchFamily="18" charset="-122"/>
              </a:endParaRPr>
            </a:p>
          </p:txBody>
        </p:sp>
        <p:sp>
          <p:nvSpPr>
            <p:cNvPr id="15" name="Rectangle: Rounded Corners 106"/>
            <p:cNvSpPr/>
            <p:nvPr/>
          </p:nvSpPr>
          <p:spPr>
            <a:xfrm>
              <a:off x="6519751" y="4730132"/>
              <a:ext cx="3349141" cy="806851"/>
            </a:xfrm>
            <a:prstGeom prst="roundRect">
              <a:avLst>
                <a:gd name="adj" fmla="val 50000"/>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bg1"/>
                </a:solidFill>
                <a:latin typeface="阿里巴巴普惠体 M" panose="00020600040101010101" pitchFamily="18" charset="-122"/>
              </a:endParaRPr>
            </a:p>
          </p:txBody>
        </p:sp>
      </p:grpSp>
      <p:sp>
        <p:nvSpPr>
          <p:cNvPr id="50" name="矩形 49"/>
          <p:cNvSpPr/>
          <p:nvPr/>
        </p:nvSpPr>
        <p:spPr>
          <a:xfrm>
            <a:off x="2743854" y="3390090"/>
            <a:ext cx="2905153"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dirty="0">
                <a:solidFill>
                  <a:schemeClr val="bg1"/>
                </a:solidFill>
                <a:latin typeface="阿里巴巴普惠体 M" panose="00020600040101010101" pitchFamily="18" charset="-122"/>
                <a:ea typeface="阿里巴巴普惠体 M" panose="00020600040101010101" pitchFamily="18" charset="-122"/>
              </a:rPr>
              <a:t>请在此处输入文本内容可根据需要修改文字</a:t>
            </a:r>
            <a:endParaRPr lang="zh-CN" altLang="en-US" sz="1600" dirty="0">
              <a:solidFill>
                <a:schemeClr val="bg1"/>
              </a:solidFill>
              <a:latin typeface="阿里巴巴普惠体 M" panose="00020600040101010101" pitchFamily="18" charset="-122"/>
              <a:ea typeface="阿里巴巴普惠体 M" panose="00020600040101010101" pitchFamily="18" charset="-122"/>
            </a:endParaRPr>
          </a:p>
        </p:txBody>
      </p:sp>
      <p:sp>
        <p:nvSpPr>
          <p:cNvPr id="52" name="矩形 51"/>
          <p:cNvSpPr/>
          <p:nvPr/>
        </p:nvSpPr>
        <p:spPr>
          <a:xfrm>
            <a:off x="6709050" y="3390090"/>
            <a:ext cx="2905153"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dirty="0">
                <a:solidFill>
                  <a:schemeClr val="bg1"/>
                </a:solidFill>
                <a:latin typeface="阿里巴巴普惠体 M" panose="00020600040101010101" pitchFamily="18" charset="-122"/>
                <a:ea typeface="阿里巴巴普惠体 M" panose="00020600040101010101" pitchFamily="18" charset="-122"/>
              </a:rPr>
              <a:t>请在此处输入文本内容可根据需要修改文字</a:t>
            </a:r>
            <a:endParaRPr lang="zh-CN" altLang="en-US" sz="1600" dirty="0">
              <a:solidFill>
                <a:schemeClr val="bg1"/>
              </a:solidFill>
              <a:latin typeface="阿里巴巴普惠体 M" panose="00020600040101010101" pitchFamily="18" charset="-122"/>
              <a:ea typeface="阿里巴巴普惠体 M" panose="00020600040101010101" pitchFamily="18" charset="-122"/>
            </a:endParaRPr>
          </a:p>
        </p:txBody>
      </p:sp>
      <p:sp>
        <p:nvSpPr>
          <p:cNvPr id="53" name="矩形 52"/>
          <p:cNvSpPr/>
          <p:nvPr/>
        </p:nvSpPr>
        <p:spPr>
          <a:xfrm>
            <a:off x="2743854" y="5134463"/>
            <a:ext cx="2905153"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dirty="0">
                <a:solidFill>
                  <a:schemeClr val="bg1"/>
                </a:solidFill>
                <a:latin typeface="阿里巴巴普惠体 M" panose="00020600040101010101" pitchFamily="18" charset="-122"/>
                <a:ea typeface="阿里巴巴普惠体 M" panose="00020600040101010101" pitchFamily="18" charset="-122"/>
              </a:rPr>
              <a:t>请在此处输入文本内容可根据需要修改文字</a:t>
            </a:r>
            <a:endParaRPr lang="zh-CN" altLang="en-US" sz="1600" dirty="0">
              <a:solidFill>
                <a:schemeClr val="bg1"/>
              </a:solidFill>
              <a:latin typeface="阿里巴巴普惠体 M" panose="00020600040101010101" pitchFamily="18" charset="-122"/>
              <a:ea typeface="阿里巴巴普惠体 M" panose="00020600040101010101" pitchFamily="18" charset="-122"/>
            </a:endParaRPr>
          </a:p>
        </p:txBody>
      </p:sp>
      <p:sp>
        <p:nvSpPr>
          <p:cNvPr id="54" name="矩形 53"/>
          <p:cNvSpPr/>
          <p:nvPr/>
        </p:nvSpPr>
        <p:spPr>
          <a:xfrm>
            <a:off x="6709050" y="5134463"/>
            <a:ext cx="2905153" cy="683264"/>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dirty="0">
                <a:solidFill>
                  <a:schemeClr val="bg1"/>
                </a:solidFill>
                <a:latin typeface="阿里巴巴普惠体 M" panose="00020600040101010101" pitchFamily="18" charset="-122"/>
                <a:ea typeface="阿里巴巴普惠体 M" panose="00020600040101010101" pitchFamily="18" charset="-122"/>
              </a:rPr>
              <a:t>请在此处输入文本内容可根据需要修改文字</a:t>
            </a:r>
            <a:endParaRPr lang="zh-CN" altLang="en-US" sz="1600" dirty="0">
              <a:solidFill>
                <a:schemeClr val="bg1"/>
              </a:solidFill>
              <a:latin typeface="阿里巴巴普惠体 M" panose="00020600040101010101" pitchFamily="18" charset="-122"/>
              <a:ea typeface="阿里巴巴普惠体 M" panose="00020600040101010101" pitchFamily="18" charset="-122"/>
            </a:endParaRPr>
          </a:p>
        </p:txBody>
      </p:sp>
      <p:sp>
        <p:nvSpPr>
          <p:cNvPr id="55" name="矩形 54"/>
          <p:cNvSpPr/>
          <p:nvPr/>
        </p:nvSpPr>
        <p:spPr>
          <a:xfrm>
            <a:off x="4910975" y="1744288"/>
            <a:ext cx="2905153" cy="664221"/>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dirty="0">
                <a:solidFill>
                  <a:schemeClr val="bg1"/>
                </a:solidFill>
                <a:latin typeface="阿里巴巴普惠体 M" panose="00020600040101010101" pitchFamily="18" charset="-122"/>
                <a:ea typeface="阿里巴巴普惠体 M" panose="00020600040101010101" pitchFamily="18" charset="-122"/>
              </a:rPr>
              <a:t>请在此处输入文本内容可根据需要修改文字</a:t>
            </a:r>
            <a:endParaRPr lang="zh-CN" altLang="en-US" sz="1600" dirty="0">
              <a:solidFill>
                <a:schemeClr val="bg1"/>
              </a:solidFill>
              <a:latin typeface="阿里巴巴普惠体 M" panose="00020600040101010101" pitchFamily="18" charset="-122"/>
              <a:ea typeface="阿里巴巴普惠体 M" panose="00020600040101010101" pitchFamily="18" charset="-122"/>
            </a:endParaRPr>
          </a:p>
        </p:txBody>
      </p:sp>
      <p:grpSp>
        <p:nvGrpSpPr>
          <p:cNvPr id="24" name="组合 23"/>
          <p:cNvGrpSpPr/>
          <p:nvPr/>
        </p:nvGrpSpPr>
        <p:grpSpPr>
          <a:xfrm>
            <a:off x="1740503" y="450599"/>
            <a:ext cx="5061857" cy="698750"/>
            <a:chOff x="6096000" y="2061026"/>
            <a:chExt cx="5061857" cy="698750"/>
          </a:xfrm>
        </p:grpSpPr>
        <p:sp>
          <p:nvSpPr>
            <p:cNvPr id="26" name="文本框 25"/>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工作完成情况</a:t>
              </a:r>
              <a:endParaRPr lang="zh-CN" altLang="en-US" sz="2800" b="1" dirty="0">
                <a:solidFill>
                  <a:schemeClr val="accent2"/>
                </a:solidFill>
                <a:latin typeface="阿里巴巴普惠体 M" panose="00020600040101010101" pitchFamily="18" charset="-122"/>
                <a:ea typeface="阿里巴巴普惠体 M" panose="00020600040101010101" pitchFamily="18" charset="-122"/>
              </a:endParaRPr>
            </a:p>
          </p:txBody>
        </p:sp>
        <p:sp>
          <p:nvSpPr>
            <p:cNvPr id="27" name="文本框 26"/>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rPr>
                <a:t>The user can demonstrate on a projector or computer</a:t>
              </a:r>
              <a:endPar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endParaRPr>
            </a:p>
          </p:txBody>
        </p:sp>
      </p:grpSp>
      <p:sp>
        <p:nvSpPr>
          <p:cNvPr id="28"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29"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4000">
        <p14:gallery dir="l"/>
      </p:transition>
    </mc:Choice>
    <mc:Fallback>
      <p:transition spd="slow" advTm="4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矩形 82"/>
          <p:cNvSpPr/>
          <p:nvPr/>
        </p:nvSpPr>
        <p:spPr>
          <a:xfrm>
            <a:off x="8702352" y="2566392"/>
            <a:ext cx="2217007" cy="867930"/>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endPar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nvGrpSpPr>
          <p:cNvPr id="91" name="组合 90"/>
          <p:cNvGrpSpPr/>
          <p:nvPr/>
        </p:nvGrpSpPr>
        <p:grpSpPr>
          <a:xfrm>
            <a:off x="3442158" y="2277691"/>
            <a:ext cx="5395910" cy="3023344"/>
            <a:chOff x="3442158" y="2277691"/>
            <a:chExt cx="5395910" cy="3023344"/>
          </a:xfrm>
        </p:grpSpPr>
        <p:grpSp>
          <p:nvGrpSpPr>
            <p:cNvPr id="24" name="Group 2"/>
            <p:cNvGrpSpPr>
              <a:grpSpLocks noChangeAspect="1"/>
            </p:cNvGrpSpPr>
            <p:nvPr/>
          </p:nvGrpSpPr>
          <p:grpSpPr bwMode="auto">
            <a:xfrm rot="5400000">
              <a:off x="4628441" y="1091408"/>
              <a:ext cx="3023344" cy="5395910"/>
              <a:chOff x="2689" y="825"/>
              <a:chExt cx="2311" cy="3300"/>
            </a:xfrm>
          </p:grpSpPr>
          <p:sp>
            <p:nvSpPr>
              <p:cNvPr id="29" name="Freeform: Shape 7"/>
              <p:cNvSpPr/>
              <p:nvPr/>
            </p:nvSpPr>
            <p:spPr bwMode="auto">
              <a:xfrm>
                <a:off x="4311" y="1179"/>
                <a:ext cx="462" cy="2068"/>
              </a:xfrm>
              <a:custGeom>
                <a:avLst/>
                <a:gdLst>
                  <a:gd name="T0" fmla="*/ 0 w 462"/>
                  <a:gd name="T1" fmla="*/ 0 h 2068"/>
                  <a:gd name="T2" fmla="*/ 0 w 462"/>
                  <a:gd name="T3" fmla="*/ 2068 h 2068"/>
                  <a:gd name="T4" fmla="*/ 462 w 462"/>
                  <a:gd name="T5" fmla="*/ 1702 h 2068"/>
                  <a:gd name="T6" fmla="*/ 462 w 462"/>
                  <a:gd name="T7" fmla="*/ 0 h 2068"/>
                  <a:gd name="T8" fmla="*/ 0 w 462"/>
                  <a:gd name="T9" fmla="*/ 0 h 2068"/>
                </a:gdLst>
                <a:ahLst/>
                <a:cxnLst>
                  <a:cxn ang="0">
                    <a:pos x="T0" y="T1"/>
                  </a:cxn>
                  <a:cxn ang="0">
                    <a:pos x="T2" y="T3"/>
                  </a:cxn>
                  <a:cxn ang="0">
                    <a:pos x="T4" y="T5"/>
                  </a:cxn>
                  <a:cxn ang="0">
                    <a:pos x="T6" y="T7"/>
                  </a:cxn>
                  <a:cxn ang="0">
                    <a:pos x="T8" y="T9"/>
                  </a:cxn>
                </a:cxnLst>
                <a:rect l="0" t="0" r="r" b="b"/>
                <a:pathLst>
                  <a:path w="462" h="2068">
                    <a:moveTo>
                      <a:pt x="0" y="0"/>
                    </a:moveTo>
                    <a:lnTo>
                      <a:pt x="0" y="2068"/>
                    </a:lnTo>
                    <a:lnTo>
                      <a:pt x="462" y="1702"/>
                    </a:lnTo>
                    <a:lnTo>
                      <a:pt x="462" y="0"/>
                    </a:lnTo>
                    <a:lnTo>
                      <a:pt x="0"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30" name="Freeform: Shape 8"/>
              <p:cNvSpPr/>
              <p:nvPr/>
            </p:nvSpPr>
            <p:spPr bwMode="auto">
              <a:xfrm>
                <a:off x="4311" y="1179"/>
                <a:ext cx="462" cy="2068"/>
              </a:xfrm>
              <a:custGeom>
                <a:avLst/>
                <a:gdLst>
                  <a:gd name="T0" fmla="*/ 0 w 462"/>
                  <a:gd name="T1" fmla="*/ 0 h 2068"/>
                  <a:gd name="T2" fmla="*/ 0 w 462"/>
                  <a:gd name="T3" fmla="*/ 2068 h 2068"/>
                  <a:gd name="T4" fmla="*/ 462 w 462"/>
                  <a:gd name="T5" fmla="*/ 1702 h 2068"/>
                  <a:gd name="T6" fmla="*/ 462 w 462"/>
                  <a:gd name="T7" fmla="*/ 0 h 2068"/>
                  <a:gd name="T8" fmla="*/ 0 w 462"/>
                  <a:gd name="T9" fmla="*/ 0 h 2068"/>
                </a:gdLst>
                <a:ahLst/>
                <a:cxnLst>
                  <a:cxn ang="0">
                    <a:pos x="T0" y="T1"/>
                  </a:cxn>
                  <a:cxn ang="0">
                    <a:pos x="T2" y="T3"/>
                  </a:cxn>
                  <a:cxn ang="0">
                    <a:pos x="T4" y="T5"/>
                  </a:cxn>
                  <a:cxn ang="0">
                    <a:pos x="T6" y="T7"/>
                  </a:cxn>
                  <a:cxn ang="0">
                    <a:pos x="T8" y="T9"/>
                  </a:cxn>
                </a:cxnLst>
                <a:rect l="0" t="0" r="r" b="b"/>
                <a:pathLst>
                  <a:path w="462" h="2068">
                    <a:moveTo>
                      <a:pt x="0" y="0"/>
                    </a:moveTo>
                    <a:lnTo>
                      <a:pt x="0" y="2068"/>
                    </a:lnTo>
                    <a:lnTo>
                      <a:pt x="462" y="1702"/>
                    </a:lnTo>
                    <a:lnTo>
                      <a:pt x="46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31" name="Freeform: Shape 9"/>
              <p:cNvSpPr/>
              <p:nvPr/>
            </p:nvSpPr>
            <p:spPr bwMode="auto">
              <a:xfrm>
                <a:off x="4084" y="825"/>
                <a:ext cx="916" cy="395"/>
              </a:xfrm>
              <a:custGeom>
                <a:avLst/>
                <a:gdLst>
                  <a:gd name="T0" fmla="*/ 458 w 916"/>
                  <a:gd name="T1" fmla="*/ 0 h 395"/>
                  <a:gd name="T2" fmla="*/ 916 w 916"/>
                  <a:gd name="T3" fmla="*/ 395 h 395"/>
                  <a:gd name="T4" fmla="*/ 458 w 916"/>
                  <a:gd name="T5" fmla="*/ 395 h 395"/>
                  <a:gd name="T6" fmla="*/ 0 w 916"/>
                  <a:gd name="T7" fmla="*/ 395 h 395"/>
                  <a:gd name="T8" fmla="*/ 458 w 916"/>
                  <a:gd name="T9" fmla="*/ 0 h 395"/>
                </a:gdLst>
                <a:ahLst/>
                <a:cxnLst>
                  <a:cxn ang="0">
                    <a:pos x="T0" y="T1"/>
                  </a:cxn>
                  <a:cxn ang="0">
                    <a:pos x="T2" y="T3"/>
                  </a:cxn>
                  <a:cxn ang="0">
                    <a:pos x="T4" y="T5"/>
                  </a:cxn>
                  <a:cxn ang="0">
                    <a:pos x="T6" y="T7"/>
                  </a:cxn>
                  <a:cxn ang="0">
                    <a:pos x="T8" y="T9"/>
                  </a:cxn>
                </a:cxnLst>
                <a:rect l="0" t="0" r="r" b="b"/>
                <a:pathLst>
                  <a:path w="916" h="395">
                    <a:moveTo>
                      <a:pt x="458" y="0"/>
                    </a:moveTo>
                    <a:lnTo>
                      <a:pt x="916" y="395"/>
                    </a:lnTo>
                    <a:lnTo>
                      <a:pt x="458" y="395"/>
                    </a:lnTo>
                    <a:lnTo>
                      <a:pt x="0" y="395"/>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32" name="Freeform: Shape 10"/>
              <p:cNvSpPr/>
              <p:nvPr/>
            </p:nvSpPr>
            <p:spPr bwMode="auto">
              <a:xfrm>
                <a:off x="4084" y="825"/>
                <a:ext cx="916" cy="395"/>
              </a:xfrm>
              <a:custGeom>
                <a:avLst/>
                <a:gdLst>
                  <a:gd name="T0" fmla="*/ 458 w 916"/>
                  <a:gd name="T1" fmla="*/ 0 h 395"/>
                  <a:gd name="T2" fmla="*/ 916 w 916"/>
                  <a:gd name="T3" fmla="*/ 395 h 395"/>
                  <a:gd name="T4" fmla="*/ 458 w 916"/>
                  <a:gd name="T5" fmla="*/ 395 h 395"/>
                  <a:gd name="T6" fmla="*/ 0 w 916"/>
                  <a:gd name="T7" fmla="*/ 395 h 395"/>
                  <a:gd name="T8" fmla="*/ 458 w 916"/>
                  <a:gd name="T9" fmla="*/ 0 h 395"/>
                </a:gdLst>
                <a:ahLst/>
                <a:cxnLst>
                  <a:cxn ang="0">
                    <a:pos x="T0" y="T1"/>
                  </a:cxn>
                  <a:cxn ang="0">
                    <a:pos x="T2" y="T3"/>
                  </a:cxn>
                  <a:cxn ang="0">
                    <a:pos x="T4" y="T5"/>
                  </a:cxn>
                  <a:cxn ang="0">
                    <a:pos x="T6" y="T7"/>
                  </a:cxn>
                  <a:cxn ang="0">
                    <a:pos x="T8" y="T9"/>
                  </a:cxn>
                </a:cxnLst>
                <a:rect l="0" t="0" r="r" b="b"/>
                <a:pathLst>
                  <a:path w="916" h="395">
                    <a:moveTo>
                      <a:pt x="458" y="0"/>
                    </a:moveTo>
                    <a:lnTo>
                      <a:pt x="916" y="395"/>
                    </a:lnTo>
                    <a:lnTo>
                      <a:pt x="458" y="395"/>
                    </a:lnTo>
                    <a:lnTo>
                      <a:pt x="0" y="395"/>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33" name="Freeform: Shape 11"/>
              <p:cNvSpPr/>
              <p:nvPr/>
            </p:nvSpPr>
            <p:spPr bwMode="auto">
              <a:xfrm>
                <a:off x="4084" y="825"/>
                <a:ext cx="458" cy="395"/>
              </a:xfrm>
              <a:custGeom>
                <a:avLst/>
                <a:gdLst>
                  <a:gd name="T0" fmla="*/ 458 w 458"/>
                  <a:gd name="T1" fmla="*/ 0 h 395"/>
                  <a:gd name="T2" fmla="*/ 0 w 458"/>
                  <a:gd name="T3" fmla="*/ 395 h 395"/>
                  <a:gd name="T4" fmla="*/ 227 w 458"/>
                  <a:gd name="T5" fmla="*/ 395 h 395"/>
                  <a:gd name="T6" fmla="*/ 0 w 458"/>
                  <a:gd name="T7" fmla="*/ 395 h 395"/>
                  <a:gd name="T8" fmla="*/ 210 w 458"/>
                  <a:gd name="T9" fmla="*/ 214 h 395"/>
                  <a:gd name="T10" fmla="*/ 458 w 458"/>
                  <a:gd name="T11" fmla="*/ 0 h 395"/>
                </a:gdLst>
                <a:ahLst/>
                <a:cxnLst>
                  <a:cxn ang="0">
                    <a:pos x="T0" y="T1"/>
                  </a:cxn>
                  <a:cxn ang="0">
                    <a:pos x="T2" y="T3"/>
                  </a:cxn>
                  <a:cxn ang="0">
                    <a:pos x="T4" y="T5"/>
                  </a:cxn>
                  <a:cxn ang="0">
                    <a:pos x="T6" y="T7"/>
                  </a:cxn>
                  <a:cxn ang="0">
                    <a:pos x="T8" y="T9"/>
                  </a:cxn>
                  <a:cxn ang="0">
                    <a:pos x="T10" y="T11"/>
                  </a:cxn>
                </a:cxnLst>
                <a:rect l="0" t="0" r="r" b="b"/>
                <a:pathLst>
                  <a:path w="458" h="395">
                    <a:moveTo>
                      <a:pt x="458" y="0"/>
                    </a:moveTo>
                    <a:lnTo>
                      <a:pt x="0" y="395"/>
                    </a:lnTo>
                    <a:lnTo>
                      <a:pt x="227" y="395"/>
                    </a:lnTo>
                    <a:lnTo>
                      <a:pt x="0" y="395"/>
                    </a:lnTo>
                    <a:lnTo>
                      <a:pt x="210" y="214"/>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34" name="Freeform: Shape 12"/>
              <p:cNvSpPr/>
              <p:nvPr/>
            </p:nvSpPr>
            <p:spPr bwMode="auto">
              <a:xfrm>
                <a:off x="4084" y="825"/>
                <a:ext cx="458" cy="395"/>
              </a:xfrm>
              <a:custGeom>
                <a:avLst/>
                <a:gdLst>
                  <a:gd name="T0" fmla="*/ 458 w 458"/>
                  <a:gd name="T1" fmla="*/ 0 h 395"/>
                  <a:gd name="T2" fmla="*/ 0 w 458"/>
                  <a:gd name="T3" fmla="*/ 395 h 395"/>
                  <a:gd name="T4" fmla="*/ 227 w 458"/>
                  <a:gd name="T5" fmla="*/ 395 h 395"/>
                  <a:gd name="T6" fmla="*/ 0 w 458"/>
                  <a:gd name="T7" fmla="*/ 395 h 395"/>
                  <a:gd name="T8" fmla="*/ 210 w 458"/>
                  <a:gd name="T9" fmla="*/ 214 h 395"/>
                  <a:gd name="T10" fmla="*/ 458 w 458"/>
                  <a:gd name="T11" fmla="*/ 0 h 395"/>
                </a:gdLst>
                <a:ahLst/>
                <a:cxnLst>
                  <a:cxn ang="0">
                    <a:pos x="T0" y="T1"/>
                  </a:cxn>
                  <a:cxn ang="0">
                    <a:pos x="T2" y="T3"/>
                  </a:cxn>
                  <a:cxn ang="0">
                    <a:pos x="T4" y="T5"/>
                  </a:cxn>
                  <a:cxn ang="0">
                    <a:pos x="T6" y="T7"/>
                  </a:cxn>
                  <a:cxn ang="0">
                    <a:pos x="T8" y="T9"/>
                  </a:cxn>
                  <a:cxn ang="0">
                    <a:pos x="T10" y="T11"/>
                  </a:cxn>
                </a:cxnLst>
                <a:rect l="0" t="0" r="r" b="b"/>
                <a:pathLst>
                  <a:path w="458" h="395">
                    <a:moveTo>
                      <a:pt x="458" y="0"/>
                    </a:moveTo>
                    <a:lnTo>
                      <a:pt x="0" y="395"/>
                    </a:lnTo>
                    <a:lnTo>
                      <a:pt x="227" y="395"/>
                    </a:lnTo>
                    <a:lnTo>
                      <a:pt x="0" y="395"/>
                    </a:lnTo>
                    <a:lnTo>
                      <a:pt x="210" y="214"/>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35" name="Freeform: Shape 13"/>
              <p:cNvSpPr/>
              <p:nvPr/>
            </p:nvSpPr>
            <p:spPr bwMode="auto">
              <a:xfrm>
                <a:off x="4542" y="825"/>
                <a:ext cx="458" cy="395"/>
              </a:xfrm>
              <a:custGeom>
                <a:avLst/>
                <a:gdLst>
                  <a:gd name="T0" fmla="*/ 0 w 458"/>
                  <a:gd name="T1" fmla="*/ 0 h 395"/>
                  <a:gd name="T2" fmla="*/ 0 w 458"/>
                  <a:gd name="T3" fmla="*/ 0 h 395"/>
                  <a:gd name="T4" fmla="*/ 458 w 458"/>
                  <a:gd name="T5" fmla="*/ 395 h 395"/>
                  <a:gd name="T6" fmla="*/ 458 w 458"/>
                  <a:gd name="T7" fmla="*/ 395 h 395"/>
                  <a:gd name="T8" fmla="*/ 0 w 458"/>
                  <a:gd name="T9" fmla="*/ 0 h 395"/>
                </a:gdLst>
                <a:ahLst/>
                <a:cxnLst>
                  <a:cxn ang="0">
                    <a:pos x="T0" y="T1"/>
                  </a:cxn>
                  <a:cxn ang="0">
                    <a:pos x="T2" y="T3"/>
                  </a:cxn>
                  <a:cxn ang="0">
                    <a:pos x="T4" y="T5"/>
                  </a:cxn>
                  <a:cxn ang="0">
                    <a:pos x="T6" y="T7"/>
                  </a:cxn>
                  <a:cxn ang="0">
                    <a:pos x="T8" y="T9"/>
                  </a:cxn>
                </a:cxnLst>
                <a:rect l="0" t="0" r="r" b="b"/>
                <a:pathLst>
                  <a:path w="458" h="395">
                    <a:moveTo>
                      <a:pt x="0" y="0"/>
                    </a:moveTo>
                    <a:lnTo>
                      <a:pt x="0" y="0"/>
                    </a:lnTo>
                    <a:lnTo>
                      <a:pt x="458" y="395"/>
                    </a:lnTo>
                    <a:lnTo>
                      <a:pt x="458" y="395"/>
                    </a:lnTo>
                    <a:lnTo>
                      <a:pt x="0" y="0"/>
                    </a:lnTo>
                    <a:close/>
                  </a:path>
                </a:pathLst>
              </a:custGeom>
              <a:solidFill>
                <a:srgbClr val="AEAD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36" name="Freeform: Shape 14"/>
              <p:cNvSpPr/>
              <p:nvPr/>
            </p:nvSpPr>
            <p:spPr bwMode="auto">
              <a:xfrm>
                <a:off x="4542" y="825"/>
                <a:ext cx="458" cy="395"/>
              </a:xfrm>
              <a:custGeom>
                <a:avLst/>
                <a:gdLst>
                  <a:gd name="T0" fmla="*/ 0 w 458"/>
                  <a:gd name="T1" fmla="*/ 0 h 395"/>
                  <a:gd name="T2" fmla="*/ 0 w 458"/>
                  <a:gd name="T3" fmla="*/ 0 h 395"/>
                  <a:gd name="T4" fmla="*/ 458 w 458"/>
                  <a:gd name="T5" fmla="*/ 395 h 395"/>
                  <a:gd name="T6" fmla="*/ 458 w 458"/>
                  <a:gd name="T7" fmla="*/ 395 h 395"/>
                  <a:gd name="T8" fmla="*/ 0 w 458"/>
                  <a:gd name="T9" fmla="*/ 0 h 395"/>
                </a:gdLst>
                <a:ahLst/>
                <a:cxnLst>
                  <a:cxn ang="0">
                    <a:pos x="T0" y="T1"/>
                  </a:cxn>
                  <a:cxn ang="0">
                    <a:pos x="T2" y="T3"/>
                  </a:cxn>
                  <a:cxn ang="0">
                    <a:pos x="T4" y="T5"/>
                  </a:cxn>
                  <a:cxn ang="0">
                    <a:pos x="T6" y="T7"/>
                  </a:cxn>
                  <a:cxn ang="0">
                    <a:pos x="T8" y="T9"/>
                  </a:cxn>
                </a:cxnLst>
                <a:rect l="0" t="0" r="r" b="b"/>
                <a:pathLst>
                  <a:path w="458" h="395">
                    <a:moveTo>
                      <a:pt x="0" y="0"/>
                    </a:moveTo>
                    <a:lnTo>
                      <a:pt x="0" y="0"/>
                    </a:lnTo>
                    <a:lnTo>
                      <a:pt x="458" y="395"/>
                    </a:lnTo>
                    <a:lnTo>
                      <a:pt x="458" y="39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37" name="Freeform: Shape 15"/>
              <p:cNvSpPr/>
              <p:nvPr/>
            </p:nvSpPr>
            <p:spPr bwMode="auto">
              <a:xfrm>
                <a:off x="4311" y="1220"/>
                <a:ext cx="462" cy="2027"/>
              </a:xfrm>
              <a:custGeom>
                <a:avLst/>
                <a:gdLst>
                  <a:gd name="T0" fmla="*/ 462 w 462"/>
                  <a:gd name="T1" fmla="*/ 0 h 2027"/>
                  <a:gd name="T2" fmla="*/ 231 w 462"/>
                  <a:gd name="T3" fmla="*/ 0 h 2027"/>
                  <a:gd name="T4" fmla="*/ 0 w 462"/>
                  <a:gd name="T5" fmla="*/ 0 h 2027"/>
                  <a:gd name="T6" fmla="*/ 0 w 462"/>
                  <a:gd name="T7" fmla="*/ 2027 h 2027"/>
                  <a:gd name="T8" fmla="*/ 462 w 462"/>
                  <a:gd name="T9" fmla="*/ 1661 h 2027"/>
                  <a:gd name="T10" fmla="*/ 462 w 462"/>
                  <a:gd name="T11" fmla="*/ 0 h 2027"/>
                </a:gdLst>
                <a:ahLst/>
                <a:cxnLst>
                  <a:cxn ang="0">
                    <a:pos x="T0" y="T1"/>
                  </a:cxn>
                  <a:cxn ang="0">
                    <a:pos x="T2" y="T3"/>
                  </a:cxn>
                  <a:cxn ang="0">
                    <a:pos x="T4" y="T5"/>
                  </a:cxn>
                  <a:cxn ang="0">
                    <a:pos x="T6" y="T7"/>
                  </a:cxn>
                  <a:cxn ang="0">
                    <a:pos x="T8" y="T9"/>
                  </a:cxn>
                  <a:cxn ang="0">
                    <a:pos x="T10" y="T11"/>
                  </a:cxn>
                </a:cxnLst>
                <a:rect l="0" t="0" r="r" b="b"/>
                <a:pathLst>
                  <a:path w="462" h="2027">
                    <a:moveTo>
                      <a:pt x="462" y="0"/>
                    </a:moveTo>
                    <a:lnTo>
                      <a:pt x="231" y="0"/>
                    </a:lnTo>
                    <a:lnTo>
                      <a:pt x="0" y="0"/>
                    </a:lnTo>
                    <a:lnTo>
                      <a:pt x="0" y="2027"/>
                    </a:lnTo>
                    <a:lnTo>
                      <a:pt x="462" y="1661"/>
                    </a:lnTo>
                    <a:lnTo>
                      <a:pt x="462" y="0"/>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38" name="Freeform: Shape 16"/>
              <p:cNvSpPr/>
              <p:nvPr/>
            </p:nvSpPr>
            <p:spPr bwMode="auto">
              <a:xfrm>
                <a:off x="4311" y="1220"/>
                <a:ext cx="462" cy="2027"/>
              </a:xfrm>
              <a:custGeom>
                <a:avLst/>
                <a:gdLst>
                  <a:gd name="T0" fmla="*/ 462 w 462"/>
                  <a:gd name="T1" fmla="*/ 0 h 2027"/>
                  <a:gd name="T2" fmla="*/ 231 w 462"/>
                  <a:gd name="T3" fmla="*/ 0 h 2027"/>
                  <a:gd name="T4" fmla="*/ 0 w 462"/>
                  <a:gd name="T5" fmla="*/ 0 h 2027"/>
                  <a:gd name="T6" fmla="*/ 0 w 462"/>
                  <a:gd name="T7" fmla="*/ 2027 h 2027"/>
                  <a:gd name="T8" fmla="*/ 462 w 462"/>
                  <a:gd name="T9" fmla="*/ 1661 h 2027"/>
                  <a:gd name="T10" fmla="*/ 462 w 462"/>
                  <a:gd name="T11" fmla="*/ 0 h 2027"/>
                </a:gdLst>
                <a:ahLst/>
                <a:cxnLst>
                  <a:cxn ang="0">
                    <a:pos x="T0" y="T1"/>
                  </a:cxn>
                  <a:cxn ang="0">
                    <a:pos x="T2" y="T3"/>
                  </a:cxn>
                  <a:cxn ang="0">
                    <a:pos x="T4" y="T5"/>
                  </a:cxn>
                  <a:cxn ang="0">
                    <a:pos x="T6" y="T7"/>
                  </a:cxn>
                  <a:cxn ang="0">
                    <a:pos x="T8" y="T9"/>
                  </a:cxn>
                  <a:cxn ang="0">
                    <a:pos x="T10" y="T11"/>
                  </a:cxn>
                </a:cxnLst>
                <a:rect l="0" t="0" r="r" b="b"/>
                <a:pathLst>
                  <a:path w="462" h="2027">
                    <a:moveTo>
                      <a:pt x="462" y="0"/>
                    </a:moveTo>
                    <a:lnTo>
                      <a:pt x="231" y="0"/>
                    </a:lnTo>
                    <a:lnTo>
                      <a:pt x="0" y="0"/>
                    </a:lnTo>
                    <a:lnTo>
                      <a:pt x="0" y="2027"/>
                    </a:lnTo>
                    <a:lnTo>
                      <a:pt x="462" y="1661"/>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39" name="Freeform: Shape 17"/>
              <p:cNvSpPr/>
              <p:nvPr/>
            </p:nvSpPr>
            <p:spPr bwMode="auto">
              <a:xfrm>
                <a:off x="4084" y="825"/>
                <a:ext cx="916" cy="395"/>
              </a:xfrm>
              <a:custGeom>
                <a:avLst/>
                <a:gdLst>
                  <a:gd name="T0" fmla="*/ 458 w 916"/>
                  <a:gd name="T1" fmla="*/ 0 h 395"/>
                  <a:gd name="T2" fmla="*/ 458 w 916"/>
                  <a:gd name="T3" fmla="*/ 0 h 395"/>
                  <a:gd name="T4" fmla="*/ 210 w 916"/>
                  <a:gd name="T5" fmla="*/ 214 h 395"/>
                  <a:gd name="T6" fmla="*/ 0 w 916"/>
                  <a:gd name="T7" fmla="*/ 395 h 395"/>
                  <a:gd name="T8" fmla="*/ 227 w 916"/>
                  <a:gd name="T9" fmla="*/ 395 h 395"/>
                  <a:gd name="T10" fmla="*/ 458 w 916"/>
                  <a:gd name="T11" fmla="*/ 395 h 395"/>
                  <a:gd name="T12" fmla="*/ 689 w 916"/>
                  <a:gd name="T13" fmla="*/ 395 h 395"/>
                  <a:gd name="T14" fmla="*/ 916 w 916"/>
                  <a:gd name="T15" fmla="*/ 395 h 395"/>
                  <a:gd name="T16" fmla="*/ 458 w 916"/>
                  <a:gd name="T17"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6" h="395">
                    <a:moveTo>
                      <a:pt x="458" y="0"/>
                    </a:moveTo>
                    <a:lnTo>
                      <a:pt x="458" y="0"/>
                    </a:lnTo>
                    <a:lnTo>
                      <a:pt x="210" y="214"/>
                    </a:lnTo>
                    <a:lnTo>
                      <a:pt x="0" y="395"/>
                    </a:lnTo>
                    <a:lnTo>
                      <a:pt x="227" y="395"/>
                    </a:lnTo>
                    <a:lnTo>
                      <a:pt x="458" y="395"/>
                    </a:lnTo>
                    <a:lnTo>
                      <a:pt x="689" y="395"/>
                    </a:lnTo>
                    <a:lnTo>
                      <a:pt x="916" y="395"/>
                    </a:lnTo>
                    <a:lnTo>
                      <a:pt x="458" y="0"/>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40" name="Freeform: Shape 18"/>
              <p:cNvSpPr/>
              <p:nvPr/>
            </p:nvSpPr>
            <p:spPr bwMode="auto">
              <a:xfrm>
                <a:off x="4084" y="825"/>
                <a:ext cx="916" cy="395"/>
              </a:xfrm>
              <a:custGeom>
                <a:avLst/>
                <a:gdLst>
                  <a:gd name="T0" fmla="*/ 458 w 916"/>
                  <a:gd name="T1" fmla="*/ 0 h 395"/>
                  <a:gd name="T2" fmla="*/ 458 w 916"/>
                  <a:gd name="T3" fmla="*/ 0 h 395"/>
                  <a:gd name="T4" fmla="*/ 210 w 916"/>
                  <a:gd name="T5" fmla="*/ 214 h 395"/>
                  <a:gd name="T6" fmla="*/ 0 w 916"/>
                  <a:gd name="T7" fmla="*/ 395 h 395"/>
                  <a:gd name="T8" fmla="*/ 227 w 916"/>
                  <a:gd name="T9" fmla="*/ 395 h 395"/>
                  <a:gd name="T10" fmla="*/ 458 w 916"/>
                  <a:gd name="T11" fmla="*/ 395 h 395"/>
                  <a:gd name="T12" fmla="*/ 689 w 916"/>
                  <a:gd name="T13" fmla="*/ 395 h 395"/>
                  <a:gd name="T14" fmla="*/ 916 w 916"/>
                  <a:gd name="T15" fmla="*/ 395 h 395"/>
                  <a:gd name="T16" fmla="*/ 458 w 916"/>
                  <a:gd name="T17"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6" h="395">
                    <a:moveTo>
                      <a:pt x="458" y="0"/>
                    </a:moveTo>
                    <a:lnTo>
                      <a:pt x="458" y="0"/>
                    </a:lnTo>
                    <a:lnTo>
                      <a:pt x="210" y="214"/>
                    </a:lnTo>
                    <a:lnTo>
                      <a:pt x="0" y="395"/>
                    </a:lnTo>
                    <a:lnTo>
                      <a:pt x="227" y="395"/>
                    </a:lnTo>
                    <a:lnTo>
                      <a:pt x="458" y="395"/>
                    </a:lnTo>
                    <a:lnTo>
                      <a:pt x="689" y="395"/>
                    </a:lnTo>
                    <a:lnTo>
                      <a:pt x="916" y="395"/>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41" name="Freeform: Shape 19"/>
              <p:cNvSpPr/>
              <p:nvPr/>
            </p:nvSpPr>
            <p:spPr bwMode="auto">
              <a:xfrm>
                <a:off x="3844" y="1950"/>
                <a:ext cx="467" cy="1532"/>
              </a:xfrm>
              <a:custGeom>
                <a:avLst/>
                <a:gdLst>
                  <a:gd name="T0" fmla="*/ 0 w 467"/>
                  <a:gd name="T1" fmla="*/ 1532 h 1532"/>
                  <a:gd name="T2" fmla="*/ 0 w 467"/>
                  <a:gd name="T3" fmla="*/ 0 h 1532"/>
                  <a:gd name="T4" fmla="*/ 467 w 467"/>
                  <a:gd name="T5" fmla="*/ 366 h 1532"/>
                  <a:gd name="T6" fmla="*/ 467 w 467"/>
                  <a:gd name="T7" fmla="*/ 1532 h 1532"/>
                  <a:gd name="T8" fmla="*/ 0 w 467"/>
                  <a:gd name="T9" fmla="*/ 1532 h 1532"/>
                </a:gdLst>
                <a:ahLst/>
                <a:cxnLst>
                  <a:cxn ang="0">
                    <a:pos x="T0" y="T1"/>
                  </a:cxn>
                  <a:cxn ang="0">
                    <a:pos x="T2" y="T3"/>
                  </a:cxn>
                  <a:cxn ang="0">
                    <a:pos x="T4" y="T5"/>
                  </a:cxn>
                  <a:cxn ang="0">
                    <a:pos x="T6" y="T7"/>
                  </a:cxn>
                  <a:cxn ang="0">
                    <a:pos x="T8" y="T9"/>
                  </a:cxn>
                </a:cxnLst>
                <a:rect l="0" t="0" r="r" b="b"/>
                <a:pathLst>
                  <a:path w="467" h="1532">
                    <a:moveTo>
                      <a:pt x="0" y="1532"/>
                    </a:moveTo>
                    <a:lnTo>
                      <a:pt x="0" y="0"/>
                    </a:lnTo>
                    <a:lnTo>
                      <a:pt x="467" y="366"/>
                    </a:lnTo>
                    <a:lnTo>
                      <a:pt x="467" y="1532"/>
                    </a:lnTo>
                    <a:lnTo>
                      <a:pt x="0" y="1532"/>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42" name="Freeform: Shape 20"/>
              <p:cNvSpPr/>
              <p:nvPr/>
            </p:nvSpPr>
            <p:spPr bwMode="auto">
              <a:xfrm>
                <a:off x="3844" y="1950"/>
                <a:ext cx="467" cy="1532"/>
              </a:xfrm>
              <a:custGeom>
                <a:avLst/>
                <a:gdLst>
                  <a:gd name="T0" fmla="*/ 0 w 467"/>
                  <a:gd name="T1" fmla="*/ 1532 h 1532"/>
                  <a:gd name="T2" fmla="*/ 0 w 467"/>
                  <a:gd name="T3" fmla="*/ 0 h 1532"/>
                  <a:gd name="T4" fmla="*/ 467 w 467"/>
                  <a:gd name="T5" fmla="*/ 366 h 1532"/>
                  <a:gd name="T6" fmla="*/ 467 w 467"/>
                  <a:gd name="T7" fmla="*/ 1532 h 1532"/>
                  <a:gd name="T8" fmla="*/ 0 w 467"/>
                  <a:gd name="T9" fmla="*/ 1532 h 1532"/>
                </a:gdLst>
                <a:ahLst/>
                <a:cxnLst>
                  <a:cxn ang="0">
                    <a:pos x="T0" y="T1"/>
                  </a:cxn>
                  <a:cxn ang="0">
                    <a:pos x="T2" y="T3"/>
                  </a:cxn>
                  <a:cxn ang="0">
                    <a:pos x="T4" y="T5"/>
                  </a:cxn>
                  <a:cxn ang="0">
                    <a:pos x="T6" y="T7"/>
                  </a:cxn>
                  <a:cxn ang="0">
                    <a:pos x="T8" y="T9"/>
                  </a:cxn>
                </a:cxnLst>
                <a:rect l="0" t="0" r="r" b="b"/>
                <a:pathLst>
                  <a:path w="467" h="1532">
                    <a:moveTo>
                      <a:pt x="0" y="1532"/>
                    </a:moveTo>
                    <a:lnTo>
                      <a:pt x="0" y="0"/>
                    </a:lnTo>
                    <a:lnTo>
                      <a:pt x="467" y="366"/>
                    </a:lnTo>
                    <a:lnTo>
                      <a:pt x="467" y="1532"/>
                    </a:lnTo>
                    <a:lnTo>
                      <a:pt x="0" y="15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43" name="Freeform: Shape 21"/>
              <p:cNvSpPr/>
              <p:nvPr/>
            </p:nvSpPr>
            <p:spPr bwMode="auto">
              <a:xfrm>
                <a:off x="3617" y="3441"/>
                <a:ext cx="917" cy="396"/>
              </a:xfrm>
              <a:custGeom>
                <a:avLst/>
                <a:gdLst>
                  <a:gd name="T0" fmla="*/ 458 w 917"/>
                  <a:gd name="T1" fmla="*/ 396 h 396"/>
                  <a:gd name="T2" fmla="*/ 917 w 917"/>
                  <a:gd name="T3" fmla="*/ 0 h 396"/>
                  <a:gd name="T4" fmla="*/ 458 w 917"/>
                  <a:gd name="T5" fmla="*/ 0 h 396"/>
                  <a:gd name="T6" fmla="*/ 0 w 917"/>
                  <a:gd name="T7" fmla="*/ 0 h 396"/>
                  <a:gd name="T8" fmla="*/ 458 w 917"/>
                  <a:gd name="T9" fmla="*/ 396 h 396"/>
                </a:gdLst>
                <a:ahLst/>
                <a:cxnLst>
                  <a:cxn ang="0">
                    <a:pos x="T0" y="T1"/>
                  </a:cxn>
                  <a:cxn ang="0">
                    <a:pos x="T2" y="T3"/>
                  </a:cxn>
                  <a:cxn ang="0">
                    <a:pos x="T4" y="T5"/>
                  </a:cxn>
                  <a:cxn ang="0">
                    <a:pos x="T6" y="T7"/>
                  </a:cxn>
                  <a:cxn ang="0">
                    <a:pos x="T8" y="T9"/>
                  </a:cxn>
                </a:cxnLst>
                <a:rect l="0" t="0" r="r" b="b"/>
                <a:pathLst>
                  <a:path w="917" h="396">
                    <a:moveTo>
                      <a:pt x="458" y="396"/>
                    </a:moveTo>
                    <a:lnTo>
                      <a:pt x="917" y="0"/>
                    </a:lnTo>
                    <a:lnTo>
                      <a:pt x="458" y="0"/>
                    </a:lnTo>
                    <a:lnTo>
                      <a:pt x="0" y="0"/>
                    </a:lnTo>
                    <a:lnTo>
                      <a:pt x="458" y="396"/>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44" name="Freeform: Shape 22"/>
              <p:cNvSpPr/>
              <p:nvPr/>
            </p:nvSpPr>
            <p:spPr bwMode="auto">
              <a:xfrm>
                <a:off x="3617" y="3441"/>
                <a:ext cx="917" cy="396"/>
              </a:xfrm>
              <a:custGeom>
                <a:avLst/>
                <a:gdLst>
                  <a:gd name="T0" fmla="*/ 458 w 917"/>
                  <a:gd name="T1" fmla="*/ 396 h 396"/>
                  <a:gd name="T2" fmla="*/ 917 w 917"/>
                  <a:gd name="T3" fmla="*/ 0 h 396"/>
                  <a:gd name="T4" fmla="*/ 458 w 917"/>
                  <a:gd name="T5" fmla="*/ 0 h 396"/>
                  <a:gd name="T6" fmla="*/ 0 w 917"/>
                  <a:gd name="T7" fmla="*/ 0 h 396"/>
                  <a:gd name="T8" fmla="*/ 458 w 917"/>
                  <a:gd name="T9" fmla="*/ 396 h 396"/>
                </a:gdLst>
                <a:ahLst/>
                <a:cxnLst>
                  <a:cxn ang="0">
                    <a:pos x="T0" y="T1"/>
                  </a:cxn>
                  <a:cxn ang="0">
                    <a:pos x="T2" y="T3"/>
                  </a:cxn>
                  <a:cxn ang="0">
                    <a:pos x="T4" y="T5"/>
                  </a:cxn>
                  <a:cxn ang="0">
                    <a:pos x="T6" y="T7"/>
                  </a:cxn>
                  <a:cxn ang="0">
                    <a:pos x="T8" y="T9"/>
                  </a:cxn>
                </a:cxnLst>
                <a:rect l="0" t="0" r="r" b="b"/>
                <a:pathLst>
                  <a:path w="917" h="396">
                    <a:moveTo>
                      <a:pt x="458" y="396"/>
                    </a:moveTo>
                    <a:lnTo>
                      <a:pt x="917" y="0"/>
                    </a:lnTo>
                    <a:lnTo>
                      <a:pt x="458" y="0"/>
                    </a:lnTo>
                    <a:lnTo>
                      <a:pt x="0" y="0"/>
                    </a:lnTo>
                    <a:lnTo>
                      <a:pt x="458" y="3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45" name="Freeform: Shape 23"/>
              <p:cNvSpPr/>
              <p:nvPr/>
            </p:nvSpPr>
            <p:spPr bwMode="auto">
              <a:xfrm>
                <a:off x="3617" y="3441"/>
                <a:ext cx="917" cy="396"/>
              </a:xfrm>
              <a:custGeom>
                <a:avLst/>
                <a:gdLst>
                  <a:gd name="T0" fmla="*/ 917 w 917"/>
                  <a:gd name="T1" fmla="*/ 0 h 396"/>
                  <a:gd name="T2" fmla="*/ 917 w 917"/>
                  <a:gd name="T3" fmla="*/ 0 h 396"/>
                  <a:gd name="T4" fmla="*/ 458 w 917"/>
                  <a:gd name="T5" fmla="*/ 396 h 396"/>
                  <a:gd name="T6" fmla="*/ 0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917" y="0"/>
                    </a:lnTo>
                    <a:lnTo>
                      <a:pt x="458" y="396"/>
                    </a:lnTo>
                    <a:lnTo>
                      <a:pt x="0" y="0"/>
                    </a:lnTo>
                    <a:lnTo>
                      <a:pt x="0" y="0"/>
                    </a:lnTo>
                    <a:lnTo>
                      <a:pt x="458" y="396"/>
                    </a:lnTo>
                    <a:lnTo>
                      <a:pt x="917"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46" name="Freeform: Shape 24"/>
              <p:cNvSpPr/>
              <p:nvPr/>
            </p:nvSpPr>
            <p:spPr bwMode="auto">
              <a:xfrm>
                <a:off x="3617" y="3441"/>
                <a:ext cx="917" cy="396"/>
              </a:xfrm>
              <a:custGeom>
                <a:avLst/>
                <a:gdLst>
                  <a:gd name="T0" fmla="*/ 917 w 917"/>
                  <a:gd name="T1" fmla="*/ 0 h 396"/>
                  <a:gd name="T2" fmla="*/ 917 w 917"/>
                  <a:gd name="T3" fmla="*/ 0 h 396"/>
                  <a:gd name="T4" fmla="*/ 458 w 917"/>
                  <a:gd name="T5" fmla="*/ 396 h 396"/>
                  <a:gd name="T6" fmla="*/ 0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917" y="0"/>
                    </a:lnTo>
                    <a:lnTo>
                      <a:pt x="458" y="396"/>
                    </a:lnTo>
                    <a:lnTo>
                      <a:pt x="0" y="0"/>
                    </a:lnTo>
                    <a:lnTo>
                      <a:pt x="0" y="0"/>
                    </a:lnTo>
                    <a:lnTo>
                      <a:pt x="458" y="396"/>
                    </a:lnTo>
                    <a:lnTo>
                      <a:pt x="9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47" name="Freeform: Shape 25"/>
              <p:cNvSpPr/>
              <p:nvPr/>
            </p:nvSpPr>
            <p:spPr bwMode="auto">
              <a:xfrm>
                <a:off x="3617" y="1950"/>
                <a:ext cx="917" cy="1491"/>
              </a:xfrm>
              <a:custGeom>
                <a:avLst/>
                <a:gdLst>
                  <a:gd name="T0" fmla="*/ 227 w 917"/>
                  <a:gd name="T1" fmla="*/ 1491 h 1491"/>
                  <a:gd name="T2" fmla="*/ 0 w 917"/>
                  <a:gd name="T3" fmla="*/ 1491 h 1491"/>
                  <a:gd name="T4" fmla="*/ 227 w 917"/>
                  <a:gd name="T5" fmla="*/ 1491 h 1491"/>
                  <a:gd name="T6" fmla="*/ 227 w 917"/>
                  <a:gd name="T7" fmla="*/ 1491 h 1491"/>
                  <a:gd name="T8" fmla="*/ 227 w 917"/>
                  <a:gd name="T9" fmla="*/ 0 h 1491"/>
                  <a:gd name="T10" fmla="*/ 227 w 917"/>
                  <a:gd name="T11" fmla="*/ 0 h 1491"/>
                  <a:gd name="T12" fmla="*/ 694 w 917"/>
                  <a:gd name="T13" fmla="*/ 366 h 1491"/>
                  <a:gd name="T14" fmla="*/ 694 w 917"/>
                  <a:gd name="T15" fmla="*/ 1491 h 1491"/>
                  <a:gd name="T16" fmla="*/ 917 w 917"/>
                  <a:gd name="T17" fmla="*/ 1491 h 1491"/>
                  <a:gd name="T18" fmla="*/ 917 w 917"/>
                  <a:gd name="T19" fmla="*/ 1491 h 1491"/>
                  <a:gd name="T20" fmla="*/ 694 w 917"/>
                  <a:gd name="T21" fmla="*/ 1491 h 1491"/>
                  <a:gd name="T22" fmla="*/ 694 w 917"/>
                  <a:gd name="T23" fmla="*/ 366 h 1491"/>
                  <a:gd name="T24" fmla="*/ 227 w 917"/>
                  <a:gd name="T25"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7" h="1491">
                    <a:moveTo>
                      <a:pt x="227" y="1491"/>
                    </a:moveTo>
                    <a:lnTo>
                      <a:pt x="0" y="1491"/>
                    </a:lnTo>
                    <a:lnTo>
                      <a:pt x="227" y="1491"/>
                    </a:lnTo>
                    <a:lnTo>
                      <a:pt x="227" y="1491"/>
                    </a:lnTo>
                    <a:close/>
                    <a:moveTo>
                      <a:pt x="227" y="0"/>
                    </a:moveTo>
                    <a:lnTo>
                      <a:pt x="227" y="0"/>
                    </a:lnTo>
                    <a:lnTo>
                      <a:pt x="694" y="366"/>
                    </a:lnTo>
                    <a:lnTo>
                      <a:pt x="694" y="1491"/>
                    </a:lnTo>
                    <a:lnTo>
                      <a:pt x="917" y="1491"/>
                    </a:lnTo>
                    <a:lnTo>
                      <a:pt x="917" y="1491"/>
                    </a:lnTo>
                    <a:lnTo>
                      <a:pt x="694" y="1491"/>
                    </a:lnTo>
                    <a:lnTo>
                      <a:pt x="694" y="366"/>
                    </a:lnTo>
                    <a:lnTo>
                      <a:pt x="227"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48" name="Freeform: Shape 26"/>
              <p:cNvSpPr/>
              <p:nvPr/>
            </p:nvSpPr>
            <p:spPr bwMode="auto">
              <a:xfrm>
                <a:off x="3617" y="1950"/>
                <a:ext cx="917" cy="1491"/>
              </a:xfrm>
              <a:custGeom>
                <a:avLst/>
                <a:gdLst>
                  <a:gd name="T0" fmla="*/ 227 w 917"/>
                  <a:gd name="T1" fmla="*/ 1491 h 1491"/>
                  <a:gd name="T2" fmla="*/ 0 w 917"/>
                  <a:gd name="T3" fmla="*/ 1491 h 1491"/>
                  <a:gd name="T4" fmla="*/ 227 w 917"/>
                  <a:gd name="T5" fmla="*/ 1491 h 1491"/>
                  <a:gd name="T6" fmla="*/ 227 w 917"/>
                  <a:gd name="T7" fmla="*/ 1491 h 1491"/>
                  <a:gd name="T8" fmla="*/ 227 w 917"/>
                  <a:gd name="T9" fmla="*/ 0 h 1491"/>
                  <a:gd name="T10" fmla="*/ 227 w 917"/>
                  <a:gd name="T11" fmla="*/ 0 h 1491"/>
                  <a:gd name="T12" fmla="*/ 694 w 917"/>
                  <a:gd name="T13" fmla="*/ 366 h 1491"/>
                  <a:gd name="T14" fmla="*/ 694 w 917"/>
                  <a:gd name="T15" fmla="*/ 1491 h 1491"/>
                  <a:gd name="T16" fmla="*/ 917 w 917"/>
                  <a:gd name="T17" fmla="*/ 1491 h 1491"/>
                  <a:gd name="T18" fmla="*/ 917 w 917"/>
                  <a:gd name="T19" fmla="*/ 1491 h 1491"/>
                  <a:gd name="T20" fmla="*/ 694 w 917"/>
                  <a:gd name="T21" fmla="*/ 1491 h 1491"/>
                  <a:gd name="T22" fmla="*/ 694 w 917"/>
                  <a:gd name="T23" fmla="*/ 366 h 1491"/>
                  <a:gd name="T24" fmla="*/ 227 w 917"/>
                  <a:gd name="T25"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7" h="1491">
                    <a:moveTo>
                      <a:pt x="227" y="1491"/>
                    </a:moveTo>
                    <a:lnTo>
                      <a:pt x="0" y="1491"/>
                    </a:lnTo>
                    <a:lnTo>
                      <a:pt x="227" y="1491"/>
                    </a:lnTo>
                    <a:lnTo>
                      <a:pt x="227" y="1491"/>
                    </a:lnTo>
                    <a:moveTo>
                      <a:pt x="227" y="0"/>
                    </a:moveTo>
                    <a:lnTo>
                      <a:pt x="227" y="0"/>
                    </a:lnTo>
                    <a:lnTo>
                      <a:pt x="694" y="366"/>
                    </a:lnTo>
                    <a:lnTo>
                      <a:pt x="694" y="1491"/>
                    </a:lnTo>
                    <a:lnTo>
                      <a:pt x="917" y="1491"/>
                    </a:lnTo>
                    <a:lnTo>
                      <a:pt x="917" y="1491"/>
                    </a:lnTo>
                    <a:lnTo>
                      <a:pt x="694" y="1491"/>
                    </a:lnTo>
                    <a:lnTo>
                      <a:pt x="694" y="366"/>
                    </a:lnTo>
                    <a:lnTo>
                      <a:pt x="2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49" name="Freeform: Shape 27"/>
              <p:cNvSpPr/>
              <p:nvPr/>
            </p:nvSpPr>
            <p:spPr bwMode="auto">
              <a:xfrm>
                <a:off x="3844" y="1950"/>
                <a:ext cx="467" cy="1491"/>
              </a:xfrm>
              <a:custGeom>
                <a:avLst/>
                <a:gdLst>
                  <a:gd name="T0" fmla="*/ 0 w 467"/>
                  <a:gd name="T1" fmla="*/ 0 h 1491"/>
                  <a:gd name="T2" fmla="*/ 0 w 467"/>
                  <a:gd name="T3" fmla="*/ 1491 h 1491"/>
                  <a:gd name="T4" fmla="*/ 0 w 467"/>
                  <a:gd name="T5" fmla="*/ 1491 h 1491"/>
                  <a:gd name="T6" fmla="*/ 231 w 467"/>
                  <a:gd name="T7" fmla="*/ 1491 h 1491"/>
                  <a:gd name="T8" fmla="*/ 467 w 467"/>
                  <a:gd name="T9" fmla="*/ 1491 h 1491"/>
                  <a:gd name="T10" fmla="*/ 467 w 467"/>
                  <a:gd name="T11" fmla="*/ 366 h 1491"/>
                  <a:gd name="T12" fmla="*/ 0 w 467"/>
                  <a:gd name="T13" fmla="*/ 0 h 1491"/>
                </a:gdLst>
                <a:ahLst/>
                <a:cxnLst>
                  <a:cxn ang="0">
                    <a:pos x="T0" y="T1"/>
                  </a:cxn>
                  <a:cxn ang="0">
                    <a:pos x="T2" y="T3"/>
                  </a:cxn>
                  <a:cxn ang="0">
                    <a:pos x="T4" y="T5"/>
                  </a:cxn>
                  <a:cxn ang="0">
                    <a:pos x="T6" y="T7"/>
                  </a:cxn>
                  <a:cxn ang="0">
                    <a:pos x="T8" y="T9"/>
                  </a:cxn>
                  <a:cxn ang="0">
                    <a:pos x="T10" y="T11"/>
                  </a:cxn>
                  <a:cxn ang="0">
                    <a:pos x="T12" y="T13"/>
                  </a:cxn>
                </a:cxnLst>
                <a:rect l="0" t="0" r="r" b="b"/>
                <a:pathLst>
                  <a:path w="467" h="1491">
                    <a:moveTo>
                      <a:pt x="0" y="0"/>
                    </a:moveTo>
                    <a:lnTo>
                      <a:pt x="0" y="1491"/>
                    </a:lnTo>
                    <a:lnTo>
                      <a:pt x="0" y="1491"/>
                    </a:lnTo>
                    <a:lnTo>
                      <a:pt x="231" y="1491"/>
                    </a:lnTo>
                    <a:lnTo>
                      <a:pt x="467" y="1491"/>
                    </a:lnTo>
                    <a:lnTo>
                      <a:pt x="467" y="366"/>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50" name="Freeform: Shape 28"/>
              <p:cNvSpPr/>
              <p:nvPr/>
            </p:nvSpPr>
            <p:spPr bwMode="auto">
              <a:xfrm>
                <a:off x="3844" y="1950"/>
                <a:ext cx="467" cy="1491"/>
              </a:xfrm>
              <a:custGeom>
                <a:avLst/>
                <a:gdLst>
                  <a:gd name="T0" fmla="*/ 0 w 467"/>
                  <a:gd name="T1" fmla="*/ 0 h 1491"/>
                  <a:gd name="T2" fmla="*/ 0 w 467"/>
                  <a:gd name="T3" fmla="*/ 1491 h 1491"/>
                  <a:gd name="T4" fmla="*/ 0 w 467"/>
                  <a:gd name="T5" fmla="*/ 1491 h 1491"/>
                  <a:gd name="T6" fmla="*/ 231 w 467"/>
                  <a:gd name="T7" fmla="*/ 1491 h 1491"/>
                  <a:gd name="T8" fmla="*/ 467 w 467"/>
                  <a:gd name="T9" fmla="*/ 1491 h 1491"/>
                  <a:gd name="T10" fmla="*/ 467 w 467"/>
                  <a:gd name="T11" fmla="*/ 366 h 1491"/>
                  <a:gd name="T12" fmla="*/ 0 w 467"/>
                  <a:gd name="T13" fmla="*/ 0 h 1491"/>
                </a:gdLst>
                <a:ahLst/>
                <a:cxnLst>
                  <a:cxn ang="0">
                    <a:pos x="T0" y="T1"/>
                  </a:cxn>
                  <a:cxn ang="0">
                    <a:pos x="T2" y="T3"/>
                  </a:cxn>
                  <a:cxn ang="0">
                    <a:pos x="T4" y="T5"/>
                  </a:cxn>
                  <a:cxn ang="0">
                    <a:pos x="T6" y="T7"/>
                  </a:cxn>
                  <a:cxn ang="0">
                    <a:pos x="T8" y="T9"/>
                  </a:cxn>
                  <a:cxn ang="0">
                    <a:pos x="T10" y="T11"/>
                  </a:cxn>
                  <a:cxn ang="0">
                    <a:pos x="T12" y="T13"/>
                  </a:cxn>
                </a:cxnLst>
                <a:rect l="0" t="0" r="r" b="b"/>
                <a:pathLst>
                  <a:path w="467" h="1491">
                    <a:moveTo>
                      <a:pt x="0" y="0"/>
                    </a:moveTo>
                    <a:lnTo>
                      <a:pt x="0" y="1491"/>
                    </a:lnTo>
                    <a:lnTo>
                      <a:pt x="0" y="1491"/>
                    </a:lnTo>
                    <a:lnTo>
                      <a:pt x="231" y="1491"/>
                    </a:lnTo>
                    <a:lnTo>
                      <a:pt x="467" y="1491"/>
                    </a:lnTo>
                    <a:lnTo>
                      <a:pt x="467" y="3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51" name="Freeform: Shape 29"/>
              <p:cNvSpPr/>
              <p:nvPr/>
            </p:nvSpPr>
            <p:spPr bwMode="auto">
              <a:xfrm>
                <a:off x="3617" y="3441"/>
                <a:ext cx="917" cy="396"/>
              </a:xfrm>
              <a:custGeom>
                <a:avLst/>
                <a:gdLst>
                  <a:gd name="T0" fmla="*/ 917 w 917"/>
                  <a:gd name="T1" fmla="*/ 0 h 396"/>
                  <a:gd name="T2" fmla="*/ 694 w 917"/>
                  <a:gd name="T3" fmla="*/ 0 h 396"/>
                  <a:gd name="T4" fmla="*/ 458 w 917"/>
                  <a:gd name="T5" fmla="*/ 0 h 396"/>
                  <a:gd name="T6" fmla="*/ 227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694" y="0"/>
                    </a:lnTo>
                    <a:lnTo>
                      <a:pt x="458" y="0"/>
                    </a:lnTo>
                    <a:lnTo>
                      <a:pt x="227" y="0"/>
                    </a:lnTo>
                    <a:lnTo>
                      <a:pt x="0" y="0"/>
                    </a:lnTo>
                    <a:lnTo>
                      <a:pt x="458" y="396"/>
                    </a:lnTo>
                    <a:lnTo>
                      <a:pt x="9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52" name="Freeform: Shape 30"/>
              <p:cNvSpPr/>
              <p:nvPr/>
            </p:nvSpPr>
            <p:spPr bwMode="auto">
              <a:xfrm>
                <a:off x="3378" y="1426"/>
                <a:ext cx="466" cy="1591"/>
              </a:xfrm>
              <a:custGeom>
                <a:avLst/>
                <a:gdLst>
                  <a:gd name="T0" fmla="*/ 466 w 466"/>
                  <a:gd name="T1" fmla="*/ 0 h 1591"/>
                  <a:gd name="T2" fmla="*/ 466 w 466"/>
                  <a:gd name="T3" fmla="*/ 1591 h 1591"/>
                  <a:gd name="T4" fmla="*/ 0 w 466"/>
                  <a:gd name="T5" fmla="*/ 1224 h 1591"/>
                  <a:gd name="T6" fmla="*/ 0 w 466"/>
                  <a:gd name="T7" fmla="*/ 0 h 1591"/>
                  <a:gd name="T8" fmla="*/ 466 w 466"/>
                  <a:gd name="T9" fmla="*/ 0 h 1591"/>
                </a:gdLst>
                <a:ahLst/>
                <a:cxnLst>
                  <a:cxn ang="0">
                    <a:pos x="T0" y="T1"/>
                  </a:cxn>
                  <a:cxn ang="0">
                    <a:pos x="T2" y="T3"/>
                  </a:cxn>
                  <a:cxn ang="0">
                    <a:pos x="T4" y="T5"/>
                  </a:cxn>
                  <a:cxn ang="0">
                    <a:pos x="T6" y="T7"/>
                  </a:cxn>
                  <a:cxn ang="0">
                    <a:pos x="T8" y="T9"/>
                  </a:cxn>
                </a:cxnLst>
                <a:rect l="0" t="0" r="r" b="b"/>
                <a:pathLst>
                  <a:path w="466" h="1591">
                    <a:moveTo>
                      <a:pt x="466" y="0"/>
                    </a:moveTo>
                    <a:lnTo>
                      <a:pt x="466" y="1591"/>
                    </a:lnTo>
                    <a:lnTo>
                      <a:pt x="0" y="1224"/>
                    </a:lnTo>
                    <a:lnTo>
                      <a:pt x="0" y="0"/>
                    </a:lnTo>
                    <a:lnTo>
                      <a:pt x="466"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53" name="Freeform: Shape 31"/>
              <p:cNvSpPr/>
              <p:nvPr/>
            </p:nvSpPr>
            <p:spPr bwMode="auto">
              <a:xfrm>
                <a:off x="3378" y="1426"/>
                <a:ext cx="466" cy="1591"/>
              </a:xfrm>
              <a:custGeom>
                <a:avLst/>
                <a:gdLst>
                  <a:gd name="T0" fmla="*/ 466 w 466"/>
                  <a:gd name="T1" fmla="*/ 0 h 1591"/>
                  <a:gd name="T2" fmla="*/ 466 w 466"/>
                  <a:gd name="T3" fmla="*/ 1591 h 1591"/>
                  <a:gd name="T4" fmla="*/ 0 w 466"/>
                  <a:gd name="T5" fmla="*/ 1224 h 1591"/>
                  <a:gd name="T6" fmla="*/ 0 w 466"/>
                  <a:gd name="T7" fmla="*/ 0 h 1591"/>
                  <a:gd name="T8" fmla="*/ 466 w 466"/>
                  <a:gd name="T9" fmla="*/ 0 h 1591"/>
                </a:gdLst>
                <a:ahLst/>
                <a:cxnLst>
                  <a:cxn ang="0">
                    <a:pos x="T0" y="T1"/>
                  </a:cxn>
                  <a:cxn ang="0">
                    <a:pos x="T2" y="T3"/>
                  </a:cxn>
                  <a:cxn ang="0">
                    <a:pos x="T4" y="T5"/>
                  </a:cxn>
                  <a:cxn ang="0">
                    <a:pos x="T6" y="T7"/>
                  </a:cxn>
                  <a:cxn ang="0">
                    <a:pos x="T8" y="T9"/>
                  </a:cxn>
                </a:cxnLst>
                <a:rect l="0" t="0" r="r" b="b"/>
                <a:pathLst>
                  <a:path w="466" h="1591">
                    <a:moveTo>
                      <a:pt x="466" y="0"/>
                    </a:moveTo>
                    <a:lnTo>
                      <a:pt x="466" y="1591"/>
                    </a:lnTo>
                    <a:lnTo>
                      <a:pt x="0" y="1224"/>
                    </a:lnTo>
                    <a:lnTo>
                      <a:pt x="0" y="0"/>
                    </a:lnTo>
                    <a:lnTo>
                      <a:pt x="4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54" name="Freeform: Shape 32"/>
              <p:cNvSpPr/>
              <p:nvPr/>
            </p:nvSpPr>
            <p:spPr bwMode="auto">
              <a:xfrm>
                <a:off x="3151" y="1072"/>
                <a:ext cx="920" cy="396"/>
              </a:xfrm>
              <a:custGeom>
                <a:avLst/>
                <a:gdLst>
                  <a:gd name="T0" fmla="*/ 462 w 920"/>
                  <a:gd name="T1" fmla="*/ 0 h 396"/>
                  <a:gd name="T2" fmla="*/ 0 w 920"/>
                  <a:gd name="T3" fmla="*/ 396 h 396"/>
                  <a:gd name="T4" fmla="*/ 462 w 920"/>
                  <a:gd name="T5" fmla="*/ 396 h 396"/>
                  <a:gd name="T6" fmla="*/ 920 w 920"/>
                  <a:gd name="T7" fmla="*/ 396 h 396"/>
                  <a:gd name="T8" fmla="*/ 462 w 920"/>
                  <a:gd name="T9" fmla="*/ 0 h 396"/>
                </a:gdLst>
                <a:ahLst/>
                <a:cxnLst>
                  <a:cxn ang="0">
                    <a:pos x="T0" y="T1"/>
                  </a:cxn>
                  <a:cxn ang="0">
                    <a:pos x="T2" y="T3"/>
                  </a:cxn>
                  <a:cxn ang="0">
                    <a:pos x="T4" y="T5"/>
                  </a:cxn>
                  <a:cxn ang="0">
                    <a:pos x="T6" y="T7"/>
                  </a:cxn>
                  <a:cxn ang="0">
                    <a:pos x="T8" y="T9"/>
                  </a:cxn>
                </a:cxnLst>
                <a:rect l="0" t="0" r="r" b="b"/>
                <a:pathLst>
                  <a:path w="920" h="396">
                    <a:moveTo>
                      <a:pt x="462" y="0"/>
                    </a:moveTo>
                    <a:lnTo>
                      <a:pt x="0" y="396"/>
                    </a:lnTo>
                    <a:lnTo>
                      <a:pt x="462" y="396"/>
                    </a:lnTo>
                    <a:lnTo>
                      <a:pt x="920" y="396"/>
                    </a:lnTo>
                    <a:lnTo>
                      <a:pt x="462"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55" name="Freeform: Shape 33"/>
              <p:cNvSpPr/>
              <p:nvPr/>
            </p:nvSpPr>
            <p:spPr bwMode="auto">
              <a:xfrm>
                <a:off x="3151" y="1072"/>
                <a:ext cx="920" cy="396"/>
              </a:xfrm>
              <a:custGeom>
                <a:avLst/>
                <a:gdLst>
                  <a:gd name="T0" fmla="*/ 462 w 920"/>
                  <a:gd name="T1" fmla="*/ 0 h 396"/>
                  <a:gd name="T2" fmla="*/ 0 w 920"/>
                  <a:gd name="T3" fmla="*/ 396 h 396"/>
                  <a:gd name="T4" fmla="*/ 462 w 920"/>
                  <a:gd name="T5" fmla="*/ 396 h 396"/>
                  <a:gd name="T6" fmla="*/ 920 w 920"/>
                  <a:gd name="T7" fmla="*/ 396 h 396"/>
                  <a:gd name="T8" fmla="*/ 462 w 920"/>
                  <a:gd name="T9" fmla="*/ 0 h 396"/>
                </a:gdLst>
                <a:ahLst/>
                <a:cxnLst>
                  <a:cxn ang="0">
                    <a:pos x="T0" y="T1"/>
                  </a:cxn>
                  <a:cxn ang="0">
                    <a:pos x="T2" y="T3"/>
                  </a:cxn>
                  <a:cxn ang="0">
                    <a:pos x="T4" y="T5"/>
                  </a:cxn>
                  <a:cxn ang="0">
                    <a:pos x="T6" y="T7"/>
                  </a:cxn>
                  <a:cxn ang="0">
                    <a:pos x="T8" y="T9"/>
                  </a:cxn>
                </a:cxnLst>
                <a:rect l="0" t="0" r="r" b="b"/>
                <a:pathLst>
                  <a:path w="920" h="396">
                    <a:moveTo>
                      <a:pt x="462" y="0"/>
                    </a:moveTo>
                    <a:lnTo>
                      <a:pt x="0" y="396"/>
                    </a:lnTo>
                    <a:lnTo>
                      <a:pt x="462" y="396"/>
                    </a:lnTo>
                    <a:lnTo>
                      <a:pt x="920" y="396"/>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56" name="Freeform: Shape 34"/>
              <p:cNvSpPr/>
              <p:nvPr/>
            </p:nvSpPr>
            <p:spPr bwMode="auto">
              <a:xfrm>
                <a:off x="3378" y="1468"/>
                <a:ext cx="466" cy="1549"/>
              </a:xfrm>
              <a:custGeom>
                <a:avLst/>
                <a:gdLst>
                  <a:gd name="T0" fmla="*/ 466 w 466"/>
                  <a:gd name="T1" fmla="*/ 0 h 1549"/>
                  <a:gd name="T2" fmla="*/ 235 w 466"/>
                  <a:gd name="T3" fmla="*/ 0 h 1549"/>
                  <a:gd name="T4" fmla="*/ 0 w 466"/>
                  <a:gd name="T5" fmla="*/ 0 h 1549"/>
                  <a:gd name="T6" fmla="*/ 0 w 466"/>
                  <a:gd name="T7" fmla="*/ 539 h 1549"/>
                  <a:gd name="T8" fmla="*/ 0 w 466"/>
                  <a:gd name="T9" fmla="*/ 539 h 1549"/>
                  <a:gd name="T10" fmla="*/ 0 w 466"/>
                  <a:gd name="T11" fmla="*/ 1182 h 1549"/>
                  <a:gd name="T12" fmla="*/ 466 w 466"/>
                  <a:gd name="T13" fmla="*/ 1549 h 1549"/>
                  <a:gd name="T14" fmla="*/ 466 w 466"/>
                  <a:gd name="T15" fmla="*/ 0 h 1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1549">
                    <a:moveTo>
                      <a:pt x="466" y="0"/>
                    </a:moveTo>
                    <a:lnTo>
                      <a:pt x="235" y="0"/>
                    </a:lnTo>
                    <a:lnTo>
                      <a:pt x="0" y="0"/>
                    </a:lnTo>
                    <a:lnTo>
                      <a:pt x="0" y="539"/>
                    </a:lnTo>
                    <a:lnTo>
                      <a:pt x="0" y="539"/>
                    </a:lnTo>
                    <a:lnTo>
                      <a:pt x="0" y="1182"/>
                    </a:lnTo>
                    <a:lnTo>
                      <a:pt x="466" y="1549"/>
                    </a:lnTo>
                    <a:lnTo>
                      <a:pt x="466"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57" name="Freeform: Shape 35"/>
              <p:cNvSpPr/>
              <p:nvPr/>
            </p:nvSpPr>
            <p:spPr bwMode="auto">
              <a:xfrm>
                <a:off x="3378" y="1468"/>
                <a:ext cx="466" cy="1549"/>
              </a:xfrm>
              <a:custGeom>
                <a:avLst/>
                <a:gdLst>
                  <a:gd name="T0" fmla="*/ 466 w 466"/>
                  <a:gd name="T1" fmla="*/ 0 h 1549"/>
                  <a:gd name="T2" fmla="*/ 235 w 466"/>
                  <a:gd name="T3" fmla="*/ 0 h 1549"/>
                  <a:gd name="T4" fmla="*/ 0 w 466"/>
                  <a:gd name="T5" fmla="*/ 0 h 1549"/>
                  <a:gd name="T6" fmla="*/ 0 w 466"/>
                  <a:gd name="T7" fmla="*/ 539 h 1549"/>
                  <a:gd name="T8" fmla="*/ 0 w 466"/>
                  <a:gd name="T9" fmla="*/ 539 h 1549"/>
                  <a:gd name="T10" fmla="*/ 0 w 466"/>
                  <a:gd name="T11" fmla="*/ 1182 h 1549"/>
                  <a:gd name="T12" fmla="*/ 466 w 466"/>
                  <a:gd name="T13" fmla="*/ 1549 h 1549"/>
                  <a:gd name="T14" fmla="*/ 466 w 466"/>
                  <a:gd name="T15" fmla="*/ 0 h 1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1549">
                    <a:moveTo>
                      <a:pt x="466" y="0"/>
                    </a:moveTo>
                    <a:lnTo>
                      <a:pt x="235" y="0"/>
                    </a:lnTo>
                    <a:lnTo>
                      <a:pt x="0" y="0"/>
                    </a:lnTo>
                    <a:lnTo>
                      <a:pt x="0" y="539"/>
                    </a:lnTo>
                    <a:lnTo>
                      <a:pt x="0" y="539"/>
                    </a:lnTo>
                    <a:lnTo>
                      <a:pt x="0" y="1182"/>
                    </a:lnTo>
                    <a:lnTo>
                      <a:pt x="466" y="1549"/>
                    </a:lnTo>
                    <a:lnTo>
                      <a:pt x="4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58" name="Freeform: Shape 36"/>
              <p:cNvSpPr/>
              <p:nvPr/>
            </p:nvSpPr>
            <p:spPr bwMode="auto">
              <a:xfrm>
                <a:off x="3151" y="1072"/>
                <a:ext cx="920" cy="396"/>
              </a:xfrm>
              <a:custGeom>
                <a:avLst/>
                <a:gdLst>
                  <a:gd name="T0" fmla="*/ 462 w 920"/>
                  <a:gd name="T1" fmla="*/ 0 h 396"/>
                  <a:gd name="T2" fmla="*/ 0 w 920"/>
                  <a:gd name="T3" fmla="*/ 396 h 396"/>
                  <a:gd name="T4" fmla="*/ 227 w 920"/>
                  <a:gd name="T5" fmla="*/ 396 h 396"/>
                  <a:gd name="T6" fmla="*/ 462 w 920"/>
                  <a:gd name="T7" fmla="*/ 396 h 396"/>
                  <a:gd name="T8" fmla="*/ 693 w 920"/>
                  <a:gd name="T9" fmla="*/ 396 h 396"/>
                  <a:gd name="T10" fmla="*/ 920 w 920"/>
                  <a:gd name="T11" fmla="*/ 396 h 396"/>
                  <a:gd name="T12" fmla="*/ 462 w 920"/>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20" h="396">
                    <a:moveTo>
                      <a:pt x="462" y="0"/>
                    </a:moveTo>
                    <a:lnTo>
                      <a:pt x="0" y="396"/>
                    </a:lnTo>
                    <a:lnTo>
                      <a:pt x="227" y="396"/>
                    </a:lnTo>
                    <a:lnTo>
                      <a:pt x="462" y="396"/>
                    </a:lnTo>
                    <a:lnTo>
                      <a:pt x="693" y="396"/>
                    </a:lnTo>
                    <a:lnTo>
                      <a:pt x="920" y="396"/>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59" name="Freeform: Shape 37"/>
              <p:cNvSpPr/>
              <p:nvPr/>
            </p:nvSpPr>
            <p:spPr bwMode="auto">
              <a:xfrm>
                <a:off x="2916" y="2007"/>
                <a:ext cx="462" cy="1768"/>
              </a:xfrm>
              <a:custGeom>
                <a:avLst/>
                <a:gdLst>
                  <a:gd name="T0" fmla="*/ 462 w 462"/>
                  <a:gd name="T1" fmla="*/ 1768 h 1768"/>
                  <a:gd name="T2" fmla="*/ 462 w 462"/>
                  <a:gd name="T3" fmla="*/ 0 h 1768"/>
                  <a:gd name="T4" fmla="*/ 0 w 462"/>
                  <a:gd name="T5" fmla="*/ 367 h 1768"/>
                  <a:gd name="T6" fmla="*/ 0 w 462"/>
                  <a:gd name="T7" fmla="*/ 1768 h 1768"/>
                  <a:gd name="T8" fmla="*/ 462 w 462"/>
                  <a:gd name="T9" fmla="*/ 1768 h 1768"/>
                </a:gdLst>
                <a:ahLst/>
                <a:cxnLst>
                  <a:cxn ang="0">
                    <a:pos x="T0" y="T1"/>
                  </a:cxn>
                  <a:cxn ang="0">
                    <a:pos x="T2" y="T3"/>
                  </a:cxn>
                  <a:cxn ang="0">
                    <a:pos x="T4" y="T5"/>
                  </a:cxn>
                  <a:cxn ang="0">
                    <a:pos x="T6" y="T7"/>
                  </a:cxn>
                  <a:cxn ang="0">
                    <a:pos x="T8" y="T9"/>
                  </a:cxn>
                </a:cxnLst>
                <a:rect l="0" t="0" r="r" b="b"/>
                <a:pathLst>
                  <a:path w="462" h="1768">
                    <a:moveTo>
                      <a:pt x="462" y="1768"/>
                    </a:moveTo>
                    <a:lnTo>
                      <a:pt x="462" y="0"/>
                    </a:lnTo>
                    <a:lnTo>
                      <a:pt x="0" y="367"/>
                    </a:lnTo>
                    <a:lnTo>
                      <a:pt x="0" y="1768"/>
                    </a:lnTo>
                    <a:lnTo>
                      <a:pt x="462" y="1768"/>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60" name="Freeform: Shape 38"/>
              <p:cNvSpPr/>
              <p:nvPr/>
            </p:nvSpPr>
            <p:spPr bwMode="auto">
              <a:xfrm>
                <a:off x="2916" y="2007"/>
                <a:ext cx="462" cy="1768"/>
              </a:xfrm>
              <a:custGeom>
                <a:avLst/>
                <a:gdLst>
                  <a:gd name="T0" fmla="*/ 462 w 462"/>
                  <a:gd name="T1" fmla="*/ 1768 h 1768"/>
                  <a:gd name="T2" fmla="*/ 462 w 462"/>
                  <a:gd name="T3" fmla="*/ 0 h 1768"/>
                  <a:gd name="T4" fmla="*/ 0 w 462"/>
                  <a:gd name="T5" fmla="*/ 367 h 1768"/>
                  <a:gd name="T6" fmla="*/ 0 w 462"/>
                  <a:gd name="T7" fmla="*/ 1768 h 1768"/>
                  <a:gd name="T8" fmla="*/ 462 w 462"/>
                  <a:gd name="T9" fmla="*/ 1768 h 1768"/>
                </a:gdLst>
                <a:ahLst/>
                <a:cxnLst>
                  <a:cxn ang="0">
                    <a:pos x="T0" y="T1"/>
                  </a:cxn>
                  <a:cxn ang="0">
                    <a:pos x="T2" y="T3"/>
                  </a:cxn>
                  <a:cxn ang="0">
                    <a:pos x="T4" y="T5"/>
                  </a:cxn>
                  <a:cxn ang="0">
                    <a:pos x="T6" y="T7"/>
                  </a:cxn>
                  <a:cxn ang="0">
                    <a:pos x="T8" y="T9"/>
                  </a:cxn>
                </a:cxnLst>
                <a:rect l="0" t="0" r="r" b="b"/>
                <a:pathLst>
                  <a:path w="462" h="1768">
                    <a:moveTo>
                      <a:pt x="462" y="1768"/>
                    </a:moveTo>
                    <a:lnTo>
                      <a:pt x="462" y="0"/>
                    </a:lnTo>
                    <a:lnTo>
                      <a:pt x="0" y="367"/>
                    </a:lnTo>
                    <a:lnTo>
                      <a:pt x="0" y="1768"/>
                    </a:lnTo>
                    <a:lnTo>
                      <a:pt x="462" y="176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61" name="Freeform: Shape 39"/>
              <p:cNvSpPr/>
              <p:nvPr/>
            </p:nvSpPr>
            <p:spPr bwMode="auto">
              <a:xfrm>
                <a:off x="2689" y="3729"/>
                <a:ext cx="916" cy="396"/>
              </a:xfrm>
              <a:custGeom>
                <a:avLst/>
                <a:gdLst>
                  <a:gd name="T0" fmla="*/ 458 w 916"/>
                  <a:gd name="T1" fmla="*/ 396 h 396"/>
                  <a:gd name="T2" fmla="*/ 0 w 916"/>
                  <a:gd name="T3" fmla="*/ 0 h 396"/>
                  <a:gd name="T4" fmla="*/ 458 w 916"/>
                  <a:gd name="T5" fmla="*/ 0 h 396"/>
                  <a:gd name="T6" fmla="*/ 916 w 916"/>
                  <a:gd name="T7" fmla="*/ 0 h 396"/>
                  <a:gd name="T8" fmla="*/ 458 w 916"/>
                  <a:gd name="T9" fmla="*/ 396 h 396"/>
                </a:gdLst>
                <a:ahLst/>
                <a:cxnLst>
                  <a:cxn ang="0">
                    <a:pos x="T0" y="T1"/>
                  </a:cxn>
                  <a:cxn ang="0">
                    <a:pos x="T2" y="T3"/>
                  </a:cxn>
                  <a:cxn ang="0">
                    <a:pos x="T4" y="T5"/>
                  </a:cxn>
                  <a:cxn ang="0">
                    <a:pos x="T6" y="T7"/>
                  </a:cxn>
                  <a:cxn ang="0">
                    <a:pos x="T8" y="T9"/>
                  </a:cxn>
                </a:cxnLst>
                <a:rect l="0" t="0" r="r" b="b"/>
                <a:pathLst>
                  <a:path w="916" h="396">
                    <a:moveTo>
                      <a:pt x="458" y="396"/>
                    </a:moveTo>
                    <a:lnTo>
                      <a:pt x="0" y="0"/>
                    </a:lnTo>
                    <a:lnTo>
                      <a:pt x="458" y="0"/>
                    </a:lnTo>
                    <a:lnTo>
                      <a:pt x="916" y="0"/>
                    </a:lnTo>
                    <a:lnTo>
                      <a:pt x="458" y="396"/>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62" name="Freeform: Shape 40"/>
              <p:cNvSpPr/>
              <p:nvPr/>
            </p:nvSpPr>
            <p:spPr bwMode="auto">
              <a:xfrm>
                <a:off x="2689" y="3729"/>
                <a:ext cx="916" cy="396"/>
              </a:xfrm>
              <a:custGeom>
                <a:avLst/>
                <a:gdLst>
                  <a:gd name="T0" fmla="*/ 458 w 916"/>
                  <a:gd name="T1" fmla="*/ 396 h 396"/>
                  <a:gd name="T2" fmla="*/ 0 w 916"/>
                  <a:gd name="T3" fmla="*/ 0 h 396"/>
                  <a:gd name="T4" fmla="*/ 458 w 916"/>
                  <a:gd name="T5" fmla="*/ 0 h 396"/>
                  <a:gd name="T6" fmla="*/ 916 w 916"/>
                  <a:gd name="T7" fmla="*/ 0 h 396"/>
                  <a:gd name="T8" fmla="*/ 458 w 916"/>
                  <a:gd name="T9" fmla="*/ 396 h 396"/>
                </a:gdLst>
                <a:ahLst/>
                <a:cxnLst>
                  <a:cxn ang="0">
                    <a:pos x="T0" y="T1"/>
                  </a:cxn>
                  <a:cxn ang="0">
                    <a:pos x="T2" y="T3"/>
                  </a:cxn>
                  <a:cxn ang="0">
                    <a:pos x="T4" y="T5"/>
                  </a:cxn>
                  <a:cxn ang="0">
                    <a:pos x="T6" y="T7"/>
                  </a:cxn>
                  <a:cxn ang="0">
                    <a:pos x="T8" y="T9"/>
                  </a:cxn>
                </a:cxnLst>
                <a:rect l="0" t="0" r="r" b="b"/>
                <a:pathLst>
                  <a:path w="916" h="396">
                    <a:moveTo>
                      <a:pt x="458" y="396"/>
                    </a:moveTo>
                    <a:lnTo>
                      <a:pt x="0" y="0"/>
                    </a:lnTo>
                    <a:lnTo>
                      <a:pt x="458" y="0"/>
                    </a:lnTo>
                    <a:lnTo>
                      <a:pt x="916" y="0"/>
                    </a:lnTo>
                    <a:lnTo>
                      <a:pt x="458" y="3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63" name="Freeform: Shape 41"/>
              <p:cNvSpPr/>
              <p:nvPr/>
            </p:nvSpPr>
            <p:spPr bwMode="auto">
              <a:xfrm>
                <a:off x="3147" y="3729"/>
                <a:ext cx="458" cy="396"/>
              </a:xfrm>
              <a:custGeom>
                <a:avLst/>
                <a:gdLst>
                  <a:gd name="T0" fmla="*/ 458 w 458"/>
                  <a:gd name="T1" fmla="*/ 0 h 396"/>
                  <a:gd name="T2" fmla="*/ 0 w 458"/>
                  <a:gd name="T3" fmla="*/ 396 h 396"/>
                  <a:gd name="T4" fmla="*/ 396 w 458"/>
                  <a:gd name="T5" fmla="*/ 58 h 396"/>
                  <a:gd name="T6" fmla="*/ 458 w 458"/>
                  <a:gd name="T7" fmla="*/ 0 h 396"/>
                </a:gdLst>
                <a:ahLst/>
                <a:cxnLst>
                  <a:cxn ang="0">
                    <a:pos x="T0" y="T1"/>
                  </a:cxn>
                  <a:cxn ang="0">
                    <a:pos x="T2" y="T3"/>
                  </a:cxn>
                  <a:cxn ang="0">
                    <a:pos x="T4" y="T5"/>
                  </a:cxn>
                  <a:cxn ang="0">
                    <a:pos x="T6" y="T7"/>
                  </a:cxn>
                </a:cxnLst>
                <a:rect l="0" t="0" r="r" b="b"/>
                <a:pathLst>
                  <a:path w="458" h="396">
                    <a:moveTo>
                      <a:pt x="458" y="0"/>
                    </a:moveTo>
                    <a:lnTo>
                      <a:pt x="0" y="396"/>
                    </a:lnTo>
                    <a:lnTo>
                      <a:pt x="396" y="58"/>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64" name="Freeform: Shape 42"/>
              <p:cNvSpPr/>
              <p:nvPr/>
            </p:nvSpPr>
            <p:spPr bwMode="auto">
              <a:xfrm>
                <a:off x="3147" y="3729"/>
                <a:ext cx="458" cy="396"/>
              </a:xfrm>
              <a:custGeom>
                <a:avLst/>
                <a:gdLst>
                  <a:gd name="T0" fmla="*/ 458 w 458"/>
                  <a:gd name="T1" fmla="*/ 0 h 396"/>
                  <a:gd name="T2" fmla="*/ 0 w 458"/>
                  <a:gd name="T3" fmla="*/ 396 h 396"/>
                  <a:gd name="T4" fmla="*/ 396 w 458"/>
                  <a:gd name="T5" fmla="*/ 58 h 396"/>
                  <a:gd name="T6" fmla="*/ 458 w 458"/>
                  <a:gd name="T7" fmla="*/ 0 h 396"/>
                </a:gdLst>
                <a:ahLst/>
                <a:cxnLst>
                  <a:cxn ang="0">
                    <a:pos x="T0" y="T1"/>
                  </a:cxn>
                  <a:cxn ang="0">
                    <a:pos x="T2" y="T3"/>
                  </a:cxn>
                  <a:cxn ang="0">
                    <a:pos x="T4" y="T5"/>
                  </a:cxn>
                  <a:cxn ang="0">
                    <a:pos x="T6" y="T7"/>
                  </a:cxn>
                </a:cxnLst>
                <a:rect l="0" t="0" r="r" b="b"/>
                <a:pathLst>
                  <a:path w="458" h="396">
                    <a:moveTo>
                      <a:pt x="458" y="0"/>
                    </a:moveTo>
                    <a:lnTo>
                      <a:pt x="0" y="396"/>
                    </a:lnTo>
                    <a:lnTo>
                      <a:pt x="396" y="58"/>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65" name="Freeform: Shape 43"/>
              <p:cNvSpPr/>
              <p:nvPr/>
            </p:nvSpPr>
            <p:spPr bwMode="auto">
              <a:xfrm>
                <a:off x="2916" y="2007"/>
                <a:ext cx="462" cy="1722"/>
              </a:xfrm>
              <a:custGeom>
                <a:avLst/>
                <a:gdLst>
                  <a:gd name="T0" fmla="*/ 462 w 462"/>
                  <a:gd name="T1" fmla="*/ 0 h 1722"/>
                  <a:gd name="T2" fmla="*/ 0 w 462"/>
                  <a:gd name="T3" fmla="*/ 367 h 1722"/>
                  <a:gd name="T4" fmla="*/ 0 w 462"/>
                  <a:gd name="T5" fmla="*/ 1722 h 1722"/>
                  <a:gd name="T6" fmla="*/ 231 w 462"/>
                  <a:gd name="T7" fmla="*/ 1722 h 1722"/>
                  <a:gd name="T8" fmla="*/ 462 w 462"/>
                  <a:gd name="T9" fmla="*/ 1722 h 1722"/>
                  <a:gd name="T10" fmla="*/ 462 w 462"/>
                  <a:gd name="T11" fmla="*/ 0 h 1722"/>
                </a:gdLst>
                <a:ahLst/>
                <a:cxnLst>
                  <a:cxn ang="0">
                    <a:pos x="T0" y="T1"/>
                  </a:cxn>
                  <a:cxn ang="0">
                    <a:pos x="T2" y="T3"/>
                  </a:cxn>
                  <a:cxn ang="0">
                    <a:pos x="T4" y="T5"/>
                  </a:cxn>
                  <a:cxn ang="0">
                    <a:pos x="T6" y="T7"/>
                  </a:cxn>
                  <a:cxn ang="0">
                    <a:pos x="T8" y="T9"/>
                  </a:cxn>
                  <a:cxn ang="0">
                    <a:pos x="T10" y="T11"/>
                  </a:cxn>
                </a:cxnLst>
                <a:rect l="0" t="0" r="r" b="b"/>
                <a:pathLst>
                  <a:path w="462" h="1722">
                    <a:moveTo>
                      <a:pt x="462" y="0"/>
                    </a:moveTo>
                    <a:lnTo>
                      <a:pt x="0" y="367"/>
                    </a:lnTo>
                    <a:lnTo>
                      <a:pt x="0" y="1722"/>
                    </a:lnTo>
                    <a:lnTo>
                      <a:pt x="231" y="1722"/>
                    </a:lnTo>
                    <a:lnTo>
                      <a:pt x="462" y="1722"/>
                    </a:lnTo>
                    <a:lnTo>
                      <a:pt x="462"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66" name="Freeform: Shape 44"/>
              <p:cNvSpPr/>
              <p:nvPr/>
            </p:nvSpPr>
            <p:spPr bwMode="auto">
              <a:xfrm>
                <a:off x="2916" y="2007"/>
                <a:ext cx="462" cy="1722"/>
              </a:xfrm>
              <a:custGeom>
                <a:avLst/>
                <a:gdLst>
                  <a:gd name="T0" fmla="*/ 462 w 462"/>
                  <a:gd name="T1" fmla="*/ 0 h 1722"/>
                  <a:gd name="T2" fmla="*/ 0 w 462"/>
                  <a:gd name="T3" fmla="*/ 367 h 1722"/>
                  <a:gd name="T4" fmla="*/ 0 w 462"/>
                  <a:gd name="T5" fmla="*/ 1722 h 1722"/>
                  <a:gd name="T6" fmla="*/ 231 w 462"/>
                  <a:gd name="T7" fmla="*/ 1722 h 1722"/>
                  <a:gd name="T8" fmla="*/ 462 w 462"/>
                  <a:gd name="T9" fmla="*/ 1722 h 1722"/>
                  <a:gd name="T10" fmla="*/ 462 w 462"/>
                  <a:gd name="T11" fmla="*/ 0 h 1722"/>
                </a:gdLst>
                <a:ahLst/>
                <a:cxnLst>
                  <a:cxn ang="0">
                    <a:pos x="T0" y="T1"/>
                  </a:cxn>
                  <a:cxn ang="0">
                    <a:pos x="T2" y="T3"/>
                  </a:cxn>
                  <a:cxn ang="0">
                    <a:pos x="T4" y="T5"/>
                  </a:cxn>
                  <a:cxn ang="0">
                    <a:pos x="T6" y="T7"/>
                  </a:cxn>
                  <a:cxn ang="0">
                    <a:pos x="T8" y="T9"/>
                  </a:cxn>
                  <a:cxn ang="0">
                    <a:pos x="T10" y="T11"/>
                  </a:cxn>
                </a:cxnLst>
                <a:rect l="0" t="0" r="r" b="b"/>
                <a:pathLst>
                  <a:path w="462" h="1722">
                    <a:moveTo>
                      <a:pt x="462" y="0"/>
                    </a:moveTo>
                    <a:lnTo>
                      <a:pt x="0" y="367"/>
                    </a:lnTo>
                    <a:lnTo>
                      <a:pt x="0" y="1722"/>
                    </a:lnTo>
                    <a:lnTo>
                      <a:pt x="231" y="1722"/>
                    </a:lnTo>
                    <a:lnTo>
                      <a:pt x="462" y="1722"/>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67" name="Freeform: Shape 45"/>
              <p:cNvSpPr/>
              <p:nvPr/>
            </p:nvSpPr>
            <p:spPr bwMode="auto">
              <a:xfrm>
                <a:off x="2689" y="3729"/>
                <a:ext cx="916" cy="396"/>
              </a:xfrm>
              <a:custGeom>
                <a:avLst/>
                <a:gdLst>
                  <a:gd name="T0" fmla="*/ 916 w 916"/>
                  <a:gd name="T1" fmla="*/ 0 h 396"/>
                  <a:gd name="T2" fmla="*/ 689 w 916"/>
                  <a:gd name="T3" fmla="*/ 0 h 396"/>
                  <a:gd name="T4" fmla="*/ 458 w 916"/>
                  <a:gd name="T5" fmla="*/ 0 h 396"/>
                  <a:gd name="T6" fmla="*/ 227 w 916"/>
                  <a:gd name="T7" fmla="*/ 0 h 396"/>
                  <a:gd name="T8" fmla="*/ 0 w 916"/>
                  <a:gd name="T9" fmla="*/ 0 h 396"/>
                  <a:gd name="T10" fmla="*/ 458 w 916"/>
                  <a:gd name="T11" fmla="*/ 396 h 396"/>
                  <a:gd name="T12" fmla="*/ 916 w 916"/>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6" h="396">
                    <a:moveTo>
                      <a:pt x="916" y="0"/>
                    </a:moveTo>
                    <a:lnTo>
                      <a:pt x="689" y="0"/>
                    </a:lnTo>
                    <a:lnTo>
                      <a:pt x="458" y="0"/>
                    </a:lnTo>
                    <a:lnTo>
                      <a:pt x="227" y="0"/>
                    </a:lnTo>
                    <a:lnTo>
                      <a:pt x="0" y="0"/>
                    </a:lnTo>
                    <a:lnTo>
                      <a:pt x="458" y="396"/>
                    </a:lnTo>
                    <a:lnTo>
                      <a:pt x="916"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sp>
            <p:nvSpPr>
              <p:cNvPr id="68" name="Freeform: Shape 46"/>
              <p:cNvSpPr/>
              <p:nvPr/>
            </p:nvSpPr>
            <p:spPr bwMode="auto">
              <a:xfrm>
                <a:off x="2689" y="3729"/>
                <a:ext cx="916" cy="396"/>
              </a:xfrm>
              <a:custGeom>
                <a:avLst/>
                <a:gdLst>
                  <a:gd name="T0" fmla="*/ 916 w 916"/>
                  <a:gd name="T1" fmla="*/ 0 h 396"/>
                  <a:gd name="T2" fmla="*/ 689 w 916"/>
                  <a:gd name="T3" fmla="*/ 0 h 396"/>
                  <a:gd name="T4" fmla="*/ 458 w 916"/>
                  <a:gd name="T5" fmla="*/ 0 h 396"/>
                  <a:gd name="T6" fmla="*/ 227 w 916"/>
                  <a:gd name="T7" fmla="*/ 0 h 396"/>
                  <a:gd name="T8" fmla="*/ 0 w 916"/>
                  <a:gd name="T9" fmla="*/ 0 h 396"/>
                  <a:gd name="T10" fmla="*/ 458 w 916"/>
                  <a:gd name="T11" fmla="*/ 396 h 396"/>
                  <a:gd name="T12" fmla="*/ 916 w 916"/>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6" h="396">
                    <a:moveTo>
                      <a:pt x="916" y="0"/>
                    </a:moveTo>
                    <a:lnTo>
                      <a:pt x="689" y="0"/>
                    </a:lnTo>
                    <a:lnTo>
                      <a:pt x="458" y="0"/>
                    </a:lnTo>
                    <a:lnTo>
                      <a:pt x="227" y="0"/>
                    </a:lnTo>
                    <a:lnTo>
                      <a:pt x="0" y="0"/>
                    </a:lnTo>
                    <a:lnTo>
                      <a:pt x="458" y="396"/>
                    </a:lnTo>
                    <a:lnTo>
                      <a:pt x="9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latin typeface="阿里巴巴普惠体 M" panose="00020600040101010101" pitchFamily="18" charset="-122"/>
                </a:endParaRPr>
              </a:p>
            </p:txBody>
          </p:sp>
        </p:grpSp>
        <p:sp>
          <p:nvSpPr>
            <p:cNvPr id="84" name="矩形 83"/>
            <p:cNvSpPr/>
            <p:nvPr/>
          </p:nvSpPr>
          <p:spPr>
            <a:xfrm>
              <a:off x="4173814" y="2672962"/>
              <a:ext cx="2241974" cy="40665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阿里巴巴普惠体 M" panose="00020600040101010101" pitchFamily="18" charset="-122"/>
                  <a:ea typeface="阿里巴巴普惠体 M" panose="00020600040101010101" pitchFamily="18" charset="-122"/>
                </a:rPr>
                <a:t>标题文字添加</a:t>
              </a:r>
              <a:endParaRPr lang="zh-CN" altLang="en-US" b="1" dirty="0">
                <a:solidFill>
                  <a:schemeClr val="bg1"/>
                </a:solidFill>
                <a:latin typeface="阿里巴巴普惠体 M" panose="00020600040101010101" pitchFamily="18" charset="-122"/>
                <a:ea typeface="阿里巴巴普惠体 M" panose="00020600040101010101" pitchFamily="18" charset="-122"/>
              </a:endParaRPr>
            </a:p>
          </p:txBody>
        </p:sp>
        <p:sp>
          <p:nvSpPr>
            <p:cNvPr id="85" name="矩形 84"/>
            <p:cNvSpPr/>
            <p:nvPr/>
          </p:nvSpPr>
          <p:spPr>
            <a:xfrm>
              <a:off x="4173814" y="3849907"/>
              <a:ext cx="2241974" cy="40665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阿里巴巴普惠体 M" panose="00020600040101010101" pitchFamily="18" charset="-122"/>
                  <a:ea typeface="阿里巴巴普惠体 M" panose="00020600040101010101" pitchFamily="18" charset="-122"/>
                </a:rPr>
                <a:t>标题文字添加</a:t>
              </a:r>
              <a:endParaRPr lang="zh-CN" altLang="en-US" b="1" dirty="0">
                <a:solidFill>
                  <a:schemeClr val="bg1"/>
                </a:solidFill>
                <a:latin typeface="阿里巴巴普惠体 M" panose="00020600040101010101" pitchFamily="18" charset="-122"/>
                <a:ea typeface="阿里巴巴普惠体 M" panose="00020600040101010101" pitchFamily="18" charset="-122"/>
              </a:endParaRPr>
            </a:p>
          </p:txBody>
        </p:sp>
        <p:sp>
          <p:nvSpPr>
            <p:cNvPr id="86" name="矩形 85"/>
            <p:cNvSpPr/>
            <p:nvPr/>
          </p:nvSpPr>
          <p:spPr>
            <a:xfrm>
              <a:off x="5579047" y="3277649"/>
              <a:ext cx="2241974" cy="40665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阿里巴巴普惠体 M" panose="00020600040101010101" pitchFamily="18" charset="-122"/>
                  <a:ea typeface="阿里巴巴普惠体 M" panose="00020600040101010101" pitchFamily="18" charset="-122"/>
                </a:rPr>
                <a:t>标题文字添加</a:t>
              </a:r>
              <a:endParaRPr lang="zh-CN" altLang="en-US" b="1" dirty="0">
                <a:solidFill>
                  <a:schemeClr val="bg1"/>
                </a:solidFill>
                <a:latin typeface="阿里巴巴普惠体 M" panose="00020600040101010101" pitchFamily="18" charset="-122"/>
                <a:ea typeface="阿里巴巴普惠体 M" panose="00020600040101010101" pitchFamily="18" charset="-122"/>
              </a:endParaRPr>
            </a:p>
          </p:txBody>
        </p:sp>
        <p:sp>
          <p:nvSpPr>
            <p:cNvPr id="87" name="矩形 86"/>
            <p:cNvSpPr/>
            <p:nvPr/>
          </p:nvSpPr>
          <p:spPr>
            <a:xfrm>
              <a:off x="5579047" y="4496753"/>
              <a:ext cx="2241974" cy="40665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阿里巴巴普惠体 M" panose="00020600040101010101" pitchFamily="18" charset="-122"/>
                  <a:ea typeface="阿里巴巴普惠体 M" panose="00020600040101010101" pitchFamily="18" charset="-122"/>
                </a:rPr>
                <a:t>标题文字添加</a:t>
              </a:r>
              <a:endParaRPr lang="zh-CN" altLang="en-US" b="1" dirty="0">
                <a:solidFill>
                  <a:schemeClr val="bg1"/>
                </a:solidFill>
                <a:latin typeface="阿里巴巴普惠体 M" panose="00020600040101010101" pitchFamily="18" charset="-122"/>
                <a:ea typeface="阿里巴巴普惠体 M" panose="00020600040101010101" pitchFamily="18" charset="-122"/>
              </a:endParaRPr>
            </a:p>
          </p:txBody>
        </p:sp>
      </p:grpSp>
      <p:sp>
        <p:nvSpPr>
          <p:cNvPr id="88" name="矩形 87"/>
          <p:cNvSpPr/>
          <p:nvPr/>
        </p:nvSpPr>
        <p:spPr>
          <a:xfrm>
            <a:off x="8702352" y="5045971"/>
            <a:ext cx="2217007" cy="867930"/>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endPar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89" name="矩形 88"/>
          <p:cNvSpPr/>
          <p:nvPr/>
        </p:nvSpPr>
        <p:spPr>
          <a:xfrm>
            <a:off x="1298795" y="1661853"/>
            <a:ext cx="2217007"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endPar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sp>
        <p:nvSpPr>
          <p:cNvPr id="90" name="矩形 89"/>
          <p:cNvSpPr/>
          <p:nvPr/>
        </p:nvSpPr>
        <p:spPr>
          <a:xfrm>
            <a:off x="1298795" y="4141432"/>
            <a:ext cx="2217007"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rPr>
              <a:t>请在此处输入文本内容可根据需要修改文字的小和数字请在此处输入</a:t>
            </a:r>
            <a:endParaRPr lang="zh-CN" altLang="en-US" sz="1400" dirty="0">
              <a:solidFill>
                <a:schemeClr val="tx1">
                  <a:lumMod val="65000"/>
                  <a:lumOff val="35000"/>
                </a:schemeClr>
              </a:solidFill>
              <a:latin typeface="阿里巴巴普惠体 M" panose="00020600040101010101" pitchFamily="18" charset="-122"/>
              <a:ea typeface="阿里巴巴普惠体 M" panose="00020600040101010101" pitchFamily="18" charset="-122"/>
            </a:endParaRPr>
          </a:p>
        </p:txBody>
      </p:sp>
      <p:grpSp>
        <p:nvGrpSpPr>
          <p:cNvPr id="69" name="组合 68"/>
          <p:cNvGrpSpPr/>
          <p:nvPr/>
        </p:nvGrpSpPr>
        <p:grpSpPr>
          <a:xfrm>
            <a:off x="1740503" y="450599"/>
            <a:ext cx="5061857" cy="698750"/>
            <a:chOff x="6096000" y="2061026"/>
            <a:chExt cx="5061857" cy="698750"/>
          </a:xfrm>
        </p:grpSpPr>
        <p:sp>
          <p:nvSpPr>
            <p:cNvPr id="70" name="文本框 69"/>
            <p:cNvSpPr txBox="1"/>
            <p:nvPr/>
          </p:nvSpPr>
          <p:spPr>
            <a:xfrm>
              <a:off x="6096000" y="2061026"/>
              <a:ext cx="2339102" cy="52322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latin typeface="阿里巴巴普惠体 M" panose="00020600040101010101" pitchFamily="18" charset="-122"/>
                  <a:ea typeface="阿里巴巴普惠体 M" panose="00020600040101010101" pitchFamily="18" charset="-122"/>
                </a:rPr>
                <a:t>工作完成情况</a:t>
              </a:r>
              <a:endParaRPr lang="zh-CN" altLang="en-US" sz="2800" b="1" dirty="0">
                <a:solidFill>
                  <a:schemeClr val="accent2"/>
                </a:solidFill>
                <a:latin typeface="阿里巴巴普惠体 M" panose="00020600040101010101" pitchFamily="18" charset="-122"/>
                <a:ea typeface="阿里巴巴普惠体 M" panose="00020600040101010101" pitchFamily="18" charset="-122"/>
              </a:endParaRPr>
            </a:p>
          </p:txBody>
        </p:sp>
        <p:sp>
          <p:nvSpPr>
            <p:cNvPr id="71" name="文本框 70"/>
            <p:cNvSpPr txBox="1"/>
            <p:nvPr/>
          </p:nvSpPr>
          <p:spPr>
            <a:xfrm>
              <a:off x="6096000" y="24827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rPr>
                <a:t>The user can demonstrate on a projector or computer</a:t>
              </a:r>
              <a:endParaRPr lang="en-US" altLang="zh-CN" sz="1200" dirty="0">
                <a:solidFill>
                  <a:schemeClr val="bg1">
                    <a:lumMod val="65000"/>
                  </a:schemeClr>
                </a:solidFill>
                <a:latin typeface="阿里巴巴普惠体 M" panose="00020600040101010101" pitchFamily="18" charset="-122"/>
                <a:ea typeface="阿里巴巴普惠体 M" panose="00020600040101010101" pitchFamily="18" charset="-122"/>
              </a:endParaRPr>
            </a:p>
          </p:txBody>
        </p:sp>
      </p:grpSp>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M" panose="00020600040101010101" pitchFamily="18" charset="-122"/>
              <a:ea typeface="阿里巴巴普惠体 M"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4000">
        <p14:gallery dir="l"/>
      </p:transition>
    </mc:Choice>
    <mc:Fallback>
      <p:transition spd="slow" advTm="4000">
        <p:fade/>
      </p:transition>
    </mc:Fallback>
  </mc:AlternateContent>
</p:sld>
</file>

<file path=ppt/tags/tag1.xml><?xml version="1.0" encoding="utf-8"?>
<p:tagLst xmlns:p="http://schemas.openxmlformats.org/presentationml/2006/main">
  <p:tag name="MH" val="20170726163740"/>
  <p:tag name="MH_LIBRARY" val="GRAPHIC"/>
  <p:tag name="MH_TYPE" val="SubTitle"/>
  <p:tag name="MH_ORDER" val="3"/>
</p:tagLst>
</file>

<file path=ppt/tags/tag2.xml><?xml version="1.0" encoding="utf-8"?>
<p:tagLst xmlns:p="http://schemas.openxmlformats.org/presentationml/2006/main">
  <p:tag name="MH" val="20170726163740"/>
  <p:tag name="MH_LIBRARY" val="GRAPHIC"/>
  <p:tag name="MH_TYPE" val="SubTitle"/>
  <p:tag name="MH_ORDER" val="1"/>
</p:tagLst>
</file>

<file path=ppt/tags/tag3.xml><?xml version="1.0" encoding="utf-8"?>
<p:tagLst xmlns:p="http://schemas.openxmlformats.org/presentationml/2006/main">
  <p:tag name="MH" val="20170726163740"/>
  <p:tag name="MH_LIBRARY" val="GRAPHIC"/>
  <p:tag name="MH_TYPE" val="SubTitle"/>
  <p:tag name="MH_ORDER" val="4"/>
</p:tagLst>
</file>

<file path=ppt/tags/tag4.xml><?xml version="1.0" encoding="utf-8"?>
<p:tagLst xmlns:p="http://schemas.openxmlformats.org/presentationml/2006/main">
  <p:tag name="MH" val="20170726163740"/>
  <p:tag name="MH_LIBRARY" val="GRAPHIC"/>
  <p:tag name="MH_TYPE" val="SubTitle"/>
  <p:tag name="MH_ORDER" val="2"/>
</p:tagLst>
</file>

<file path=ppt/tags/tag5.xml><?xml version="1.0" encoding="utf-8"?>
<p:tagLst xmlns:p="http://schemas.openxmlformats.org/presentationml/2006/main">
  <p:tag name="MH" val="20170726163740"/>
  <p:tag name="MH_LIBRARY" val="GRAPHIC"/>
  <p:tag name="MH_TYPE" val="SubTitle"/>
  <p:tag name="MH_ORDER" val="5"/>
</p:tagLst>
</file>

<file path=ppt/tags/tag6.xml><?xml version="1.0" encoding="utf-8"?>
<p:tagLst xmlns:p="http://schemas.openxmlformats.org/presentationml/2006/main">
  <p:tag name="MH" val="20170726163740"/>
  <p:tag name="MH_LIBRARY" val="GRAPHIC"/>
  <p:tag name="MH_TYPE" val="Title"/>
  <p:tag name="MH_ORDER" val="1"/>
</p:tagLst>
</file>

<file path=ppt/tags/tag7.xml><?xml version="1.0" encoding="utf-8"?>
<p:tagLst xmlns:p="http://schemas.openxmlformats.org/presentationml/2006/main">
  <p:tag name="MH_TYPE" val="#NeiR#"/>
  <p:tag name="MH_NUMBER" val="5"/>
  <p:tag name="MH_CATEGORY" val="#YinZJG#"/>
  <p:tag name="MH_LAYOUT" val="TitleSubTitleText"/>
  <p:tag name="MH" val="20170726163740"/>
  <p:tag name="MH_LIBRARY" val="GRAPHIC"/>
</p:tagLst>
</file>

<file path=ppt/theme/theme1.xml><?xml version="1.0" encoding="utf-8"?>
<a:theme xmlns:a="http://schemas.openxmlformats.org/drawingml/2006/main" name="www.2ppt.com">
  <a:themeElements>
    <a:clrScheme name="自定义 1">
      <a:dk1>
        <a:srgbClr val="000000"/>
      </a:dk1>
      <a:lt1>
        <a:srgbClr val="FFFFFF"/>
      </a:lt1>
      <a:dk2>
        <a:srgbClr val="000000"/>
      </a:dk2>
      <a:lt2>
        <a:srgbClr val="FFFFFF"/>
      </a:lt2>
      <a:accent1>
        <a:srgbClr val="4B8E95"/>
      </a:accent1>
      <a:accent2>
        <a:srgbClr val="000000"/>
      </a:accent2>
      <a:accent3>
        <a:srgbClr val="4B5050"/>
      </a:accent3>
      <a:accent4>
        <a:srgbClr val="91969B"/>
      </a:accent4>
      <a:accent5>
        <a:srgbClr val="4B5050"/>
      </a:accent5>
      <a:accent6>
        <a:srgbClr val="91969B"/>
      </a:accent6>
      <a:hlink>
        <a:srgbClr val="F33B48"/>
      </a:hlink>
      <a:folHlink>
        <a:srgbClr val="FFC0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2621</Words>
  <Application>WPS 表格</Application>
  <PresentationFormat>宽屏</PresentationFormat>
  <Paragraphs>263</Paragraphs>
  <Slides>18</Slides>
  <Notes>18</Notes>
  <HiddenSlides>0</HiddenSlides>
  <MMClips>0</MMClips>
  <ScaleCrop>false</ScaleCrop>
  <HeadingPairs>
    <vt:vector size="6" baseType="variant">
      <vt:variant>
        <vt:lpstr>已用的字体</vt:lpstr>
      </vt:variant>
      <vt:variant>
        <vt:i4>32</vt:i4>
      </vt:variant>
      <vt:variant>
        <vt:lpstr>主题</vt:lpstr>
      </vt:variant>
      <vt:variant>
        <vt:i4>2</vt:i4>
      </vt:variant>
      <vt:variant>
        <vt:lpstr>幻灯片标题</vt:lpstr>
      </vt:variant>
      <vt:variant>
        <vt:i4>18</vt:i4>
      </vt:variant>
    </vt:vector>
  </HeadingPairs>
  <TitlesOfParts>
    <vt:vector size="52" baseType="lpstr">
      <vt:lpstr>Arial</vt:lpstr>
      <vt:lpstr>宋体</vt:lpstr>
      <vt:lpstr>Wingdings</vt:lpstr>
      <vt:lpstr>阿里巴巴普惠体 M</vt:lpstr>
      <vt:lpstr>苹方-简</vt:lpstr>
      <vt:lpstr>阿里巴巴普惠体 L</vt:lpstr>
      <vt:lpstr>Century Gothic</vt:lpstr>
      <vt:lpstr>微软雅黑</vt:lpstr>
      <vt:lpstr>Arial</vt:lpstr>
      <vt:lpstr>Microsoft JhengHei</vt:lpstr>
      <vt:lpstr>Arial Narrow</vt:lpstr>
      <vt:lpstr>汉仪书宋二KW</vt:lpstr>
      <vt:lpstr>Calibri</vt:lpstr>
      <vt:lpstr>汉仪旗黑</vt:lpstr>
      <vt:lpstr>Meiryo</vt:lpstr>
      <vt:lpstr>宋体</vt:lpstr>
      <vt:lpstr>Arial Unicode MS</vt:lpstr>
      <vt:lpstr>等线</vt:lpstr>
      <vt:lpstr>汉仪中等线KW</vt:lpstr>
      <vt:lpstr>Calibri Light</vt:lpstr>
      <vt:lpstr>Helvetica Neue</vt:lpstr>
      <vt:lpstr>汉仪中简黑简</vt:lpstr>
      <vt:lpstr>Hiragino Sans</vt:lpstr>
      <vt:lpstr>Meiryo</vt:lpstr>
      <vt:lpstr>Microsoft JhengHei</vt:lpstr>
      <vt:lpstr>微软雅黑</vt:lpstr>
      <vt:lpstr>阿里巴巴普惠体 L</vt:lpstr>
      <vt:lpstr>阿里巴巴普惠体 M</vt:lpstr>
      <vt:lpstr>Hiragino Sans CNS W3</vt:lpstr>
      <vt:lpstr>汉仪中黑KW</vt:lpstr>
      <vt:lpstr>SimSong Regular</vt:lpstr>
      <vt:lpstr>儷黑 Pro</vt:lpstr>
      <vt:lpstr>www.2ppt.com</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creator>优品PPT</dc:creator>
  <dc:subject>https://www.ypppt.com/</dc:subject>
  <cp:lastModifiedBy>mac</cp:lastModifiedBy>
  <cp:revision>7</cp:revision>
  <dcterms:created xsi:type="dcterms:W3CDTF">2024-12-08T06:44:10Z</dcterms:created>
  <dcterms:modified xsi:type="dcterms:W3CDTF">2024-12-08T06:44:10Z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7A7DA513078843EA9486CE55D88D1844</vt:lpwstr>
  </property>
  <property fmtid="{D5CDD505-2E9C-101B-9397-08002B2CF9AE}" pid="3" name="KSOProductBuildVer">
    <vt:lpwstr>2052-6.12.1.8902</vt:lpwstr>
  </property>
</Properties>
</file>